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1.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2.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3.xml" ContentType="application/vnd.openxmlformats-officedocument.theme+xml"/>
  <Override PartName="/ppt/slideLayouts/slideLayout153.xml" ContentType="application/vnd.openxmlformats-officedocument.presentationml.slideLayout+xml"/>
  <Override PartName="/ppt/theme/theme14.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5.xml" ContentType="application/vnd.openxmlformats-officedocument.theme+xml"/>
  <Override PartName="/ppt/slideLayouts/slideLayout165.xml" ContentType="application/vnd.openxmlformats-officedocument.presentationml.slideLayout+xml"/>
  <Override PartName="/ppt/theme/theme16.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7.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8.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9.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21.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22.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theme/theme24.xml" ContentType="application/vnd.openxmlformats-officedocument.theme+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25.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theme/theme26.xml" ContentType="application/vnd.openxmlformats-officedocument.theme+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theme/theme27.xml" ContentType="application/vnd.openxmlformats-officedocument.theme+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theme/theme28.xml" ContentType="application/vnd.openxmlformats-officedocument.theme+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theme/theme29.xml" ContentType="application/vnd.openxmlformats-officedocument.theme+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theme/theme30.xml" ContentType="application/vnd.openxmlformats-officedocument.theme+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1.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theme/theme32.xml" ContentType="application/vnd.openxmlformats-officedocument.theme+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theme/theme33.xml" ContentType="application/vnd.openxmlformats-officedocument.theme+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theme/theme35.xml" ContentType="application/vnd.openxmlformats-officedocument.theme+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theme/theme36.xml" ContentType="application/vnd.openxmlformats-officedocument.theme+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theme/theme37.xml" ContentType="application/vnd.openxmlformats-officedocument.theme+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theme/theme38.xml" ContentType="application/vnd.openxmlformats-officedocument.theme+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theme/theme39.xml" ContentType="application/vnd.openxmlformats-officedocument.theme+xml"/>
  <Override PartName="/ppt/slideLayouts/slideLayout420.xml" ContentType="application/vnd.openxmlformats-officedocument.presentationml.slideLayout+xml"/>
  <Override PartName="/ppt/theme/theme40.xml" ContentType="application/vnd.openxmlformats-officedocument.theme+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theme/theme41.xml" ContentType="application/vnd.openxmlformats-officedocument.theme+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theme/theme42.xml" ContentType="application/vnd.openxmlformats-officedocument.theme+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theme/theme43.xml" ContentType="application/vnd.openxmlformats-officedocument.theme+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theme/theme44.xml" ContentType="application/vnd.openxmlformats-officedocument.theme+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theme/theme45.xml" ContentType="application/vnd.openxmlformats-officedocument.theme+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theme/theme46.xml" ContentType="application/vnd.openxmlformats-officedocument.theme+xml"/>
  <Override PartName="/ppt/theme/theme4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1.xml" ContentType="application/vnd.openxmlformats-officedocument.presentationml.tags+xml"/>
  <Override PartName="/ppt/notesSlides/notesSlide58.xml" ContentType="application/vnd.openxmlformats-officedocument.presentationml.notesSlide+xml"/>
  <Override PartName="/ppt/tags/tag2.xml" ContentType="application/vnd.openxmlformats-officedocument.presentationml.tags+xml"/>
  <Override PartName="/ppt/notesSlides/notesSlide59.xml" ContentType="application/vnd.openxmlformats-officedocument.presentationml.notesSlide+xml"/>
  <Override PartName="/ppt/tags/tag3.xml" ContentType="application/vnd.openxmlformats-officedocument.presentationml.tags+xml"/>
  <Override PartName="/ppt/notesSlides/notesSlide60.xml" ContentType="application/vnd.openxmlformats-officedocument.presentationml.notesSlide+xml"/>
  <Override PartName="/ppt/tags/tag4.xml" ContentType="application/vnd.openxmlformats-officedocument.presentationml.tags+xml"/>
  <Override PartName="/ppt/notesSlides/notesSlide61.xml" ContentType="application/vnd.openxmlformats-officedocument.presentationml.notesSlide+xml"/>
  <Override PartName="/ppt/tags/tag5.xml" ContentType="application/vnd.openxmlformats-officedocument.presentationml.tags+xml"/>
  <Override PartName="/ppt/notesSlides/notesSlide62.xml" ContentType="application/vnd.openxmlformats-officedocument.presentationml.notesSlide+xml"/>
  <Override PartName="/ppt/tags/tag6.xml" ContentType="application/vnd.openxmlformats-officedocument.presentationml.tags+xml"/>
  <Override PartName="/ppt/notesSlides/notesSlide63.xml" ContentType="application/vnd.openxmlformats-officedocument.presentationml.notesSlide+xml"/>
  <Override PartName="/ppt/tags/tag7.xml" ContentType="application/vnd.openxmlformats-officedocument.presentationml.tags+xml"/>
  <Override PartName="/ppt/notesSlides/notesSlide64.xml" ContentType="application/vnd.openxmlformats-officedocument.presentationml.notesSlide+xml"/>
  <Override PartName="/ppt/tags/tag8.xml" ContentType="application/vnd.openxmlformats-officedocument.presentationml.tags+xml"/>
  <Override PartName="/ppt/notesSlides/notesSlide65.xml" ContentType="application/vnd.openxmlformats-officedocument.presentationml.notesSlide+xml"/>
  <Override PartName="/ppt/tags/tag9.xml" ContentType="application/vnd.openxmlformats-officedocument.presentationml.tags+xml"/>
  <Override PartName="/ppt/notesSlides/notesSlide66.xml" ContentType="application/vnd.openxmlformats-officedocument.presentationml.notesSlide+xml"/>
  <Override PartName="/ppt/tags/tag10.xml" ContentType="application/vnd.openxmlformats-officedocument.presentationml.tags+xml"/>
  <Override PartName="/ppt/notesSlides/notesSlide67.xml" ContentType="application/vnd.openxmlformats-officedocument.presentationml.notesSlide+xml"/>
  <Override PartName="/ppt/tags/tag11.xml" ContentType="application/vnd.openxmlformats-officedocument.presentationml.tags+xml"/>
  <Override PartName="/ppt/notesSlides/notesSlide68.xml" ContentType="application/vnd.openxmlformats-officedocument.presentationml.notesSlide+xml"/>
  <Override PartName="/ppt/tags/tag12.xml" ContentType="application/vnd.openxmlformats-officedocument.presentationml.tags+xml"/>
  <Override PartName="/ppt/notesSlides/notesSlide69.xml" ContentType="application/vnd.openxmlformats-officedocument.presentationml.notesSlide+xml"/>
  <Override PartName="/ppt/tags/tag13.xml" ContentType="application/vnd.openxmlformats-officedocument.presentationml.tags+xml"/>
  <Override PartName="/ppt/notesSlides/notesSlide70.xml" ContentType="application/vnd.openxmlformats-officedocument.presentationml.notesSlide+xml"/>
  <Override PartName="/ppt/tags/tag14.xml" ContentType="application/vnd.openxmlformats-officedocument.presentationml.tags+xml"/>
  <Override PartName="/ppt/notesSlides/notesSlide71.xml" ContentType="application/vnd.openxmlformats-officedocument.presentationml.notesSlide+xml"/>
  <Override PartName="/ppt/tags/tag15.xml" ContentType="application/vnd.openxmlformats-officedocument.presentationml.tags+xml"/>
  <Override PartName="/ppt/notesSlides/notesSlide72.xml" ContentType="application/vnd.openxmlformats-officedocument.presentationml.notesSlide+xml"/>
  <Override PartName="/ppt/tags/tag16.xml" ContentType="application/vnd.openxmlformats-officedocument.presentationml.tags+xml"/>
  <Override PartName="/ppt/notesSlides/notesSlide73.xml" ContentType="application/vnd.openxmlformats-officedocument.presentationml.notesSlide+xml"/>
  <Override PartName="/ppt/tags/tag17.xml" ContentType="application/vnd.openxmlformats-officedocument.presentationml.tags+xml"/>
  <Override PartName="/ppt/notesSlides/notesSlide74.xml" ContentType="application/vnd.openxmlformats-officedocument.presentationml.notesSlide+xml"/>
  <Override PartName="/ppt/tags/tag18.xml" ContentType="application/vnd.openxmlformats-officedocument.presentationml.tags+xml"/>
  <Override PartName="/ppt/notesSlides/notesSlide75.xml" ContentType="application/vnd.openxmlformats-officedocument.presentationml.notesSlide+xml"/>
  <Override PartName="/ppt/tags/tag19.xml" ContentType="application/vnd.openxmlformats-officedocument.presentationml.tags+xml"/>
  <Override PartName="/ppt/notesSlides/notesSlide76.xml" ContentType="application/vnd.openxmlformats-officedocument.presentationml.notesSlide+xml"/>
  <Override PartName="/ppt/tags/tag20.xml" ContentType="application/vnd.openxmlformats-officedocument.presentationml.tags+xml"/>
  <Override PartName="/ppt/notesSlides/notesSlide77.xml" ContentType="application/vnd.openxmlformats-officedocument.presentationml.notesSlide+xml"/>
  <Override PartName="/ppt/tags/tag21.xml" ContentType="application/vnd.openxmlformats-officedocument.presentationml.tags+xml"/>
  <Override PartName="/ppt/notesSlides/notesSlide78.xml" ContentType="application/vnd.openxmlformats-officedocument.presentationml.notesSlide+xml"/>
  <Override PartName="/ppt/tags/tag22.xml" ContentType="application/vnd.openxmlformats-officedocument.presentationml.tags+xml"/>
  <Override PartName="/ppt/notesSlides/notesSlide79.xml" ContentType="application/vnd.openxmlformats-officedocument.presentationml.notesSlide+xml"/>
  <Override PartName="/ppt/tags/tag23.xml" ContentType="application/vnd.openxmlformats-officedocument.presentationml.tags+xml"/>
  <Override PartName="/ppt/notesSlides/notesSlide80.xml" ContentType="application/vnd.openxmlformats-officedocument.presentationml.notesSlide+xml"/>
  <Override PartName="/ppt/tags/tag24.xml" ContentType="application/vnd.openxmlformats-officedocument.presentationml.tags+xml"/>
  <Override PartName="/ppt/notesSlides/notesSlide81.xml" ContentType="application/vnd.openxmlformats-officedocument.presentationml.notesSlide+xml"/>
  <Override PartName="/ppt/tags/tag25.xml" ContentType="application/vnd.openxmlformats-officedocument.presentationml.tags+xml"/>
  <Override PartName="/ppt/notesSlides/notesSlide82.xml" ContentType="application/vnd.openxmlformats-officedocument.presentationml.notesSlide+xml"/>
  <Override PartName="/ppt/tags/tag26.xml" ContentType="application/vnd.openxmlformats-officedocument.presentationml.tags+xml"/>
  <Override PartName="/ppt/notesSlides/notesSlide83.xml" ContentType="application/vnd.openxmlformats-officedocument.presentationml.notesSlide+xml"/>
  <Override PartName="/ppt/tags/tag27.xml" ContentType="application/vnd.openxmlformats-officedocument.presentationml.tags+xml"/>
  <Override PartName="/ppt/notesSlides/notesSlide84.xml" ContentType="application/vnd.openxmlformats-officedocument.presentationml.notesSlide+xml"/>
  <Override PartName="/ppt/tags/tag28.xml" ContentType="application/vnd.openxmlformats-officedocument.presentationml.tags+xml"/>
  <Override PartName="/ppt/notesSlides/notesSlide85.xml" ContentType="application/vnd.openxmlformats-officedocument.presentationml.notesSlide+xml"/>
  <Override PartName="/ppt/tags/tag29.xml" ContentType="application/vnd.openxmlformats-officedocument.presentationml.tags+xml"/>
  <Override PartName="/ppt/notesSlides/notesSlide86.xml" ContentType="application/vnd.openxmlformats-officedocument.presentationml.notesSlide+xml"/>
  <Override PartName="/ppt/tags/tag30.xml" ContentType="application/vnd.openxmlformats-officedocument.presentationml.tags+xml"/>
  <Override PartName="/ppt/notesSlides/notesSlide87.xml" ContentType="application/vnd.openxmlformats-officedocument.presentationml.notesSlide+xml"/>
  <Override PartName="/ppt/tags/tag31.xml" ContentType="application/vnd.openxmlformats-officedocument.presentationml.tags+xml"/>
  <Override PartName="/ppt/notesSlides/notesSlide88.xml" ContentType="application/vnd.openxmlformats-officedocument.presentationml.notesSlide+xml"/>
  <Override PartName="/ppt/tags/tag32.xml" ContentType="application/vnd.openxmlformats-officedocument.presentationml.tags+xml"/>
  <Override PartName="/ppt/notesSlides/notesSlide89.xml" ContentType="application/vnd.openxmlformats-officedocument.presentationml.notesSlide+xml"/>
  <Override PartName="/ppt/tags/tag33.xml" ContentType="application/vnd.openxmlformats-officedocument.presentationml.tags+xml"/>
  <Override PartName="/ppt/notesSlides/notesSlide90.xml" ContentType="application/vnd.openxmlformats-officedocument.presentationml.notesSlide+xml"/>
  <Override PartName="/ppt/tags/tag34.xml" ContentType="application/vnd.openxmlformats-officedocument.presentationml.tags+xml"/>
  <Override PartName="/ppt/notesSlides/notesSlide91.xml" ContentType="application/vnd.openxmlformats-officedocument.presentationml.notesSlide+xml"/>
  <Override PartName="/ppt/tags/tag35.xml" ContentType="application/vnd.openxmlformats-officedocument.presentationml.tags+xml"/>
  <Override PartName="/ppt/notesSlides/notesSlide92.xml" ContentType="application/vnd.openxmlformats-officedocument.presentationml.notesSlide+xml"/>
  <Override PartName="/ppt/tags/tag36.xml" ContentType="application/vnd.openxmlformats-officedocument.presentationml.tags+xml"/>
  <Override PartName="/ppt/notesSlides/notesSlide93.xml" ContentType="application/vnd.openxmlformats-officedocument.presentationml.notesSlide+xml"/>
  <Override PartName="/ppt/tags/tag37.xml" ContentType="application/vnd.openxmlformats-officedocument.presentationml.tags+xml"/>
  <Override PartName="/ppt/notesSlides/notesSlide94.xml" ContentType="application/vnd.openxmlformats-officedocument.presentationml.notesSlide+xml"/>
  <Override PartName="/ppt/tags/tag38.xml" ContentType="application/vnd.openxmlformats-officedocument.presentationml.tags+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theme/themeOverride5.xml" ContentType="application/vnd.openxmlformats-officedocument.themeOverr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theme/themeOverride6.xml" ContentType="application/vnd.openxmlformats-officedocument.themeOverr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theme/themeOverride7.xml" ContentType="application/vnd.openxmlformats-officedocument.themeOverr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 id="2147483649" r:id="rId3"/>
    <p:sldMasterId id="2147485192" r:id="rId4"/>
    <p:sldMasterId id="2147485397" r:id="rId5"/>
    <p:sldMasterId id="2147488654" r:id="rId6"/>
    <p:sldMasterId id="2147490251" r:id="rId7"/>
    <p:sldMasterId id="2147490263" r:id="rId8"/>
    <p:sldMasterId id="2147492033" r:id="rId9"/>
    <p:sldMasterId id="2147492090" r:id="rId10"/>
    <p:sldMasterId id="2147492102" r:id="rId11"/>
    <p:sldMasterId id="2147492114" r:id="rId12"/>
    <p:sldMasterId id="2147492128" r:id="rId13"/>
    <p:sldMasterId id="2147492141" r:id="rId14"/>
    <p:sldMasterId id="2147492143" r:id="rId15"/>
    <p:sldMasterId id="2147492155" r:id="rId16"/>
    <p:sldMasterId id="2147492169" r:id="rId17"/>
    <p:sldMasterId id="2147492183" r:id="rId18"/>
    <p:sldMasterId id="2147492243" r:id="rId19"/>
    <p:sldMasterId id="2147492342" r:id="rId20"/>
    <p:sldMasterId id="2147492356" r:id="rId21"/>
    <p:sldMasterId id="2147492369" r:id="rId22"/>
    <p:sldMasterId id="2147492381" r:id="rId23"/>
    <p:sldMasterId id="2147492406" r:id="rId24"/>
    <p:sldMasterId id="2147492418" r:id="rId25"/>
    <p:sldMasterId id="2147492444" r:id="rId26"/>
    <p:sldMasterId id="2147492467" r:id="rId27"/>
    <p:sldMasterId id="2147492481" r:id="rId28"/>
    <p:sldMasterId id="2147492493" r:id="rId29"/>
    <p:sldMasterId id="2147492507" r:id="rId30"/>
    <p:sldMasterId id="2147492532" r:id="rId31"/>
    <p:sldMasterId id="2147492545" r:id="rId32"/>
    <p:sldMasterId id="2147492556" r:id="rId33"/>
    <p:sldMasterId id="2147492568" r:id="rId34"/>
    <p:sldMasterId id="2147492570" r:id="rId35"/>
    <p:sldMasterId id="2147492572" r:id="rId36"/>
    <p:sldMasterId id="2147492584" r:id="rId37"/>
    <p:sldMasterId id="2147492596" r:id="rId38"/>
    <p:sldMasterId id="2147492608" r:id="rId39"/>
    <p:sldMasterId id="2147492620" r:id="rId40"/>
    <p:sldMasterId id="2147492622" r:id="rId41"/>
    <p:sldMasterId id="2147492634" r:id="rId42"/>
    <p:sldMasterId id="2147492646" r:id="rId43"/>
    <p:sldMasterId id="2147492658" r:id="rId44"/>
    <p:sldMasterId id="2147492671" r:id="rId45"/>
    <p:sldMasterId id="2147492683" r:id="rId46"/>
  </p:sldMasterIdLst>
  <p:notesMasterIdLst>
    <p:notesMasterId r:id="rId429"/>
  </p:notesMasterIdLst>
  <p:sldIdLst>
    <p:sldId id="714" r:id="rId47"/>
    <p:sldId id="551" r:id="rId48"/>
    <p:sldId id="258" r:id="rId49"/>
    <p:sldId id="552" r:id="rId50"/>
    <p:sldId id="259" r:id="rId51"/>
    <p:sldId id="260" r:id="rId52"/>
    <p:sldId id="553" r:id="rId53"/>
    <p:sldId id="261" r:id="rId54"/>
    <p:sldId id="5675" r:id="rId55"/>
    <p:sldId id="5676" r:id="rId56"/>
    <p:sldId id="5677" r:id="rId57"/>
    <p:sldId id="5678" r:id="rId58"/>
    <p:sldId id="5679" r:id="rId59"/>
    <p:sldId id="296" r:id="rId60"/>
    <p:sldId id="279" r:id="rId61"/>
    <p:sldId id="280" r:id="rId62"/>
    <p:sldId id="281" r:id="rId63"/>
    <p:sldId id="282" r:id="rId64"/>
    <p:sldId id="283" r:id="rId65"/>
    <p:sldId id="284" r:id="rId66"/>
    <p:sldId id="285" r:id="rId67"/>
    <p:sldId id="286" r:id="rId68"/>
    <p:sldId id="287" r:id="rId69"/>
    <p:sldId id="288" r:id="rId70"/>
    <p:sldId id="5680" r:id="rId71"/>
    <p:sldId id="290" r:id="rId72"/>
    <p:sldId id="291" r:id="rId73"/>
    <p:sldId id="292" r:id="rId74"/>
    <p:sldId id="293" r:id="rId75"/>
    <p:sldId id="294" r:id="rId76"/>
    <p:sldId id="295" r:id="rId77"/>
    <p:sldId id="297" r:id="rId78"/>
    <p:sldId id="5681" r:id="rId79"/>
    <p:sldId id="299" r:id="rId80"/>
    <p:sldId id="5682" r:id="rId81"/>
    <p:sldId id="301" r:id="rId82"/>
    <p:sldId id="302" r:id="rId83"/>
    <p:sldId id="303" r:id="rId84"/>
    <p:sldId id="304" r:id="rId85"/>
    <p:sldId id="305" r:id="rId86"/>
    <p:sldId id="306" r:id="rId87"/>
    <p:sldId id="307" r:id="rId88"/>
    <p:sldId id="308" r:id="rId89"/>
    <p:sldId id="309" r:id="rId90"/>
    <p:sldId id="310" r:id="rId91"/>
    <p:sldId id="311" r:id="rId92"/>
    <p:sldId id="312" r:id="rId93"/>
    <p:sldId id="313" r:id="rId94"/>
    <p:sldId id="314" r:id="rId95"/>
    <p:sldId id="315" r:id="rId96"/>
    <p:sldId id="316" r:id="rId97"/>
    <p:sldId id="317" r:id="rId98"/>
    <p:sldId id="318" r:id="rId99"/>
    <p:sldId id="319" r:id="rId100"/>
    <p:sldId id="320" r:id="rId101"/>
    <p:sldId id="321" r:id="rId102"/>
    <p:sldId id="322" r:id="rId103"/>
    <p:sldId id="323" r:id="rId104"/>
    <p:sldId id="324" r:id="rId105"/>
    <p:sldId id="325" r:id="rId106"/>
    <p:sldId id="326" r:id="rId107"/>
    <p:sldId id="327" r:id="rId108"/>
    <p:sldId id="328" r:id="rId109"/>
    <p:sldId id="554" r:id="rId110"/>
    <p:sldId id="5635" r:id="rId111"/>
    <p:sldId id="5636" r:id="rId112"/>
    <p:sldId id="5637" r:id="rId113"/>
    <p:sldId id="5638" r:id="rId114"/>
    <p:sldId id="5639" r:id="rId115"/>
    <p:sldId id="5640" r:id="rId116"/>
    <p:sldId id="5641" r:id="rId117"/>
    <p:sldId id="5642" r:id="rId118"/>
    <p:sldId id="5643" r:id="rId119"/>
    <p:sldId id="5644" r:id="rId120"/>
    <p:sldId id="5645" r:id="rId121"/>
    <p:sldId id="5646" r:id="rId122"/>
    <p:sldId id="5647" r:id="rId123"/>
    <p:sldId id="5648" r:id="rId124"/>
    <p:sldId id="5649" r:id="rId125"/>
    <p:sldId id="5650" r:id="rId126"/>
    <p:sldId id="5651" r:id="rId127"/>
    <p:sldId id="5652" r:id="rId128"/>
    <p:sldId id="5653" r:id="rId129"/>
    <p:sldId id="5654" r:id="rId130"/>
    <p:sldId id="5655" r:id="rId131"/>
    <p:sldId id="5656" r:id="rId132"/>
    <p:sldId id="5657" r:id="rId133"/>
    <p:sldId id="5658" r:id="rId134"/>
    <p:sldId id="5659" r:id="rId135"/>
    <p:sldId id="5660" r:id="rId136"/>
    <p:sldId id="5661" r:id="rId137"/>
    <p:sldId id="5662" r:id="rId138"/>
    <p:sldId id="5663" r:id="rId139"/>
    <p:sldId id="5664" r:id="rId140"/>
    <p:sldId id="5665" r:id="rId141"/>
    <p:sldId id="5666" r:id="rId142"/>
    <p:sldId id="5667" r:id="rId143"/>
    <p:sldId id="5668" r:id="rId144"/>
    <p:sldId id="5669" r:id="rId145"/>
    <p:sldId id="5670" r:id="rId146"/>
    <p:sldId id="5671" r:id="rId147"/>
    <p:sldId id="5672" r:id="rId148"/>
    <p:sldId id="5673" r:id="rId149"/>
    <p:sldId id="5674" r:id="rId150"/>
    <p:sldId id="555" r:id="rId151"/>
    <p:sldId id="556" r:id="rId152"/>
    <p:sldId id="271" r:id="rId153"/>
    <p:sldId id="384" r:id="rId154"/>
    <p:sldId id="385" r:id="rId155"/>
    <p:sldId id="386" r:id="rId156"/>
    <p:sldId id="387" r:id="rId157"/>
    <p:sldId id="388" r:id="rId158"/>
    <p:sldId id="389" r:id="rId159"/>
    <p:sldId id="390" r:id="rId160"/>
    <p:sldId id="391" r:id="rId161"/>
    <p:sldId id="392" r:id="rId162"/>
    <p:sldId id="5634" r:id="rId163"/>
    <p:sldId id="5632" r:id="rId164"/>
    <p:sldId id="5630" r:id="rId165"/>
    <p:sldId id="5631" r:id="rId166"/>
    <p:sldId id="5633" r:id="rId167"/>
    <p:sldId id="1065" r:id="rId168"/>
    <p:sldId id="557" r:id="rId169"/>
    <p:sldId id="274" r:id="rId170"/>
    <p:sldId id="5570" r:id="rId171"/>
    <p:sldId id="5571" r:id="rId172"/>
    <p:sldId id="442" r:id="rId173"/>
    <p:sldId id="798" r:id="rId174"/>
    <p:sldId id="799" r:id="rId175"/>
    <p:sldId id="800" r:id="rId176"/>
    <p:sldId id="801" r:id="rId177"/>
    <p:sldId id="802" r:id="rId178"/>
    <p:sldId id="803" r:id="rId179"/>
    <p:sldId id="804" r:id="rId180"/>
    <p:sldId id="805" r:id="rId181"/>
    <p:sldId id="806" r:id="rId182"/>
    <p:sldId id="807" r:id="rId183"/>
    <p:sldId id="808" r:id="rId184"/>
    <p:sldId id="809" r:id="rId185"/>
    <p:sldId id="810" r:id="rId186"/>
    <p:sldId id="811" r:id="rId187"/>
    <p:sldId id="812" r:id="rId188"/>
    <p:sldId id="813" r:id="rId189"/>
    <p:sldId id="814" r:id="rId190"/>
    <p:sldId id="1205" r:id="rId191"/>
    <p:sldId id="1206" r:id="rId192"/>
    <p:sldId id="1207" r:id="rId193"/>
    <p:sldId id="966" r:id="rId194"/>
    <p:sldId id="1074" r:id="rId195"/>
    <p:sldId id="652" r:id="rId196"/>
    <p:sldId id="514" r:id="rId197"/>
    <p:sldId id="515" r:id="rId198"/>
    <p:sldId id="516" r:id="rId199"/>
    <p:sldId id="517" r:id="rId200"/>
    <p:sldId id="518" r:id="rId201"/>
    <p:sldId id="519" r:id="rId202"/>
    <p:sldId id="520" r:id="rId203"/>
    <p:sldId id="521" r:id="rId204"/>
    <p:sldId id="538" r:id="rId205"/>
    <p:sldId id="5515" r:id="rId206"/>
    <p:sldId id="535" r:id="rId207"/>
    <p:sldId id="536" r:id="rId208"/>
    <p:sldId id="537" r:id="rId209"/>
    <p:sldId id="508" r:id="rId210"/>
    <p:sldId id="511" r:id="rId211"/>
    <p:sldId id="512" r:id="rId212"/>
    <p:sldId id="5209" r:id="rId213"/>
    <p:sldId id="5210" r:id="rId214"/>
    <p:sldId id="5215" r:id="rId215"/>
    <p:sldId id="5212" r:id="rId216"/>
    <p:sldId id="5213" r:id="rId217"/>
    <p:sldId id="5214" r:id="rId218"/>
    <p:sldId id="522" r:id="rId219"/>
    <p:sldId id="523" r:id="rId220"/>
    <p:sldId id="401" r:id="rId221"/>
    <p:sldId id="748" r:id="rId222"/>
    <p:sldId id="749" r:id="rId223"/>
    <p:sldId id="750" r:id="rId224"/>
    <p:sldId id="751" r:id="rId225"/>
    <p:sldId id="752" r:id="rId226"/>
    <p:sldId id="753" r:id="rId227"/>
    <p:sldId id="754" r:id="rId228"/>
    <p:sldId id="755" r:id="rId229"/>
    <p:sldId id="756" r:id="rId230"/>
    <p:sldId id="757" r:id="rId231"/>
    <p:sldId id="758" r:id="rId232"/>
    <p:sldId id="759" r:id="rId233"/>
    <p:sldId id="760" r:id="rId234"/>
    <p:sldId id="761" r:id="rId235"/>
    <p:sldId id="762" r:id="rId236"/>
    <p:sldId id="763" r:id="rId237"/>
    <p:sldId id="764" r:id="rId238"/>
    <p:sldId id="1051" r:id="rId239"/>
    <p:sldId id="1073" r:id="rId240"/>
    <p:sldId id="558" r:id="rId241"/>
    <p:sldId id="559" r:id="rId242"/>
    <p:sldId id="289" r:id="rId243"/>
    <p:sldId id="402" r:id="rId244"/>
    <p:sldId id="5611" r:id="rId245"/>
    <p:sldId id="5612" r:id="rId246"/>
    <p:sldId id="560" r:id="rId247"/>
    <p:sldId id="1185" r:id="rId248"/>
    <p:sldId id="815" r:id="rId249"/>
    <p:sldId id="816" r:id="rId250"/>
    <p:sldId id="817" r:id="rId251"/>
    <p:sldId id="818" r:id="rId252"/>
    <p:sldId id="819" r:id="rId253"/>
    <p:sldId id="820" r:id="rId254"/>
    <p:sldId id="821" r:id="rId255"/>
    <p:sldId id="822" r:id="rId256"/>
    <p:sldId id="823" r:id="rId257"/>
    <p:sldId id="824" r:id="rId258"/>
    <p:sldId id="825" r:id="rId259"/>
    <p:sldId id="826" r:id="rId260"/>
    <p:sldId id="827" r:id="rId261"/>
    <p:sldId id="828" r:id="rId262"/>
    <p:sldId id="829" r:id="rId263"/>
    <p:sldId id="830" r:id="rId264"/>
    <p:sldId id="1052" r:id="rId265"/>
    <p:sldId id="1072" r:id="rId266"/>
    <p:sldId id="527" r:id="rId267"/>
    <p:sldId id="524" r:id="rId268"/>
    <p:sldId id="525" r:id="rId269"/>
    <p:sldId id="5507" r:id="rId270"/>
    <p:sldId id="5508" r:id="rId271"/>
    <p:sldId id="5509" r:id="rId272"/>
    <p:sldId id="5510" r:id="rId273"/>
    <p:sldId id="460" r:id="rId274"/>
    <p:sldId id="461" r:id="rId275"/>
    <p:sldId id="462" r:id="rId276"/>
    <p:sldId id="5511" r:id="rId277"/>
    <p:sldId id="5512" r:id="rId278"/>
    <p:sldId id="465" r:id="rId279"/>
    <p:sldId id="466" r:id="rId280"/>
    <p:sldId id="467" r:id="rId281"/>
    <p:sldId id="5513" r:id="rId282"/>
    <p:sldId id="5514" r:id="rId283"/>
    <p:sldId id="507" r:id="rId284"/>
    <p:sldId id="968" r:id="rId285"/>
    <p:sldId id="969" r:id="rId286"/>
    <p:sldId id="970" r:id="rId287"/>
    <p:sldId id="971" r:id="rId288"/>
    <p:sldId id="972" r:id="rId289"/>
    <p:sldId id="973" r:id="rId290"/>
    <p:sldId id="974" r:id="rId291"/>
    <p:sldId id="975" r:id="rId292"/>
    <p:sldId id="976" r:id="rId293"/>
    <p:sldId id="977" r:id="rId294"/>
    <p:sldId id="978" r:id="rId295"/>
    <p:sldId id="979" r:id="rId296"/>
    <p:sldId id="980" r:id="rId297"/>
    <p:sldId id="981" r:id="rId298"/>
    <p:sldId id="982" r:id="rId299"/>
    <p:sldId id="983" r:id="rId300"/>
    <p:sldId id="984" r:id="rId301"/>
    <p:sldId id="985" r:id="rId302"/>
    <p:sldId id="986" r:id="rId303"/>
    <p:sldId id="987" r:id="rId304"/>
    <p:sldId id="988" r:id="rId305"/>
    <p:sldId id="989" r:id="rId306"/>
    <p:sldId id="1071" r:id="rId307"/>
    <p:sldId id="618" r:id="rId308"/>
    <p:sldId id="619" r:id="rId309"/>
    <p:sldId id="620" r:id="rId310"/>
    <p:sldId id="621" r:id="rId311"/>
    <p:sldId id="622" r:id="rId312"/>
    <p:sldId id="623" r:id="rId313"/>
    <p:sldId id="624" r:id="rId314"/>
    <p:sldId id="625" r:id="rId315"/>
    <p:sldId id="626" r:id="rId316"/>
    <p:sldId id="627" r:id="rId317"/>
    <p:sldId id="628" r:id="rId318"/>
    <p:sldId id="653" r:id="rId319"/>
    <p:sldId id="1053" r:id="rId320"/>
    <p:sldId id="1204" r:id="rId321"/>
    <p:sldId id="992" r:id="rId322"/>
    <p:sldId id="993" r:id="rId323"/>
    <p:sldId id="994" r:id="rId324"/>
    <p:sldId id="995" r:id="rId325"/>
    <p:sldId id="996" r:id="rId326"/>
    <p:sldId id="997" r:id="rId327"/>
    <p:sldId id="998" r:id="rId328"/>
    <p:sldId id="999" r:id="rId329"/>
    <p:sldId id="1000" r:id="rId330"/>
    <p:sldId id="1070" r:id="rId331"/>
    <p:sldId id="563" r:id="rId332"/>
    <p:sldId id="5355" r:id="rId333"/>
    <p:sldId id="5788" r:id="rId334"/>
    <p:sldId id="1025" r:id="rId335"/>
    <p:sldId id="870" r:id="rId336"/>
    <p:sldId id="871" r:id="rId337"/>
    <p:sldId id="872" r:id="rId338"/>
    <p:sldId id="873" r:id="rId339"/>
    <p:sldId id="874" r:id="rId340"/>
    <p:sldId id="875" r:id="rId341"/>
    <p:sldId id="876" r:id="rId342"/>
    <p:sldId id="877" r:id="rId343"/>
    <p:sldId id="878" r:id="rId344"/>
    <p:sldId id="879" r:id="rId345"/>
    <p:sldId id="880" r:id="rId346"/>
    <p:sldId id="881" r:id="rId347"/>
    <p:sldId id="882" r:id="rId348"/>
    <p:sldId id="883" r:id="rId349"/>
    <p:sldId id="884" r:id="rId350"/>
    <p:sldId id="885" r:id="rId351"/>
    <p:sldId id="1024" r:id="rId352"/>
    <p:sldId id="1069" r:id="rId353"/>
    <p:sldId id="1026" r:id="rId354"/>
    <p:sldId id="890" r:id="rId355"/>
    <p:sldId id="891" r:id="rId356"/>
    <p:sldId id="892" r:id="rId357"/>
    <p:sldId id="893" r:id="rId358"/>
    <p:sldId id="894" r:id="rId359"/>
    <p:sldId id="895" r:id="rId360"/>
    <p:sldId id="896" r:id="rId361"/>
    <p:sldId id="897" r:id="rId362"/>
    <p:sldId id="898" r:id="rId363"/>
    <p:sldId id="899" r:id="rId364"/>
    <p:sldId id="900" r:id="rId365"/>
    <p:sldId id="901" r:id="rId366"/>
    <p:sldId id="902" r:id="rId367"/>
    <p:sldId id="903" r:id="rId368"/>
    <p:sldId id="904" r:id="rId369"/>
    <p:sldId id="905" r:id="rId370"/>
    <p:sldId id="906" r:id="rId371"/>
    <p:sldId id="907" r:id="rId372"/>
    <p:sldId id="1023" r:id="rId373"/>
    <p:sldId id="1068" r:id="rId374"/>
    <p:sldId id="562" r:id="rId375"/>
    <p:sldId id="5516" r:id="rId376"/>
    <p:sldId id="1027" r:id="rId377"/>
    <p:sldId id="1028" r:id="rId378"/>
    <p:sldId id="1029" r:id="rId379"/>
    <p:sldId id="1030" r:id="rId380"/>
    <p:sldId id="1031" r:id="rId381"/>
    <p:sldId id="1032" r:id="rId382"/>
    <p:sldId id="1033" r:id="rId383"/>
    <p:sldId id="1034" r:id="rId384"/>
    <p:sldId id="1035" r:id="rId385"/>
    <p:sldId id="1036" r:id="rId386"/>
    <p:sldId id="1037" r:id="rId387"/>
    <p:sldId id="1038" r:id="rId388"/>
    <p:sldId id="1039" r:id="rId389"/>
    <p:sldId id="1040" r:id="rId390"/>
    <p:sldId id="1041" r:id="rId391"/>
    <p:sldId id="1042" r:id="rId392"/>
    <p:sldId id="1043" r:id="rId393"/>
    <p:sldId id="1044" r:id="rId394"/>
    <p:sldId id="1045" r:id="rId395"/>
    <p:sldId id="1046" r:id="rId396"/>
    <p:sldId id="1067" r:id="rId397"/>
    <p:sldId id="1075" r:id="rId398"/>
    <p:sldId id="1076" r:id="rId399"/>
    <p:sldId id="1077" r:id="rId400"/>
    <p:sldId id="1078" r:id="rId401"/>
    <p:sldId id="1079" r:id="rId402"/>
    <p:sldId id="910" r:id="rId403"/>
    <p:sldId id="911" r:id="rId404"/>
    <p:sldId id="912" r:id="rId405"/>
    <p:sldId id="913" r:id="rId406"/>
    <p:sldId id="914" r:id="rId407"/>
    <p:sldId id="915" r:id="rId408"/>
    <p:sldId id="916" r:id="rId409"/>
    <p:sldId id="917" r:id="rId410"/>
    <p:sldId id="918" r:id="rId411"/>
    <p:sldId id="919" r:id="rId412"/>
    <p:sldId id="1048" r:id="rId413"/>
    <p:sldId id="1066" r:id="rId414"/>
    <p:sldId id="5360" r:id="rId415"/>
    <p:sldId id="1209" r:id="rId416"/>
    <p:sldId id="5517" r:id="rId417"/>
    <p:sldId id="1198" r:id="rId418"/>
    <p:sldId id="1199" r:id="rId419"/>
    <p:sldId id="1200" r:id="rId420"/>
    <p:sldId id="1201" r:id="rId421"/>
    <p:sldId id="1202" r:id="rId422"/>
    <p:sldId id="1142" r:id="rId423"/>
    <p:sldId id="449" r:id="rId424"/>
    <p:sldId id="1143" r:id="rId425"/>
    <p:sldId id="298" r:id="rId426"/>
    <p:sldId id="300" r:id="rId427"/>
    <p:sldId id="528" r:id="rId42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042"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08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124"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17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5205" algn="l" defTabSz="457042" rtl="0" eaLnBrk="1" latinLnBrk="0" hangingPunct="1">
      <a:defRPr sz="2400" kern="1200">
        <a:solidFill>
          <a:schemeClr val="tx1"/>
        </a:solidFill>
        <a:latin typeface="Arial" charset="0"/>
        <a:ea typeface="ＭＳ Ｐゴシック" charset="0"/>
        <a:cs typeface="ＭＳ Ｐゴシック" charset="0"/>
      </a:defRPr>
    </a:lvl6pPr>
    <a:lvl7pPr marL="2742248" algn="l" defTabSz="457042" rtl="0" eaLnBrk="1" latinLnBrk="0" hangingPunct="1">
      <a:defRPr sz="2400" kern="1200">
        <a:solidFill>
          <a:schemeClr val="tx1"/>
        </a:solidFill>
        <a:latin typeface="Arial" charset="0"/>
        <a:ea typeface="ＭＳ Ｐゴシック" charset="0"/>
        <a:cs typeface="ＭＳ Ｐゴシック" charset="0"/>
      </a:defRPr>
    </a:lvl7pPr>
    <a:lvl8pPr marL="3199289" algn="l" defTabSz="457042" rtl="0" eaLnBrk="1" latinLnBrk="0" hangingPunct="1">
      <a:defRPr sz="2400" kern="1200">
        <a:solidFill>
          <a:schemeClr val="tx1"/>
        </a:solidFill>
        <a:latin typeface="Arial" charset="0"/>
        <a:ea typeface="ＭＳ Ｐゴシック" charset="0"/>
        <a:cs typeface="ＭＳ Ｐゴシック" charset="0"/>
      </a:defRPr>
    </a:lvl8pPr>
    <a:lvl9pPr marL="3656328" algn="l" defTabSz="457042" rtl="0" eaLnBrk="1" latinLnBrk="0" hangingPunct="1">
      <a:defRPr sz="2400" kern="1200">
        <a:solidFill>
          <a:schemeClr val="tx1"/>
        </a:solidFill>
        <a:latin typeface="Arial"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E0D0796A-43D1-DD45-8F04-75DC2166C3DB}">
          <p14:sldIdLst>
            <p14:sldId id="714"/>
            <p14:sldId id="551"/>
            <p14:sldId id="258"/>
            <p14:sldId id="552"/>
            <p14:sldId id="259"/>
            <p14:sldId id="260"/>
            <p14:sldId id="553"/>
            <p14:sldId id="261"/>
            <p14:sldId id="5675"/>
            <p14:sldId id="5676"/>
            <p14:sldId id="5677"/>
            <p14:sldId id="5678"/>
            <p14:sldId id="5679"/>
            <p14:sldId id="296"/>
            <p14:sldId id="279"/>
            <p14:sldId id="280"/>
            <p14:sldId id="281"/>
            <p14:sldId id="282"/>
            <p14:sldId id="283"/>
            <p14:sldId id="284"/>
            <p14:sldId id="285"/>
            <p14:sldId id="286"/>
            <p14:sldId id="287"/>
            <p14:sldId id="288"/>
            <p14:sldId id="5680"/>
            <p14:sldId id="290"/>
            <p14:sldId id="291"/>
            <p14:sldId id="292"/>
            <p14:sldId id="293"/>
            <p14:sldId id="294"/>
            <p14:sldId id="295"/>
            <p14:sldId id="297"/>
            <p14:sldId id="5681"/>
            <p14:sldId id="299"/>
            <p14:sldId id="5682"/>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554"/>
            <p14:sldId id="5635"/>
            <p14:sldId id="5636"/>
            <p14:sldId id="5637"/>
            <p14:sldId id="5638"/>
            <p14:sldId id="5639"/>
            <p14:sldId id="5640"/>
            <p14:sldId id="5641"/>
            <p14:sldId id="5642"/>
            <p14:sldId id="5643"/>
            <p14:sldId id="5644"/>
            <p14:sldId id="5645"/>
            <p14:sldId id="5646"/>
            <p14:sldId id="5647"/>
            <p14:sldId id="5648"/>
            <p14:sldId id="5649"/>
            <p14:sldId id="5650"/>
            <p14:sldId id="5651"/>
            <p14:sldId id="5652"/>
            <p14:sldId id="5653"/>
            <p14:sldId id="5654"/>
            <p14:sldId id="5655"/>
            <p14:sldId id="5656"/>
            <p14:sldId id="5657"/>
            <p14:sldId id="5658"/>
            <p14:sldId id="5659"/>
            <p14:sldId id="5660"/>
            <p14:sldId id="5661"/>
            <p14:sldId id="5662"/>
            <p14:sldId id="5663"/>
            <p14:sldId id="5664"/>
            <p14:sldId id="5665"/>
            <p14:sldId id="5666"/>
            <p14:sldId id="5667"/>
            <p14:sldId id="5668"/>
            <p14:sldId id="5669"/>
            <p14:sldId id="5670"/>
            <p14:sldId id="5671"/>
            <p14:sldId id="5672"/>
            <p14:sldId id="5673"/>
            <p14:sldId id="5674"/>
            <p14:sldId id="555"/>
            <p14:sldId id="556"/>
            <p14:sldId id="271"/>
            <p14:sldId id="384"/>
            <p14:sldId id="385"/>
            <p14:sldId id="386"/>
            <p14:sldId id="387"/>
            <p14:sldId id="388"/>
            <p14:sldId id="389"/>
            <p14:sldId id="390"/>
            <p14:sldId id="391"/>
            <p14:sldId id="392"/>
            <p14:sldId id="5634"/>
            <p14:sldId id="5632"/>
            <p14:sldId id="5630"/>
            <p14:sldId id="5631"/>
            <p14:sldId id="5633"/>
            <p14:sldId id="1065"/>
            <p14:sldId id="557"/>
            <p14:sldId id="274"/>
            <p14:sldId id="5570"/>
            <p14:sldId id="5571"/>
            <p14:sldId id="442"/>
            <p14:sldId id="798"/>
            <p14:sldId id="799"/>
            <p14:sldId id="800"/>
            <p14:sldId id="801"/>
            <p14:sldId id="802"/>
            <p14:sldId id="803"/>
            <p14:sldId id="804"/>
            <p14:sldId id="805"/>
            <p14:sldId id="806"/>
            <p14:sldId id="807"/>
            <p14:sldId id="808"/>
            <p14:sldId id="809"/>
            <p14:sldId id="810"/>
            <p14:sldId id="811"/>
            <p14:sldId id="812"/>
            <p14:sldId id="813"/>
            <p14:sldId id="814"/>
            <p14:sldId id="1205"/>
            <p14:sldId id="1206"/>
            <p14:sldId id="1207"/>
            <p14:sldId id="966"/>
            <p14:sldId id="1074"/>
            <p14:sldId id="652"/>
            <p14:sldId id="514"/>
            <p14:sldId id="515"/>
            <p14:sldId id="516"/>
            <p14:sldId id="517"/>
            <p14:sldId id="518"/>
            <p14:sldId id="519"/>
            <p14:sldId id="520"/>
            <p14:sldId id="521"/>
            <p14:sldId id="538"/>
            <p14:sldId id="5515"/>
            <p14:sldId id="535"/>
            <p14:sldId id="536"/>
            <p14:sldId id="537"/>
            <p14:sldId id="508"/>
            <p14:sldId id="511"/>
            <p14:sldId id="512"/>
            <p14:sldId id="5209"/>
            <p14:sldId id="5210"/>
            <p14:sldId id="5215"/>
            <p14:sldId id="5212"/>
            <p14:sldId id="5213"/>
            <p14:sldId id="5214"/>
            <p14:sldId id="522"/>
            <p14:sldId id="523"/>
            <p14:sldId id="401"/>
            <p14:sldId id="748"/>
            <p14:sldId id="749"/>
            <p14:sldId id="750"/>
            <p14:sldId id="751"/>
            <p14:sldId id="752"/>
            <p14:sldId id="753"/>
            <p14:sldId id="754"/>
            <p14:sldId id="755"/>
            <p14:sldId id="756"/>
            <p14:sldId id="757"/>
            <p14:sldId id="758"/>
            <p14:sldId id="759"/>
            <p14:sldId id="760"/>
            <p14:sldId id="761"/>
            <p14:sldId id="762"/>
            <p14:sldId id="763"/>
            <p14:sldId id="764"/>
            <p14:sldId id="1051"/>
            <p14:sldId id="1073"/>
            <p14:sldId id="558"/>
            <p14:sldId id="559"/>
            <p14:sldId id="289"/>
            <p14:sldId id="402"/>
            <p14:sldId id="5611"/>
            <p14:sldId id="5612"/>
            <p14:sldId id="560"/>
            <p14:sldId id="1185"/>
            <p14:sldId id="815"/>
            <p14:sldId id="816"/>
            <p14:sldId id="817"/>
            <p14:sldId id="818"/>
            <p14:sldId id="819"/>
            <p14:sldId id="820"/>
            <p14:sldId id="821"/>
            <p14:sldId id="822"/>
            <p14:sldId id="823"/>
            <p14:sldId id="824"/>
            <p14:sldId id="825"/>
            <p14:sldId id="826"/>
            <p14:sldId id="827"/>
            <p14:sldId id="828"/>
            <p14:sldId id="829"/>
            <p14:sldId id="830"/>
            <p14:sldId id="1052"/>
            <p14:sldId id="1072"/>
            <p14:sldId id="527"/>
            <p14:sldId id="524"/>
            <p14:sldId id="525"/>
            <p14:sldId id="5507"/>
            <p14:sldId id="5508"/>
            <p14:sldId id="5509"/>
            <p14:sldId id="5510"/>
            <p14:sldId id="460"/>
            <p14:sldId id="461"/>
            <p14:sldId id="462"/>
            <p14:sldId id="5511"/>
            <p14:sldId id="5512"/>
            <p14:sldId id="465"/>
            <p14:sldId id="466"/>
            <p14:sldId id="467"/>
            <p14:sldId id="5513"/>
            <p14:sldId id="5514"/>
            <p14:sldId id="507"/>
            <p14:sldId id="968"/>
            <p14:sldId id="969"/>
            <p14:sldId id="970"/>
            <p14:sldId id="971"/>
            <p14:sldId id="972"/>
            <p14:sldId id="973"/>
            <p14:sldId id="974"/>
            <p14:sldId id="975"/>
            <p14:sldId id="976"/>
            <p14:sldId id="977"/>
            <p14:sldId id="978"/>
            <p14:sldId id="979"/>
            <p14:sldId id="980"/>
            <p14:sldId id="981"/>
            <p14:sldId id="982"/>
            <p14:sldId id="983"/>
            <p14:sldId id="984"/>
            <p14:sldId id="985"/>
            <p14:sldId id="986"/>
            <p14:sldId id="987"/>
            <p14:sldId id="988"/>
            <p14:sldId id="989"/>
            <p14:sldId id="1071"/>
            <p14:sldId id="618"/>
            <p14:sldId id="619"/>
            <p14:sldId id="620"/>
            <p14:sldId id="621"/>
            <p14:sldId id="622"/>
            <p14:sldId id="623"/>
            <p14:sldId id="624"/>
            <p14:sldId id="625"/>
            <p14:sldId id="626"/>
            <p14:sldId id="627"/>
            <p14:sldId id="628"/>
            <p14:sldId id="653"/>
            <p14:sldId id="1053"/>
            <p14:sldId id="1204"/>
            <p14:sldId id="992"/>
            <p14:sldId id="993"/>
            <p14:sldId id="994"/>
            <p14:sldId id="995"/>
            <p14:sldId id="996"/>
            <p14:sldId id="997"/>
            <p14:sldId id="998"/>
            <p14:sldId id="999"/>
            <p14:sldId id="1000"/>
            <p14:sldId id="1070"/>
            <p14:sldId id="563"/>
            <p14:sldId id="5355"/>
            <p14:sldId id="5788"/>
            <p14:sldId id="1025"/>
            <p14:sldId id="870"/>
            <p14:sldId id="871"/>
            <p14:sldId id="872"/>
            <p14:sldId id="873"/>
            <p14:sldId id="874"/>
            <p14:sldId id="875"/>
            <p14:sldId id="876"/>
            <p14:sldId id="877"/>
            <p14:sldId id="878"/>
            <p14:sldId id="879"/>
            <p14:sldId id="880"/>
            <p14:sldId id="881"/>
            <p14:sldId id="882"/>
            <p14:sldId id="883"/>
            <p14:sldId id="884"/>
            <p14:sldId id="885"/>
            <p14:sldId id="1024"/>
            <p14:sldId id="1069"/>
            <p14:sldId id="1026"/>
            <p14:sldId id="890"/>
            <p14:sldId id="891"/>
            <p14:sldId id="892"/>
            <p14:sldId id="893"/>
            <p14:sldId id="894"/>
            <p14:sldId id="895"/>
            <p14:sldId id="896"/>
            <p14:sldId id="897"/>
            <p14:sldId id="898"/>
            <p14:sldId id="899"/>
            <p14:sldId id="900"/>
            <p14:sldId id="901"/>
            <p14:sldId id="902"/>
            <p14:sldId id="903"/>
            <p14:sldId id="904"/>
            <p14:sldId id="905"/>
            <p14:sldId id="906"/>
            <p14:sldId id="907"/>
            <p14:sldId id="1023"/>
            <p14:sldId id="1068"/>
            <p14:sldId id="562"/>
            <p14:sldId id="5516"/>
            <p14:sldId id="1027"/>
            <p14:sldId id="1028"/>
            <p14:sldId id="1029"/>
            <p14:sldId id="1030"/>
            <p14:sldId id="1031"/>
            <p14:sldId id="1032"/>
            <p14:sldId id="1033"/>
            <p14:sldId id="1034"/>
            <p14:sldId id="1035"/>
            <p14:sldId id="1036"/>
            <p14:sldId id="1037"/>
            <p14:sldId id="1038"/>
            <p14:sldId id="1039"/>
            <p14:sldId id="1040"/>
            <p14:sldId id="1041"/>
            <p14:sldId id="1042"/>
            <p14:sldId id="1043"/>
            <p14:sldId id="1044"/>
            <p14:sldId id="1045"/>
            <p14:sldId id="1046"/>
            <p14:sldId id="1067"/>
            <p14:sldId id="1075"/>
            <p14:sldId id="1076"/>
            <p14:sldId id="1077"/>
            <p14:sldId id="1078"/>
            <p14:sldId id="1079"/>
            <p14:sldId id="910"/>
            <p14:sldId id="911"/>
            <p14:sldId id="912"/>
            <p14:sldId id="913"/>
            <p14:sldId id="914"/>
            <p14:sldId id="915"/>
            <p14:sldId id="916"/>
            <p14:sldId id="917"/>
            <p14:sldId id="918"/>
            <p14:sldId id="919"/>
            <p14:sldId id="1048"/>
            <p14:sldId id="1066"/>
            <p14:sldId id="5360"/>
            <p14:sldId id="1209"/>
          </p14:sldIdLst>
        </p14:section>
        <p14:section name="Conclusion" id="{DB567C52-61BF-F442-97C2-2F6216B4709B}">
          <p14:sldIdLst>
            <p14:sldId id="5517"/>
            <p14:sldId id="1198"/>
            <p14:sldId id="1199"/>
            <p14:sldId id="1200"/>
            <p14:sldId id="1201"/>
            <p14:sldId id="1202"/>
            <p14:sldId id="1142"/>
            <p14:sldId id="449"/>
            <p14:sldId id="1143"/>
          </p14:sldIdLst>
        </p14:section>
        <p14:section name="Supplements" id="{03E51E2B-4F4A-C54E-AE6C-55649C46008D}">
          <p14:sldIdLst>
            <p14:sldId id="298"/>
            <p14:sldId id="300"/>
            <p14:sldId id="52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FF80"/>
    <a:srgbClr val="B7CF5A"/>
    <a:srgbClr val="C2DA5E"/>
    <a:srgbClr val="93DA4D"/>
    <a:srgbClr val="000000"/>
    <a:srgbClr val="6BCBF4"/>
    <a:srgbClr val="62B8DB"/>
    <a:srgbClr val="F5D8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8902" autoAdjust="0"/>
    <p:restoredTop sz="57018" autoAdjust="0"/>
  </p:normalViewPr>
  <p:slideViewPr>
    <p:cSldViewPr>
      <p:cViewPr varScale="1">
        <p:scale>
          <a:sx n="62" d="100"/>
          <a:sy n="62" d="100"/>
        </p:scale>
        <p:origin x="208" y="760"/>
      </p:cViewPr>
      <p:guideLst>
        <p:guide orient="horz" pos="2160"/>
        <p:guide pos="2880"/>
      </p:guideLst>
    </p:cSldViewPr>
  </p:slideViewPr>
  <p:outlineViewPr>
    <p:cViewPr>
      <p:scale>
        <a:sx n="33" d="100"/>
        <a:sy n="33" d="100"/>
      </p:scale>
      <p:origin x="0" y="18344"/>
    </p:cViewPr>
  </p:outlineViewPr>
  <p:notesTextViewPr>
    <p:cViewPr>
      <p:scale>
        <a:sx n="200" d="100"/>
        <a:sy n="200" d="100"/>
      </p:scale>
      <p:origin x="0" y="0"/>
    </p:cViewPr>
  </p:notesTextViewPr>
  <p:sorterViewPr>
    <p:cViewPr varScale="1">
      <p:scale>
        <a:sx n="50" d="100"/>
        <a:sy n="50" d="100"/>
      </p:scale>
      <p:origin x="0" y="2700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71.xml"/><Relationship Id="rId299" Type="http://schemas.openxmlformats.org/officeDocument/2006/relationships/slide" Target="slides/slide253.xml"/><Relationship Id="rId21" Type="http://schemas.openxmlformats.org/officeDocument/2006/relationships/slideMaster" Target="slideMasters/slideMaster21.xml"/><Relationship Id="rId63" Type="http://schemas.openxmlformats.org/officeDocument/2006/relationships/slide" Target="slides/slide17.xml"/><Relationship Id="rId159" Type="http://schemas.openxmlformats.org/officeDocument/2006/relationships/slide" Target="slides/slide113.xml"/><Relationship Id="rId324" Type="http://schemas.openxmlformats.org/officeDocument/2006/relationships/slide" Target="slides/slide278.xml"/><Relationship Id="rId366" Type="http://schemas.openxmlformats.org/officeDocument/2006/relationships/slide" Target="slides/slide320.xml"/><Relationship Id="rId170" Type="http://schemas.openxmlformats.org/officeDocument/2006/relationships/slide" Target="slides/slide124.xml"/><Relationship Id="rId226" Type="http://schemas.openxmlformats.org/officeDocument/2006/relationships/slide" Target="slides/slide180.xml"/><Relationship Id="rId433" Type="http://schemas.openxmlformats.org/officeDocument/2006/relationships/tableStyles" Target="tableStyles.xml"/><Relationship Id="rId268" Type="http://schemas.openxmlformats.org/officeDocument/2006/relationships/slide" Target="slides/slide222.xml"/><Relationship Id="rId32" Type="http://schemas.openxmlformats.org/officeDocument/2006/relationships/slideMaster" Target="slideMasters/slideMaster32.xml"/><Relationship Id="rId74" Type="http://schemas.openxmlformats.org/officeDocument/2006/relationships/slide" Target="slides/slide28.xml"/><Relationship Id="rId128" Type="http://schemas.openxmlformats.org/officeDocument/2006/relationships/slide" Target="slides/slide82.xml"/><Relationship Id="rId335" Type="http://schemas.openxmlformats.org/officeDocument/2006/relationships/slide" Target="slides/slide289.xml"/><Relationship Id="rId377" Type="http://schemas.openxmlformats.org/officeDocument/2006/relationships/slide" Target="slides/slide331.xml"/><Relationship Id="rId5" Type="http://schemas.openxmlformats.org/officeDocument/2006/relationships/slideMaster" Target="slideMasters/slideMaster5.xml"/><Relationship Id="rId181" Type="http://schemas.openxmlformats.org/officeDocument/2006/relationships/slide" Target="slides/slide135.xml"/><Relationship Id="rId237" Type="http://schemas.openxmlformats.org/officeDocument/2006/relationships/slide" Target="slides/slide191.xml"/><Relationship Id="rId402" Type="http://schemas.openxmlformats.org/officeDocument/2006/relationships/slide" Target="slides/slide356.xml"/><Relationship Id="rId279" Type="http://schemas.openxmlformats.org/officeDocument/2006/relationships/slide" Target="slides/slide233.xml"/><Relationship Id="rId43" Type="http://schemas.openxmlformats.org/officeDocument/2006/relationships/slideMaster" Target="slideMasters/slideMaster43.xml"/><Relationship Id="rId139" Type="http://schemas.openxmlformats.org/officeDocument/2006/relationships/slide" Target="slides/slide93.xml"/><Relationship Id="rId290" Type="http://schemas.openxmlformats.org/officeDocument/2006/relationships/slide" Target="slides/slide244.xml"/><Relationship Id="rId304" Type="http://schemas.openxmlformats.org/officeDocument/2006/relationships/slide" Target="slides/slide258.xml"/><Relationship Id="rId346" Type="http://schemas.openxmlformats.org/officeDocument/2006/relationships/slide" Target="slides/slide300.xml"/><Relationship Id="rId388" Type="http://schemas.openxmlformats.org/officeDocument/2006/relationships/slide" Target="slides/slide342.xml"/><Relationship Id="rId85" Type="http://schemas.openxmlformats.org/officeDocument/2006/relationships/slide" Target="slides/slide39.xml"/><Relationship Id="rId150" Type="http://schemas.openxmlformats.org/officeDocument/2006/relationships/slide" Target="slides/slide104.xml"/><Relationship Id="rId192" Type="http://schemas.openxmlformats.org/officeDocument/2006/relationships/slide" Target="slides/slide146.xml"/><Relationship Id="rId206" Type="http://schemas.openxmlformats.org/officeDocument/2006/relationships/slide" Target="slides/slide160.xml"/><Relationship Id="rId413" Type="http://schemas.openxmlformats.org/officeDocument/2006/relationships/slide" Target="slides/slide367.xml"/><Relationship Id="rId248" Type="http://schemas.openxmlformats.org/officeDocument/2006/relationships/slide" Target="slides/slide202.xml"/><Relationship Id="rId12" Type="http://schemas.openxmlformats.org/officeDocument/2006/relationships/slideMaster" Target="slideMasters/slideMaster12.xml"/><Relationship Id="rId108" Type="http://schemas.openxmlformats.org/officeDocument/2006/relationships/slide" Target="slides/slide62.xml"/><Relationship Id="rId315" Type="http://schemas.openxmlformats.org/officeDocument/2006/relationships/slide" Target="slides/slide269.xml"/><Relationship Id="rId357" Type="http://schemas.openxmlformats.org/officeDocument/2006/relationships/slide" Target="slides/slide311.xml"/><Relationship Id="rId54" Type="http://schemas.openxmlformats.org/officeDocument/2006/relationships/slide" Target="slides/slide8.xml"/><Relationship Id="rId96" Type="http://schemas.openxmlformats.org/officeDocument/2006/relationships/slide" Target="slides/slide50.xml"/><Relationship Id="rId161" Type="http://schemas.openxmlformats.org/officeDocument/2006/relationships/slide" Target="slides/slide115.xml"/><Relationship Id="rId217" Type="http://schemas.openxmlformats.org/officeDocument/2006/relationships/slide" Target="slides/slide171.xml"/><Relationship Id="rId399" Type="http://schemas.openxmlformats.org/officeDocument/2006/relationships/slide" Target="slides/slide353.xml"/><Relationship Id="rId259" Type="http://schemas.openxmlformats.org/officeDocument/2006/relationships/slide" Target="slides/slide213.xml"/><Relationship Id="rId424" Type="http://schemas.openxmlformats.org/officeDocument/2006/relationships/slide" Target="slides/slide378.xml"/><Relationship Id="rId23" Type="http://schemas.openxmlformats.org/officeDocument/2006/relationships/slideMaster" Target="slideMasters/slideMaster23.xml"/><Relationship Id="rId119" Type="http://schemas.openxmlformats.org/officeDocument/2006/relationships/slide" Target="slides/slide73.xml"/><Relationship Id="rId270" Type="http://schemas.openxmlformats.org/officeDocument/2006/relationships/slide" Target="slides/slide224.xml"/><Relationship Id="rId326" Type="http://schemas.openxmlformats.org/officeDocument/2006/relationships/slide" Target="slides/slide280.xml"/><Relationship Id="rId65" Type="http://schemas.openxmlformats.org/officeDocument/2006/relationships/slide" Target="slides/slide19.xml"/><Relationship Id="rId130" Type="http://schemas.openxmlformats.org/officeDocument/2006/relationships/slide" Target="slides/slide84.xml"/><Relationship Id="rId368" Type="http://schemas.openxmlformats.org/officeDocument/2006/relationships/slide" Target="slides/slide322.xml"/><Relationship Id="rId172" Type="http://schemas.openxmlformats.org/officeDocument/2006/relationships/slide" Target="slides/slide126.xml"/><Relationship Id="rId228" Type="http://schemas.openxmlformats.org/officeDocument/2006/relationships/slide" Target="slides/slide182.xml"/><Relationship Id="rId281" Type="http://schemas.openxmlformats.org/officeDocument/2006/relationships/slide" Target="slides/slide235.xml"/><Relationship Id="rId337" Type="http://schemas.openxmlformats.org/officeDocument/2006/relationships/slide" Target="slides/slide291.xml"/><Relationship Id="rId34" Type="http://schemas.openxmlformats.org/officeDocument/2006/relationships/slideMaster" Target="slideMasters/slideMaster34.xml"/><Relationship Id="rId76" Type="http://schemas.openxmlformats.org/officeDocument/2006/relationships/slide" Target="slides/slide30.xml"/><Relationship Id="rId141" Type="http://schemas.openxmlformats.org/officeDocument/2006/relationships/slide" Target="slides/slide95.xml"/><Relationship Id="rId379" Type="http://schemas.openxmlformats.org/officeDocument/2006/relationships/slide" Target="slides/slide333.xml"/><Relationship Id="rId7" Type="http://schemas.openxmlformats.org/officeDocument/2006/relationships/slideMaster" Target="slideMasters/slideMaster7.xml"/><Relationship Id="rId183" Type="http://schemas.openxmlformats.org/officeDocument/2006/relationships/slide" Target="slides/slide137.xml"/><Relationship Id="rId239" Type="http://schemas.openxmlformats.org/officeDocument/2006/relationships/slide" Target="slides/slide193.xml"/><Relationship Id="rId390" Type="http://schemas.openxmlformats.org/officeDocument/2006/relationships/slide" Target="slides/slide344.xml"/><Relationship Id="rId404" Type="http://schemas.openxmlformats.org/officeDocument/2006/relationships/slide" Target="slides/slide358.xml"/><Relationship Id="rId250" Type="http://schemas.openxmlformats.org/officeDocument/2006/relationships/slide" Target="slides/slide204.xml"/><Relationship Id="rId292" Type="http://schemas.openxmlformats.org/officeDocument/2006/relationships/slide" Target="slides/slide246.xml"/><Relationship Id="rId306" Type="http://schemas.openxmlformats.org/officeDocument/2006/relationships/slide" Target="slides/slide260.xml"/><Relationship Id="rId45" Type="http://schemas.openxmlformats.org/officeDocument/2006/relationships/slideMaster" Target="slideMasters/slideMaster45.xml"/><Relationship Id="rId87" Type="http://schemas.openxmlformats.org/officeDocument/2006/relationships/slide" Target="slides/slide41.xml"/><Relationship Id="rId110" Type="http://schemas.openxmlformats.org/officeDocument/2006/relationships/slide" Target="slides/slide64.xml"/><Relationship Id="rId348" Type="http://schemas.openxmlformats.org/officeDocument/2006/relationships/slide" Target="slides/slide302.xml"/><Relationship Id="rId152" Type="http://schemas.openxmlformats.org/officeDocument/2006/relationships/slide" Target="slides/slide106.xml"/><Relationship Id="rId194" Type="http://schemas.openxmlformats.org/officeDocument/2006/relationships/slide" Target="slides/slide148.xml"/><Relationship Id="rId208" Type="http://schemas.openxmlformats.org/officeDocument/2006/relationships/slide" Target="slides/slide162.xml"/><Relationship Id="rId415" Type="http://schemas.openxmlformats.org/officeDocument/2006/relationships/slide" Target="slides/slide369.xml"/><Relationship Id="rId261" Type="http://schemas.openxmlformats.org/officeDocument/2006/relationships/slide" Target="slides/slide215.xml"/><Relationship Id="rId14" Type="http://schemas.openxmlformats.org/officeDocument/2006/relationships/slideMaster" Target="slideMasters/slideMaster14.xml"/><Relationship Id="rId56" Type="http://schemas.openxmlformats.org/officeDocument/2006/relationships/slide" Target="slides/slide10.xml"/><Relationship Id="rId317" Type="http://schemas.openxmlformats.org/officeDocument/2006/relationships/slide" Target="slides/slide271.xml"/><Relationship Id="rId359" Type="http://schemas.openxmlformats.org/officeDocument/2006/relationships/slide" Target="slides/slide313.xml"/><Relationship Id="rId98" Type="http://schemas.openxmlformats.org/officeDocument/2006/relationships/slide" Target="slides/slide52.xml"/><Relationship Id="rId121" Type="http://schemas.openxmlformats.org/officeDocument/2006/relationships/slide" Target="slides/slide75.xml"/><Relationship Id="rId163" Type="http://schemas.openxmlformats.org/officeDocument/2006/relationships/slide" Target="slides/slide117.xml"/><Relationship Id="rId219" Type="http://schemas.openxmlformats.org/officeDocument/2006/relationships/slide" Target="slides/slide173.xml"/><Relationship Id="rId370" Type="http://schemas.openxmlformats.org/officeDocument/2006/relationships/slide" Target="slides/slide324.xml"/><Relationship Id="rId426" Type="http://schemas.openxmlformats.org/officeDocument/2006/relationships/slide" Target="slides/slide380.xml"/><Relationship Id="rId230" Type="http://schemas.openxmlformats.org/officeDocument/2006/relationships/slide" Target="slides/slide184.xml"/><Relationship Id="rId25" Type="http://schemas.openxmlformats.org/officeDocument/2006/relationships/slideMaster" Target="slideMasters/slideMaster25.xml"/><Relationship Id="rId67" Type="http://schemas.openxmlformats.org/officeDocument/2006/relationships/slide" Target="slides/slide21.xml"/><Relationship Id="rId272" Type="http://schemas.openxmlformats.org/officeDocument/2006/relationships/slide" Target="slides/slide226.xml"/><Relationship Id="rId328" Type="http://schemas.openxmlformats.org/officeDocument/2006/relationships/slide" Target="slides/slide282.xml"/><Relationship Id="rId132" Type="http://schemas.openxmlformats.org/officeDocument/2006/relationships/slide" Target="slides/slide86.xml"/><Relationship Id="rId174" Type="http://schemas.openxmlformats.org/officeDocument/2006/relationships/slide" Target="slides/slide128.xml"/><Relationship Id="rId381" Type="http://schemas.openxmlformats.org/officeDocument/2006/relationships/slide" Target="slides/slide335.xml"/><Relationship Id="rId241" Type="http://schemas.openxmlformats.org/officeDocument/2006/relationships/slide" Target="slides/slide195.xml"/><Relationship Id="rId36" Type="http://schemas.openxmlformats.org/officeDocument/2006/relationships/slideMaster" Target="slideMasters/slideMaster36.xml"/><Relationship Id="rId283" Type="http://schemas.openxmlformats.org/officeDocument/2006/relationships/slide" Target="slides/slide237.xml"/><Relationship Id="rId339" Type="http://schemas.openxmlformats.org/officeDocument/2006/relationships/slide" Target="slides/slide293.xml"/><Relationship Id="rId78" Type="http://schemas.openxmlformats.org/officeDocument/2006/relationships/slide" Target="slides/slide32.xml"/><Relationship Id="rId101" Type="http://schemas.openxmlformats.org/officeDocument/2006/relationships/slide" Target="slides/slide55.xml"/><Relationship Id="rId143" Type="http://schemas.openxmlformats.org/officeDocument/2006/relationships/slide" Target="slides/slide97.xml"/><Relationship Id="rId185" Type="http://schemas.openxmlformats.org/officeDocument/2006/relationships/slide" Target="slides/slide139.xml"/><Relationship Id="rId350" Type="http://schemas.openxmlformats.org/officeDocument/2006/relationships/slide" Target="slides/slide304.xml"/><Relationship Id="rId406" Type="http://schemas.openxmlformats.org/officeDocument/2006/relationships/slide" Target="slides/slide360.xml"/><Relationship Id="rId9" Type="http://schemas.openxmlformats.org/officeDocument/2006/relationships/slideMaster" Target="slideMasters/slideMaster9.xml"/><Relationship Id="rId210" Type="http://schemas.openxmlformats.org/officeDocument/2006/relationships/slide" Target="slides/slide164.xml"/><Relationship Id="rId392" Type="http://schemas.openxmlformats.org/officeDocument/2006/relationships/slide" Target="slides/slide346.xml"/><Relationship Id="rId252" Type="http://schemas.openxmlformats.org/officeDocument/2006/relationships/slide" Target="slides/slide206.xml"/><Relationship Id="rId294" Type="http://schemas.openxmlformats.org/officeDocument/2006/relationships/slide" Target="slides/slide248.xml"/><Relationship Id="rId308" Type="http://schemas.openxmlformats.org/officeDocument/2006/relationships/slide" Target="slides/slide262.xml"/><Relationship Id="rId47" Type="http://schemas.openxmlformats.org/officeDocument/2006/relationships/slide" Target="slides/slide1.xml"/><Relationship Id="rId89" Type="http://schemas.openxmlformats.org/officeDocument/2006/relationships/slide" Target="slides/slide43.xml"/><Relationship Id="rId112" Type="http://schemas.openxmlformats.org/officeDocument/2006/relationships/slide" Target="slides/slide66.xml"/><Relationship Id="rId154" Type="http://schemas.openxmlformats.org/officeDocument/2006/relationships/slide" Target="slides/slide108.xml"/><Relationship Id="rId361" Type="http://schemas.openxmlformats.org/officeDocument/2006/relationships/slide" Target="slides/slide315.xml"/><Relationship Id="rId196" Type="http://schemas.openxmlformats.org/officeDocument/2006/relationships/slide" Target="slides/slide150.xml"/><Relationship Id="rId417" Type="http://schemas.openxmlformats.org/officeDocument/2006/relationships/slide" Target="slides/slide371.xml"/><Relationship Id="rId16" Type="http://schemas.openxmlformats.org/officeDocument/2006/relationships/slideMaster" Target="slideMasters/slideMaster16.xml"/><Relationship Id="rId221" Type="http://schemas.openxmlformats.org/officeDocument/2006/relationships/slide" Target="slides/slide175.xml"/><Relationship Id="rId263" Type="http://schemas.openxmlformats.org/officeDocument/2006/relationships/slide" Target="slides/slide217.xml"/><Relationship Id="rId319" Type="http://schemas.openxmlformats.org/officeDocument/2006/relationships/slide" Target="slides/slide273.xml"/><Relationship Id="rId58" Type="http://schemas.openxmlformats.org/officeDocument/2006/relationships/slide" Target="slides/slide12.xml"/><Relationship Id="rId123" Type="http://schemas.openxmlformats.org/officeDocument/2006/relationships/slide" Target="slides/slide77.xml"/><Relationship Id="rId330" Type="http://schemas.openxmlformats.org/officeDocument/2006/relationships/slide" Target="slides/slide284.xml"/><Relationship Id="rId165" Type="http://schemas.openxmlformats.org/officeDocument/2006/relationships/slide" Target="slides/slide119.xml"/><Relationship Id="rId372" Type="http://schemas.openxmlformats.org/officeDocument/2006/relationships/slide" Target="slides/slide326.xml"/><Relationship Id="rId428" Type="http://schemas.openxmlformats.org/officeDocument/2006/relationships/slide" Target="slides/slide382.xml"/><Relationship Id="rId232" Type="http://schemas.openxmlformats.org/officeDocument/2006/relationships/slide" Target="slides/slide186.xml"/><Relationship Id="rId274" Type="http://schemas.openxmlformats.org/officeDocument/2006/relationships/slide" Target="slides/slide228.xml"/><Relationship Id="rId27" Type="http://schemas.openxmlformats.org/officeDocument/2006/relationships/slideMaster" Target="slideMasters/slideMaster27.xml"/><Relationship Id="rId69" Type="http://schemas.openxmlformats.org/officeDocument/2006/relationships/slide" Target="slides/slide23.xml"/><Relationship Id="rId134" Type="http://schemas.openxmlformats.org/officeDocument/2006/relationships/slide" Target="slides/slide88.xml"/><Relationship Id="rId80" Type="http://schemas.openxmlformats.org/officeDocument/2006/relationships/slide" Target="slides/slide34.xml"/><Relationship Id="rId176" Type="http://schemas.openxmlformats.org/officeDocument/2006/relationships/slide" Target="slides/slide130.xml"/><Relationship Id="rId341" Type="http://schemas.openxmlformats.org/officeDocument/2006/relationships/slide" Target="slides/slide295.xml"/><Relationship Id="rId383" Type="http://schemas.openxmlformats.org/officeDocument/2006/relationships/slide" Target="slides/slide337.xml"/><Relationship Id="rId201" Type="http://schemas.openxmlformats.org/officeDocument/2006/relationships/slide" Target="slides/slide155.xml"/><Relationship Id="rId243" Type="http://schemas.openxmlformats.org/officeDocument/2006/relationships/slide" Target="slides/slide197.xml"/><Relationship Id="rId285" Type="http://schemas.openxmlformats.org/officeDocument/2006/relationships/slide" Target="slides/slide239.xml"/><Relationship Id="rId38" Type="http://schemas.openxmlformats.org/officeDocument/2006/relationships/slideMaster" Target="slideMasters/slideMaster38.xml"/><Relationship Id="rId103" Type="http://schemas.openxmlformats.org/officeDocument/2006/relationships/slide" Target="slides/slide57.xml"/><Relationship Id="rId310" Type="http://schemas.openxmlformats.org/officeDocument/2006/relationships/slide" Target="slides/slide264.xml"/><Relationship Id="rId91" Type="http://schemas.openxmlformats.org/officeDocument/2006/relationships/slide" Target="slides/slide45.xml"/><Relationship Id="rId145" Type="http://schemas.openxmlformats.org/officeDocument/2006/relationships/slide" Target="slides/slide99.xml"/><Relationship Id="rId187" Type="http://schemas.openxmlformats.org/officeDocument/2006/relationships/slide" Target="slides/slide141.xml"/><Relationship Id="rId352" Type="http://schemas.openxmlformats.org/officeDocument/2006/relationships/slide" Target="slides/slide306.xml"/><Relationship Id="rId394" Type="http://schemas.openxmlformats.org/officeDocument/2006/relationships/slide" Target="slides/slide348.xml"/><Relationship Id="rId408" Type="http://schemas.openxmlformats.org/officeDocument/2006/relationships/slide" Target="slides/slide362.xml"/><Relationship Id="rId212" Type="http://schemas.openxmlformats.org/officeDocument/2006/relationships/slide" Target="slides/slide166.xml"/><Relationship Id="rId254" Type="http://schemas.openxmlformats.org/officeDocument/2006/relationships/slide" Target="slides/slide208.xml"/><Relationship Id="rId28" Type="http://schemas.openxmlformats.org/officeDocument/2006/relationships/slideMaster" Target="slideMasters/slideMaster28.xml"/><Relationship Id="rId49" Type="http://schemas.openxmlformats.org/officeDocument/2006/relationships/slide" Target="slides/slide3.xml"/><Relationship Id="rId114" Type="http://schemas.openxmlformats.org/officeDocument/2006/relationships/slide" Target="slides/slide68.xml"/><Relationship Id="rId275" Type="http://schemas.openxmlformats.org/officeDocument/2006/relationships/slide" Target="slides/slide229.xml"/><Relationship Id="rId296" Type="http://schemas.openxmlformats.org/officeDocument/2006/relationships/slide" Target="slides/slide250.xml"/><Relationship Id="rId300" Type="http://schemas.openxmlformats.org/officeDocument/2006/relationships/slide" Target="slides/slide254.xml"/><Relationship Id="rId60" Type="http://schemas.openxmlformats.org/officeDocument/2006/relationships/slide" Target="slides/slide14.xml"/><Relationship Id="rId81" Type="http://schemas.openxmlformats.org/officeDocument/2006/relationships/slide" Target="slides/slide35.xml"/><Relationship Id="rId135" Type="http://schemas.openxmlformats.org/officeDocument/2006/relationships/slide" Target="slides/slide89.xml"/><Relationship Id="rId156" Type="http://schemas.openxmlformats.org/officeDocument/2006/relationships/slide" Target="slides/slide110.xml"/><Relationship Id="rId177" Type="http://schemas.openxmlformats.org/officeDocument/2006/relationships/slide" Target="slides/slide131.xml"/><Relationship Id="rId198" Type="http://schemas.openxmlformats.org/officeDocument/2006/relationships/slide" Target="slides/slide152.xml"/><Relationship Id="rId321" Type="http://schemas.openxmlformats.org/officeDocument/2006/relationships/slide" Target="slides/slide275.xml"/><Relationship Id="rId342" Type="http://schemas.openxmlformats.org/officeDocument/2006/relationships/slide" Target="slides/slide296.xml"/><Relationship Id="rId363" Type="http://schemas.openxmlformats.org/officeDocument/2006/relationships/slide" Target="slides/slide317.xml"/><Relationship Id="rId384" Type="http://schemas.openxmlformats.org/officeDocument/2006/relationships/slide" Target="slides/slide338.xml"/><Relationship Id="rId419" Type="http://schemas.openxmlformats.org/officeDocument/2006/relationships/slide" Target="slides/slide373.xml"/><Relationship Id="rId202" Type="http://schemas.openxmlformats.org/officeDocument/2006/relationships/slide" Target="slides/slide156.xml"/><Relationship Id="rId223" Type="http://schemas.openxmlformats.org/officeDocument/2006/relationships/slide" Target="slides/slide177.xml"/><Relationship Id="rId244" Type="http://schemas.openxmlformats.org/officeDocument/2006/relationships/slide" Target="slides/slide198.xml"/><Relationship Id="rId430" Type="http://schemas.openxmlformats.org/officeDocument/2006/relationships/presProps" Target="presProps.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219.xml"/><Relationship Id="rId286" Type="http://schemas.openxmlformats.org/officeDocument/2006/relationships/slide" Target="slides/slide240.xml"/><Relationship Id="rId50" Type="http://schemas.openxmlformats.org/officeDocument/2006/relationships/slide" Target="slides/slide4.xml"/><Relationship Id="rId104" Type="http://schemas.openxmlformats.org/officeDocument/2006/relationships/slide" Target="slides/slide58.xml"/><Relationship Id="rId125" Type="http://schemas.openxmlformats.org/officeDocument/2006/relationships/slide" Target="slides/slide79.xml"/><Relationship Id="rId146" Type="http://schemas.openxmlformats.org/officeDocument/2006/relationships/slide" Target="slides/slide100.xml"/><Relationship Id="rId167" Type="http://schemas.openxmlformats.org/officeDocument/2006/relationships/slide" Target="slides/slide121.xml"/><Relationship Id="rId188" Type="http://schemas.openxmlformats.org/officeDocument/2006/relationships/slide" Target="slides/slide142.xml"/><Relationship Id="rId311" Type="http://schemas.openxmlformats.org/officeDocument/2006/relationships/slide" Target="slides/slide265.xml"/><Relationship Id="rId332" Type="http://schemas.openxmlformats.org/officeDocument/2006/relationships/slide" Target="slides/slide286.xml"/><Relationship Id="rId353" Type="http://schemas.openxmlformats.org/officeDocument/2006/relationships/slide" Target="slides/slide307.xml"/><Relationship Id="rId374" Type="http://schemas.openxmlformats.org/officeDocument/2006/relationships/slide" Target="slides/slide328.xml"/><Relationship Id="rId395" Type="http://schemas.openxmlformats.org/officeDocument/2006/relationships/slide" Target="slides/slide349.xml"/><Relationship Id="rId409" Type="http://schemas.openxmlformats.org/officeDocument/2006/relationships/slide" Target="slides/slide363.xml"/><Relationship Id="rId71" Type="http://schemas.openxmlformats.org/officeDocument/2006/relationships/slide" Target="slides/slide25.xml"/><Relationship Id="rId92" Type="http://schemas.openxmlformats.org/officeDocument/2006/relationships/slide" Target="slides/slide46.xml"/><Relationship Id="rId213" Type="http://schemas.openxmlformats.org/officeDocument/2006/relationships/slide" Target="slides/slide167.xml"/><Relationship Id="rId234" Type="http://schemas.openxmlformats.org/officeDocument/2006/relationships/slide" Target="slides/slide188.xml"/><Relationship Id="rId420" Type="http://schemas.openxmlformats.org/officeDocument/2006/relationships/slide" Target="slides/slide374.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209.xml"/><Relationship Id="rId276" Type="http://schemas.openxmlformats.org/officeDocument/2006/relationships/slide" Target="slides/slide230.xml"/><Relationship Id="rId297" Type="http://schemas.openxmlformats.org/officeDocument/2006/relationships/slide" Target="slides/slide251.xml"/><Relationship Id="rId40" Type="http://schemas.openxmlformats.org/officeDocument/2006/relationships/slideMaster" Target="slideMasters/slideMaster40.xml"/><Relationship Id="rId115" Type="http://schemas.openxmlformats.org/officeDocument/2006/relationships/slide" Target="slides/slide69.xml"/><Relationship Id="rId136" Type="http://schemas.openxmlformats.org/officeDocument/2006/relationships/slide" Target="slides/slide90.xml"/><Relationship Id="rId157" Type="http://schemas.openxmlformats.org/officeDocument/2006/relationships/slide" Target="slides/slide111.xml"/><Relationship Id="rId178" Type="http://schemas.openxmlformats.org/officeDocument/2006/relationships/slide" Target="slides/slide132.xml"/><Relationship Id="rId301" Type="http://schemas.openxmlformats.org/officeDocument/2006/relationships/slide" Target="slides/slide255.xml"/><Relationship Id="rId322" Type="http://schemas.openxmlformats.org/officeDocument/2006/relationships/slide" Target="slides/slide276.xml"/><Relationship Id="rId343" Type="http://schemas.openxmlformats.org/officeDocument/2006/relationships/slide" Target="slides/slide297.xml"/><Relationship Id="rId364" Type="http://schemas.openxmlformats.org/officeDocument/2006/relationships/slide" Target="slides/slide318.xml"/><Relationship Id="rId61" Type="http://schemas.openxmlformats.org/officeDocument/2006/relationships/slide" Target="slides/slide15.xml"/><Relationship Id="rId82" Type="http://schemas.openxmlformats.org/officeDocument/2006/relationships/slide" Target="slides/slide36.xml"/><Relationship Id="rId199" Type="http://schemas.openxmlformats.org/officeDocument/2006/relationships/slide" Target="slides/slide153.xml"/><Relationship Id="rId203" Type="http://schemas.openxmlformats.org/officeDocument/2006/relationships/slide" Target="slides/slide157.xml"/><Relationship Id="rId385" Type="http://schemas.openxmlformats.org/officeDocument/2006/relationships/slide" Target="slides/slide339.xml"/><Relationship Id="rId19" Type="http://schemas.openxmlformats.org/officeDocument/2006/relationships/slideMaster" Target="slideMasters/slideMaster19.xml"/><Relationship Id="rId224" Type="http://schemas.openxmlformats.org/officeDocument/2006/relationships/slide" Target="slides/slide178.xml"/><Relationship Id="rId245" Type="http://schemas.openxmlformats.org/officeDocument/2006/relationships/slide" Target="slides/slide199.xml"/><Relationship Id="rId266" Type="http://schemas.openxmlformats.org/officeDocument/2006/relationships/slide" Target="slides/slide220.xml"/><Relationship Id="rId287" Type="http://schemas.openxmlformats.org/officeDocument/2006/relationships/slide" Target="slides/slide241.xml"/><Relationship Id="rId410" Type="http://schemas.openxmlformats.org/officeDocument/2006/relationships/slide" Target="slides/slide364.xml"/><Relationship Id="rId431" Type="http://schemas.openxmlformats.org/officeDocument/2006/relationships/viewProps" Target="viewProps.xml"/><Relationship Id="rId30" Type="http://schemas.openxmlformats.org/officeDocument/2006/relationships/slideMaster" Target="slideMasters/slideMaster30.xml"/><Relationship Id="rId105" Type="http://schemas.openxmlformats.org/officeDocument/2006/relationships/slide" Target="slides/slide59.xml"/><Relationship Id="rId126" Type="http://schemas.openxmlformats.org/officeDocument/2006/relationships/slide" Target="slides/slide80.xml"/><Relationship Id="rId147" Type="http://schemas.openxmlformats.org/officeDocument/2006/relationships/slide" Target="slides/slide101.xml"/><Relationship Id="rId168" Type="http://schemas.openxmlformats.org/officeDocument/2006/relationships/slide" Target="slides/slide122.xml"/><Relationship Id="rId312" Type="http://schemas.openxmlformats.org/officeDocument/2006/relationships/slide" Target="slides/slide266.xml"/><Relationship Id="rId333" Type="http://schemas.openxmlformats.org/officeDocument/2006/relationships/slide" Target="slides/slide287.xml"/><Relationship Id="rId354" Type="http://schemas.openxmlformats.org/officeDocument/2006/relationships/slide" Target="slides/slide308.xml"/><Relationship Id="rId51" Type="http://schemas.openxmlformats.org/officeDocument/2006/relationships/slide" Target="slides/slide5.xml"/><Relationship Id="rId72" Type="http://schemas.openxmlformats.org/officeDocument/2006/relationships/slide" Target="slides/slide26.xml"/><Relationship Id="rId93" Type="http://schemas.openxmlformats.org/officeDocument/2006/relationships/slide" Target="slides/slide47.xml"/><Relationship Id="rId189" Type="http://schemas.openxmlformats.org/officeDocument/2006/relationships/slide" Target="slides/slide143.xml"/><Relationship Id="rId375" Type="http://schemas.openxmlformats.org/officeDocument/2006/relationships/slide" Target="slides/slide329.xml"/><Relationship Id="rId396" Type="http://schemas.openxmlformats.org/officeDocument/2006/relationships/slide" Target="slides/slide350.xml"/><Relationship Id="rId3" Type="http://schemas.openxmlformats.org/officeDocument/2006/relationships/slideMaster" Target="slideMasters/slideMaster3.xml"/><Relationship Id="rId214" Type="http://schemas.openxmlformats.org/officeDocument/2006/relationships/slide" Target="slides/slide168.xml"/><Relationship Id="rId235" Type="http://schemas.openxmlformats.org/officeDocument/2006/relationships/slide" Target="slides/slide189.xml"/><Relationship Id="rId256" Type="http://schemas.openxmlformats.org/officeDocument/2006/relationships/slide" Target="slides/slide210.xml"/><Relationship Id="rId277" Type="http://schemas.openxmlformats.org/officeDocument/2006/relationships/slide" Target="slides/slide231.xml"/><Relationship Id="rId298" Type="http://schemas.openxmlformats.org/officeDocument/2006/relationships/slide" Target="slides/slide252.xml"/><Relationship Id="rId400" Type="http://schemas.openxmlformats.org/officeDocument/2006/relationships/slide" Target="slides/slide354.xml"/><Relationship Id="rId421" Type="http://schemas.openxmlformats.org/officeDocument/2006/relationships/slide" Target="slides/slide375.xml"/><Relationship Id="rId116" Type="http://schemas.openxmlformats.org/officeDocument/2006/relationships/slide" Target="slides/slide70.xml"/><Relationship Id="rId137" Type="http://schemas.openxmlformats.org/officeDocument/2006/relationships/slide" Target="slides/slide91.xml"/><Relationship Id="rId158" Type="http://schemas.openxmlformats.org/officeDocument/2006/relationships/slide" Target="slides/slide112.xml"/><Relationship Id="rId302" Type="http://schemas.openxmlformats.org/officeDocument/2006/relationships/slide" Target="slides/slide256.xml"/><Relationship Id="rId323" Type="http://schemas.openxmlformats.org/officeDocument/2006/relationships/slide" Target="slides/slide277.xml"/><Relationship Id="rId344" Type="http://schemas.openxmlformats.org/officeDocument/2006/relationships/slide" Target="slides/slide298.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6.xml"/><Relationship Id="rId83" Type="http://schemas.openxmlformats.org/officeDocument/2006/relationships/slide" Target="slides/slide37.xml"/><Relationship Id="rId179" Type="http://schemas.openxmlformats.org/officeDocument/2006/relationships/slide" Target="slides/slide133.xml"/><Relationship Id="rId365" Type="http://schemas.openxmlformats.org/officeDocument/2006/relationships/slide" Target="slides/slide319.xml"/><Relationship Id="rId386" Type="http://schemas.openxmlformats.org/officeDocument/2006/relationships/slide" Target="slides/slide340.xml"/><Relationship Id="rId190" Type="http://schemas.openxmlformats.org/officeDocument/2006/relationships/slide" Target="slides/slide144.xml"/><Relationship Id="rId204" Type="http://schemas.openxmlformats.org/officeDocument/2006/relationships/slide" Target="slides/slide158.xml"/><Relationship Id="rId225" Type="http://schemas.openxmlformats.org/officeDocument/2006/relationships/slide" Target="slides/slide179.xml"/><Relationship Id="rId246" Type="http://schemas.openxmlformats.org/officeDocument/2006/relationships/slide" Target="slides/slide200.xml"/><Relationship Id="rId267" Type="http://schemas.openxmlformats.org/officeDocument/2006/relationships/slide" Target="slides/slide221.xml"/><Relationship Id="rId288" Type="http://schemas.openxmlformats.org/officeDocument/2006/relationships/slide" Target="slides/slide242.xml"/><Relationship Id="rId411" Type="http://schemas.openxmlformats.org/officeDocument/2006/relationships/slide" Target="slides/slide365.xml"/><Relationship Id="rId432" Type="http://schemas.openxmlformats.org/officeDocument/2006/relationships/theme" Target="theme/theme1.xml"/><Relationship Id="rId106" Type="http://schemas.openxmlformats.org/officeDocument/2006/relationships/slide" Target="slides/slide60.xml"/><Relationship Id="rId127" Type="http://schemas.openxmlformats.org/officeDocument/2006/relationships/slide" Target="slides/slide81.xml"/><Relationship Id="rId313" Type="http://schemas.openxmlformats.org/officeDocument/2006/relationships/slide" Target="slides/slide267.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6.xml"/><Relationship Id="rId73" Type="http://schemas.openxmlformats.org/officeDocument/2006/relationships/slide" Target="slides/slide27.xml"/><Relationship Id="rId94" Type="http://schemas.openxmlformats.org/officeDocument/2006/relationships/slide" Target="slides/slide48.xml"/><Relationship Id="rId148" Type="http://schemas.openxmlformats.org/officeDocument/2006/relationships/slide" Target="slides/slide102.xml"/><Relationship Id="rId169" Type="http://schemas.openxmlformats.org/officeDocument/2006/relationships/slide" Target="slides/slide123.xml"/><Relationship Id="rId334" Type="http://schemas.openxmlformats.org/officeDocument/2006/relationships/slide" Target="slides/slide288.xml"/><Relationship Id="rId355" Type="http://schemas.openxmlformats.org/officeDocument/2006/relationships/slide" Target="slides/slide309.xml"/><Relationship Id="rId376" Type="http://schemas.openxmlformats.org/officeDocument/2006/relationships/slide" Target="slides/slide330.xml"/><Relationship Id="rId397" Type="http://schemas.openxmlformats.org/officeDocument/2006/relationships/slide" Target="slides/slide351.xml"/><Relationship Id="rId4" Type="http://schemas.openxmlformats.org/officeDocument/2006/relationships/slideMaster" Target="slideMasters/slideMaster4.xml"/><Relationship Id="rId180" Type="http://schemas.openxmlformats.org/officeDocument/2006/relationships/slide" Target="slides/slide134.xml"/><Relationship Id="rId215" Type="http://schemas.openxmlformats.org/officeDocument/2006/relationships/slide" Target="slides/slide169.xml"/><Relationship Id="rId236" Type="http://schemas.openxmlformats.org/officeDocument/2006/relationships/slide" Target="slides/slide190.xml"/><Relationship Id="rId257" Type="http://schemas.openxmlformats.org/officeDocument/2006/relationships/slide" Target="slides/slide211.xml"/><Relationship Id="rId278" Type="http://schemas.openxmlformats.org/officeDocument/2006/relationships/slide" Target="slides/slide232.xml"/><Relationship Id="rId401" Type="http://schemas.openxmlformats.org/officeDocument/2006/relationships/slide" Target="slides/slide355.xml"/><Relationship Id="rId422" Type="http://schemas.openxmlformats.org/officeDocument/2006/relationships/slide" Target="slides/slide376.xml"/><Relationship Id="rId303" Type="http://schemas.openxmlformats.org/officeDocument/2006/relationships/slide" Target="slides/slide257.xml"/><Relationship Id="rId42" Type="http://schemas.openxmlformats.org/officeDocument/2006/relationships/slideMaster" Target="slideMasters/slideMaster42.xml"/><Relationship Id="rId84" Type="http://schemas.openxmlformats.org/officeDocument/2006/relationships/slide" Target="slides/slide38.xml"/><Relationship Id="rId138" Type="http://schemas.openxmlformats.org/officeDocument/2006/relationships/slide" Target="slides/slide92.xml"/><Relationship Id="rId345" Type="http://schemas.openxmlformats.org/officeDocument/2006/relationships/slide" Target="slides/slide299.xml"/><Relationship Id="rId387" Type="http://schemas.openxmlformats.org/officeDocument/2006/relationships/slide" Target="slides/slide341.xml"/><Relationship Id="rId191" Type="http://schemas.openxmlformats.org/officeDocument/2006/relationships/slide" Target="slides/slide145.xml"/><Relationship Id="rId205" Type="http://schemas.openxmlformats.org/officeDocument/2006/relationships/slide" Target="slides/slide159.xml"/><Relationship Id="rId247" Type="http://schemas.openxmlformats.org/officeDocument/2006/relationships/slide" Target="slides/slide201.xml"/><Relationship Id="rId412" Type="http://schemas.openxmlformats.org/officeDocument/2006/relationships/slide" Target="slides/slide366.xml"/><Relationship Id="rId107" Type="http://schemas.openxmlformats.org/officeDocument/2006/relationships/slide" Target="slides/slide61.xml"/><Relationship Id="rId289" Type="http://schemas.openxmlformats.org/officeDocument/2006/relationships/slide" Target="slides/slide243.xml"/><Relationship Id="rId11" Type="http://schemas.openxmlformats.org/officeDocument/2006/relationships/slideMaster" Target="slideMasters/slideMaster11.xml"/><Relationship Id="rId53" Type="http://schemas.openxmlformats.org/officeDocument/2006/relationships/slide" Target="slides/slide7.xml"/><Relationship Id="rId149" Type="http://schemas.openxmlformats.org/officeDocument/2006/relationships/slide" Target="slides/slide103.xml"/><Relationship Id="rId314" Type="http://schemas.openxmlformats.org/officeDocument/2006/relationships/slide" Target="slides/slide268.xml"/><Relationship Id="rId356" Type="http://schemas.openxmlformats.org/officeDocument/2006/relationships/slide" Target="slides/slide310.xml"/><Relationship Id="rId398" Type="http://schemas.openxmlformats.org/officeDocument/2006/relationships/slide" Target="slides/slide352.xml"/><Relationship Id="rId95" Type="http://schemas.openxmlformats.org/officeDocument/2006/relationships/slide" Target="slides/slide49.xml"/><Relationship Id="rId160" Type="http://schemas.openxmlformats.org/officeDocument/2006/relationships/slide" Target="slides/slide114.xml"/><Relationship Id="rId216" Type="http://schemas.openxmlformats.org/officeDocument/2006/relationships/slide" Target="slides/slide170.xml"/><Relationship Id="rId423" Type="http://schemas.openxmlformats.org/officeDocument/2006/relationships/slide" Target="slides/slide377.xml"/><Relationship Id="rId258" Type="http://schemas.openxmlformats.org/officeDocument/2006/relationships/slide" Target="slides/slide212.xml"/><Relationship Id="rId22" Type="http://schemas.openxmlformats.org/officeDocument/2006/relationships/slideMaster" Target="slideMasters/slideMaster22.xml"/><Relationship Id="rId64" Type="http://schemas.openxmlformats.org/officeDocument/2006/relationships/slide" Target="slides/slide18.xml"/><Relationship Id="rId118" Type="http://schemas.openxmlformats.org/officeDocument/2006/relationships/slide" Target="slides/slide72.xml"/><Relationship Id="rId325" Type="http://schemas.openxmlformats.org/officeDocument/2006/relationships/slide" Target="slides/slide279.xml"/><Relationship Id="rId367" Type="http://schemas.openxmlformats.org/officeDocument/2006/relationships/slide" Target="slides/slide321.xml"/><Relationship Id="rId171" Type="http://schemas.openxmlformats.org/officeDocument/2006/relationships/slide" Target="slides/slide125.xml"/><Relationship Id="rId227" Type="http://schemas.openxmlformats.org/officeDocument/2006/relationships/slide" Target="slides/slide181.xml"/><Relationship Id="rId269" Type="http://schemas.openxmlformats.org/officeDocument/2006/relationships/slide" Target="slides/slide223.xml"/><Relationship Id="rId33" Type="http://schemas.openxmlformats.org/officeDocument/2006/relationships/slideMaster" Target="slideMasters/slideMaster33.xml"/><Relationship Id="rId129" Type="http://schemas.openxmlformats.org/officeDocument/2006/relationships/slide" Target="slides/slide83.xml"/><Relationship Id="rId280" Type="http://schemas.openxmlformats.org/officeDocument/2006/relationships/slide" Target="slides/slide234.xml"/><Relationship Id="rId336" Type="http://schemas.openxmlformats.org/officeDocument/2006/relationships/slide" Target="slides/slide290.xml"/><Relationship Id="rId75" Type="http://schemas.openxmlformats.org/officeDocument/2006/relationships/slide" Target="slides/slide29.xml"/><Relationship Id="rId140" Type="http://schemas.openxmlformats.org/officeDocument/2006/relationships/slide" Target="slides/slide94.xml"/><Relationship Id="rId182" Type="http://schemas.openxmlformats.org/officeDocument/2006/relationships/slide" Target="slides/slide136.xml"/><Relationship Id="rId378" Type="http://schemas.openxmlformats.org/officeDocument/2006/relationships/slide" Target="slides/slide332.xml"/><Relationship Id="rId403" Type="http://schemas.openxmlformats.org/officeDocument/2006/relationships/slide" Target="slides/slide357.xml"/><Relationship Id="rId6" Type="http://schemas.openxmlformats.org/officeDocument/2006/relationships/slideMaster" Target="slideMasters/slideMaster6.xml"/><Relationship Id="rId238" Type="http://schemas.openxmlformats.org/officeDocument/2006/relationships/slide" Target="slides/slide192.xml"/><Relationship Id="rId291" Type="http://schemas.openxmlformats.org/officeDocument/2006/relationships/slide" Target="slides/slide245.xml"/><Relationship Id="rId305" Type="http://schemas.openxmlformats.org/officeDocument/2006/relationships/slide" Target="slides/slide259.xml"/><Relationship Id="rId347" Type="http://schemas.openxmlformats.org/officeDocument/2006/relationships/slide" Target="slides/slide301.xml"/><Relationship Id="rId44" Type="http://schemas.openxmlformats.org/officeDocument/2006/relationships/slideMaster" Target="slideMasters/slideMaster44.xml"/><Relationship Id="rId86" Type="http://schemas.openxmlformats.org/officeDocument/2006/relationships/slide" Target="slides/slide40.xml"/><Relationship Id="rId151" Type="http://schemas.openxmlformats.org/officeDocument/2006/relationships/slide" Target="slides/slide105.xml"/><Relationship Id="rId389" Type="http://schemas.openxmlformats.org/officeDocument/2006/relationships/slide" Target="slides/slide343.xml"/><Relationship Id="rId193" Type="http://schemas.openxmlformats.org/officeDocument/2006/relationships/slide" Target="slides/slide147.xml"/><Relationship Id="rId207" Type="http://schemas.openxmlformats.org/officeDocument/2006/relationships/slide" Target="slides/slide161.xml"/><Relationship Id="rId249" Type="http://schemas.openxmlformats.org/officeDocument/2006/relationships/slide" Target="slides/slide203.xml"/><Relationship Id="rId414" Type="http://schemas.openxmlformats.org/officeDocument/2006/relationships/slide" Target="slides/slide368.xml"/><Relationship Id="rId13" Type="http://schemas.openxmlformats.org/officeDocument/2006/relationships/slideMaster" Target="slideMasters/slideMaster13.xml"/><Relationship Id="rId109" Type="http://schemas.openxmlformats.org/officeDocument/2006/relationships/slide" Target="slides/slide63.xml"/><Relationship Id="rId260" Type="http://schemas.openxmlformats.org/officeDocument/2006/relationships/slide" Target="slides/slide214.xml"/><Relationship Id="rId316" Type="http://schemas.openxmlformats.org/officeDocument/2006/relationships/slide" Target="slides/slide270.xml"/><Relationship Id="rId55" Type="http://schemas.openxmlformats.org/officeDocument/2006/relationships/slide" Target="slides/slide9.xml"/><Relationship Id="rId97" Type="http://schemas.openxmlformats.org/officeDocument/2006/relationships/slide" Target="slides/slide51.xml"/><Relationship Id="rId120" Type="http://schemas.openxmlformats.org/officeDocument/2006/relationships/slide" Target="slides/slide74.xml"/><Relationship Id="rId358" Type="http://schemas.openxmlformats.org/officeDocument/2006/relationships/slide" Target="slides/slide312.xml"/><Relationship Id="rId162" Type="http://schemas.openxmlformats.org/officeDocument/2006/relationships/slide" Target="slides/slide116.xml"/><Relationship Id="rId218" Type="http://schemas.openxmlformats.org/officeDocument/2006/relationships/slide" Target="slides/slide172.xml"/><Relationship Id="rId425" Type="http://schemas.openxmlformats.org/officeDocument/2006/relationships/slide" Target="slides/slide379.xml"/><Relationship Id="rId271" Type="http://schemas.openxmlformats.org/officeDocument/2006/relationships/slide" Target="slides/slide225.xml"/><Relationship Id="rId24" Type="http://schemas.openxmlformats.org/officeDocument/2006/relationships/slideMaster" Target="slideMasters/slideMaster24.xml"/><Relationship Id="rId66" Type="http://schemas.openxmlformats.org/officeDocument/2006/relationships/slide" Target="slides/slide20.xml"/><Relationship Id="rId131" Type="http://schemas.openxmlformats.org/officeDocument/2006/relationships/slide" Target="slides/slide85.xml"/><Relationship Id="rId327" Type="http://schemas.openxmlformats.org/officeDocument/2006/relationships/slide" Target="slides/slide281.xml"/><Relationship Id="rId369" Type="http://schemas.openxmlformats.org/officeDocument/2006/relationships/slide" Target="slides/slide323.xml"/><Relationship Id="rId173" Type="http://schemas.openxmlformats.org/officeDocument/2006/relationships/slide" Target="slides/slide127.xml"/><Relationship Id="rId229" Type="http://schemas.openxmlformats.org/officeDocument/2006/relationships/slide" Target="slides/slide183.xml"/><Relationship Id="rId380" Type="http://schemas.openxmlformats.org/officeDocument/2006/relationships/slide" Target="slides/slide334.xml"/><Relationship Id="rId240" Type="http://schemas.openxmlformats.org/officeDocument/2006/relationships/slide" Target="slides/slide194.xml"/><Relationship Id="rId35" Type="http://schemas.openxmlformats.org/officeDocument/2006/relationships/slideMaster" Target="slideMasters/slideMaster35.xml"/><Relationship Id="rId77" Type="http://schemas.openxmlformats.org/officeDocument/2006/relationships/slide" Target="slides/slide31.xml"/><Relationship Id="rId100" Type="http://schemas.openxmlformats.org/officeDocument/2006/relationships/slide" Target="slides/slide54.xml"/><Relationship Id="rId282" Type="http://schemas.openxmlformats.org/officeDocument/2006/relationships/slide" Target="slides/slide236.xml"/><Relationship Id="rId338" Type="http://schemas.openxmlformats.org/officeDocument/2006/relationships/slide" Target="slides/slide292.xml"/><Relationship Id="rId8" Type="http://schemas.openxmlformats.org/officeDocument/2006/relationships/slideMaster" Target="slideMasters/slideMaster8.xml"/><Relationship Id="rId142" Type="http://schemas.openxmlformats.org/officeDocument/2006/relationships/slide" Target="slides/slide96.xml"/><Relationship Id="rId184" Type="http://schemas.openxmlformats.org/officeDocument/2006/relationships/slide" Target="slides/slide138.xml"/><Relationship Id="rId391" Type="http://schemas.openxmlformats.org/officeDocument/2006/relationships/slide" Target="slides/slide345.xml"/><Relationship Id="rId405" Type="http://schemas.openxmlformats.org/officeDocument/2006/relationships/slide" Target="slides/slide359.xml"/><Relationship Id="rId251" Type="http://schemas.openxmlformats.org/officeDocument/2006/relationships/slide" Target="slides/slide205.xml"/><Relationship Id="rId46" Type="http://schemas.openxmlformats.org/officeDocument/2006/relationships/slideMaster" Target="slideMasters/slideMaster46.xml"/><Relationship Id="rId293" Type="http://schemas.openxmlformats.org/officeDocument/2006/relationships/slide" Target="slides/slide247.xml"/><Relationship Id="rId307" Type="http://schemas.openxmlformats.org/officeDocument/2006/relationships/slide" Target="slides/slide261.xml"/><Relationship Id="rId349" Type="http://schemas.openxmlformats.org/officeDocument/2006/relationships/slide" Target="slides/slide303.xml"/><Relationship Id="rId88" Type="http://schemas.openxmlformats.org/officeDocument/2006/relationships/slide" Target="slides/slide42.xml"/><Relationship Id="rId111" Type="http://schemas.openxmlformats.org/officeDocument/2006/relationships/slide" Target="slides/slide65.xml"/><Relationship Id="rId153" Type="http://schemas.openxmlformats.org/officeDocument/2006/relationships/slide" Target="slides/slide107.xml"/><Relationship Id="rId195" Type="http://schemas.openxmlformats.org/officeDocument/2006/relationships/slide" Target="slides/slide149.xml"/><Relationship Id="rId209" Type="http://schemas.openxmlformats.org/officeDocument/2006/relationships/slide" Target="slides/slide163.xml"/><Relationship Id="rId360" Type="http://schemas.openxmlformats.org/officeDocument/2006/relationships/slide" Target="slides/slide314.xml"/><Relationship Id="rId416" Type="http://schemas.openxmlformats.org/officeDocument/2006/relationships/slide" Target="slides/slide370.xml"/><Relationship Id="rId220" Type="http://schemas.openxmlformats.org/officeDocument/2006/relationships/slide" Target="slides/slide174.xml"/><Relationship Id="rId15" Type="http://schemas.openxmlformats.org/officeDocument/2006/relationships/slideMaster" Target="slideMasters/slideMaster15.xml"/><Relationship Id="rId57" Type="http://schemas.openxmlformats.org/officeDocument/2006/relationships/slide" Target="slides/slide11.xml"/><Relationship Id="rId262" Type="http://schemas.openxmlformats.org/officeDocument/2006/relationships/slide" Target="slides/slide216.xml"/><Relationship Id="rId318" Type="http://schemas.openxmlformats.org/officeDocument/2006/relationships/slide" Target="slides/slide272.xml"/><Relationship Id="rId99" Type="http://schemas.openxmlformats.org/officeDocument/2006/relationships/slide" Target="slides/slide53.xml"/><Relationship Id="rId122" Type="http://schemas.openxmlformats.org/officeDocument/2006/relationships/slide" Target="slides/slide76.xml"/><Relationship Id="rId164" Type="http://schemas.openxmlformats.org/officeDocument/2006/relationships/slide" Target="slides/slide118.xml"/><Relationship Id="rId371" Type="http://schemas.openxmlformats.org/officeDocument/2006/relationships/slide" Target="slides/slide325.xml"/><Relationship Id="rId427" Type="http://schemas.openxmlformats.org/officeDocument/2006/relationships/slide" Target="slides/slide381.xml"/><Relationship Id="rId26" Type="http://schemas.openxmlformats.org/officeDocument/2006/relationships/slideMaster" Target="slideMasters/slideMaster26.xml"/><Relationship Id="rId231" Type="http://schemas.openxmlformats.org/officeDocument/2006/relationships/slide" Target="slides/slide185.xml"/><Relationship Id="rId273" Type="http://schemas.openxmlformats.org/officeDocument/2006/relationships/slide" Target="slides/slide227.xml"/><Relationship Id="rId329" Type="http://schemas.openxmlformats.org/officeDocument/2006/relationships/slide" Target="slides/slide283.xml"/><Relationship Id="rId68" Type="http://schemas.openxmlformats.org/officeDocument/2006/relationships/slide" Target="slides/slide22.xml"/><Relationship Id="rId133" Type="http://schemas.openxmlformats.org/officeDocument/2006/relationships/slide" Target="slides/slide87.xml"/><Relationship Id="rId175" Type="http://schemas.openxmlformats.org/officeDocument/2006/relationships/slide" Target="slides/slide129.xml"/><Relationship Id="rId340" Type="http://schemas.openxmlformats.org/officeDocument/2006/relationships/slide" Target="slides/slide294.xml"/><Relationship Id="rId200" Type="http://schemas.openxmlformats.org/officeDocument/2006/relationships/slide" Target="slides/slide154.xml"/><Relationship Id="rId382" Type="http://schemas.openxmlformats.org/officeDocument/2006/relationships/slide" Target="slides/slide336.xml"/><Relationship Id="rId242" Type="http://schemas.openxmlformats.org/officeDocument/2006/relationships/slide" Target="slides/slide196.xml"/><Relationship Id="rId284" Type="http://schemas.openxmlformats.org/officeDocument/2006/relationships/slide" Target="slides/slide238.xml"/><Relationship Id="rId37" Type="http://schemas.openxmlformats.org/officeDocument/2006/relationships/slideMaster" Target="slideMasters/slideMaster37.xml"/><Relationship Id="rId79" Type="http://schemas.openxmlformats.org/officeDocument/2006/relationships/slide" Target="slides/slide33.xml"/><Relationship Id="rId102" Type="http://schemas.openxmlformats.org/officeDocument/2006/relationships/slide" Target="slides/slide56.xml"/><Relationship Id="rId144" Type="http://schemas.openxmlformats.org/officeDocument/2006/relationships/slide" Target="slides/slide98.xml"/><Relationship Id="rId90" Type="http://schemas.openxmlformats.org/officeDocument/2006/relationships/slide" Target="slides/slide44.xml"/><Relationship Id="rId186" Type="http://schemas.openxmlformats.org/officeDocument/2006/relationships/slide" Target="slides/slide140.xml"/><Relationship Id="rId351" Type="http://schemas.openxmlformats.org/officeDocument/2006/relationships/slide" Target="slides/slide305.xml"/><Relationship Id="rId393" Type="http://schemas.openxmlformats.org/officeDocument/2006/relationships/slide" Target="slides/slide347.xml"/><Relationship Id="rId407" Type="http://schemas.openxmlformats.org/officeDocument/2006/relationships/slide" Target="slides/slide361.xml"/><Relationship Id="rId211" Type="http://schemas.openxmlformats.org/officeDocument/2006/relationships/slide" Target="slides/slide165.xml"/><Relationship Id="rId253" Type="http://schemas.openxmlformats.org/officeDocument/2006/relationships/slide" Target="slides/slide207.xml"/><Relationship Id="rId295" Type="http://schemas.openxmlformats.org/officeDocument/2006/relationships/slide" Target="slides/slide249.xml"/><Relationship Id="rId309" Type="http://schemas.openxmlformats.org/officeDocument/2006/relationships/slide" Target="slides/slide263.xml"/><Relationship Id="rId48" Type="http://schemas.openxmlformats.org/officeDocument/2006/relationships/slide" Target="slides/slide2.xml"/><Relationship Id="rId113" Type="http://schemas.openxmlformats.org/officeDocument/2006/relationships/slide" Target="slides/slide67.xml"/><Relationship Id="rId320" Type="http://schemas.openxmlformats.org/officeDocument/2006/relationships/slide" Target="slides/slide274.xml"/><Relationship Id="rId155" Type="http://schemas.openxmlformats.org/officeDocument/2006/relationships/slide" Target="slides/slide109.xml"/><Relationship Id="rId197" Type="http://schemas.openxmlformats.org/officeDocument/2006/relationships/slide" Target="slides/slide151.xml"/><Relationship Id="rId362" Type="http://schemas.openxmlformats.org/officeDocument/2006/relationships/slide" Target="slides/slide316.xml"/><Relationship Id="rId418" Type="http://schemas.openxmlformats.org/officeDocument/2006/relationships/slide" Target="slides/slide372.xml"/><Relationship Id="rId222" Type="http://schemas.openxmlformats.org/officeDocument/2006/relationships/slide" Target="slides/slide176.xml"/><Relationship Id="rId264" Type="http://schemas.openxmlformats.org/officeDocument/2006/relationships/slide" Target="slides/slide218.xml"/><Relationship Id="rId17" Type="http://schemas.openxmlformats.org/officeDocument/2006/relationships/slideMaster" Target="slideMasters/slideMaster17.xml"/><Relationship Id="rId59" Type="http://schemas.openxmlformats.org/officeDocument/2006/relationships/slide" Target="slides/slide13.xml"/><Relationship Id="rId124" Type="http://schemas.openxmlformats.org/officeDocument/2006/relationships/slide" Target="slides/slide78.xml"/><Relationship Id="rId70" Type="http://schemas.openxmlformats.org/officeDocument/2006/relationships/slide" Target="slides/slide24.xml"/><Relationship Id="rId166" Type="http://schemas.openxmlformats.org/officeDocument/2006/relationships/slide" Target="slides/slide120.xml"/><Relationship Id="rId331" Type="http://schemas.openxmlformats.org/officeDocument/2006/relationships/slide" Target="slides/slide285.xml"/><Relationship Id="rId373" Type="http://schemas.openxmlformats.org/officeDocument/2006/relationships/slide" Target="slides/slide327.xml"/><Relationship Id="rId429" Type="http://schemas.openxmlformats.org/officeDocument/2006/relationships/notesMaster" Target="notesMasters/notesMaster1.xml"/><Relationship Id="rId1" Type="http://schemas.openxmlformats.org/officeDocument/2006/relationships/slideMaster" Target="slideMasters/slideMaster1.xml"/><Relationship Id="rId233" Type="http://schemas.openxmlformats.org/officeDocument/2006/relationships/slide" Target="slides/slide1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ea typeface="ＭＳ Ｐゴシック" charset="-128"/>
                <a:cs typeface="ＭＳ Ｐゴシック" charset="-128"/>
              </a:defRPr>
            </a:lvl1pPr>
          </a:lstStyle>
          <a:p>
            <a:pPr>
              <a:defRPr/>
            </a:pPr>
            <a:endParaRPr lang="en-US"/>
          </a:p>
        </p:txBody>
      </p:sp>
      <p:sp>
        <p:nvSpPr>
          <p:cNvPr id="262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64817AE6-2AD1-6342-9A47-5FCA98C94FA0}" type="slidenum">
              <a:rPr lang="en-US"/>
              <a:pPr>
                <a:defRPr/>
              </a:pPr>
              <a:t>‹#›</a:t>
            </a:fld>
            <a:endParaRPr lang="en-US"/>
          </a:p>
        </p:txBody>
      </p:sp>
    </p:spTree>
    <p:extLst>
      <p:ext uri="{BB962C8B-B14F-4D97-AF65-F5344CB8AC3E}">
        <p14:creationId xmlns:p14="http://schemas.microsoft.com/office/powerpoint/2010/main" val="22948438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042"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085"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124"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17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5205" algn="l" defTabSz="457042" rtl="0" eaLnBrk="1" latinLnBrk="0" hangingPunct="1">
      <a:defRPr sz="1200" kern="1200">
        <a:solidFill>
          <a:schemeClr val="tx1"/>
        </a:solidFill>
        <a:latin typeface="+mn-lt"/>
        <a:ea typeface="+mn-ea"/>
        <a:cs typeface="+mn-cs"/>
      </a:defRPr>
    </a:lvl6pPr>
    <a:lvl7pPr marL="2742248" algn="l" defTabSz="457042" rtl="0" eaLnBrk="1" latinLnBrk="0" hangingPunct="1">
      <a:defRPr sz="1200" kern="1200">
        <a:solidFill>
          <a:schemeClr val="tx1"/>
        </a:solidFill>
        <a:latin typeface="+mn-lt"/>
        <a:ea typeface="+mn-ea"/>
        <a:cs typeface="+mn-cs"/>
      </a:defRPr>
    </a:lvl7pPr>
    <a:lvl8pPr marL="3199289" algn="l" defTabSz="457042" rtl="0" eaLnBrk="1" latinLnBrk="0" hangingPunct="1">
      <a:defRPr sz="1200" kern="1200">
        <a:solidFill>
          <a:schemeClr val="tx1"/>
        </a:solidFill>
        <a:latin typeface="+mn-lt"/>
        <a:ea typeface="+mn-ea"/>
        <a:cs typeface="+mn-cs"/>
      </a:defRPr>
    </a:lvl8pPr>
    <a:lvl9pPr marL="3656328" algn="l" defTabSz="4570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nn.com/2015/09/03/asia/sheep-record-wool-shearer/index.html"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nma.gov.au/explore/collection/highlights/world-record-sheep-fleece" TargetMode="External"/><Relationship Id="rId4" Type="http://schemas.openxmlformats.org/officeDocument/2006/relationships/hyperlink" Target="https://www.facebook.com/pg/littleoaksanctuary/posts/?ref=page_internal" TargetMode="Externa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0DEC73D6-EC1E-AB4E-BF15-CCF499986AF2}" type="slidenum">
              <a:rPr lang="en-US" sz="1200">
                <a:solidFill>
                  <a:prstClr val="black"/>
                </a:solidFill>
              </a:rPr>
              <a:pPr/>
              <a:t>1</a:t>
            </a:fld>
            <a:endParaRPr lang="en-US" sz="1200">
              <a:solidFill>
                <a:prstClr val="black"/>
              </a:solidFill>
            </a:endParaRPr>
          </a:p>
        </p:txBody>
      </p:sp>
      <p:sp>
        <p:nvSpPr>
          <p:cNvPr id="264194" name="Rectangle 2"/>
          <p:cNvSpPr>
            <a:spLocks noGrp="1" noRot="1" noChangeAspect="1" noChangeArrowheads="1"/>
          </p:cNvSpPr>
          <p:nvPr>
            <p:ph type="sldImg"/>
          </p:nvPr>
        </p:nvSpPr>
        <p:spPr>
          <a:solidFill>
            <a:srgbClr val="FFFFFF"/>
          </a:solidFill>
          <a:ln/>
        </p:spPr>
      </p:sp>
      <p:sp>
        <p:nvSpPr>
          <p:cNvPr id="26419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SG" b="0" dirty="0">
                <a:latin typeface="Arial" panose="020B0604020202020204" pitchFamily="34" charset="0"/>
                <a:cs typeface="Arial" panose="020B0604020202020204" pitchFamily="34" charset="0"/>
              </a:rPr>
              <a:t>The baggage from being away is quite a burden—for sheep as well as for people!</a:t>
            </a:r>
          </a:p>
          <a:p>
            <a:r>
              <a:rPr lang="en-SG" b="1" dirty="0">
                <a:latin typeface="Arial" panose="020B0604020202020204" pitchFamily="34" charset="0"/>
                <a:cs typeface="Arial" panose="020B0604020202020204" pitchFamily="34" charset="0"/>
              </a:rPr>
              <a:t>————————</a:t>
            </a:r>
          </a:p>
          <a:p>
            <a:r>
              <a:rPr lang="en-SG" b="1" dirty="0">
                <a:latin typeface="Arial" panose="020B0604020202020204" pitchFamily="34" charset="0"/>
                <a:cs typeface="Arial" panose="020B0604020202020204" pitchFamily="34" charset="0"/>
              </a:rPr>
              <a:t>Chris, the famously woolly sheep, has died</a:t>
            </a:r>
          </a:p>
          <a:p>
            <a:r>
              <a:rPr lang="en-SG" dirty="0">
                <a:latin typeface="Arial" panose="020B0604020202020204" pitchFamily="34" charset="0"/>
                <a:cs typeface="Arial" panose="020B0604020202020204" pitchFamily="34" charset="0"/>
              </a:rPr>
              <a:t>By Elizabeth Wolfe and Saeed Ahmed, CNN</a:t>
            </a:r>
          </a:p>
          <a:p>
            <a:r>
              <a:rPr lang="en-SG" dirty="0">
                <a:latin typeface="Arial" panose="020B0604020202020204" pitchFamily="34" charset="0"/>
                <a:cs typeface="Arial" panose="020B0604020202020204" pitchFamily="34" charset="0"/>
              </a:rPr>
              <a:t>Updated 1623 GMT (0023 HKT) October 22, 2019 </a:t>
            </a:r>
          </a:p>
          <a:p>
            <a:r>
              <a:rPr lang="en-SG" dirty="0">
                <a:latin typeface="Arial" panose="020B0604020202020204" pitchFamily="34" charset="0"/>
                <a:cs typeface="Arial" panose="020B0604020202020204" pitchFamily="34" charset="0"/>
              </a:rPr>
              <a:t>Chris the sheep died in his home at the Little Oak Sanctuary.</a:t>
            </a:r>
          </a:p>
          <a:p>
            <a:r>
              <a:rPr lang="en-SG" i="1" dirty="0">
                <a:latin typeface="Arial" panose="020B0604020202020204" pitchFamily="34" charset="0"/>
                <a:cs typeface="Arial" panose="020B0604020202020204" pitchFamily="34" charset="0"/>
              </a:rPr>
              <a:t>(CNN)</a:t>
            </a:r>
            <a:r>
              <a:rPr lang="en-SG" dirty="0">
                <a:latin typeface="Arial" panose="020B0604020202020204" pitchFamily="34" charset="0"/>
                <a:cs typeface="Arial" panose="020B0604020202020204" pitchFamily="34" charset="0"/>
              </a:rPr>
              <a:t>Chris the sheep lived a, shall we say, full and fluffy life, beloved by fans worldwide for his singular woolliness. </a:t>
            </a:r>
            <a:br>
              <a:rPr lang="en-SG" dirty="0">
                <a:latin typeface="Arial" panose="020B0604020202020204" pitchFamily="34" charset="0"/>
                <a:cs typeface="Arial" panose="020B0604020202020204" pitchFamily="34" charset="0"/>
              </a:rPr>
            </a:br>
            <a:endParaRPr lang="en-SG" dirty="0">
              <a:latin typeface="Arial" panose="020B0604020202020204" pitchFamily="34" charset="0"/>
              <a:cs typeface="Arial" panose="020B0604020202020204" pitchFamily="34" charset="0"/>
            </a:endParaRPr>
          </a:p>
          <a:p>
            <a:r>
              <a:rPr lang="en-SG" dirty="0">
                <a:latin typeface="Arial" panose="020B0604020202020204" pitchFamily="34" charset="0"/>
                <a:cs typeface="Arial" panose="020B0604020202020204" pitchFamily="34" charset="0"/>
              </a:rPr>
              <a:t>He died at his home at the Little Oak Sanctuary, where he had been living since his rise to fame in 2015. </a:t>
            </a:r>
          </a:p>
          <a:p>
            <a:r>
              <a:rPr lang="en-SG" dirty="0">
                <a:latin typeface="Arial" panose="020B0604020202020204" pitchFamily="34" charset="0"/>
                <a:cs typeface="Arial" panose="020B0604020202020204" pitchFamily="34" charset="0"/>
              </a:rPr>
              <a:t>While Chris should be appreciated for his many lovable qualities -- consider his kind eyes and gently sloping nose -- he became internationally celebrated after becoming the unofficial world record holder for having grown the heaviest fleece.</a:t>
            </a:r>
          </a:p>
          <a:p>
            <a:r>
              <a:rPr lang="en-SG" dirty="0">
                <a:latin typeface="Arial" panose="020B0604020202020204" pitchFamily="34" charset="0"/>
                <a:cs typeface="Arial" panose="020B0604020202020204" pitchFamily="34" charset="0"/>
              </a:rPr>
              <a:t>He was found outside of Australia's capital, Canberra, so overgrown with fleece that </a:t>
            </a:r>
            <a:r>
              <a:rPr lang="en-SG" dirty="0">
                <a:latin typeface="Arial" panose="020B0604020202020204" pitchFamily="34" charset="0"/>
                <a:cs typeface="Arial" panose="020B0604020202020204" pitchFamily="34" charset="0"/>
                <a:hlinkClick r:id="rId3"/>
              </a:rPr>
              <a:t>he could barely walk</a:t>
            </a:r>
            <a:r>
              <a:rPr lang="en-SG" dirty="0">
                <a:latin typeface="Arial" panose="020B0604020202020204" pitchFamily="34" charset="0"/>
                <a:cs typeface="Arial" panose="020B0604020202020204" pitchFamily="34" charset="0"/>
              </a:rPr>
              <a:t>. Almost 90 lbs!</a:t>
            </a:r>
          </a:p>
          <a:p>
            <a:r>
              <a:rPr lang="en-SG" dirty="0">
                <a:latin typeface="Arial" panose="020B0604020202020204" pitchFamily="34" charset="0"/>
                <a:cs typeface="Arial" panose="020B0604020202020204" pitchFamily="34" charset="0"/>
              </a:rPr>
              <a:t>When he was found, Chris was carrying years worth of wool on his body, making it difficult for him to walk. </a:t>
            </a:r>
          </a:p>
          <a:p>
            <a:r>
              <a:rPr lang="en-SG" dirty="0">
                <a:latin typeface="Arial" panose="020B0604020202020204" pitchFamily="34" charset="0"/>
                <a:cs typeface="Arial" panose="020B0604020202020204" pitchFamily="34" charset="0"/>
              </a:rPr>
              <a:t>Little Oak Sanctuary, announced the legendary sheep's death on Tuesday in </a:t>
            </a:r>
            <a:r>
              <a:rPr lang="en-SG" dirty="0">
                <a:latin typeface="Arial" panose="020B0604020202020204" pitchFamily="34" charset="0"/>
                <a:cs typeface="Arial" panose="020B0604020202020204" pitchFamily="34" charset="0"/>
                <a:hlinkClick r:id="rId4"/>
              </a:rPr>
              <a:t>a Facebook post</a:t>
            </a:r>
            <a:r>
              <a:rPr lang="en-SG" dirty="0">
                <a:latin typeface="Arial" panose="020B0604020202020204" pitchFamily="34" charset="0"/>
                <a:cs typeface="Arial" panose="020B0604020202020204" pitchFamily="34" charset="0"/>
              </a:rPr>
              <a:t>.</a:t>
            </a:r>
          </a:p>
          <a:p>
            <a:r>
              <a:rPr lang="en-SG" dirty="0">
                <a:latin typeface="Arial" panose="020B0604020202020204" pitchFamily="34" charset="0"/>
                <a:cs typeface="Arial" panose="020B0604020202020204" pitchFamily="34" charset="0"/>
              </a:rPr>
              <a:t>"We are heartbroken at the loss of this sweet, wise, friendly soul," said the post. </a:t>
            </a:r>
          </a:p>
          <a:p>
            <a:r>
              <a:rPr lang="en-SG" dirty="0">
                <a:latin typeface="Arial" panose="020B0604020202020204" pitchFamily="34" charset="0"/>
                <a:cs typeface="Arial" panose="020B0604020202020204" pitchFamily="34" charset="0"/>
              </a:rPr>
              <a:t>Little Oak Sanctuary made a point of looking at Chris as more than a spectacle and respecting him as a companion. </a:t>
            </a:r>
          </a:p>
          <a:p>
            <a:r>
              <a:rPr lang="en-SG" dirty="0">
                <a:latin typeface="Arial" panose="020B0604020202020204" pitchFamily="34" charset="0"/>
                <a:cs typeface="Arial" panose="020B0604020202020204" pitchFamily="34" charset="0"/>
              </a:rPr>
              <a:t>"He was so much more than this, so very much more," it said in the post. "And we will remember him for all that he was - someone, not something - here with us, not for us. RIP dear Chris."</a:t>
            </a:r>
          </a:p>
          <a:p>
            <a:r>
              <a:rPr lang="en-SG" dirty="0">
                <a:latin typeface="Arial" panose="020B0604020202020204" pitchFamily="34" charset="0"/>
                <a:cs typeface="Arial" panose="020B0604020202020204" pitchFamily="34" charset="0"/>
              </a:rPr>
              <a:t>Those wishing to mourn Chris's passing may visit his famous fleece on display at the </a:t>
            </a:r>
            <a:r>
              <a:rPr lang="en-SG" dirty="0">
                <a:latin typeface="Arial" panose="020B0604020202020204" pitchFamily="34" charset="0"/>
                <a:cs typeface="Arial" panose="020B0604020202020204" pitchFamily="34" charset="0"/>
                <a:hlinkClick r:id="rId5"/>
              </a:rPr>
              <a:t>National Museum of Australia</a:t>
            </a:r>
            <a:r>
              <a:rPr lang="en-SG"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091666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74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10:18</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“Why do you call me good?”</a:t>
            </a:r>
            <a:r>
              <a:rPr lang="en-US" dirty="0">
                <a:solidFill>
                  <a:srgbClr val="000000"/>
                </a:solidFill>
                <a:effectLst/>
                <a:latin typeface="Lucida Grande" panose="020B0600040502020204" pitchFamily="34" charset="0"/>
              </a:rPr>
              <a:t> Jesus asked. </a:t>
            </a:r>
            <a:r>
              <a:rPr lang="en-US" dirty="0">
                <a:solidFill>
                  <a:srgbClr val="FF2500"/>
                </a:solidFill>
                <a:effectLst/>
                <a:latin typeface="Lucida Grande" panose="020B0600040502020204" pitchFamily="34" charset="0"/>
              </a:rPr>
              <a:t>“Only God is truly good.</a:t>
            </a:r>
            <a:r>
              <a:rPr lang="en-US" dirty="0">
                <a:solidFill>
                  <a:srgbClr val="000000"/>
                </a:solidFill>
                <a:effectLst/>
                <a:latin typeface="Lucida Grande" panose="020B0600040502020204" pitchFamily="34" charset="0"/>
              </a:rPr>
              <a:t> </a:t>
            </a:r>
            <a:endParaRPr lang="en-US" dirty="0">
              <a:solidFill>
                <a:srgbClr val="FF2500"/>
              </a:solidFill>
              <a:effectLst/>
              <a:latin typeface="Lucida Grande" panose="020B0600040502020204" pitchFamily="34" charset="0"/>
            </a:endParaRPr>
          </a:p>
          <a:p>
            <a:endParaRPr lang="en-US" dirty="0"/>
          </a:p>
        </p:txBody>
      </p:sp>
    </p:spTree>
    <p:extLst>
      <p:ext uri="{BB962C8B-B14F-4D97-AF65-F5344CB8AC3E}">
        <p14:creationId xmlns:p14="http://schemas.microsoft.com/office/powerpoint/2010/main" val="356986305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10:19 </a:t>
            </a:r>
            <a:r>
              <a:rPr lang="en-US" dirty="0">
                <a:solidFill>
                  <a:srgbClr val="FF2500"/>
                </a:solidFill>
                <a:effectLst/>
                <a:latin typeface="Lucida Grande" panose="020B0600040502020204" pitchFamily="34" charset="0"/>
              </a:rPr>
              <a:t> But to answer your question, you know the commandments: ‘You must not murder. You must not commit adultery. You must not steal. You must not testify falsely. You must not cheat anyone. Honor your father and mother.’</a:t>
            </a:r>
            <a:r>
              <a:rPr lang="en-US" baseline="30000" dirty="0">
                <a:solidFill>
                  <a:srgbClr val="FF2500"/>
                </a:solidFill>
                <a:effectLst/>
                <a:latin typeface="Lucida Grande" panose="020B0600040502020204" pitchFamily="34" charset="0"/>
              </a:rPr>
              <a:t>"</a:t>
            </a:r>
            <a:endParaRPr lang="en-US" dirty="0">
              <a:solidFill>
                <a:srgbClr val="FF2500"/>
              </a:solidFill>
              <a:effectLst/>
              <a:latin typeface="Lucida Grande" panose="020B0600040502020204" pitchFamily="34" charset="0"/>
            </a:endParaRPr>
          </a:p>
          <a:p>
            <a:r>
              <a:rPr lang="en-US" dirty="0"/>
              <a:t>————————</a:t>
            </a:r>
          </a:p>
          <a:p>
            <a:r>
              <a:rPr lang="en-US" dirty="0"/>
              <a:t>Jesus sought to show him that he was not good after all by having him evaluate himself by the Ten Commandments.</a:t>
            </a:r>
          </a:p>
        </p:txBody>
      </p:sp>
    </p:spTree>
    <p:extLst>
      <p:ext uri="{BB962C8B-B14F-4D97-AF65-F5344CB8AC3E}">
        <p14:creationId xmlns:p14="http://schemas.microsoft.com/office/powerpoint/2010/main" val="14459322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10:20</a:t>
            </a:r>
            <a:r>
              <a:rPr lang="en-US" dirty="0">
                <a:effectLst/>
                <a:latin typeface="Lucida Grande" panose="020B0600040502020204" pitchFamily="34" charset="0"/>
              </a:rPr>
              <a:t>    “Teacher,” the man replied, “I’ve obeyed all these commandments since I was young.”</a:t>
            </a:r>
            <a:endParaRPr lang="en-US" dirty="0"/>
          </a:p>
          <a:p>
            <a:r>
              <a:rPr lang="en-US" dirty="0"/>
              <a:t>——————————</a:t>
            </a:r>
          </a:p>
          <a:p>
            <a:r>
              <a:rPr lang="en-US" dirty="0"/>
              <a:t>This shows that the man was self-deluded into thinking that he was the only person in the world who was good! He should have known </a:t>
            </a:r>
            <a:r>
              <a:rPr lang="en-US" dirty="0">
                <a:solidFill>
                  <a:srgbClr val="000000"/>
                </a:solidFill>
                <a:effectLst/>
                <a:latin typeface="Times New Roman" panose="02020603050405020304" pitchFamily="18" charset="0"/>
              </a:rPr>
              <a:t>Isa 64:6, “All our so-called righteous acts are like a menstrual rag in your sight.”</a:t>
            </a:r>
          </a:p>
          <a:p>
            <a:r>
              <a:rPr lang="en-US" dirty="0"/>
              <a:t> </a:t>
            </a:r>
          </a:p>
        </p:txBody>
      </p:sp>
    </p:spTree>
    <p:extLst>
      <p:ext uri="{BB962C8B-B14F-4D97-AF65-F5344CB8AC3E}">
        <p14:creationId xmlns:p14="http://schemas.microsoft.com/office/powerpoint/2010/main" val="329133796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10:21</a:t>
            </a:r>
            <a:r>
              <a:rPr lang="en-US" dirty="0">
                <a:effectLst/>
                <a:latin typeface="Lucida Grande" panose="020B0600040502020204" pitchFamily="34" charset="0"/>
              </a:rPr>
              <a:t>    Looking at the man, Jesus felt genuine love for him.</a:t>
            </a:r>
          </a:p>
        </p:txBody>
      </p:sp>
    </p:spTree>
    <p:extLst>
      <p:ext uri="{BB962C8B-B14F-4D97-AF65-F5344CB8AC3E}">
        <p14:creationId xmlns:p14="http://schemas.microsoft.com/office/powerpoint/2010/main" val="358064079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10:21</a:t>
            </a:r>
            <a:r>
              <a:rPr lang="en-US" dirty="0">
                <a:effectLst/>
                <a:latin typeface="Lucida Grande" panose="020B0600040502020204" pitchFamily="34" charset="0"/>
              </a:rPr>
              <a:t>   </a:t>
            </a:r>
            <a:r>
              <a:rPr lang="en-US" dirty="0">
                <a:solidFill>
                  <a:srgbClr val="FF2500"/>
                </a:solidFill>
                <a:effectLst/>
                <a:latin typeface="Lucida Grande" panose="020B0600040502020204" pitchFamily="34" charset="0"/>
              </a:rPr>
              <a:t>“There is still one thing you haven’t done,”</a:t>
            </a:r>
            <a:r>
              <a:rPr lang="en-US" dirty="0">
                <a:solidFill>
                  <a:srgbClr val="000000"/>
                </a:solidFill>
                <a:effectLst/>
                <a:latin typeface="Lucida Grande" panose="020B0600040502020204" pitchFamily="34" charset="0"/>
              </a:rPr>
              <a:t> he told him.</a:t>
            </a:r>
            <a:endParaRPr lang="en-US" dirty="0">
              <a:solidFill>
                <a:srgbClr val="FF2500"/>
              </a:solidFill>
              <a:effectLst/>
              <a:latin typeface="Lucida Grande" panose="020B0600040502020204" pitchFamily="34" charset="0"/>
            </a:endParaRPr>
          </a:p>
        </p:txBody>
      </p:sp>
    </p:spTree>
    <p:extLst>
      <p:ext uri="{BB962C8B-B14F-4D97-AF65-F5344CB8AC3E}">
        <p14:creationId xmlns:p14="http://schemas.microsoft.com/office/powerpoint/2010/main" val="330296071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10:21</a:t>
            </a:r>
            <a:r>
              <a:rPr lang="en-US" dirty="0">
                <a:effectLst/>
                <a:latin typeface="Lucida Grande" panose="020B0600040502020204" pitchFamily="34" charset="0"/>
              </a:rPr>
              <a:t>   </a:t>
            </a:r>
            <a:r>
              <a:rPr lang="en-US" dirty="0">
                <a:solidFill>
                  <a:srgbClr val="FF2500"/>
                </a:solidFill>
                <a:effectLst/>
                <a:latin typeface="Lucida Grande" panose="020B0600040502020204" pitchFamily="34" charset="0"/>
              </a:rPr>
              <a:t>“Go and sell all your possessions and give the money to the poor, and you will have treasure in heaven. Then come, follow me.”</a:t>
            </a:r>
          </a:p>
          <a:p>
            <a:endParaRPr lang="en-US" dirty="0"/>
          </a:p>
        </p:txBody>
      </p:sp>
    </p:spTree>
    <p:extLst>
      <p:ext uri="{BB962C8B-B14F-4D97-AF65-F5344CB8AC3E}">
        <p14:creationId xmlns:p14="http://schemas.microsoft.com/office/powerpoint/2010/main" val="102963813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10:22</a:t>
            </a:r>
            <a:r>
              <a:rPr lang="en-US" dirty="0">
                <a:effectLst/>
                <a:latin typeface="Lucida Grande" panose="020B0600040502020204" pitchFamily="34" charset="0"/>
              </a:rPr>
              <a:t>    At this the man’s face fell, and he went away sad, for he had many possessions.</a:t>
            </a:r>
          </a:p>
          <a:p>
            <a:endParaRPr lang="en-US" dirty="0"/>
          </a:p>
        </p:txBody>
      </p:sp>
    </p:spTree>
    <p:extLst>
      <p:ext uri="{BB962C8B-B14F-4D97-AF65-F5344CB8AC3E}">
        <p14:creationId xmlns:p14="http://schemas.microsoft.com/office/powerpoint/2010/main" val="179309646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b="1" dirty="0">
                <a:solidFill>
                  <a:srgbClr val="006699"/>
                </a:solidFill>
                <a:effectLst/>
                <a:latin typeface="Helvetica Neue" panose="02000503000000020004" pitchFamily="2" charset="0"/>
              </a:rPr>
              <a:t>Mark 10:23</a:t>
            </a:r>
            <a:r>
              <a:rPr lang="en-US" dirty="0">
                <a:solidFill>
                  <a:srgbClr val="000000"/>
                </a:solidFill>
                <a:effectLst/>
                <a:latin typeface="Lucida Grande" panose="020B0600040502020204" pitchFamily="34" charset="0"/>
              </a:rPr>
              <a:t>    Jesus looked around and said to his disciples, </a:t>
            </a:r>
            <a:r>
              <a:rPr lang="en-US" dirty="0">
                <a:solidFill>
                  <a:srgbClr val="FF2500"/>
                </a:solidFill>
                <a:effectLst/>
                <a:latin typeface="Lucida Grande" panose="020B0600040502020204" pitchFamily="34" charset="0"/>
              </a:rPr>
              <a:t>“How hard it is for the rich to enter the Kingdom of God!”</a:t>
            </a:r>
            <a:endParaRPr lang="en-US" dirty="0"/>
          </a:p>
        </p:txBody>
      </p:sp>
    </p:spTree>
    <p:extLst>
      <p:ext uri="{BB962C8B-B14F-4D97-AF65-F5344CB8AC3E}">
        <p14:creationId xmlns:p14="http://schemas.microsoft.com/office/powerpoint/2010/main" val="318752146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B965DBC-AF30-A142-04A1-14A760D8E024}"/>
            </a:ext>
          </a:extLst>
        </p:cNvPr>
        <p:cNvGrpSpPr/>
        <p:nvPr/>
      </p:nvGrpSpPr>
      <p:grpSpPr>
        <a:xfrm>
          <a:off x="0" y="0"/>
          <a:ext cx="0" cy="0"/>
          <a:chOff x="0" y="0"/>
          <a:chExt cx="0" cy="0"/>
        </a:xfrm>
      </p:grpSpPr>
      <p:sp>
        <p:nvSpPr>
          <p:cNvPr id="24577" name="Text Box 1">
            <a:extLst>
              <a:ext uri="{FF2B5EF4-FFF2-40B4-BE49-F238E27FC236}">
                <a16:creationId xmlns:a16="http://schemas.microsoft.com/office/drawing/2014/main" id="{33AF292B-BCE2-88AE-0107-9B7B1578F60C}"/>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a:extLst>
              <a:ext uri="{FF2B5EF4-FFF2-40B4-BE49-F238E27FC236}">
                <a16:creationId xmlns:a16="http://schemas.microsoft.com/office/drawing/2014/main" id="{079CC649-1E56-4821-2418-86F4065E596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b="1" dirty="0">
                <a:solidFill>
                  <a:srgbClr val="006699"/>
                </a:solidFill>
                <a:effectLst/>
                <a:latin typeface="Helvetica Neue" panose="02000503000000020004" pitchFamily="2" charset="0"/>
              </a:rPr>
              <a:t>Mark 10:24</a:t>
            </a:r>
            <a:r>
              <a:rPr lang="en-US" dirty="0">
                <a:solidFill>
                  <a:srgbClr val="000000"/>
                </a:solidFill>
                <a:effectLst/>
                <a:latin typeface="Lucida Grande" panose="020B0600040502020204" pitchFamily="34" charset="0"/>
              </a:rPr>
              <a:t>    This amazed them. But Jesus said again, </a:t>
            </a:r>
            <a:r>
              <a:rPr lang="en-US" dirty="0">
                <a:solidFill>
                  <a:srgbClr val="FF2500"/>
                </a:solidFill>
                <a:effectLst/>
                <a:latin typeface="Lucida Grande" panose="020B0600040502020204" pitchFamily="34" charset="0"/>
              </a:rPr>
              <a:t>“Dear children, it is very hard to enter the Kingdom of God.</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25</a:t>
            </a:r>
            <a:r>
              <a:rPr lang="en-US" dirty="0">
                <a:solidFill>
                  <a:srgbClr val="FF2500"/>
                </a:solidFill>
                <a:effectLst/>
                <a:latin typeface="Lucida Grande" panose="020B0600040502020204" pitchFamily="34" charset="0"/>
              </a:rPr>
              <a:t> In fact, it is easier for a camel to go through the eye of a needle than for a rich person to enter the Kingdom of God!”</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10:26</a:t>
            </a:r>
            <a:r>
              <a:rPr lang="en-US" dirty="0">
                <a:effectLst/>
                <a:latin typeface="Lucida Grande" panose="020B0600040502020204" pitchFamily="34" charset="0"/>
              </a:rPr>
              <a:t>    The disciples were astounded. “Then who in the world can be saved?” they asked.</a:t>
            </a:r>
            <a:endParaRPr lang="en-US" dirty="0"/>
          </a:p>
          <a:p>
            <a:r>
              <a:rPr lang="en-US" dirty="0"/>
              <a:t>—————————</a:t>
            </a:r>
          </a:p>
          <a:p>
            <a:r>
              <a:rPr lang="en-US" dirty="0"/>
              <a:t>LC-06-Preparation-184</a:t>
            </a:r>
          </a:p>
          <a:p>
            <a:r>
              <a:rPr lang="en-US" dirty="0"/>
              <a:t>NS-01-Matt15-28—slide 102</a:t>
            </a:r>
          </a:p>
          <a:p>
            <a:r>
              <a:rPr lang="en-US" dirty="0"/>
              <a:t>NS-02-Mark9-16—slide 25</a:t>
            </a:r>
          </a:p>
          <a:p>
            <a:r>
              <a:rPr lang="en-US" dirty="0"/>
              <a:t>NS-03-Luke13-14—slide 115</a:t>
            </a:r>
          </a:p>
        </p:txBody>
      </p:sp>
    </p:spTree>
    <p:extLst>
      <p:ext uri="{BB962C8B-B14F-4D97-AF65-F5344CB8AC3E}">
        <p14:creationId xmlns:p14="http://schemas.microsoft.com/office/powerpoint/2010/main" val="202833514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B965DBC-AF30-A142-04A1-14A760D8E024}"/>
            </a:ext>
          </a:extLst>
        </p:cNvPr>
        <p:cNvGrpSpPr/>
        <p:nvPr/>
      </p:nvGrpSpPr>
      <p:grpSpPr>
        <a:xfrm>
          <a:off x="0" y="0"/>
          <a:ext cx="0" cy="0"/>
          <a:chOff x="0" y="0"/>
          <a:chExt cx="0" cy="0"/>
        </a:xfrm>
      </p:grpSpPr>
      <p:sp>
        <p:nvSpPr>
          <p:cNvPr id="24577" name="Text Box 1">
            <a:extLst>
              <a:ext uri="{FF2B5EF4-FFF2-40B4-BE49-F238E27FC236}">
                <a16:creationId xmlns:a16="http://schemas.microsoft.com/office/drawing/2014/main" id="{33AF292B-BCE2-88AE-0107-9B7B1578F60C}"/>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a:extLst>
              <a:ext uri="{FF2B5EF4-FFF2-40B4-BE49-F238E27FC236}">
                <a16:creationId xmlns:a16="http://schemas.microsoft.com/office/drawing/2014/main" id="{079CC649-1E56-4821-2418-86F4065E596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Q: Is Jesus explaining something difficult or impossible?</a:t>
            </a:r>
          </a:p>
          <a:p>
            <a:endParaRPr lang="en-US" dirty="0"/>
          </a:p>
          <a:p>
            <a:r>
              <a:rPr lang="en-US" dirty="0"/>
              <a:t>A: Humanly speaking, a camel cannot fit through a normal-sized needle, so it is impossible. Some understand this to mean that a wealthy person cannot enter heaven through their wealth (an impossibility).</a:t>
            </a:r>
          </a:p>
          <a:p>
            <a:endParaRPr lang="en-US" dirty="0"/>
          </a:p>
          <a:p>
            <a:r>
              <a:rPr lang="en-US" dirty="0"/>
              <a:t>Others say that riches often prevent the wealthy from seeing their need for Jesus (a difficulty).</a:t>
            </a:r>
          </a:p>
          <a:p>
            <a:endParaRPr lang="en-US" dirty="0"/>
          </a:p>
          <a:p>
            <a:r>
              <a:rPr lang="en-US" dirty="0"/>
              <a:t>Which is correct? Both are theologically sound, but which view best fits the context?</a:t>
            </a:r>
          </a:p>
          <a:p>
            <a:endParaRPr lang="en-US" dirty="0"/>
          </a:p>
          <a:p>
            <a:r>
              <a:rPr lang="en-US" dirty="0"/>
              <a:t>—————————</a:t>
            </a:r>
          </a:p>
          <a:p>
            <a:r>
              <a:rPr lang="en-US" dirty="0"/>
              <a:t>LC-06-Preparation-185</a:t>
            </a:r>
          </a:p>
          <a:p>
            <a:r>
              <a:rPr lang="en-US" dirty="0"/>
              <a:t>NS-01-Matt15-28—slide 103</a:t>
            </a:r>
          </a:p>
          <a:p>
            <a:r>
              <a:rPr lang="en-US" dirty="0"/>
              <a:t>NS-02-Mark9-16—slide 26</a:t>
            </a:r>
          </a:p>
          <a:p>
            <a:r>
              <a:rPr lang="en-US" dirty="0"/>
              <a:t>NS-03-Luke13-14—slide 116</a:t>
            </a:r>
          </a:p>
        </p:txBody>
      </p:sp>
    </p:spTree>
    <p:extLst>
      <p:ext uri="{BB962C8B-B14F-4D97-AF65-F5344CB8AC3E}">
        <p14:creationId xmlns:p14="http://schemas.microsoft.com/office/powerpoint/2010/main" val="2729151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values what people despise.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45718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752B968-B574-CFAF-2F9E-A9A76BB360AB}"/>
            </a:ext>
          </a:extLst>
        </p:cNvPr>
        <p:cNvGrpSpPr/>
        <p:nvPr/>
      </p:nvGrpSpPr>
      <p:grpSpPr>
        <a:xfrm>
          <a:off x="0" y="0"/>
          <a:ext cx="0" cy="0"/>
          <a:chOff x="0" y="0"/>
          <a:chExt cx="0" cy="0"/>
        </a:xfrm>
      </p:grpSpPr>
      <p:sp>
        <p:nvSpPr>
          <p:cNvPr id="24577" name="Text Box 1">
            <a:extLst>
              <a:ext uri="{FF2B5EF4-FFF2-40B4-BE49-F238E27FC236}">
                <a16:creationId xmlns:a16="http://schemas.microsoft.com/office/drawing/2014/main" id="{DF6B5524-2F8E-36E9-7223-274B1FC3E5B7}"/>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a:extLst>
              <a:ext uri="{FF2B5EF4-FFF2-40B4-BE49-F238E27FC236}">
                <a16:creationId xmlns:a16="http://schemas.microsoft.com/office/drawing/2014/main" id="{34D00AD6-D39E-0487-9A84-A6A8C291D25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dirty="0"/>
              <a:t>Joseph Dillow presents an alternate view:</a:t>
            </a:r>
          </a:p>
          <a:p>
            <a:endParaRPr lang="en-US" i="0" dirty="0"/>
          </a:p>
          <a:p>
            <a:r>
              <a:rPr lang="en-US" sz="1200" i="0" kern="1200">
                <a:solidFill>
                  <a:schemeClr val="tx1"/>
                </a:solidFill>
                <a:effectLst/>
                <a:latin typeface="+mn-lt"/>
                <a:ea typeface="+mn-ea"/>
                <a:cs typeface="+mn-cs"/>
              </a:rPr>
              <a:t>"Are Works a Condition for Entering the Kingdom?</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The New Testament includes 23 references to entering the kingdom, entering into “life,” seeking “life,” or seeking the kingdom.</a:t>
            </a:r>
            <a:r>
              <a:rPr lang="en-US" sz="1200" i="0" kern="1200" baseline="30000">
                <a:solidFill>
                  <a:schemeClr val="tx1"/>
                </a:solidFill>
                <a:effectLst/>
                <a:latin typeface="+mn-lt"/>
                <a:ea typeface="+mn-ea"/>
                <a:cs typeface="+mn-cs"/>
              </a:rPr>
              <a:t>731</a:t>
            </a:r>
            <a:r>
              <a:rPr lang="en-US" sz="1200" i="0" kern="1200">
                <a:solidFill>
                  <a:schemeClr val="tx1"/>
                </a:solidFill>
                <a:effectLst/>
                <a:latin typeface="+mn-lt"/>
                <a:ea typeface="+mn-ea"/>
                <a:cs typeface="+mn-cs"/>
              </a:rPr>
              <a:t> These passages, commonly called the “entry sayings,” are usually understood to refer to entrance into personal salvation either now or in the eschatological future. However, in many of these passages, entry into the kingdom or into “life” appears to be predicated on works.</a:t>
            </a:r>
            <a:r>
              <a:rPr lang="en-US" sz="1200" i="0" kern="1200" baseline="30000">
                <a:solidFill>
                  <a:schemeClr val="tx1"/>
                </a:solidFill>
                <a:effectLst/>
                <a:latin typeface="+mn-lt"/>
                <a:ea typeface="+mn-ea"/>
                <a:cs typeface="+mn-cs"/>
              </a:rPr>
              <a:t>732</a:t>
            </a:r>
            <a:r>
              <a:rPr lang="en-US" sz="1200" i="0" kern="1200">
                <a:solidFill>
                  <a:schemeClr val="tx1"/>
                </a:solidFill>
                <a:effectLst/>
                <a:latin typeface="+mn-lt"/>
                <a:ea typeface="+mn-ea"/>
                <a:cs typeface="+mn-cs"/>
              </a:rPr>
              <a:t> If the traditional idea that “the kingdom” always refers to individual salvation and that “entrance into the kingdom” always refers to “getting saved” or going to heaven when one dies is accepted, as Bill did, then there emerges an apparent conflict with the faith-alone gospel of the New Testament.</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For example, to “enter the kingdom”</a:t>
            </a:r>
            <a:r>
              <a:rPr lang="en-US" sz="1200" i="0" kern="1200" baseline="30000">
                <a:solidFill>
                  <a:schemeClr val="tx1"/>
                </a:solidFill>
                <a:effectLst/>
                <a:latin typeface="+mn-lt"/>
                <a:ea typeface="+mn-ea"/>
                <a:cs typeface="+mn-cs"/>
              </a:rPr>
              <a:t>733</a:t>
            </a:r>
            <a:r>
              <a:rPr lang="en-US" sz="1200" i="0" kern="1200">
                <a:solidFill>
                  <a:schemeClr val="tx1"/>
                </a:solidFill>
                <a:effectLst/>
                <a:latin typeface="+mn-lt"/>
                <a:ea typeface="+mn-ea"/>
                <a:cs typeface="+mn-cs"/>
              </a:rPr>
              <a:t> requires a righteousness that is greater than that of the scribes and Pharisees (Matthew 5:20).</a:t>
            </a:r>
            <a:r>
              <a:rPr lang="en-US" sz="1200" i="0" kern="1200" baseline="30000">
                <a:solidFill>
                  <a:schemeClr val="tx1"/>
                </a:solidFill>
                <a:effectLst/>
                <a:latin typeface="+mn-lt"/>
                <a:ea typeface="+mn-ea"/>
                <a:cs typeface="+mn-cs"/>
              </a:rPr>
              <a:t>734</a:t>
            </a:r>
            <a:r>
              <a:rPr lang="en-US" sz="1200" i="0" kern="1200">
                <a:solidFill>
                  <a:schemeClr val="tx1"/>
                </a:solidFill>
                <a:effectLst/>
                <a:latin typeface="+mn-lt"/>
                <a:ea typeface="+mn-ea"/>
                <a:cs typeface="+mn-cs"/>
              </a:rPr>
              <a:t> Those who enter the kingdom must do so through the path of discipleship, the narrow gate (Matthew 7:13, 14). In order to enter the kingdom, one must do the “will of the Father,” that is, obey the precepts taught in the Sermon on the Mount (Matthew 7:21).</a:t>
            </a:r>
            <a:r>
              <a:rPr lang="en-US" sz="1200" i="0" kern="1200" baseline="30000">
                <a:solidFill>
                  <a:schemeClr val="tx1"/>
                </a:solidFill>
                <a:effectLst/>
                <a:latin typeface="+mn-lt"/>
                <a:ea typeface="+mn-ea"/>
                <a:cs typeface="+mn-cs"/>
              </a:rPr>
              <a:t>735</a:t>
            </a:r>
            <a:r>
              <a:rPr lang="en-US" sz="1200" i="0" kern="1200">
                <a:solidFill>
                  <a:schemeClr val="tx1"/>
                </a:solidFill>
                <a:effectLst/>
                <a:latin typeface="+mn-lt"/>
                <a:ea typeface="+mn-ea"/>
                <a:cs typeface="+mn-cs"/>
              </a:rPr>
              <a:t> To “enter into life,” which is an equivalent phrase, one must deal radically with sin, reject it, and remove it from one’s lifestyle (Matthew 18:3, 9).</a:t>
            </a:r>
            <a:r>
              <a:rPr lang="en-US" sz="1200" i="0" kern="1200" baseline="30000">
                <a:solidFill>
                  <a:schemeClr val="tx1"/>
                </a:solidFill>
                <a:effectLst/>
                <a:latin typeface="+mn-lt"/>
                <a:ea typeface="+mn-ea"/>
                <a:cs typeface="+mn-cs"/>
              </a:rPr>
              <a:t>736</a:t>
            </a:r>
            <a:r>
              <a:rPr lang="en-US" sz="1200" i="0" kern="1200">
                <a:solidFill>
                  <a:schemeClr val="tx1"/>
                </a:solidFill>
                <a:effectLst/>
                <a:latin typeface="+mn-lt"/>
                <a:ea typeface="+mn-ea"/>
                <a:cs typeface="+mn-cs"/>
              </a:rPr>
              <a:t> To enter the kingdom, one must be “converted” (Matthew 18:3, 9). Jesus tells the rich young ruler that to “enter into life” (which he equates with entering the kingdom, v. 23) one must “keep the commandments” (Matthew 19:17).</a:t>
            </a:r>
            <a:r>
              <a:rPr lang="en-US" sz="1200" i="0" kern="1200" baseline="30000">
                <a:solidFill>
                  <a:schemeClr val="tx1"/>
                </a:solidFill>
                <a:effectLst/>
                <a:latin typeface="+mn-lt"/>
                <a:ea typeface="+mn-ea"/>
                <a:cs typeface="+mn-cs"/>
              </a:rPr>
              <a:t>737</a:t>
            </a:r>
            <a:r>
              <a:rPr lang="en-US" sz="1200" i="0" kern="1200">
                <a:solidFill>
                  <a:schemeClr val="tx1"/>
                </a:solidFill>
                <a:effectLst/>
                <a:latin typeface="+mn-lt"/>
                <a:ea typeface="+mn-ea"/>
                <a:cs typeface="+mn-cs"/>
              </a:rPr>
              <a:t> Strenuous moral effort is required if one is to enter the kingdom (Mark 10:24, “how hard”).</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It should be obvious to any unbiased reader that the calls to enter the kingdom are conditioned upon works. Neonomian writers, believing that entering the kingdom means “going to heaven,” simply call a spade a spade and in agreement with the Catholics boldly assert that salvation is secured by non-meritorious, God-produced works in the believer. It is disappointing that the Evangelical Theological Society, is now publishing books and articles advocating this viewpoint. A recent example from the pen of Edmund Neufeld says, “Each [beatitude] is an aspect of the condition by which the follower of Christ receives salvation from God.”</a:t>
            </a:r>
            <a:r>
              <a:rPr lang="en-US" sz="1200" i="0" kern="1200" baseline="30000">
                <a:solidFill>
                  <a:schemeClr val="tx1"/>
                </a:solidFill>
                <a:effectLst/>
                <a:latin typeface="+mn-lt"/>
                <a:ea typeface="+mn-ea"/>
                <a:cs typeface="+mn-cs"/>
              </a:rPr>
              <a:t>738</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In the following discussion I will argue that the calls to enter the kingdom in the Gospel of Matthew are all addressed to those who are already born again. They are challenges to live out one’s faith, not always invitations to personal salvation, entrance into heaven, or entrance into the Millennial Kingdom. The next three chapters will be devoted to establishing this understanding of the “entry” sayings."</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731 The “entry sayings” refer to these phrases: (1) “enter the kingdom of heaven” (Matthew 5:20; 7:21; 18:3; 19:23, 24; 23:13; Mark 9:47; 10:15, 25; Luke 18:17, 24, 25; John 3:5; Acts 14:22); (2) “entering into life” (Matthew 18:8, 9; 19:17; Mark 9:43; (3) “seeking life” (Luke 17:33; Romans 2:7); (4)</a:t>
            </a:r>
          </a:p>
          <a:p>
            <a:r>
              <a:rPr lang="en-US" sz="1200" i="0" kern="1200">
                <a:solidFill>
                  <a:schemeClr val="tx1"/>
                </a:solidFill>
                <a:effectLst/>
                <a:latin typeface="+mn-lt"/>
                <a:ea typeface="+mn-ea"/>
                <a:cs typeface="+mn-cs"/>
              </a:rPr>
              <a:t>“seeking the kingdom” (Matthew 6:33; 13:45; Luke 12:31). These seem to be parallel and explain one another.</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732 See G. Todd Wilson, "Conditions for Entering the Kingdom," Perspectives in Religious Studies 5 (Spring 1978): 40.</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733 Equivalent expressions to “enter the kingdom” are “enter into life” and “enter into joy” and in some cases “inherit the kingdom” (see Schneider, “eiserchomai,” TDNT, 2.677).</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734 Some understand this “greater righteousness” to refer to either forensic justification or a characteristic of all who are saved. However, as will be demonstrated later, both these options are inconsistent with the context. See pp. 233 ff.</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735 To obey the will of the Father seems to refer to good works in Matthew 12:50. And it is highly unlikely that the “will of the Father” in the context of the Sermon on the Mount is to believe on Christ of </a:t>
            </a:r>
          </a:p>
          <a:p>
            <a:r>
              <a:rPr lang="en-US" sz="1200" i="0" kern="1200">
                <a:solidFill>
                  <a:schemeClr val="tx1"/>
                </a:solidFill>
                <a:effectLst/>
                <a:latin typeface="+mn-lt"/>
                <a:ea typeface="+mn-ea"/>
                <a:cs typeface="+mn-cs"/>
              </a:rPr>
              <a:t>salvation as it is in John 6:40. For discussion of this phrase, see pp. 306 ff.</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736 “This unconditional orientation to the coming kingdom demands sacrifice, namely, a clean break with everything that would hinder or prejudice the newly established existence of man before God (cf. the sayings about offences in Matthew 18:8 ff.),”ibid., 2.677</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737 True, the disciples ask, “Who then can be saved?” As already demonstrated, “saved” does not have to refer to soteriological entrance into heaven. As has been shown earlier, the salvation in view is the deliverance of the soul by self-denying discipleship to Christ, leading to high honor and reward in the kingdom, see pp. 202 ff.</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738 Edmund K. Neufeld, "The Gospel in the Gospels: Answering the Question 'What must I do to be saved?' From the Synoptics," JETS 51, no. 2 (June 2008): 273.</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—Joseph Dillow, </a:t>
            </a:r>
            <a:r>
              <a:rPr lang="en-US" sz="1200" i="1" kern="1200">
                <a:solidFill>
                  <a:schemeClr val="tx1"/>
                </a:solidFill>
                <a:effectLst/>
                <a:latin typeface="+mn-lt"/>
                <a:ea typeface="+mn-ea"/>
                <a:cs typeface="+mn-cs"/>
              </a:rPr>
              <a:t>Final Destiny</a:t>
            </a:r>
            <a:r>
              <a:rPr lang="en-US" sz="1200" i="0" kern="1200">
                <a:solidFill>
                  <a:schemeClr val="tx1"/>
                </a:solidFill>
                <a:effectLst/>
                <a:latin typeface="+mn-lt"/>
                <a:ea typeface="+mn-ea"/>
                <a:cs typeface="+mn-cs"/>
              </a:rPr>
              <a:t>, 230-31</a:t>
            </a:r>
            <a:endParaRPr lang="en-US" dirty="0"/>
          </a:p>
          <a:p>
            <a:endParaRPr lang="en-US" dirty="0"/>
          </a:p>
          <a:p>
            <a:r>
              <a:rPr lang="en-US" dirty="0"/>
              <a:t>—————————</a:t>
            </a:r>
          </a:p>
          <a:p>
            <a:r>
              <a:rPr lang="en-US" dirty="0"/>
              <a:t>LC-06-Preparation-186</a:t>
            </a:r>
          </a:p>
          <a:p>
            <a:r>
              <a:rPr lang="en-US" dirty="0"/>
              <a:t>NS-01-Matt15-28—slide 104</a:t>
            </a:r>
          </a:p>
          <a:p>
            <a:r>
              <a:rPr lang="en-US" dirty="0"/>
              <a:t>NS-02-Mark9-16—slide 27</a:t>
            </a:r>
          </a:p>
          <a:p>
            <a:r>
              <a:rPr lang="en-US" dirty="0"/>
              <a:t>NS-03-Luke13-14—slide 117</a:t>
            </a:r>
          </a:p>
        </p:txBody>
      </p:sp>
    </p:spTree>
    <p:extLst>
      <p:ext uri="{BB962C8B-B14F-4D97-AF65-F5344CB8AC3E}">
        <p14:creationId xmlns:p14="http://schemas.microsoft.com/office/powerpoint/2010/main" val="28727804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b="1" dirty="0">
                <a:solidFill>
                  <a:srgbClr val="006699"/>
                </a:solidFill>
                <a:effectLst/>
                <a:latin typeface="Helvetica Neue" panose="02000503000000020004" pitchFamily="2" charset="0"/>
              </a:rPr>
              <a:t>Mark 10:27</a:t>
            </a:r>
            <a:r>
              <a:rPr lang="en-US" dirty="0">
                <a:solidFill>
                  <a:srgbClr val="000000"/>
                </a:solidFill>
                <a:effectLst/>
                <a:latin typeface="Lucida Grande" panose="020B0600040502020204" pitchFamily="34" charset="0"/>
              </a:rPr>
              <a:t>    Jesus looked at them intently and said, </a:t>
            </a:r>
            <a:r>
              <a:rPr lang="en-US" dirty="0">
                <a:solidFill>
                  <a:srgbClr val="FF2500"/>
                </a:solidFill>
                <a:effectLst/>
                <a:latin typeface="Lucida Grande" panose="020B0600040502020204" pitchFamily="34" charset="0"/>
              </a:rPr>
              <a:t>“Humanly speaking, it is impossible. But not with God. Everything is possible with God.”</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10:28</a:t>
            </a:r>
            <a:r>
              <a:rPr lang="en-US" dirty="0">
                <a:effectLst/>
                <a:latin typeface="Lucida Grande" panose="020B0600040502020204" pitchFamily="34" charset="0"/>
              </a:rPr>
              <a:t>    Then Peter began to speak up. “We’ve given up everything to follow you,” he said.</a:t>
            </a:r>
          </a:p>
          <a:p>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Mark 10:29</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“Yes,”</a:t>
            </a:r>
            <a:r>
              <a:rPr lang="en-US" dirty="0">
                <a:solidFill>
                  <a:srgbClr val="000000"/>
                </a:solidFill>
                <a:effectLst/>
                <a:latin typeface="Lucida Grande" panose="020B0600040502020204" pitchFamily="34" charset="0"/>
              </a:rPr>
              <a:t> Jesus replied, </a:t>
            </a:r>
            <a:r>
              <a:rPr lang="en-US" dirty="0">
                <a:solidFill>
                  <a:srgbClr val="FF2500"/>
                </a:solidFill>
                <a:effectLst/>
                <a:latin typeface="Lucida Grande" panose="020B0600040502020204" pitchFamily="34" charset="0"/>
              </a:rPr>
              <a:t>“and I assure you that everyone who has given up house or brothers or sisters or mother or father or children or property, for my sake and for the Good News,</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30</a:t>
            </a:r>
            <a:r>
              <a:rPr lang="en-US" dirty="0">
                <a:solidFill>
                  <a:srgbClr val="FF2500"/>
                </a:solidFill>
                <a:effectLst/>
                <a:latin typeface="Lucida Grande" panose="020B0600040502020204" pitchFamily="34" charset="0"/>
              </a:rPr>
              <a:t> will receive now in return a hundred times as many houses, brothers, sisters, mothers, children, and property—along with persecution. And in the world to come that person will have eternal life.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31</a:t>
            </a:r>
            <a:r>
              <a:rPr lang="en-US" dirty="0">
                <a:solidFill>
                  <a:srgbClr val="FF2500"/>
                </a:solidFill>
                <a:effectLst/>
                <a:latin typeface="Lucida Grande" panose="020B0600040502020204" pitchFamily="34" charset="0"/>
              </a:rPr>
              <a:t> But many who are the greatest now will be least important then, and those who seem least important now will be the greatest then.”</a:t>
            </a:r>
          </a:p>
          <a:p>
            <a:endParaRPr lang="en-US" dirty="0"/>
          </a:p>
        </p:txBody>
      </p:sp>
    </p:spTree>
    <p:extLst>
      <p:ext uri="{BB962C8B-B14F-4D97-AF65-F5344CB8AC3E}">
        <p14:creationId xmlns:p14="http://schemas.microsoft.com/office/powerpoint/2010/main" val="399952620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_____________</a:t>
            </a:r>
          </a:p>
          <a:p>
            <a:r>
              <a:rPr lang="en-US" dirty="0"/>
              <a:t>NS-03-Luke13-24—slide 74</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59870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B73C010-2D26-5649-ADE3-69E75CD5359E}"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dirty="0">
                <a:latin typeface="Times New Roman" charset="0"/>
                <a:cs typeface="Geneva" charset="0"/>
              </a:rPr>
              <a:t>The prophets often looked to the future </a:t>
            </a:r>
            <a:r>
              <a:rPr lang="en-US" baseline="0" dirty="0">
                <a:latin typeface="Times New Roman" charset="0"/>
                <a:cs typeface="Geneva" charset="0"/>
              </a:rPr>
              <a:t>but did not know how far their prophecies referred. It is like a person standing on a mountain looking into the distance and seeing what appears to be the same mountain. However, the person standing at these same mountains from the side can see significant gaps between the peaks. Such is the viewpoint that we have thousands of years later. There generally existed five time periods, including the prophet’s era. Isaiah especially prophesied of each of these periods in the chapters above.</a:t>
            </a:r>
          </a:p>
          <a:p>
            <a:pPr eaLnBrk="1" hangingPunct="1"/>
            <a:endParaRPr lang="en-US" baseline="0" dirty="0">
              <a:latin typeface="Times New Roman" charset="0"/>
              <a:cs typeface="Geneva" charset="0"/>
            </a:endParaRPr>
          </a:p>
          <a:p>
            <a:pPr eaLnBrk="1" hangingPunct="1"/>
            <a:r>
              <a:rPr lang="en-US" baseline="0" dirty="0">
                <a:latin typeface="Times New Roman" charset="0"/>
                <a:cs typeface="Geneva" charset="0"/>
              </a:rPr>
              <a:t>During the ministry of Jesus, like Isaiah, his hearers understandably could not see that the kingdom would come in stages. Israel rejected Jesus and the kingdom at his first coming, thus delaying the full benefits of the kingdom by initiating only its spiritual aspects in our present Church Age. But at the return of Christ, the nation of Israel will finally believe in him (Rom 11:26-27) and reign in the millennium (Rev 5:9; 20:4-6).</a:t>
            </a:r>
          </a:p>
          <a:p>
            <a:pPr eaLnBrk="1" hangingPunct="1"/>
            <a:r>
              <a:rPr lang="en-US" baseline="0" dirty="0">
                <a:latin typeface="Times New Roman" charset="0"/>
                <a:cs typeface="Geneva" charset="0"/>
              </a:rPr>
              <a:t>____________</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aseline="0" dirty="0">
                <a:latin typeface="Times New Roman" charset="0"/>
                <a:cs typeface="Geneva" charset="0"/>
              </a:rPr>
              <a:t>Common-334</a:t>
            </a:r>
          </a:p>
          <a:p>
            <a:pPr eaLnBrk="1" hangingPunct="1"/>
            <a:r>
              <a:rPr lang="en-US" baseline="0" dirty="0">
                <a:latin typeface="Times New Roman" charset="0"/>
                <a:cs typeface="Geneva" charset="0"/>
              </a:rPr>
              <a:t>BE-31-Obadiah-64</a:t>
            </a:r>
          </a:p>
          <a:p>
            <a:pPr eaLnBrk="1" hangingPunct="1"/>
            <a:r>
              <a:rPr lang="en-US" baseline="0" dirty="0">
                <a:latin typeface="Times New Roman" charset="0"/>
                <a:cs typeface="Geneva" charset="0"/>
              </a:rPr>
              <a:t>LC-06-Preparation of the Disciples-147</a:t>
            </a:r>
          </a:p>
          <a:p>
            <a:pPr eaLnBrk="1" hangingPunct="1"/>
            <a:r>
              <a:rPr lang="en-US" dirty="0"/>
              <a:t>NS-03-Luke13-24—slide 75</a:t>
            </a:r>
            <a:endParaRPr lang="en-US" baseline="0" dirty="0">
              <a:latin typeface="Times New Roman" charset="0"/>
              <a:cs typeface="Geneva" charset="0"/>
            </a:endParaRPr>
          </a:p>
          <a:p>
            <a:pPr eaLnBrk="1" hangingPunct="1"/>
            <a:r>
              <a:rPr lang="en-US" baseline="0" dirty="0">
                <a:latin typeface="Times New Roman" charset="0"/>
                <a:cs typeface="Geneva" charset="0"/>
              </a:rPr>
              <a:t>OS-OT_Book_Overviews-782_pp42a_and_347a-613</a:t>
            </a:r>
          </a:p>
          <a:p>
            <a:pPr eaLnBrk="1" hangingPunct="1"/>
            <a:r>
              <a:rPr lang="en-US" baseline="0" dirty="0">
                <a:latin typeface="Times New Roman" charset="0"/>
                <a:cs typeface="Geneva" charset="0"/>
              </a:rPr>
              <a:t>OS-23-Prophets_Introduction-19</a:t>
            </a:r>
          </a:p>
          <a:p>
            <a:pPr eaLnBrk="1" hangingPunct="1"/>
            <a:r>
              <a:rPr lang="en-US" baseline="0" dirty="0">
                <a:latin typeface="Times New Roman" charset="0"/>
                <a:cs typeface="Geneva" charset="0"/>
              </a:rPr>
              <a:t>OS-23-Isaiah1-12—slide 362</a:t>
            </a:r>
          </a:p>
          <a:p>
            <a:pPr eaLnBrk="1" hangingPunct="1"/>
            <a:r>
              <a:rPr lang="en-US" baseline="0" dirty="0">
                <a:latin typeface="Times New Roman" charset="0"/>
                <a:cs typeface="Geneva" charset="0"/>
              </a:rPr>
              <a:t>OS-31-Obadiah-13</a:t>
            </a: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5666"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FFFFFF"/>
                </a:solidFill>
                <a:effectLst/>
                <a:uLnTx/>
                <a:uFillTx/>
                <a:latin typeface="Calibri" charset="0"/>
                <a:ea typeface="ＭＳ Ｐゴシック" charset="0"/>
              </a:rPr>
              <a:t>10/06/10</a:t>
            </a:r>
          </a:p>
        </p:txBody>
      </p:sp>
      <p:sp>
        <p:nvSpPr>
          <p:cNvPr id="625667"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AAFE0FA9-FE60-E04F-99A6-BFE43DC57BFF}" type="slidenum">
              <a:rPr kumimoji="0" lang="en-GB" sz="1200" b="0" i="0" u="none" strike="noStrike" kern="1200" cap="none" spc="0" normalizeH="0" baseline="0" noProof="0">
                <a:ln>
                  <a:noFill/>
                </a:ln>
                <a:solidFill>
                  <a:srgbClr val="FFFFFF"/>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126</a:t>
            </a:fld>
            <a:endParaRPr kumimoji="0" lang="en-GB" sz="1200" b="0" i="0" u="none" strike="noStrike" kern="1200" cap="none" spc="0" normalizeH="0" baseline="0" noProof="0">
              <a:ln>
                <a:noFill/>
              </a:ln>
              <a:solidFill>
                <a:srgbClr val="FFFFFF"/>
              </a:solidFill>
              <a:effectLst/>
              <a:uLnTx/>
              <a:uFillTx/>
              <a:latin typeface="Calibri" charset="0"/>
              <a:ea typeface="ＭＳ Ｐゴシック" charset="0"/>
            </a:endParaRPr>
          </a:p>
        </p:txBody>
      </p:sp>
      <p:sp>
        <p:nvSpPr>
          <p:cNvPr id="625668"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E2F54A92-2F84-5A48-A70C-0F553D5CED08}"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126</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25669"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625670" name="Rectangle 3"/>
          <p:cNvSpPr>
            <a:spLocks noGrp="1" noChangeArrowheads="1"/>
          </p:cNvSpPr>
          <p:nvPr>
            <p:ph type="body"/>
          </p:nvPr>
        </p:nvSpPr>
        <p:spPr>
          <a:xfrm>
            <a:off x="685800" y="4343400"/>
            <a:ext cx="5486400" cy="4124325"/>
          </a:xfrm>
          <a:solidFill>
            <a:srgbClr val="FFFFFF"/>
          </a:solidFill>
          <a:ln w="9360">
            <a:solidFill>
              <a:srgbClr val="000000"/>
            </a:solidFill>
          </a:ln>
          <a:extLst>
            <a:ext uri="{FAA26D3D-D897-4be2-8F04-BA451C77F1D7}">
              <ma14:placeholderFlag xmlns="" xmlns:ma14="http://schemas.microsoft.com/office/mac/drawingml/2011/main" val="1"/>
            </a:ext>
          </a:extLst>
        </p:spPr>
        <p:txBody>
          <a:bodyPr anchor="ctr"/>
          <a:lstStyle/>
          <a:p>
            <a:r>
              <a:rPr lang="en-US" dirty="0">
                <a:latin typeface="Times New Roman" charset="0"/>
                <a:ea typeface="ＭＳ Ｐゴシック" charset="0"/>
                <a:cs typeface="ＭＳ Ｐゴシック" charset="0"/>
              </a:rPr>
              <a:t>Premillennialism teaches that Jesus will return BEFORE the millennium. This means that there will be at least TWO judgments before and after these 1000 years. All Premillennialists teach a Tribulation Period just before his Second Coming.</a:t>
            </a:r>
          </a:p>
          <a:p>
            <a:r>
              <a:rPr lang="en-US" dirty="0">
                <a:latin typeface="Times New Roman" charset="0"/>
                <a:ea typeface="ＭＳ Ｐゴシック" charset="0"/>
                <a:cs typeface="ＭＳ Ｐゴシック" charset="0"/>
              </a:rPr>
              <a:t>_________</a:t>
            </a:r>
          </a:p>
          <a:p>
            <a:r>
              <a:rPr lang="en-US" dirty="0">
                <a:latin typeface="Times New Roman" charset="0"/>
                <a:ea typeface="ＭＳ Ｐゴシック" charset="0"/>
                <a:cs typeface="ＭＳ Ｐゴシック" charset="0"/>
              </a:rPr>
              <a:t>Common-328</a:t>
            </a:r>
          </a:p>
          <a:p>
            <a:r>
              <a:rPr lang="en-US" dirty="0"/>
              <a:t>NS-03-Luke13-24—slide 76</a:t>
            </a:r>
            <a:endParaRPr lang="en-US" dirty="0">
              <a:latin typeface="Times New Roman" charset="0"/>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imes New Roman" charset="0"/>
                <a:cs typeface="Geneva" charset="0"/>
              </a:rPr>
              <a:t>LC-06-Preparation of the Disciples-149</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latin typeface="Times New Roman" pitchFamily="18" charset="0"/>
              </a:rPr>
              <a:t>OS-23-Isaiah1-12-slide 50</a:t>
            </a:r>
          </a:p>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B5AB46F-F949-BB4B-B27C-D3209D52B915}" type="slidenum">
              <a:rPr lang="en-US" sz="1200">
                <a:solidFill>
                  <a:srgbClr val="000000"/>
                </a:solidFill>
              </a:rPr>
              <a:pPr/>
              <a:t>127</a:t>
            </a:fld>
            <a:endParaRPr lang="en-US" sz="1200">
              <a:solidFill>
                <a:srgbClr val="000000"/>
              </a:solidFill>
            </a:endParaRPr>
          </a:p>
        </p:txBody>
      </p:sp>
      <p:sp>
        <p:nvSpPr>
          <p:cNvPr id="413698" name="Rectangle 2"/>
          <p:cNvSpPr>
            <a:spLocks noGrp="1" noRot="1" noChangeAspect="1" noChangeArrowheads="1" noTextEdit="1"/>
          </p:cNvSpPr>
          <p:nvPr>
            <p:ph type="sldImg"/>
          </p:nvPr>
        </p:nvSpPr>
        <p:spPr>
          <a:solidFill>
            <a:srgbClr val="FFFFFF"/>
          </a:solidFill>
          <a:ln/>
        </p:spPr>
      </p:sp>
      <p:sp>
        <p:nvSpPr>
          <p:cNvPr id="4136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B2F6E5C-C91E-0749-ABD7-AFBB450BC95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ea typeface="ＭＳ Ｐゴシック" charset="0"/>
                <a:cs typeface="ＭＳ Ｐゴシック" charset="0"/>
              </a:rPr>
              <a:t>Luke</a:t>
            </a:r>
            <a:r>
              <a:rPr lang="fr-FR" dirty="0">
                <a:ea typeface="ＭＳ Ｐゴシック" charset="0"/>
                <a:cs typeface="ＭＳ Ｐゴシック" charset="0"/>
              </a:rPr>
              <a:t>'</a:t>
            </a:r>
            <a:r>
              <a:rPr lang="en-US" dirty="0">
                <a:ea typeface="ＭＳ Ｐゴシック" charset="0"/>
                <a:cs typeface="ＭＳ Ｐゴシック" charset="0"/>
              </a:rPr>
              <a:t>s gospel is known for its many parables by Jesus.</a:t>
            </a:r>
          </a:p>
        </p:txBody>
      </p:sp>
    </p:spTree>
    <p:extLst>
      <p:ext uri="{BB962C8B-B14F-4D97-AF65-F5344CB8AC3E}">
        <p14:creationId xmlns:p14="http://schemas.microsoft.com/office/powerpoint/2010/main" val="81416895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037A512-2F2C-B64C-AFA4-E9AA2483B6E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ea typeface="ＭＳ Ｐゴシック" charset="0"/>
                <a:cs typeface="ＭＳ Ｐゴシック" charset="0"/>
              </a:rPr>
              <a:t>Luke 15:8 Woman with 10 silver coins.</a:t>
            </a:r>
          </a:p>
          <a:p>
            <a:r>
              <a:rPr lang="en-US" dirty="0">
                <a:ea typeface="ＭＳ Ｐゴシック" charset="0"/>
                <a:cs typeface="ＭＳ Ｐゴシック" charset="0"/>
              </a:rPr>
              <a:t>Most think that the silver coin (drachma) the woman lost was from the adornment of coins that women wore around her head and would have been her dowry. If so, it was a poor woman</a:t>
            </a:r>
            <a:r>
              <a:rPr lang="fr-FR" altLang="ja-JP" dirty="0">
                <a:ea typeface="ＭＳ Ｐゴシック" charset="0"/>
                <a:cs typeface="ＭＳ Ｐゴシック" charset="0"/>
              </a:rPr>
              <a:t>'</a:t>
            </a:r>
            <a:r>
              <a:rPr lang="en-US" altLang="ja-JP" dirty="0">
                <a:ea typeface="ＭＳ Ｐゴシック" charset="0"/>
                <a:cs typeface="ＭＳ Ｐゴシック" charset="0"/>
              </a:rPr>
              <a:t>s dowry as a drachma was a day</a:t>
            </a:r>
            <a:r>
              <a:rPr lang="fr-FR" altLang="ja-JP" dirty="0">
                <a:ea typeface="ＭＳ Ｐゴシック" charset="0"/>
                <a:cs typeface="ＭＳ Ｐゴシック" charset="0"/>
              </a:rPr>
              <a:t>'</a:t>
            </a:r>
            <a:r>
              <a:rPr lang="en-US" altLang="ja-JP" dirty="0">
                <a:ea typeface="ＭＳ Ｐゴシック" charset="0"/>
                <a:cs typeface="ＭＳ Ｐゴシック" charset="0"/>
              </a:rPr>
              <a:t>s salary for a peasant working for someone else. In the culture of the time, the loss of a coin from a dowry could represent unfaithfulness and this would bring real shame and disgrace to her family and husband.</a:t>
            </a:r>
            <a:endParaRPr lang="en-US" dirty="0">
              <a:ea typeface="ＭＳ Ｐゴシック" charset="0"/>
              <a:cs typeface="ＭＳ Ｐゴシック" charset="0"/>
            </a:endParaRPr>
          </a:p>
        </p:txBody>
      </p:sp>
    </p:spTree>
    <p:extLst>
      <p:ext uri="{BB962C8B-B14F-4D97-AF65-F5344CB8AC3E}">
        <p14:creationId xmlns:p14="http://schemas.microsoft.com/office/powerpoint/2010/main" val="58995505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Palm Sunday</a:t>
            </a:r>
            <a:r>
              <a:rPr kumimoji="1" lang="en-US" sz="1200" kern="1200" baseline="0" dirty="0">
                <a:solidFill>
                  <a:schemeClr val="tx1"/>
                </a:solidFill>
                <a:effectLst/>
                <a:latin typeface="Arial" pitchFamily="-108" charset="0"/>
                <a:ea typeface="ＭＳ Ｐゴシック" pitchFamily="-110" charset="-128"/>
                <a:cs typeface="ＭＳ Ｐゴシック" pitchFamily="-110" charset="-128"/>
              </a:rPr>
              <a:t> </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is an interesting name for the day, isn</a:t>
            </a:r>
            <a:r>
              <a:rPr kumimoji="1" lang="uk-UA" sz="1200" kern="1200" dirty="0">
                <a:solidFill>
                  <a:schemeClr val="tx1"/>
                </a:solidFill>
                <a:effectLst/>
                <a:latin typeface="Arial" pitchFamily="-108" charset="0"/>
                <a:ea typeface="ＭＳ Ｐゴシック" pitchFamily="-110" charset="-128"/>
                <a:cs typeface="ＭＳ Ｐゴシック" pitchFamily="-110" charset="-128"/>
              </a:rPr>
              <a:t>'</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t it?</a:t>
            </a:r>
            <a:r>
              <a:rPr lang="en-SG" dirty="0">
                <a:effectLst/>
              </a:rPr>
              <a:t> </a:t>
            </a:r>
          </a:p>
          <a:p>
            <a:pPr>
              <a:spcBef>
                <a:spcPct val="0"/>
              </a:spcBef>
            </a:pPr>
            <a:r>
              <a:rPr lang="en-SG" dirty="0">
                <a:effectLst/>
                <a:latin typeface="Calibri" charset="0"/>
              </a:rPr>
              <a:t>________</a:t>
            </a:r>
          </a:p>
          <a:p>
            <a:pPr>
              <a:spcBef>
                <a:spcPct val="0"/>
              </a:spcBef>
            </a:pPr>
            <a:r>
              <a:rPr lang="en-SG" dirty="0">
                <a:effectLst/>
                <a:latin typeface="Calibri" charset="0"/>
              </a:rPr>
              <a:t>Common-427</a:t>
            </a:r>
          </a:p>
          <a:p>
            <a:r>
              <a:rPr lang="en-US" dirty="0"/>
              <a:t>NS-01-Matt15-28-slide 131</a:t>
            </a:r>
          </a:p>
          <a:p>
            <a:r>
              <a:rPr lang="en-US" dirty="0"/>
              <a:t>NS-02-Mark9-16-slide 96</a:t>
            </a:r>
          </a:p>
          <a:p>
            <a:r>
              <a:rPr lang="en-US" dirty="0"/>
              <a:t>NS-03-Luke13-24-slide 94</a:t>
            </a:r>
          </a:p>
          <a:p>
            <a:r>
              <a:rPr lang="en-US" dirty="0"/>
              <a:t>NS-04-John12-21-slide 23</a:t>
            </a:r>
          </a:p>
          <a:p>
            <a:pPr>
              <a:spcBef>
                <a:spcPct val="0"/>
              </a:spcBef>
            </a:pP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0B94A39-A832-7E4A-92E2-7742786B7818}"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150</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333547837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2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lang="en-US" sz="1200" kern="1200" dirty="0">
                <a:solidFill>
                  <a:schemeClr val="tx1"/>
                </a:solidFill>
                <a:effectLst/>
                <a:latin typeface="+mn-lt"/>
                <a:ea typeface="+mn-ea"/>
                <a:cs typeface="+mn-cs"/>
              </a:rPr>
              <a:t>We know that today recalls the palm branches waved at Jesus as he entered Jerusalem at the beginning of his last week of his life.  Yet the focus really </a:t>
            </a:r>
            <a:r>
              <a:rPr lang="en-US" sz="1200" kern="1200" dirty="0" err="1">
                <a:solidFill>
                  <a:schemeClr val="tx1"/>
                </a:solidFill>
                <a:effectLst/>
                <a:latin typeface="+mn-lt"/>
                <a:ea typeface="+mn-ea"/>
                <a:cs typeface="+mn-cs"/>
              </a:rPr>
              <a:t>isn</a:t>
            </a:r>
            <a:r>
              <a:rPr lang="fr-FR"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t the </a:t>
            </a:r>
            <a:r>
              <a:rPr lang="en-US" sz="1200" i="1" kern="1200" dirty="0">
                <a:solidFill>
                  <a:schemeClr val="tx1"/>
                </a:solidFill>
                <a:effectLst/>
                <a:latin typeface="+mn-lt"/>
                <a:ea typeface="+mn-ea"/>
                <a:cs typeface="+mn-cs"/>
              </a:rPr>
              <a:t>tree</a:t>
            </a:r>
            <a:r>
              <a:rPr lang="en-US" sz="1200" kern="1200" dirty="0">
                <a:solidFill>
                  <a:schemeClr val="tx1"/>
                </a:solidFill>
                <a:effectLst/>
                <a:latin typeface="+mn-lt"/>
                <a:ea typeface="+mn-ea"/>
                <a:cs typeface="+mn-cs"/>
              </a:rPr>
              <a:t> palms, but the </a:t>
            </a:r>
            <a:r>
              <a:rPr lang="en-US" sz="1200" i="1" kern="1200" dirty="0">
                <a:solidFill>
                  <a:schemeClr val="tx1"/>
                </a:solidFill>
                <a:effectLst/>
                <a:latin typeface="+mn-lt"/>
                <a:ea typeface="+mn-ea"/>
                <a:cs typeface="+mn-cs"/>
              </a:rPr>
              <a:t>hand</a:t>
            </a:r>
            <a:r>
              <a:rPr lang="en-US" sz="1200" kern="1200" dirty="0">
                <a:solidFill>
                  <a:schemeClr val="tx1"/>
                </a:solidFill>
                <a:effectLst/>
                <a:latin typeface="+mn-lt"/>
                <a:ea typeface="+mn-ea"/>
                <a:cs typeface="+mn-cs"/>
              </a:rPr>
              <a:t> palms of Jesus that would stretch out on a cross but a few days later. </a:t>
            </a:r>
            <a:endParaRPr lang="en-US" dirty="0">
              <a:latin typeface="Calibri" charset="0"/>
            </a:endParaRPr>
          </a:p>
        </p:txBody>
      </p:sp>
      <p:sp>
        <p:nvSpPr>
          <p:cNvPr id="102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568DFD0D-7E45-3B40-BB26-E6844740DDC0}" type="slidenum">
              <a:rPr lang="en-US">
                <a:solidFill>
                  <a:prstClr val="black"/>
                </a:solidFill>
              </a:rPr>
              <a:pPr/>
              <a:t>151</a:t>
            </a:fld>
            <a:endParaRPr lang="en-US">
              <a:solidFill>
                <a:prstClr val="black"/>
              </a:solidFil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FD8A41DB-3C36-6449-9373-1EA56DABCFD1}" type="slidenum">
              <a:rPr lang="en-GB" sz="1200">
                <a:solidFill>
                  <a:srgbClr val="FFFFFF"/>
                </a:solidFill>
                <a:latin typeface="Comic Sans MS" charset="0"/>
              </a:rPr>
              <a:pPr/>
              <a:t>152</a:t>
            </a:fld>
            <a:endParaRPr lang="en-GB" sz="1200">
              <a:solidFill>
                <a:srgbClr val="FFFFFF"/>
              </a:solidFill>
              <a:latin typeface="Comic Sans MS"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Tree palms were but a prelude to the cross</a:t>
            </a:r>
            <a:r>
              <a:rPr lang="en-SG" sz="1200" kern="1200" dirty="0">
                <a:solidFill>
                  <a:schemeClr val="tx1"/>
                </a:solidFill>
                <a:effectLst/>
                <a:latin typeface="+mn-lt"/>
                <a:ea typeface="+mn-ea"/>
                <a:cs typeface="+mn-cs"/>
              </a:rPr>
              <a:t>.</a:t>
            </a:r>
            <a:endParaRPr lang="en-US" dirty="0">
              <a:cs typeface="ＭＳ Ｐゴシック"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lang="en-US" sz="1200" kern="1200" dirty="0">
                <a:solidFill>
                  <a:schemeClr val="tx1"/>
                </a:solidFill>
                <a:effectLst/>
                <a:latin typeface="+mn-lt"/>
                <a:ea typeface="+mn-ea"/>
                <a:cs typeface="+mn-cs"/>
              </a:rPr>
              <a:t>Even the alternate name—Triumphant Entry—is also perplexing</a:t>
            </a:r>
            <a:r>
              <a:rPr lang="en-SG" sz="1200" kern="1200" dirty="0">
                <a:solidFill>
                  <a:schemeClr val="tx1"/>
                </a:solidFill>
                <a:effectLst/>
                <a:latin typeface="+mn-lt"/>
                <a:ea typeface="+mn-ea"/>
                <a:cs typeface="+mn-cs"/>
              </a:rPr>
              <a:t>.</a:t>
            </a: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0B94A39-A832-7E4A-92E2-7742786B7818}" type="slidenum">
              <a:rPr lang="en-US">
                <a:solidFill>
                  <a:prstClr val="black"/>
                </a:solidFill>
              </a:rPr>
              <a:pPr/>
              <a:t>153</a:t>
            </a:fld>
            <a:endParaRPr lang="en-US">
              <a:solidFill>
                <a:prstClr val="black"/>
              </a:solidFill>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FD8A41DB-3C36-6449-9373-1EA56DABCFD1}" type="slidenum">
              <a:rPr lang="en-GB" sz="1200">
                <a:solidFill>
                  <a:srgbClr val="FFFFFF"/>
                </a:solidFill>
                <a:latin typeface="Comic Sans MS" charset="0"/>
              </a:rPr>
              <a:pPr/>
              <a:t>154</a:t>
            </a:fld>
            <a:endParaRPr lang="en-GB" sz="1200">
              <a:solidFill>
                <a:srgbClr val="FFFFFF"/>
              </a:solidFill>
              <a:latin typeface="Comic Sans MS"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True, Jesus rode into Jesus and the crowds cheered his arrival.</a:t>
            </a:r>
            <a:r>
              <a:rPr lang="en-SG" dirty="0">
                <a:effectLst/>
              </a:rPr>
              <a:t> </a:t>
            </a:r>
            <a:endParaRPr lang="en-US" dirty="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421D1CD-DB37-C742-820D-096BF9EEB552}"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48162" name="Rectangle 2"/>
          <p:cNvSpPr>
            <a:spLocks noGrp="1" noRot="1" noChangeAspect="1" noChangeArrowheads="1" noTextEdit="1"/>
          </p:cNvSpPr>
          <p:nvPr>
            <p:ph type="sldImg"/>
          </p:nvPr>
        </p:nvSpPr>
        <p:spPr>
          <a:ln/>
        </p:spPr>
      </p:sp>
      <p:sp>
        <p:nvSpPr>
          <p:cNvPr id="3481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shown with coin missing.</a:t>
            </a:r>
          </a:p>
        </p:txBody>
      </p:sp>
    </p:spTree>
    <p:extLst>
      <p:ext uri="{BB962C8B-B14F-4D97-AF65-F5344CB8AC3E}">
        <p14:creationId xmlns:p14="http://schemas.microsoft.com/office/powerpoint/2010/main" val="349716806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lang="en-US" sz="1200" kern="1200" dirty="0">
                <a:solidFill>
                  <a:schemeClr val="tx1"/>
                </a:solidFill>
                <a:effectLst/>
                <a:latin typeface="+mn-lt"/>
                <a:ea typeface="+mn-ea"/>
                <a:cs typeface="+mn-cs"/>
              </a:rPr>
              <a:t>Matthew 21:9 says the crowds that went ahead of him and those that followed shouted, "Hosanna to the Song of David!"  "Blessed is he who comes in the name of the Lord!"  "Hosanna in the highest!"</a:t>
            </a:r>
            <a:r>
              <a:rPr lang="en-SG" dirty="0">
                <a:effectLst/>
              </a:rPr>
              <a:t> </a:t>
            </a: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0B94A39-A832-7E4A-92E2-7742786B7818}" type="slidenum">
              <a:rPr lang="en-US">
                <a:solidFill>
                  <a:prstClr val="black"/>
                </a:solidFill>
              </a:rPr>
              <a:pPr/>
              <a:t>155</a:t>
            </a:fld>
            <a:endParaRPr lang="en-US">
              <a:solidFill>
                <a:prstClr val="black"/>
              </a:solidFill>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FD8A41DB-3C36-6449-9373-1EA56DABCFD1}" type="slidenum">
              <a:rPr lang="en-GB" sz="1200">
                <a:solidFill>
                  <a:srgbClr val="FFFFFF"/>
                </a:solidFill>
                <a:latin typeface="Comic Sans MS" charset="0"/>
              </a:rPr>
              <a:pPr/>
              <a:t>156</a:t>
            </a:fld>
            <a:endParaRPr lang="en-GB" sz="1200">
              <a:solidFill>
                <a:srgbClr val="FFFFFF"/>
              </a:solidFill>
              <a:latin typeface="Comic Sans MS"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Normally a king rode into the city as the victor over his enemies, while that very week would culminate in Jesus</a:t>
            </a:r>
            <a:r>
              <a:rPr lang="fr-FR"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death on Friday, which we call Good Friday</a:t>
            </a:r>
            <a:r>
              <a:rPr lang="en-SG" sz="1200" kern="1200" dirty="0">
                <a:solidFill>
                  <a:schemeClr val="tx1"/>
                </a:solidFill>
                <a:effectLst/>
                <a:latin typeface="+mn-lt"/>
                <a:ea typeface="+mn-ea"/>
                <a:cs typeface="+mn-cs"/>
              </a:rPr>
              <a:t>.</a:t>
            </a:r>
            <a:endParaRPr lang="en-US" dirty="0">
              <a:cs typeface="ＭＳ Ｐゴシック"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But that name is equally puzzling.  Why is Good Friday called "good"?</a:t>
            </a:r>
            <a:r>
              <a:rPr lang="en-SG" dirty="0">
                <a:effectLst/>
              </a:rPr>
              <a:t> </a:t>
            </a:r>
          </a:p>
          <a:p>
            <a:r>
              <a:rPr lang="en-SG" dirty="0"/>
              <a:t>Our leader died on that day, so it seems strange to call the day "good."  No other religion refers to the death of their leader as "good."</a:t>
            </a:r>
          </a:p>
          <a:p>
            <a:r>
              <a:rPr lang="en-SG" dirty="0"/>
              <a:t>We believe that his death was good.  How was that?</a:t>
            </a:r>
          </a:p>
          <a:p>
            <a:endParaRPr lang="en-US" dirty="0"/>
          </a:p>
        </p:txBody>
      </p:sp>
      <p:sp>
        <p:nvSpPr>
          <p:cNvPr id="4" name="Slide Number Placeholder 3"/>
          <p:cNvSpPr>
            <a:spLocks noGrp="1"/>
          </p:cNvSpPr>
          <p:nvPr>
            <p:ph type="sldNum" sz="quarter" idx="10"/>
          </p:nvPr>
        </p:nvSpPr>
        <p:spPr/>
        <p:txBody>
          <a:bodyPr/>
          <a:lstStyle/>
          <a:p>
            <a:fld id="{A079FDE9-4B2D-884B-BE4B-021913485B06}" type="slidenum">
              <a:rPr lang="en-US" smtClean="0">
                <a:solidFill>
                  <a:prstClr val="black"/>
                </a:solidFill>
                <a:latin typeface="Calibri"/>
              </a:rPr>
              <a:pPr/>
              <a:t>157</a:t>
            </a:fld>
            <a:endParaRPr lang="en-US">
              <a:solidFill>
                <a:prstClr val="black"/>
              </a:solidFill>
              <a:latin typeface="Calibri"/>
            </a:endParaRPr>
          </a:p>
        </p:txBody>
      </p:sp>
    </p:spTree>
    <p:extLst>
      <p:ext uri="{BB962C8B-B14F-4D97-AF65-F5344CB8AC3E}">
        <p14:creationId xmlns:p14="http://schemas.microsoft.com/office/powerpoint/2010/main" val="121136806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7931273-8000-044B-B81E-FEDF7DB6ABC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532482" name="Rectangle 2"/>
          <p:cNvSpPr>
            <a:spLocks noGrp="1" noRot="1" noChangeAspect="1" noChangeArrowheads="1" noTextEdit="1"/>
          </p:cNvSpPr>
          <p:nvPr>
            <p:ph type="sldImg"/>
          </p:nvPr>
        </p:nvSpPr>
        <p:spPr>
          <a:ln/>
        </p:spPr>
      </p:sp>
      <p:sp>
        <p:nvSpPr>
          <p:cNvPr id="53248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a:spcBef>
                <a:spcPct val="0"/>
              </a:spcBef>
            </a:pPr>
            <a:r>
              <a:rPr lang="en-US" sz="2400" dirty="0">
                <a:latin typeface="Times New Roman" charset="0"/>
                <a:ea typeface="ＭＳ Ｐゴシック" charset="0"/>
                <a:cs typeface="ＭＳ Ｐゴシック" charset="0"/>
              </a:rPr>
              <a:t>John leaves out the many details of Passion Week noted in the Synoptics except his anointing and Triumphal Entry, choosing instead to highlight the prediction of his death and the unbelief of the leaders.</a:t>
            </a:r>
          </a:p>
          <a:p>
            <a:pPr>
              <a:spcBef>
                <a:spcPct val="0"/>
              </a:spcBef>
            </a:pPr>
            <a:r>
              <a:rPr lang="en-US" sz="2400" dirty="0">
                <a:latin typeface="Times New Roman" charset="0"/>
                <a:ea typeface="ＭＳ Ｐゴシック" charset="0"/>
                <a:cs typeface="ＭＳ Ｐゴシック" charset="0"/>
              </a:rPr>
              <a:t>____________</a:t>
            </a:r>
          </a:p>
          <a:p>
            <a:pPr>
              <a:spcBef>
                <a:spcPct val="0"/>
              </a:spcBef>
            </a:pPr>
            <a:r>
              <a:rPr lang="en-US" sz="2400" dirty="0">
                <a:latin typeface="Times New Roman" charset="0"/>
                <a:ea typeface="ＭＳ Ｐゴシック" charset="0"/>
                <a:cs typeface="ＭＳ Ｐゴシック" charset="0"/>
              </a:rPr>
              <a:t>Common-433</a:t>
            </a:r>
          </a:p>
          <a:p>
            <a:pPr eaLnBrk="1" hangingPunct="1"/>
            <a:r>
              <a:rPr lang="en-US" sz="2400" dirty="0">
                <a:latin typeface="Times New Roman" charset="0"/>
                <a:ea typeface="ＭＳ Ｐゴシック" charset="0"/>
                <a:cs typeface="ＭＳ Ｐゴシック" charset="0"/>
              </a:rPr>
              <a:t>NS-01-Matt15-28-slide 183</a:t>
            </a:r>
          </a:p>
          <a:p>
            <a:pPr eaLnBrk="1" hangingPunct="1"/>
            <a:r>
              <a:rPr lang="en-US" sz="2400" dirty="0">
                <a:latin typeface="Times New Roman" charset="0"/>
                <a:ea typeface="ＭＳ Ｐゴシック" charset="0"/>
                <a:cs typeface="ＭＳ Ｐゴシック" charset="0"/>
              </a:rPr>
              <a:t>NS-02-Mark9-16-slide 130</a:t>
            </a:r>
          </a:p>
          <a:p>
            <a:pPr eaLnBrk="1" hangingPunct="1"/>
            <a:r>
              <a:rPr lang="en-US" sz="2400" dirty="0">
                <a:latin typeface="Times New Roman" charset="0"/>
                <a:ea typeface="ＭＳ Ｐゴシック" charset="0"/>
                <a:cs typeface="ＭＳ Ｐゴシック" charset="0"/>
              </a:rPr>
              <a:t>NS-03-Luke13-24-slide 104</a:t>
            </a:r>
          </a:p>
          <a:p>
            <a:pPr eaLnBrk="1" hangingPunct="1"/>
            <a:r>
              <a:rPr lang="en-US" sz="2400" dirty="0">
                <a:latin typeface="Times New Roman" charset="0"/>
                <a:ea typeface="ＭＳ Ｐゴシック" charset="0"/>
                <a:cs typeface="ＭＳ Ｐゴシック" charset="0"/>
              </a:rPr>
              <a:t>NS-04-John12-21-slide 4</a:t>
            </a: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D7CBF2C-C978-6246-B7B6-C7D68BB496C5}" type="slidenum">
              <a:rPr lang="en-US" sz="1200">
                <a:solidFill>
                  <a:prstClr val="black"/>
                </a:solidFill>
              </a:rPr>
              <a:pPr/>
              <a:t>161</a:t>
            </a:fld>
            <a:endParaRPr lang="en-US" sz="1200">
              <a:solidFill>
                <a:prstClr val="black"/>
              </a:solidFill>
            </a:endParaRPr>
          </a:p>
        </p:txBody>
      </p:sp>
      <p:sp>
        <p:nvSpPr>
          <p:cNvPr id="419842" name="Rectangle 2"/>
          <p:cNvSpPr>
            <a:spLocks noGrp="1" noRot="1" noChangeAspect="1" noChangeArrowheads="1"/>
          </p:cNvSpPr>
          <p:nvPr>
            <p:ph type="sldImg"/>
          </p:nvPr>
        </p:nvSpPr>
        <p:spPr>
          <a:solidFill>
            <a:srgbClr val="FFFFFF"/>
          </a:solidFill>
          <a:ln/>
        </p:spPr>
      </p:sp>
      <p:sp>
        <p:nvSpPr>
          <p:cNvPr id="4198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E192845-2FE1-704A-937F-F8A638AB6EA5}" type="slidenum">
              <a:rPr lang="en-US" sz="1200">
                <a:solidFill>
                  <a:srgbClr val="000000"/>
                </a:solidFill>
                <a:latin typeface="Arial" charset="0"/>
              </a:rPr>
              <a:pPr eaLnBrk="1" hangingPunct="1"/>
              <a:t>162</a:t>
            </a:fld>
            <a:endParaRPr lang="en-US" sz="1200">
              <a:solidFill>
                <a:srgbClr val="000000"/>
              </a:solidFill>
              <a:latin typeface="Arial" charset="0"/>
            </a:endParaRPr>
          </a:p>
        </p:txBody>
      </p:sp>
      <p:sp>
        <p:nvSpPr>
          <p:cNvPr id="362498" name="Rectangle 2"/>
          <p:cNvSpPr>
            <a:spLocks noGrp="1" noRot="1" noChangeAspect="1" noChangeArrowheads="1"/>
          </p:cNvSpPr>
          <p:nvPr>
            <p:ph type="sldImg"/>
          </p:nvPr>
        </p:nvSpPr>
        <p:spPr>
          <a:solidFill>
            <a:srgbClr val="FFFFFF"/>
          </a:solidFill>
          <a:ln/>
        </p:spPr>
      </p:sp>
      <p:sp>
        <p:nvSpPr>
          <p:cNvPr id="362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spcBef>
                <a:spcPct val="0"/>
              </a:spcBef>
            </a:pPr>
            <a:endParaRPr lang="en-US" sz="2400">
              <a:latin typeface="Times New Roman" charset="0"/>
              <a:ea typeface="ＭＳ Ｐゴシック" charset="0"/>
              <a:cs typeface="ＭＳ Ｐゴシック"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CF41FBC4-598A-E849-A7FB-2873D406B6B8}" type="slidenum">
              <a:rPr lang="en-US" sz="1200">
                <a:solidFill>
                  <a:srgbClr val="000000"/>
                </a:solidFill>
                <a:latin typeface="Arial" charset="0"/>
              </a:rPr>
              <a:pPr eaLnBrk="1" hangingPunct="1"/>
              <a:t>163</a:t>
            </a:fld>
            <a:endParaRPr lang="en-US" sz="1200">
              <a:solidFill>
                <a:srgbClr val="000000"/>
              </a:solidFill>
              <a:latin typeface="Arial" charset="0"/>
            </a:endParaRPr>
          </a:p>
        </p:txBody>
      </p:sp>
      <p:sp>
        <p:nvSpPr>
          <p:cNvPr id="364546" name="Rectangle 2"/>
          <p:cNvSpPr>
            <a:spLocks noGrp="1" noRot="1" noChangeAspect="1" noChangeArrowheads="1"/>
          </p:cNvSpPr>
          <p:nvPr>
            <p:ph type="sldImg"/>
          </p:nvPr>
        </p:nvSpPr>
        <p:spPr>
          <a:solidFill>
            <a:srgbClr val="FFFFFF"/>
          </a:solidFill>
          <a:ln/>
        </p:spPr>
      </p:sp>
      <p:sp>
        <p:nvSpPr>
          <p:cNvPr id="36454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spcBef>
                <a:spcPct val="0"/>
              </a:spcBef>
            </a:pPr>
            <a:endParaRPr lang="en-US" sz="2400">
              <a:latin typeface="Times New Roman" charset="0"/>
              <a:ea typeface="ＭＳ Ｐゴシック" charset="0"/>
              <a:cs typeface="ＭＳ Ｐゴシック"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6365F-5AD0-7A9A-2E62-3F652885B460}"/>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F7CBFA4F-FC7C-6F5F-B37F-38795749368E}"/>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8E06C0A-B85A-46D7-014E-2A6267507A40}"/>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B5241392-78BA-289D-A6D7-AC98AE43A29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b="1" dirty="0">
                <a:latin typeface="Times New Roman" charset="0"/>
                <a:ea typeface="ＭＳ Ｐゴシック" charset="0"/>
                <a:cs typeface="ＭＳ Ｐゴシック" charset="0"/>
              </a:rPr>
              <a:t>BE-38-Zechariah-126 to 131</a:t>
            </a:r>
          </a:p>
          <a:p>
            <a:pPr eaLnBrk="1" hangingPunct="1"/>
            <a:r>
              <a:rPr lang="en-US" b="1" dirty="0">
                <a:latin typeface="Calibri" panose="020F0502020204030204" pitchFamily="34" charset="0"/>
                <a:ea typeface="ＭＳ Ｐゴシック" charset="0"/>
                <a:cs typeface="Calibri" panose="020F0502020204030204" pitchFamily="34" charset="0"/>
              </a:rPr>
              <a:t>ES-13-Tribulation-19 to 24</a:t>
            </a:r>
            <a:endParaRPr lang="ar-SA"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 to 304</a:t>
            </a:r>
          </a:p>
          <a:p>
            <a:pPr eaLnBrk="1" hangingPunct="1"/>
            <a:r>
              <a:rPr lang="en-US" b="1" dirty="0">
                <a:latin typeface="Calibri" panose="020F0502020204030204" pitchFamily="34" charset="0"/>
                <a:ea typeface="ＭＳ Ｐゴシック" charset="0"/>
                <a:cs typeface="Calibri" panose="020F0502020204030204" pitchFamily="34" charset="0"/>
              </a:rPr>
              <a:t>LC-07-Official Presentation-51 to 56</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 to 40-Expanded in Separate Slides</a:t>
            </a:r>
          </a:p>
          <a:p>
            <a:pPr eaLnBrk="1" hangingPunct="1"/>
            <a:r>
              <a:rPr lang="en-US" b="1" dirty="0">
                <a:latin typeface="Calibri" panose="020F0502020204030204" pitchFamily="34" charset="0"/>
                <a:ea typeface="ＭＳ Ｐゴシック" charset="0"/>
                <a:cs typeface="Calibri" panose="020F0502020204030204" pitchFamily="34" charset="0"/>
              </a:rPr>
              <a:t>OS-26-Ezek4-24-slide 47 to 52</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Times New Roman" charset="0"/>
                <a:ea typeface="ＭＳ Ｐゴシック" charset="0"/>
                <a:cs typeface="ＭＳ Ｐゴシック" charset="0"/>
              </a:rPr>
              <a:t>OS-26-Ezek40-43-slide 91 to 95</a:t>
            </a:r>
            <a:endParaRPr lang="en-US"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OS-38-Zechariah-188 to 193</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 to 141</a:t>
            </a:r>
          </a:p>
          <a:p>
            <a:pPr eaLnBrk="1" hangingPunct="1"/>
            <a:r>
              <a:rPr lang="en-US" b="1" dirty="0">
                <a:latin typeface="Calibri" panose="020F0502020204030204" pitchFamily="34" charset="0"/>
                <a:ea typeface="ＭＳ Ｐゴシック" charset="0"/>
                <a:cs typeface="Calibri" panose="020F0502020204030204" pitchFamily="34" charset="0"/>
              </a:rPr>
              <a:t>NS-03-Luke13-24-slide 167 to 172</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52678840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FF812-EA1E-65D1-14CB-ACAE8E892F3E}"/>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D798BBB9-663C-E42A-F91C-EE52E32B2AF3}"/>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BF1F80DC-9B7B-C2B2-8764-0E049C087291}"/>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8F60E40D-4259-F5F5-877F-B444545A1F59}"/>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42599423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915634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6E8B5F5-8506-4243-ABC3-22D6039A0D37}"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discovers a silver coin is missing.</a:t>
            </a:r>
          </a:p>
        </p:txBody>
      </p:sp>
    </p:spTree>
    <p:extLst>
      <p:ext uri="{BB962C8B-B14F-4D97-AF65-F5344CB8AC3E}">
        <p14:creationId xmlns:p14="http://schemas.microsoft.com/office/powerpoint/2010/main" val="383408369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218912461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48D6-A522-4C8C-7B2C-8AA4488B25BA}"/>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E1121CED-90BA-77FB-230C-9F81094D6F65}"/>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A3F6106-B0AB-DEAB-64BB-1786B84C47BE}"/>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940E41B2-FC51-E9FD-D559-9ABF2B44263B}"/>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13816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688779385"/>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47FE5FE-7122-254C-A2AA-4FEE51BECDFA}" type="slidenum">
              <a:rPr lang="en-US" sz="1200"/>
              <a:pPr/>
              <a:t>175</a:t>
            </a:fld>
            <a:endParaRPr lang="en-US" sz="1200"/>
          </a:p>
        </p:txBody>
      </p:sp>
      <p:sp>
        <p:nvSpPr>
          <p:cNvPr id="432130" name="Rectangle 2"/>
          <p:cNvSpPr>
            <a:spLocks noGrp="1" noRot="1" noChangeAspect="1" noChangeArrowheads="1" noTextEdit="1"/>
          </p:cNvSpPr>
          <p:nvPr>
            <p:ph type="sldImg"/>
          </p:nvPr>
        </p:nvSpPr>
        <p:spPr>
          <a:solidFill>
            <a:srgbClr val="FFFFFF"/>
          </a:solidFill>
          <a:ln/>
        </p:spPr>
      </p:sp>
      <p:sp>
        <p:nvSpPr>
          <p:cNvPr id="43213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470D551-2EE7-614D-8B08-5DEC4294006E}"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wonders where she may have lost it.</a:t>
            </a:r>
          </a:p>
        </p:txBody>
      </p:sp>
    </p:spTree>
    <p:extLst>
      <p:ext uri="{BB962C8B-B14F-4D97-AF65-F5344CB8AC3E}">
        <p14:creationId xmlns:p14="http://schemas.microsoft.com/office/powerpoint/2010/main" val="363109907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05A7351-50BA-9549-A5DC-2646B31FC19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searches using broom.</a:t>
            </a:r>
          </a:p>
        </p:txBody>
      </p:sp>
    </p:spTree>
    <p:extLst>
      <p:ext uri="{BB962C8B-B14F-4D97-AF65-F5344CB8AC3E}">
        <p14:creationId xmlns:p14="http://schemas.microsoft.com/office/powerpoint/2010/main" val="4011232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8663DF7-7A39-EC4A-8E8C-5974BE1A9B0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197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428034" name="Rectangle 2"/>
          <p:cNvSpPr>
            <a:spLocks noGrp="1" noRot="1" noChangeAspect="1" noChangeArrowheads="1"/>
          </p:cNvSpPr>
          <p:nvPr>
            <p:ph type="sldImg"/>
          </p:nvPr>
        </p:nvSpPr>
        <p:spPr>
          <a:solidFill>
            <a:srgbClr val="FFFFFF"/>
          </a:solidFill>
          <a:ln/>
        </p:spPr>
      </p:sp>
      <p:sp>
        <p:nvSpPr>
          <p:cNvPr id="42803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ea typeface="ＭＳ Ｐゴシック" charset="0"/>
                <a:cs typeface="ＭＳ Ｐゴシック" charset="0"/>
              </a:rPr>
              <a:t>Matthew and Luke provide a good overview of details on Israel's restoration, as well as Daniel and 1 Thess.</a:t>
            </a:r>
          </a:p>
          <a:p>
            <a:pPr eaLnBrk="1" hangingPunct="1"/>
            <a:r>
              <a:rPr lang="en-US" dirty="0">
                <a:ea typeface="ＭＳ Ｐゴシック" charset="0"/>
                <a:cs typeface="ＭＳ Ｐゴシック" charset="0"/>
              </a:rPr>
              <a:t>_________</a:t>
            </a:r>
          </a:p>
          <a:p>
            <a:pPr eaLnBrk="1" hangingPunct="1"/>
            <a:r>
              <a:rPr lang="en-US" dirty="0">
                <a:ea typeface="ＭＳ Ｐゴシック" charset="0"/>
                <a:cs typeface="ＭＳ Ｐゴシック" charset="0"/>
              </a:rPr>
              <a:t>Common-436</a:t>
            </a:r>
          </a:p>
          <a:p>
            <a:pPr eaLnBrk="1" hangingPunct="1"/>
            <a:r>
              <a:rPr lang="en-US" dirty="0">
                <a:ea typeface="ＭＳ Ｐゴシック" charset="0"/>
                <a:cs typeface="ＭＳ Ｐゴシック" charset="0"/>
              </a:rPr>
              <a:t>ES-26-Restoration of Israel-376</a:t>
            </a:r>
          </a:p>
          <a:p>
            <a:pPr eaLnBrk="1" hangingPunct="1"/>
            <a:r>
              <a:rPr lang="en-US" dirty="0">
                <a:ea typeface="ＭＳ Ｐゴシック" charset="0"/>
                <a:cs typeface="ＭＳ Ｐゴシック" charset="0"/>
              </a:rPr>
              <a:t>LC-06-Preparation of the Disciples-168</a:t>
            </a:r>
          </a:p>
          <a:p>
            <a:pPr eaLnBrk="1" hangingPunct="1"/>
            <a:r>
              <a:rPr lang="en-US" dirty="0">
                <a:ea typeface="ＭＳ Ｐゴシック" charset="0"/>
                <a:cs typeface="ＭＳ Ｐゴシック" charset="0"/>
              </a:rPr>
              <a:t>LC-08-Preparation for the Death of the King-23, 48</a:t>
            </a:r>
          </a:p>
          <a:p>
            <a:pPr eaLnBrk="1" hangingPunct="1"/>
            <a:r>
              <a:rPr lang="en-US" dirty="0">
                <a:ea typeface="ＭＳ Ｐゴシック" charset="0"/>
                <a:cs typeface="ＭＳ Ｐゴシック" charset="0"/>
              </a:rPr>
              <a:t>NS-01-Matt14-28-slide 157</a:t>
            </a:r>
          </a:p>
          <a:p>
            <a:pPr eaLnBrk="1" hangingPunct="1"/>
            <a:r>
              <a:rPr lang="en-US" dirty="0">
                <a:ea typeface="ＭＳ Ｐゴシック" charset="0"/>
                <a:cs typeface="ＭＳ Ｐゴシック" charset="0"/>
              </a:rPr>
              <a:t>NS-03-Luke13-24-slide 136</a:t>
            </a:r>
          </a:p>
          <a:p>
            <a:pPr eaLnBrk="1" hangingPunct="1"/>
            <a:endParaRPr lang="en-US" dirty="0">
              <a:ea typeface="ＭＳ Ｐゴシック" charset="0"/>
              <a:cs typeface="ＭＳ Ｐゴシック" charset="0"/>
            </a:endParaRPr>
          </a:p>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4016091360"/>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AFDC22C-1763-4743-9455-51E60A073A14}"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198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430082" name="Rectangle 2"/>
          <p:cNvSpPr>
            <a:spLocks noGrp="1" noRot="1" noChangeAspect="1" noChangeArrowheads="1"/>
          </p:cNvSpPr>
          <p:nvPr>
            <p:ph type="sldImg"/>
          </p:nvPr>
        </p:nvSpPr>
        <p:spPr>
          <a:solidFill>
            <a:srgbClr val="FFFFFF"/>
          </a:solidFill>
          <a:ln/>
        </p:spPr>
      </p:sp>
      <p:sp>
        <p:nvSpPr>
          <p:cNvPr id="43008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ea typeface="ＭＳ Ｐゴシック" charset="0"/>
                <a:cs typeface="ＭＳ Ｐゴシック" charset="0"/>
              </a:rPr>
              <a:t>Jesus alone referred to "the times of the Gentiles" in Luke 21:24. But the entire book of Daniel refers to this period of Gentile rule over Israel that interrupts the nation's rule by a son of David, though not by this phrase.  </a:t>
            </a:r>
          </a:p>
          <a:p>
            <a:pPr eaLnBrk="1" hangingPunct="1"/>
            <a:r>
              <a:rPr lang="en-US" dirty="0">
                <a:ea typeface="ＭＳ Ｐゴシック" charset="0"/>
                <a:cs typeface="ＭＳ Ｐゴシック" charset="0"/>
              </a:rPr>
              <a:t>______</a:t>
            </a:r>
          </a:p>
          <a:p>
            <a:pPr eaLnBrk="1" hangingPunct="1"/>
            <a:r>
              <a:rPr lang="en-US" dirty="0">
                <a:ea typeface="ＭＳ Ｐゴシック" charset="0"/>
                <a:cs typeface="ＭＳ Ｐゴシック" charset="0"/>
              </a:rPr>
              <a:t>OS-27-Daniel-21</a:t>
            </a:r>
          </a:p>
          <a:p>
            <a:pPr eaLnBrk="1" hangingPunct="1"/>
            <a:r>
              <a:rPr lang="en-US" dirty="0">
                <a:ea typeface="ＭＳ Ｐゴシック" charset="0"/>
                <a:cs typeface="ＭＳ Ｐゴシック" charset="0"/>
              </a:rPr>
              <a:t>NS-03-Luke 13-24-slide 137</a:t>
            </a:r>
          </a:p>
        </p:txBody>
      </p:sp>
    </p:spTree>
    <p:extLst>
      <p:ext uri="{BB962C8B-B14F-4D97-AF65-F5344CB8AC3E}">
        <p14:creationId xmlns:p14="http://schemas.microsoft.com/office/powerpoint/2010/main" val="2917109564"/>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BFF132-6C85-FB44-845C-71C568F8183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202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The passion narrative shows Christ submitted to the Father as the innocent Passover Lamb whose death offers forgiveness and eternal life to all who believe.</a:t>
            </a:r>
            <a:r>
              <a:rPr lang="en-SG" dirty="0">
                <a:effectLst/>
              </a:rPr>
              <a:t> </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5092658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C4EE2F3-BCAB-934A-BEF5-8C4C89CCC555}"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searches in courtyard.</a:t>
            </a:r>
          </a:p>
        </p:txBody>
      </p:sp>
    </p:spTree>
    <p:extLst>
      <p:ext uri="{BB962C8B-B14F-4D97-AF65-F5344CB8AC3E}">
        <p14:creationId xmlns:p14="http://schemas.microsoft.com/office/powerpoint/2010/main" val="154988346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Translators,</a:t>
            </a:r>
            <a:r>
              <a:rPr lang="en-US" baseline="0" dirty="0"/>
              <a:t> do NOT translate</a:t>
            </a:r>
            <a:r>
              <a:rPr lang="en-US" dirty="0"/>
              <a:t> PESACH as this is Hebrew </a:t>
            </a:r>
            <a:r>
              <a:rPr lang="en-US" baseline="0" dirty="0"/>
              <a:t>but translate “The Passover Meal”</a:t>
            </a:r>
            <a:endParaRPr lang="en-US" dirty="0"/>
          </a:p>
        </p:txBody>
      </p:sp>
      <p:sp>
        <p:nvSpPr>
          <p:cNvPr id="4" name="Slide Number Placeholder 3"/>
          <p:cNvSpPr>
            <a:spLocks noGrp="1"/>
          </p:cNvSpPr>
          <p:nvPr>
            <p:ph type="sldNum" sz="quarter" idx="10"/>
          </p:nvPr>
        </p:nvSpPr>
        <p:spPr/>
        <p:txBody>
          <a:bodyPr/>
          <a:lstStyle/>
          <a:p>
            <a:pPr>
              <a:defRPr/>
            </a:pPr>
            <a:fld id="{EE9F7BE8-48B0-5941-8B56-822D7AFA2F35}" type="slidenum">
              <a:rPr lang="en-US">
                <a:solidFill>
                  <a:prstClr val="black"/>
                </a:solidFill>
              </a:rPr>
              <a:pPr>
                <a:defRPr/>
              </a:pPr>
              <a:t>221</a:t>
            </a:fld>
            <a:endParaRPr lang="en-US">
              <a:solidFill>
                <a:prstClr val="black"/>
              </a:solidFill>
            </a:endParaRPr>
          </a:p>
        </p:txBody>
      </p:sp>
    </p:spTree>
    <p:extLst>
      <p:ext uri="{BB962C8B-B14F-4D97-AF65-F5344CB8AC3E}">
        <p14:creationId xmlns:p14="http://schemas.microsoft.com/office/powerpoint/2010/main" val="59347173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42E693BA-38A3-3B4D-B24B-8341BC71CD59}" type="slidenum">
              <a:rPr lang="en-US" sz="1200">
                <a:solidFill>
                  <a:srgbClr val="000000"/>
                </a:solidFill>
                <a:latin typeface="Arial" charset="0"/>
              </a:rPr>
              <a:pPr/>
              <a:t>222</a:t>
            </a:fld>
            <a:endParaRPr lang="en-US" sz="1200">
              <a:solidFill>
                <a:srgbClr val="000000"/>
              </a:solidFill>
              <a:latin typeface="Arial" charset="0"/>
            </a:endParaRPr>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7292DF2-F16F-9E42-9157-36B18DEEBE6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searches floor.</a:t>
            </a:r>
          </a:p>
        </p:txBody>
      </p:sp>
    </p:spTree>
    <p:extLst>
      <p:ext uri="{BB962C8B-B14F-4D97-AF65-F5344CB8AC3E}">
        <p14:creationId xmlns:p14="http://schemas.microsoft.com/office/powerpoint/2010/main" val="2814050254"/>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01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dirty="0">
                <a:latin typeface="Arial"/>
                <a:ea typeface="ＭＳ Ｐゴシック" charset="0"/>
                <a:cs typeface="Arial"/>
              </a:rPr>
              <a:t>These verses are the key verses on the New</a:t>
            </a:r>
            <a:r>
              <a:rPr lang="en-US" baseline="0" dirty="0">
                <a:latin typeface="Arial"/>
                <a:ea typeface="ＭＳ Ｐゴシック" charset="0"/>
                <a:cs typeface="Arial"/>
              </a:rPr>
              <a:t> Covenant in the whole Bible.</a:t>
            </a:r>
          </a:p>
          <a:p>
            <a:r>
              <a:rPr lang="en-US" baseline="0" dirty="0">
                <a:latin typeface="Arial"/>
                <a:ea typeface="ＭＳ Ｐゴシック" charset="0"/>
                <a:cs typeface="Arial"/>
              </a:rPr>
              <a:t>_______</a:t>
            </a:r>
            <a:endParaRPr lang="en-US" dirty="0">
              <a:latin typeface="Calibri" charset="0"/>
              <a:ea typeface="ＭＳ Ｐゴシック" charset="0"/>
              <a:cs typeface="ＭＳ Ｐゴシック" charset="0"/>
            </a:endParaRPr>
          </a:p>
          <a:p>
            <a:r>
              <a:rPr lang="en-US" dirty="0">
                <a:latin typeface="Calibri" charset="0"/>
                <a:ea typeface="ＭＳ Ｐゴシック" charset="0"/>
                <a:cs typeface="ＭＳ Ｐゴシック" charset="0"/>
              </a:rPr>
              <a:t>Common-384</a:t>
            </a:r>
          </a:p>
          <a:p>
            <a:r>
              <a:rPr lang="en-US" baseline="0" dirty="0">
                <a:latin typeface="Arial"/>
                <a:ea typeface="ＭＳ Ｐゴシック" charset="0"/>
                <a:cs typeface="Arial"/>
              </a:rPr>
              <a:t>BE-24-Jeremiah-58</a:t>
            </a:r>
          </a:p>
          <a:p>
            <a:r>
              <a:rPr lang="en-US" baseline="0" dirty="0">
                <a:latin typeface="Arial"/>
                <a:ea typeface="ＭＳ Ｐゴシック" charset="0"/>
                <a:cs typeface="Arial"/>
              </a:rPr>
              <a:t>FU-05-Biblical Covenants-27</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a:ea typeface="ＭＳ Ｐゴシック" charset="0"/>
                <a:cs typeface="Arial"/>
              </a:rPr>
              <a:t>OS-24-Jeremiah-162</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a:ea typeface="ＭＳ Ｐゴシック" charset="0"/>
                <a:cs typeface="Arial"/>
              </a:rPr>
              <a:t>NS-08-2 Corinthians-79</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a:ea typeface="ＭＳ Ｐゴシック" charset="0"/>
                <a:cs typeface="Arial"/>
              </a:rPr>
              <a:t>NS-19-Hebrews-333</a:t>
            </a:r>
            <a:endParaRPr lang="en-US" dirty="0">
              <a:latin typeface="Arial"/>
              <a:ea typeface="ＭＳ Ｐゴシック" charset="0"/>
              <a:cs typeface="Arial"/>
            </a:endParaRPr>
          </a:p>
          <a:p>
            <a:endParaRPr lang="en-US" dirty="0">
              <a:latin typeface="Arial"/>
              <a:ea typeface="ＭＳ Ｐゴシック" charset="0"/>
              <a:cs typeface="Arial"/>
            </a:endParaRPr>
          </a:p>
        </p:txBody>
      </p:sp>
      <p:sp>
        <p:nvSpPr>
          <p:cNvPr id="2201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9271DBF-9AE1-0F4B-B741-4DC707DDF1EC}"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224</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1627541979"/>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C1D3A4-0773-2D4D-ABBC-14E24974A5AD}"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225</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
        <p:nvSpPr>
          <p:cNvPr id="2222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2211"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spcBef>
                <a:spcPct val="0"/>
              </a:spcBef>
            </a:pPr>
            <a:r>
              <a:rPr lang="en-US" sz="1100" b="0" dirty="0">
                <a:latin typeface="Arial" panose="020B0604020202020204" pitchFamily="34" charset="0"/>
                <a:ea typeface="ＭＳ Ｐゴシック" charset="0"/>
                <a:cs typeface="Arial" panose="020B0604020202020204" pitchFamily="34" charset="0"/>
              </a:rPr>
              <a:t>Three covenants amplify</a:t>
            </a:r>
            <a:r>
              <a:rPr lang="en-US" sz="1100" b="0" baseline="0" dirty="0">
                <a:latin typeface="Arial" panose="020B0604020202020204" pitchFamily="34" charset="0"/>
                <a:ea typeface="ＭＳ Ｐゴシック" charset="0"/>
                <a:cs typeface="Arial" panose="020B0604020202020204" pitchFamily="34" charset="0"/>
              </a:rPr>
              <a:t> </a:t>
            </a:r>
            <a:r>
              <a:rPr lang="en-US" sz="1100" b="0" dirty="0">
                <a:latin typeface="Arial" panose="020B0604020202020204" pitchFamily="34" charset="0"/>
                <a:ea typeface="ＭＳ Ｐゴシック" charset="0"/>
                <a:cs typeface="Arial" panose="020B0604020202020204" pitchFamily="34" charset="0"/>
              </a:rPr>
              <a:t>the Abrahamic covenant.</a:t>
            </a:r>
            <a:r>
              <a:rPr lang="en-US" sz="1100" b="0" baseline="0" dirty="0">
                <a:latin typeface="Arial" panose="020B0604020202020204" pitchFamily="34" charset="0"/>
                <a:ea typeface="ＭＳ Ｐゴシック" charset="0"/>
                <a:cs typeface="Arial" panose="020B0604020202020204" pitchFamily="34" charset="0"/>
              </a:rPr>
              <a:t> T</a:t>
            </a:r>
            <a:r>
              <a:rPr lang="en-US" sz="1100" b="0" dirty="0">
                <a:latin typeface="Arial" panose="020B0604020202020204" pitchFamily="34" charset="0"/>
                <a:ea typeface="ＭＳ Ｐゴシック" charset="0"/>
                <a:cs typeface="Arial" panose="020B0604020202020204" pitchFamily="34" charset="0"/>
              </a:rPr>
              <a:t>he new covenant was one of them. </a:t>
            </a:r>
          </a:p>
          <a:p>
            <a:pPr>
              <a:lnSpc>
                <a:spcPct val="90000"/>
              </a:lnSpc>
              <a:spcBef>
                <a:spcPct val="0"/>
              </a:spcBef>
            </a:pPr>
            <a:endParaRPr lang="en-US" sz="1100" b="0" dirty="0">
              <a:latin typeface="Arial" panose="020B0604020202020204" pitchFamily="34" charset="0"/>
              <a:ea typeface="ＭＳ Ｐゴシック" charset="0"/>
              <a:cs typeface="Arial" panose="020B0604020202020204" pitchFamily="34" charset="0"/>
            </a:endParaRPr>
          </a:p>
          <a:p>
            <a:pPr>
              <a:lnSpc>
                <a:spcPct val="90000"/>
              </a:lnSpc>
            </a:pPr>
            <a:r>
              <a:rPr lang="en-US" sz="1100" b="0" dirty="0">
                <a:latin typeface="Arial" panose="020B0604020202020204" pitchFamily="34" charset="0"/>
                <a:ea typeface="ＭＳ Ｐゴシック" charset="0"/>
                <a:cs typeface="Arial" panose="020B0604020202020204" pitchFamily="34" charset="0"/>
              </a:rPr>
              <a:t>(cf. Deut. 30:1-10) promises:</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Land from Wadi of Egypt to Euphrates River (Isa. 27:12)</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Eternal possession of land (Gen. 17:8) after exile/restoration</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Whole world blessed via the land (Isa. 14:1-2)</a:t>
            </a:r>
          </a:p>
          <a:p>
            <a:pPr>
              <a:lnSpc>
                <a:spcPct val="90000"/>
              </a:lnSpc>
              <a:buFontTx/>
              <a:buChar char="•"/>
            </a:pPr>
            <a:endParaRPr lang="en-US" sz="1100" b="0" dirty="0">
              <a:latin typeface="Arial" panose="020B0604020202020204" pitchFamily="34" charset="0"/>
              <a:ea typeface="ＭＳ Ｐゴシック" charset="0"/>
              <a:cs typeface="Arial" panose="020B0604020202020204" pitchFamily="34" charset="0"/>
            </a:endParaRPr>
          </a:p>
          <a:p>
            <a:pPr>
              <a:lnSpc>
                <a:spcPct val="90000"/>
              </a:lnSpc>
            </a:pPr>
            <a:r>
              <a:rPr lang="en-US" sz="1100" b="0" dirty="0">
                <a:latin typeface="Arial" panose="020B0604020202020204" pitchFamily="34" charset="0"/>
                <a:ea typeface="ＭＳ Ｐゴシック" charset="0"/>
                <a:cs typeface="Arial" panose="020B0604020202020204" pitchFamily="34" charset="0"/>
              </a:rPr>
              <a:t>2 Samuel 7:12-16 promises perpetual:</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Sons (</a:t>
            </a:r>
            <a:r>
              <a:rPr lang="mr-IN" altLang="ja-JP" sz="1100" b="0" dirty="0">
                <a:latin typeface="Arial" panose="020B0604020202020204" pitchFamily="34" charset="0"/>
                <a:ea typeface="ＭＳ Ｐゴシック" charset="0"/>
                <a:cs typeface="ＭＳ Ｐゴシック" charset="0"/>
              </a:rPr>
              <a:t>"</a:t>
            </a:r>
            <a:r>
              <a:rPr lang="en-US" altLang="ja-JP" sz="1100" b="0" dirty="0">
                <a:latin typeface="Arial" panose="020B0604020202020204" pitchFamily="34" charset="0"/>
                <a:ea typeface="ＭＳ Ｐゴシック" charset="0"/>
                <a:cs typeface="Arial" panose="020B0604020202020204" pitchFamily="34" charset="0"/>
              </a:rPr>
              <a:t>house</a:t>
            </a:r>
            <a:r>
              <a:rPr lang="mr-IN" altLang="ja-JP" sz="1100" b="0" dirty="0">
                <a:latin typeface="Arial" panose="020B0604020202020204" pitchFamily="34" charset="0"/>
                <a:ea typeface="ＭＳ Ｐゴシック" charset="0"/>
                <a:cs typeface="ＭＳ Ｐゴシック" charset="0"/>
              </a:rPr>
              <a:t>"</a:t>
            </a:r>
            <a:r>
              <a:rPr lang="en-US" altLang="ja-JP" sz="1100" b="0" dirty="0">
                <a:latin typeface="Arial" panose="020B0604020202020204" pitchFamily="34" charset="0"/>
                <a:ea typeface="ＭＳ Ｐゴシック" charset="0"/>
                <a:cs typeface="Arial" panose="020B0604020202020204" pitchFamily="34" charset="0"/>
              </a:rPr>
              <a:t> never wiped out)</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Kingdom (political dynasty)</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Throne (right to rule by descendants)</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Temple (son to build it)</a:t>
            </a:r>
          </a:p>
          <a:p>
            <a:pPr>
              <a:lnSpc>
                <a:spcPct val="90000"/>
              </a:lnSpc>
            </a:pPr>
            <a:endParaRPr lang="en-US" sz="1100" b="0" dirty="0">
              <a:latin typeface="Arial" panose="020B0604020202020204" pitchFamily="34" charset="0"/>
              <a:ea typeface="ＭＳ Ｐゴシック" charset="0"/>
              <a:cs typeface="Arial" panose="020B0604020202020204" pitchFamily="34" charset="0"/>
            </a:endParaRPr>
          </a:p>
          <a:p>
            <a:pPr>
              <a:lnSpc>
                <a:spcPct val="90000"/>
              </a:lnSpc>
            </a:pPr>
            <a:r>
              <a:rPr lang="en-US" sz="1100" b="0" dirty="0">
                <a:latin typeface="Arial" panose="020B0604020202020204" pitchFamily="34" charset="0"/>
                <a:ea typeface="ＭＳ Ｐゴシック" charset="0"/>
                <a:cs typeface="Arial" panose="020B0604020202020204" pitchFamily="34" charset="0"/>
              </a:rPr>
              <a:t>Jeremiah 31:31-34 promises:</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Forgiveness</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Indwelling Spirit</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New heart, nature, mind</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Reunification of Israel and Judah</a:t>
            </a:r>
          </a:p>
          <a:p>
            <a:pPr>
              <a:lnSpc>
                <a:spcPct val="90000"/>
              </a:lnSpc>
              <a:buFontTx/>
              <a:buChar char="•"/>
            </a:pPr>
            <a:r>
              <a:rPr lang="en-US" sz="1100" b="0" dirty="0">
                <a:latin typeface="Arial" panose="020B0604020202020204" pitchFamily="34" charset="0"/>
                <a:ea typeface="ＭＳ Ｐゴシック" charset="0"/>
                <a:cs typeface="Arial" panose="020B0604020202020204" pitchFamily="34" charset="0"/>
              </a:rPr>
              <a:t>No need for evangelism</a:t>
            </a:r>
          </a:p>
          <a:p>
            <a:r>
              <a:rPr lang="en-US" sz="1100" baseline="0" dirty="0">
                <a:latin typeface="Arial"/>
                <a:ea typeface="ＭＳ Ｐゴシック" charset="0"/>
                <a:cs typeface="Arial"/>
              </a:rPr>
              <a:t>__________</a:t>
            </a:r>
          </a:p>
          <a:p>
            <a:r>
              <a:rPr lang="en-US" sz="1100" baseline="0" dirty="0">
                <a:latin typeface="Arial"/>
                <a:ea typeface="ＭＳ Ｐゴシック" charset="0"/>
                <a:cs typeface="Arial"/>
              </a:rPr>
              <a:t>Common-385</a:t>
            </a:r>
          </a:p>
          <a:p>
            <a:r>
              <a:rPr lang="en-US" sz="1100" baseline="0" dirty="0">
                <a:latin typeface="Arial"/>
                <a:ea typeface="ＭＳ Ｐゴシック" charset="0"/>
                <a:cs typeface="Arial"/>
              </a:rPr>
              <a:t>BE-24-Jeremiah-59</a:t>
            </a:r>
          </a:p>
          <a:p>
            <a:r>
              <a:rPr lang="en-US" sz="1100" baseline="0" dirty="0">
                <a:latin typeface="Arial"/>
                <a:ea typeface="ＭＳ Ｐゴシック" charset="0"/>
                <a:cs typeface="Arial"/>
              </a:rPr>
              <a:t>FU-05-Biblical Covenants-28</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aseline="0" dirty="0">
                <a:latin typeface="Arial"/>
                <a:ea typeface="ＭＳ Ｐゴシック" charset="0"/>
                <a:cs typeface="Arial"/>
              </a:rPr>
              <a:t>OS-24-Jeremiah-163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aseline="0" dirty="0">
                <a:latin typeface="Arial"/>
                <a:ea typeface="ＭＳ Ｐゴシック" charset="0"/>
                <a:cs typeface="Arial"/>
              </a:rPr>
              <a:t>NS-08-2 Corinthians-80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aseline="0" dirty="0">
                <a:latin typeface="Arial"/>
                <a:ea typeface="ＭＳ Ｐゴシック" charset="0"/>
                <a:cs typeface="Arial"/>
              </a:rPr>
              <a:t>NS-19-Hebrews-334</a:t>
            </a:r>
            <a:endParaRPr lang="en-US" sz="1100" dirty="0">
              <a:latin typeface="Arial"/>
              <a:ea typeface="ＭＳ Ｐゴシック" charset="0"/>
              <a:cs typeface="Arial"/>
            </a:endParaRPr>
          </a:p>
          <a:p>
            <a:pPr>
              <a:lnSpc>
                <a:spcPct val="90000"/>
              </a:lnSpc>
              <a:buFontTx/>
              <a:buChar char="•"/>
            </a:pPr>
            <a:endParaRPr lang="en-US" sz="1100" b="0"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321042019"/>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2C1A4511-0FA2-E147-80BA-43214466566A}"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226</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224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425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lang="en-US" dirty="0">
                <a:latin typeface="Calibri" charset="0"/>
                <a:ea typeface="ＭＳ Ｐゴシック" charset="0"/>
                <a:cs typeface="ＭＳ Ｐゴシック" charset="0"/>
              </a:rPr>
              <a:t>Jeremiah anticipates a time when the divided nation is once again united (31:33) and also believes in the Lord (31:34). This has not happened since Jeremiah's time. The people did return to the land in 538 BC, but they certainly did not "all know me" (31:33) nor did they receive forgiveness as a nation when they rejected Messiah Jesus. While some new covenant elements are being fulfilled now since the cup of the Lord's supper celebrates forgiveness for those who believe (Luke 22:20-22), the ultimate fulfillment of this promise awaits Israel's trust in Jesus in the future at his return.</a:t>
            </a:r>
          </a:p>
          <a:p>
            <a:r>
              <a:rPr lang="en-US" sz="1200" baseline="0" dirty="0">
                <a:latin typeface="Arial"/>
                <a:ea typeface="ＭＳ Ｐゴシック" charset="0"/>
                <a:cs typeface="Arial"/>
              </a:rPr>
              <a:t>__________</a:t>
            </a:r>
          </a:p>
          <a:p>
            <a:r>
              <a:rPr lang="en-US" sz="1200" baseline="0" dirty="0">
                <a:latin typeface="Arial"/>
                <a:ea typeface="ＭＳ Ｐゴシック" charset="0"/>
                <a:cs typeface="Arial"/>
              </a:rPr>
              <a:t>Common-386</a:t>
            </a:r>
          </a:p>
          <a:p>
            <a:r>
              <a:rPr lang="en-US" sz="1200" baseline="0" dirty="0">
                <a:latin typeface="Arial"/>
                <a:ea typeface="ＭＳ Ｐゴシック" charset="0"/>
                <a:cs typeface="Arial"/>
              </a:rPr>
              <a:t>BE-24-Jeremiah-60</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Covenants-29</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OS-24-Jeremiah-166</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NS-19-Hebrews-335</a:t>
            </a:r>
            <a:endParaRPr lang="en-US" sz="1200" dirty="0">
              <a:latin typeface="Arial"/>
              <a:ea typeface="ＭＳ Ｐゴシック" charset="0"/>
              <a:cs typeface="Arial"/>
            </a:endParaRPr>
          </a:p>
          <a:p>
            <a:pPr>
              <a:spcBef>
                <a:spcPct val="0"/>
              </a:spcBef>
            </a:pPr>
            <a:endParaRPr lang="en-US" dirty="0">
              <a:latin typeface="Calibri" charset="0"/>
              <a:ea typeface="ＭＳ Ｐゴシック" charset="0"/>
              <a:cs typeface="ＭＳ Ｐゴシック" charset="0"/>
            </a:endParaRPr>
          </a:p>
          <a:p>
            <a:pPr>
              <a:spcBef>
                <a:spcPct val="0"/>
              </a:spcBef>
            </a:pPr>
            <a:endParaRPr lang="en-US"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2210330274"/>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F80DD49-A05C-B141-8160-34BB4EBFE4C9}"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227</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2263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630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lang="en-US" dirty="0">
                <a:latin typeface="Calibri" charset="0"/>
                <a:ea typeface="ＭＳ Ｐゴシック" charset="0"/>
                <a:cs typeface="ＭＳ Ｐゴシック" charset="0"/>
              </a:rPr>
              <a:t>Verse 34 looks forward to a time when everyone in Israel is saved (all know me) and forgiven. Zechariah repeatedly promises this to happen in a single day! </a:t>
            </a:r>
          </a:p>
          <a:p>
            <a:pPr>
              <a:spcBef>
                <a:spcPct val="0"/>
              </a:spcBef>
            </a:pPr>
            <a:endParaRPr lang="en-US" dirty="0">
              <a:latin typeface="Calibri" charset="0"/>
              <a:ea typeface="ＭＳ Ｐゴシック" charset="0"/>
              <a:cs typeface="ＭＳ Ｐゴシック"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lang="en-US" sz="1200" b="1" kern="1200" dirty="0">
                <a:solidFill>
                  <a:schemeClr val="tx1"/>
                </a:solidFill>
                <a:effectLst/>
                <a:latin typeface="+mn-lt"/>
                <a:ea typeface="+mn-ea"/>
                <a:cs typeface="+mn-cs"/>
              </a:rPr>
              <a:t>Zech. 3:9</a:t>
            </a:r>
            <a:r>
              <a:rPr lang="en-US" sz="1200" kern="1200" dirty="0">
                <a:solidFill>
                  <a:schemeClr val="tx1"/>
                </a:solidFill>
                <a:effectLst/>
                <a:latin typeface="+mn-lt"/>
                <a:ea typeface="+mn-ea"/>
                <a:cs typeface="+mn-cs"/>
              </a:rPr>
              <a:t> Now look at the jewel I have set before Jeshua, a single stone with seven facets.</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will engrave an inscription on it, says the LORD of Heaven’s Armies, and I will remove the sins of this land in a single </a:t>
            </a:r>
            <a:r>
              <a:rPr lang="en-US" sz="1200" b="1" kern="1200" dirty="0">
                <a:solidFill>
                  <a:schemeClr val="tx1"/>
                </a:solidFill>
                <a:effectLst/>
                <a:latin typeface="+mn-lt"/>
                <a:ea typeface="+mn-ea"/>
                <a:cs typeface="+mn-cs"/>
              </a:rPr>
              <a:t>day</a:t>
            </a:r>
            <a:r>
              <a:rPr lang="en-US" sz="1200" kern="1200" dirty="0">
                <a:solidFill>
                  <a:schemeClr val="tx1"/>
                </a:solidFill>
                <a:effectLst/>
                <a:latin typeface="+mn-lt"/>
                <a:ea typeface="+mn-ea"/>
                <a:cs typeface="+mn-cs"/>
              </a:rPr>
              <a:t>.</a:t>
            </a:r>
          </a:p>
          <a:p>
            <a:pPr marL="0" marR="0" lvl="0" indent="0" algn="l" defTabSz="457200" rtl="0" eaLnBrk="1" fontAlgn="auto" latinLnBrk="0" hangingPunct="1">
              <a:lnSpc>
                <a:spcPct val="100000"/>
              </a:lnSpc>
              <a:spcBef>
                <a:spcPct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lang="en-US" sz="1200" b="1" kern="1200" dirty="0">
                <a:solidFill>
                  <a:schemeClr val="tx1"/>
                </a:solidFill>
                <a:effectLst/>
                <a:latin typeface="+mn-lt"/>
                <a:ea typeface="+mn-ea"/>
                <a:cs typeface="+mn-cs"/>
              </a:rPr>
              <a:t>Zech. 12:6</a:t>
            </a:r>
            <a:r>
              <a:rPr lang="en-US" sz="1200" kern="1200" dirty="0">
                <a:solidFill>
                  <a:schemeClr val="tx1"/>
                </a:solidFill>
                <a:effectLst/>
                <a:latin typeface="+mn-lt"/>
                <a:ea typeface="+mn-ea"/>
                <a:cs typeface="+mn-cs"/>
              </a:rPr>
              <a:t>    “On that </a:t>
            </a:r>
            <a:r>
              <a:rPr lang="en-US" sz="1200" b="1" kern="1200" dirty="0">
                <a:solidFill>
                  <a:schemeClr val="tx1"/>
                </a:solidFill>
                <a:effectLst/>
                <a:latin typeface="+mn-lt"/>
                <a:ea typeface="+mn-ea"/>
                <a:cs typeface="+mn-cs"/>
              </a:rPr>
              <a:t>day </a:t>
            </a:r>
            <a:r>
              <a:rPr lang="en-US" sz="1200" kern="1200" dirty="0">
                <a:solidFill>
                  <a:schemeClr val="tx1"/>
                </a:solidFill>
                <a:effectLst/>
                <a:latin typeface="+mn-lt"/>
                <a:ea typeface="+mn-ea"/>
                <a:cs typeface="+mn-cs"/>
              </a:rPr>
              <a:t>I will make the clans of Judah like a flame that sets a woodpile ablaze or like a burning torch among sheaves of grain. They will burn up all the neighboring nations right and left, while the people living in Jerusalem remain secure.</a:t>
            </a:r>
          </a:p>
          <a:p>
            <a:pPr marL="0" marR="0" lvl="0" indent="0" algn="l" defTabSz="457200" rtl="0" eaLnBrk="1" fontAlgn="auto" latinLnBrk="0" hangingPunct="1">
              <a:lnSpc>
                <a:spcPct val="100000"/>
              </a:lnSpc>
              <a:spcBef>
                <a:spcPct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lang="en-US" sz="1200" b="1" kern="1200" dirty="0">
                <a:solidFill>
                  <a:schemeClr val="tx1"/>
                </a:solidFill>
                <a:effectLst/>
                <a:latin typeface="+mn-lt"/>
                <a:ea typeface="+mn-ea"/>
                <a:cs typeface="+mn-cs"/>
              </a:rPr>
              <a:t>Zech. 12:11</a:t>
            </a:r>
            <a:r>
              <a:rPr lang="en-US" sz="1200" kern="1200" dirty="0">
                <a:solidFill>
                  <a:schemeClr val="tx1"/>
                </a:solidFill>
                <a:effectLst/>
                <a:latin typeface="+mn-lt"/>
                <a:ea typeface="+mn-ea"/>
                <a:cs typeface="+mn-cs"/>
              </a:rPr>
              <a:t> The sorrow and mourning in Jerusalem on that </a:t>
            </a:r>
            <a:r>
              <a:rPr lang="en-US" sz="1200" b="1" kern="1200" dirty="0">
                <a:solidFill>
                  <a:schemeClr val="tx1"/>
                </a:solidFill>
                <a:effectLst/>
                <a:latin typeface="+mn-lt"/>
                <a:ea typeface="+mn-ea"/>
                <a:cs typeface="+mn-cs"/>
              </a:rPr>
              <a:t>day </a:t>
            </a:r>
            <a:r>
              <a:rPr lang="en-US" sz="1200" kern="1200" dirty="0">
                <a:solidFill>
                  <a:schemeClr val="tx1"/>
                </a:solidFill>
                <a:effectLst/>
                <a:latin typeface="+mn-lt"/>
                <a:ea typeface="+mn-ea"/>
                <a:cs typeface="+mn-cs"/>
              </a:rPr>
              <a:t>will be like the great mourning for Hadad-Rimmon in the valley of Megiddo.</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Zech. 14:4</a:t>
            </a:r>
            <a:r>
              <a:rPr lang="en-US" sz="1200" kern="1200" dirty="0">
                <a:solidFill>
                  <a:schemeClr val="tx1"/>
                </a:solidFill>
                <a:effectLst/>
                <a:latin typeface="+mn-lt"/>
                <a:ea typeface="+mn-ea"/>
                <a:cs typeface="+mn-cs"/>
              </a:rPr>
              <a:t> On that </a:t>
            </a:r>
            <a:r>
              <a:rPr lang="en-US" sz="1200" b="1" kern="1200" dirty="0">
                <a:solidFill>
                  <a:schemeClr val="tx1"/>
                </a:solidFill>
                <a:effectLst/>
                <a:latin typeface="+mn-lt"/>
                <a:ea typeface="+mn-ea"/>
                <a:cs typeface="+mn-cs"/>
              </a:rPr>
              <a:t>day </a:t>
            </a:r>
            <a:r>
              <a:rPr lang="en-US" sz="1200" kern="1200" dirty="0">
                <a:solidFill>
                  <a:schemeClr val="tx1"/>
                </a:solidFill>
                <a:effectLst/>
                <a:latin typeface="+mn-lt"/>
                <a:ea typeface="+mn-ea"/>
                <a:cs typeface="+mn-cs"/>
              </a:rPr>
              <a:t>his feet will stand on the Mount of Olives, east of Jerusalem. And the Mount of Olives will split apart, making a wide valley running from east to west. Half the mountain will move toward the north and half toward the south.</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Zech. 14:6</a:t>
            </a:r>
            <a:r>
              <a:rPr lang="en-US" sz="1200" kern="1200" dirty="0">
                <a:solidFill>
                  <a:schemeClr val="tx1"/>
                </a:solidFill>
                <a:effectLst/>
                <a:latin typeface="+mn-lt"/>
                <a:ea typeface="+mn-ea"/>
                <a:cs typeface="+mn-cs"/>
              </a:rPr>
              <a:t>    On that </a:t>
            </a:r>
            <a:r>
              <a:rPr lang="en-US" sz="1200" b="1" kern="1200" dirty="0">
                <a:solidFill>
                  <a:schemeClr val="tx1"/>
                </a:solidFill>
                <a:effectLst/>
                <a:latin typeface="+mn-lt"/>
                <a:ea typeface="+mn-ea"/>
                <a:cs typeface="+mn-cs"/>
              </a:rPr>
              <a:t>day </a:t>
            </a:r>
            <a:r>
              <a:rPr lang="en-US" sz="1200" kern="1200" dirty="0">
                <a:solidFill>
                  <a:schemeClr val="tx1"/>
                </a:solidFill>
                <a:effectLst/>
                <a:latin typeface="+mn-lt"/>
                <a:ea typeface="+mn-ea"/>
                <a:cs typeface="+mn-cs"/>
              </a:rPr>
              <a:t>the sources of light will no longer shine, </a:t>
            </a:r>
            <a:r>
              <a:rPr lang="en-US" sz="1200" b="1" kern="1200" baseline="30000" dirty="0">
                <a:solidFill>
                  <a:schemeClr val="tx1"/>
                </a:solidFill>
                <a:effectLst/>
                <a:latin typeface="+mn-lt"/>
                <a:ea typeface="+mn-ea"/>
                <a:cs typeface="+mn-cs"/>
              </a:rPr>
              <a:t>7</a:t>
            </a:r>
            <a:r>
              <a:rPr lang="en-US" sz="1200" kern="1200" dirty="0">
                <a:solidFill>
                  <a:schemeClr val="tx1"/>
                </a:solidFill>
                <a:effectLst/>
                <a:latin typeface="+mn-lt"/>
                <a:ea typeface="+mn-ea"/>
                <a:cs typeface="+mn-cs"/>
              </a:rPr>
              <a:t> yet there will be continuous </a:t>
            </a:r>
            <a:r>
              <a:rPr lang="en-US" sz="1200" b="1" kern="1200" dirty="0">
                <a:solidFill>
                  <a:schemeClr val="tx1"/>
                </a:solidFill>
                <a:effectLst/>
                <a:latin typeface="+mn-lt"/>
                <a:ea typeface="+mn-ea"/>
                <a:cs typeface="+mn-cs"/>
              </a:rPr>
              <a:t>day</a:t>
            </a:r>
            <a:r>
              <a:rPr lang="en-US" sz="1200" kern="1200" dirty="0">
                <a:solidFill>
                  <a:schemeClr val="tx1"/>
                </a:solidFill>
                <a:effectLst/>
                <a:latin typeface="+mn-lt"/>
                <a:ea typeface="+mn-ea"/>
                <a:cs typeface="+mn-cs"/>
              </a:rPr>
              <a:t>! Only the LORD knows how this could happen. There will be no normal </a:t>
            </a:r>
            <a:r>
              <a:rPr lang="en-US" sz="1200" b="1" kern="1200" dirty="0">
                <a:solidFill>
                  <a:schemeClr val="tx1"/>
                </a:solidFill>
                <a:effectLst/>
                <a:latin typeface="+mn-lt"/>
                <a:ea typeface="+mn-ea"/>
                <a:cs typeface="+mn-cs"/>
              </a:rPr>
              <a:t>day </a:t>
            </a:r>
            <a:r>
              <a:rPr lang="en-US" sz="1200" kern="1200" dirty="0">
                <a:solidFill>
                  <a:schemeClr val="tx1"/>
                </a:solidFill>
                <a:effectLst/>
                <a:latin typeface="+mn-lt"/>
                <a:ea typeface="+mn-ea"/>
                <a:cs typeface="+mn-cs"/>
              </a:rPr>
              <a:t>and night, for at evening time it will still be light.</a:t>
            </a:r>
            <a:endParaRPr lang="en-US" dirty="0">
              <a:latin typeface="Calibri" charset="0"/>
              <a:ea typeface="ＭＳ Ｐゴシック" charset="0"/>
              <a:cs typeface="ＭＳ Ｐゴシック" charset="0"/>
            </a:endParaRPr>
          </a:p>
          <a:p>
            <a:r>
              <a:rPr lang="en-US" sz="1200" baseline="0" dirty="0">
                <a:latin typeface="Arial"/>
                <a:ea typeface="ＭＳ Ｐゴシック" charset="0"/>
                <a:cs typeface="Arial"/>
              </a:rPr>
              <a:t>__________</a:t>
            </a:r>
          </a:p>
          <a:p>
            <a:r>
              <a:rPr lang="en-US" sz="1200" baseline="0" dirty="0">
                <a:latin typeface="Arial"/>
                <a:ea typeface="ＭＳ Ｐゴシック" charset="0"/>
                <a:cs typeface="Arial"/>
              </a:rPr>
              <a:t>Common-387</a:t>
            </a:r>
          </a:p>
          <a:p>
            <a:r>
              <a:rPr lang="en-US" sz="1200" baseline="0" dirty="0">
                <a:latin typeface="Arial"/>
                <a:ea typeface="ＭＳ Ｐゴシック" charset="0"/>
                <a:cs typeface="Arial"/>
              </a:rPr>
              <a:t>BE-24-Jeremiah-61</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Covenants-30</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OS-24-Jeremiah-167</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Corinthians-82</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NS-19-Hebrews-33</a:t>
            </a:r>
            <a:endParaRPr lang="en-US"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2485411363"/>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219F2266-65EB-D74A-9F6A-FEB0913FECBA}"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228</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
        <p:nvSpPr>
          <p:cNvPr id="2283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835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latin typeface="Arial" panose="020B0604020202020204" pitchFamily="34" charset="0"/>
                <a:ea typeface="ＭＳ Ｐゴシック" charset="0"/>
                <a:cs typeface="Arial" panose="020B0604020202020204" pitchFamily="34" charset="0"/>
              </a:rPr>
              <a:t>How do we know that it was unconditional? Here are at least three reasons.</a:t>
            </a:r>
          </a:p>
          <a:p>
            <a:pPr>
              <a:spcBef>
                <a:spcPct val="0"/>
              </a:spcBef>
            </a:pPr>
            <a:r>
              <a:rPr lang="en-US" dirty="0">
                <a:latin typeface="Arial" panose="020B0604020202020204" pitchFamily="34" charset="0"/>
                <a:ea typeface="ＭＳ Ｐゴシック" charset="0"/>
                <a:cs typeface="Arial" panose="020B0604020202020204" pitchFamily="34" charset="0"/>
              </a:rPr>
              <a:t>By "unconditional" we mean not that nothing else has to happen, for there is a time element here in that the new covenant will not be put into effect until Israel believes. The term "unconditional" means that no conditions can cause God to be unfaithful to his promise.</a:t>
            </a:r>
          </a:p>
          <a:p>
            <a:r>
              <a:rPr lang="en-US" sz="1200" baseline="0" dirty="0">
                <a:latin typeface="Arial"/>
                <a:ea typeface="ＭＳ Ｐゴシック" charset="0"/>
                <a:cs typeface="Arial"/>
              </a:rPr>
              <a:t>__________</a:t>
            </a:r>
          </a:p>
          <a:p>
            <a:r>
              <a:rPr lang="en-US" sz="1200" baseline="0" dirty="0">
                <a:latin typeface="Arial"/>
                <a:ea typeface="ＭＳ Ｐゴシック" charset="0"/>
                <a:cs typeface="Arial"/>
              </a:rPr>
              <a:t>Common-388</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OS-24-Jeremiah-166</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a:p>
            <a:pPr>
              <a:spcBef>
                <a:spcPct val="0"/>
              </a:spcBef>
            </a:pPr>
            <a:endParaRPr lang="en-US"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Passover had its "cup of redemption" that referred to the salvation of Israel from slavery in Egypt. But Jesus changed the familiar wording on the night of the Last Supper to apply this "cup of redemption" not simply to political redemption. He declared himself as the fulfillment of this cup as it ultimately celebrates redemption in HIS blood as the TRUE Passover Lamb!</a:t>
            </a:r>
          </a:p>
          <a:p>
            <a:r>
              <a:rPr lang="en-US" dirty="0"/>
              <a:t>__________</a:t>
            </a:r>
          </a:p>
          <a:p>
            <a:r>
              <a:rPr lang="en-US" dirty="0"/>
              <a:t>Common-389</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OS-24-Jeremiah-169</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NS-03-Luke13-24-slide 161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AE93D2-6052-9D41-95B2-9D51089F47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044062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must reconcile these seemingly contradictory applications.</a:t>
            </a:r>
          </a:p>
          <a:p>
            <a:r>
              <a:rPr lang="en-US" dirty="0"/>
              <a:t>__________</a:t>
            </a:r>
          </a:p>
          <a:p>
            <a:r>
              <a:rPr lang="en-US" dirty="0"/>
              <a:t>Common-390</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OS-24-Jeremiah-170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NS-03-Luke13-24-slide 161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AE93D2-6052-9D41-95B2-9D51089F47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5186190"/>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must reconcile these seemingly contradictory applications.</a:t>
            </a:r>
          </a:p>
          <a:p>
            <a:r>
              <a:rPr lang="en-US" dirty="0"/>
              <a:t>__________</a:t>
            </a:r>
          </a:p>
          <a:p>
            <a:r>
              <a:rPr lang="en-US" dirty="0"/>
              <a:t>Common-391</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OS-24-Jeremiah-171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AE93D2-6052-9D41-95B2-9D51089F47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854445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7588047-64C6-214B-AB8D-659B5A42A2DB}"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232</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
        <p:nvSpPr>
          <p:cNvPr id="2334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347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latin typeface="Arial" panose="020B0604020202020204" pitchFamily="34" charset="0"/>
                <a:ea typeface="ＭＳ Ｐゴシック" charset="0"/>
                <a:cs typeface="Arial" panose="020B0604020202020204" pitchFamily="34" charset="0"/>
              </a:rPr>
              <a:t>Scholars debate about how far or when or to whom the covenant refers. This is because Jeremiah 31 declares the covenant is for Israel and Judah but in the New Testament,</a:t>
            </a:r>
            <a:r>
              <a:rPr lang="en-US" baseline="0" dirty="0">
                <a:latin typeface="Arial" panose="020B0604020202020204" pitchFamily="34" charset="0"/>
                <a:ea typeface="ＭＳ Ｐゴシック" charset="0"/>
                <a:cs typeface="Arial" panose="020B0604020202020204" pitchFamily="34" charset="0"/>
              </a:rPr>
              <a:t> </a:t>
            </a:r>
            <a:r>
              <a:rPr lang="en-US" dirty="0">
                <a:latin typeface="Arial" panose="020B0604020202020204" pitchFamily="34" charset="0"/>
                <a:ea typeface="ＭＳ Ｐゴシック" charset="0"/>
                <a:cs typeface="Arial" panose="020B0604020202020204" pitchFamily="34" charset="0"/>
              </a:rPr>
              <a:t>it is declared for the church (Luke 22:20; 1 Cor 11:25; 2 Cor.3:6; Heb 8:8;9:15).</a:t>
            </a:r>
          </a:p>
          <a:p>
            <a:pPr>
              <a:spcBef>
                <a:spcPct val="0"/>
              </a:spcBef>
            </a:pPr>
            <a:endParaRPr lang="en-US" dirty="0">
              <a:latin typeface="Arial" panose="020B0604020202020204" pitchFamily="34" charset="0"/>
              <a:ea typeface="ＭＳ Ｐゴシック" charset="0"/>
              <a:cs typeface="Arial" panose="020B0604020202020204" pitchFamily="34" charset="0"/>
            </a:endParaRPr>
          </a:p>
          <a:p>
            <a:pPr>
              <a:spcBef>
                <a:spcPct val="0"/>
              </a:spcBef>
            </a:pPr>
            <a:r>
              <a:rPr lang="en-US" dirty="0">
                <a:latin typeface="Arial" panose="020B0604020202020204" pitchFamily="34" charset="0"/>
                <a:ea typeface="ＭＳ Ｐゴシック" charset="0"/>
                <a:cs typeface="Arial" panose="020B0604020202020204" pitchFamily="34" charset="0"/>
              </a:rPr>
              <a:t>So questions arise.</a:t>
            </a:r>
            <a:r>
              <a:rPr lang="en-US" baseline="0" dirty="0">
                <a:latin typeface="Arial" panose="020B0604020202020204" pitchFamily="34" charset="0"/>
                <a:ea typeface="ＭＳ Ｐゴシック" charset="0"/>
                <a:cs typeface="Arial" panose="020B0604020202020204" pitchFamily="34" charset="0"/>
              </a:rPr>
              <a:t> I</a:t>
            </a:r>
            <a:r>
              <a:rPr lang="en-US" dirty="0">
                <a:latin typeface="Arial" panose="020B0604020202020204" pitchFamily="34" charset="0"/>
                <a:ea typeface="ＭＳ Ｐゴシック" charset="0"/>
                <a:cs typeface="Arial" panose="020B0604020202020204" pitchFamily="34" charset="0"/>
              </a:rPr>
              <a:t>s there a new covenant? Is it especially for the church? Or is it only for Israel? Or were there two covenants? Or are these promises built upon each other?</a:t>
            </a:r>
          </a:p>
          <a:p>
            <a:r>
              <a:rPr lang="en-US" sz="1200" baseline="0" dirty="0">
                <a:latin typeface="Arial"/>
                <a:ea typeface="ＭＳ Ｐゴシック" charset="0"/>
                <a:cs typeface="Arial"/>
              </a:rPr>
              <a:t>__________</a:t>
            </a:r>
          </a:p>
          <a:p>
            <a:r>
              <a:rPr lang="en-US" sz="1200" baseline="0" dirty="0">
                <a:latin typeface="Arial"/>
                <a:ea typeface="ＭＳ Ｐゴシック" charset="0"/>
                <a:cs typeface="Arial"/>
              </a:rPr>
              <a:t>Common-392</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Covenants-33</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OS-24-Jeremiah-172</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NS-19-Hebrews-338</a:t>
            </a:r>
            <a:endParaRPr lang="en-US" dirty="0">
              <a:latin typeface="Calibri" charset="0"/>
              <a:ea typeface="ＭＳ Ｐゴシック" charset="0"/>
              <a:cs typeface="ＭＳ Ｐゴシック" charset="0"/>
            </a:endParaRPr>
          </a:p>
          <a:p>
            <a:pPr>
              <a:spcBef>
                <a:spcPct val="0"/>
              </a:spcBef>
            </a:pPr>
            <a:endParaRPr lang="en-US"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11855317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buFontTx/>
              <a:buAutoNum type="arabicParenR"/>
            </a:pPr>
            <a:r>
              <a:rPr lang="en-US" dirty="0">
                <a:latin typeface=""/>
                <a:ea typeface="ＭＳ Ｐゴシック" charset="0"/>
                <a:cs typeface="ＭＳ Ｐゴシック" charset="0"/>
              </a:rPr>
              <a:t>Ignores NT, Christ</a:t>
            </a:r>
            <a:r>
              <a:rPr lang="mr-IN" altLang="ja-JP" dirty="0">
                <a:latin typeface=""/>
                <a:ea typeface="ＭＳ Ｐゴシック" charset="0"/>
                <a:cs typeface="ＭＳ Ｐゴシック" charset="0"/>
              </a:rPr>
              <a:t>'</a:t>
            </a:r>
            <a:r>
              <a:rPr lang="en-US" dirty="0">
                <a:latin typeface=""/>
                <a:ea typeface="ＭＳ Ｐゴシック" charset="0"/>
                <a:cs typeface="ＭＳ Ｐゴシック" charset="0"/>
              </a:rPr>
              <a:t>s words, Paul</a:t>
            </a:r>
            <a:r>
              <a:rPr lang="mr-IN" altLang="ja-JP" dirty="0">
                <a:latin typeface=""/>
                <a:ea typeface="ＭＳ Ｐゴシック" charset="0"/>
                <a:cs typeface="ＭＳ Ｐゴシック" charset="0"/>
              </a:rPr>
              <a:t>'</a:t>
            </a:r>
            <a:r>
              <a:rPr lang="en-US" dirty="0">
                <a:latin typeface=""/>
                <a:ea typeface="ＭＳ Ｐゴシック" charset="0"/>
                <a:cs typeface="ＭＳ Ｐゴシック" charset="0"/>
              </a:rPr>
              <a:t>s teachings</a:t>
            </a:r>
          </a:p>
          <a:p>
            <a:pPr marL="228600" indent="-228600">
              <a:buFontTx/>
              <a:buAutoNum type="arabicParenR"/>
            </a:pPr>
            <a:r>
              <a:rPr lang="en-US" dirty="0">
                <a:latin typeface=""/>
                <a:ea typeface="ＭＳ Ｐゴシック" charset="0"/>
                <a:cs typeface="ＭＳ Ｐゴシック" charset="0"/>
              </a:rPr>
              <a:t>Ignore present work of the Holy Spirit cue cards </a:t>
            </a:r>
          </a:p>
          <a:p>
            <a:pPr marL="228600" indent="-228600">
              <a:buFontTx/>
              <a:buAutoNum type="arabicParenR"/>
            </a:pPr>
            <a:endParaRPr lang="en-US" dirty="0">
              <a:latin typeface=""/>
              <a:ea typeface="ＭＳ Ｐゴシック" charset="0"/>
              <a:cs typeface="ＭＳ Ｐゴシック" charset="0"/>
            </a:endParaRPr>
          </a:p>
          <a:p>
            <a:pPr marL="228600" indent="-228600"/>
            <a:r>
              <a:rPr lang="en-US" dirty="0">
                <a:latin typeface=""/>
                <a:ea typeface="ＭＳ Ｐゴシック" charset="0"/>
                <a:cs typeface="ＭＳ Ｐゴシック" charset="0"/>
              </a:rPr>
              <a:t>1)Cannot reconcile same terminology for OT and NT covenants.</a:t>
            </a:r>
          </a:p>
          <a:p>
            <a:pPr marL="228600" indent="-228600"/>
            <a:r>
              <a:rPr lang="en-US" dirty="0">
                <a:latin typeface=""/>
                <a:ea typeface="ＭＳ Ｐゴシック" charset="0"/>
                <a:cs typeface="ＭＳ Ｐゴシック" charset="0"/>
              </a:rPr>
              <a:t>2) The distinctions are too sharp. </a:t>
            </a:r>
          </a:p>
          <a:p>
            <a:pPr marL="228600" indent="-228600"/>
            <a:endParaRPr lang="en-US" dirty="0">
              <a:latin typeface=""/>
              <a:ea typeface="ＭＳ Ｐゴシック" charset="0"/>
              <a:cs typeface="ＭＳ Ｐゴシック" charset="0"/>
            </a:endParaRPr>
          </a:p>
          <a:p>
            <a:pPr marL="228600" indent="-228600">
              <a:buFontTx/>
              <a:buAutoNum type="arabicParenR" startAt="3"/>
            </a:pPr>
            <a:r>
              <a:rPr lang="en-US" dirty="0">
                <a:latin typeface=""/>
                <a:ea typeface="ＭＳ Ｐゴシック" charset="0"/>
                <a:cs typeface="ＭＳ Ｐゴシック" charset="0"/>
              </a:rPr>
              <a:t>View most modern pre-mils take. Deals with both OT/NT data, forgiveness and the holy spirit are blessings that we experience now. </a:t>
            </a:r>
          </a:p>
          <a:p>
            <a:pPr marL="228600" indent="-228600">
              <a:buFontTx/>
              <a:buAutoNum type="arabicParenR" startAt="3"/>
            </a:pPr>
            <a:endParaRPr lang="en-US" dirty="0">
              <a:latin typeface=""/>
              <a:ea typeface="ＭＳ Ｐゴシック" charset="0"/>
              <a:cs typeface="ＭＳ Ｐゴシック" charset="0"/>
            </a:endParaRPr>
          </a:p>
          <a:p>
            <a:pPr marL="228600" indent="-228600">
              <a:buFontTx/>
              <a:buAutoNum type="arabicParenR" startAt="3"/>
            </a:pPr>
            <a:r>
              <a:rPr lang="en-US" dirty="0">
                <a:latin typeface=""/>
                <a:ea typeface="ＭＳ Ｐゴシック" charset="0"/>
                <a:cs typeface="ＭＳ Ｐゴシック" charset="0"/>
              </a:rPr>
              <a:t>Ignoring OT data between the distinctions between church and Israel </a:t>
            </a:r>
          </a:p>
          <a:p>
            <a:r>
              <a:rPr lang="en-US" dirty="0"/>
              <a:t>__________</a:t>
            </a:r>
          </a:p>
          <a:p>
            <a:r>
              <a:rPr lang="en-US" dirty="0"/>
              <a:t>Common-393</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OS-24-Jeremiah-170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NS-03-Luke13-24-slide 161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a:p>
            <a:pPr marL="0" indent="0">
              <a:buFont typeface="Arial" panose="020B0604020202020204" pitchFamily="34" charset="0"/>
              <a:buNone/>
            </a:pPr>
            <a:endParaRPr lang="en-US" dirty="0">
              <a:latin typeface=""/>
              <a:ea typeface="ＭＳ Ｐゴシック" charset="0"/>
              <a:cs typeface="ＭＳ Ｐゴシック" charset="0"/>
            </a:endParaRPr>
          </a:p>
        </p:txBody>
      </p:sp>
      <p:sp>
        <p:nvSpPr>
          <p:cNvPr id="2355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AE10705-8DA6-E640-8A52-A437EAD0B62F}"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233</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b="1" dirty="0">
                <a:solidFill>
                  <a:srgbClr val="006699"/>
                </a:solidFill>
                <a:effectLst/>
                <a:latin typeface="Arial" panose="020B0604020202020204" pitchFamily="34" charset="0"/>
              </a:rPr>
              <a:t>Luke 13:22</a:t>
            </a:r>
            <a:r>
              <a:rPr lang="en-SG" dirty="0">
                <a:effectLst/>
                <a:latin typeface="Arial" panose="020B0604020202020204" pitchFamily="34" charset="0"/>
              </a:rPr>
              <a:t>    Jesus went through the towns and villages, teaching as he went, always pressing on toward Jerusalem. </a:t>
            </a:r>
            <a:r>
              <a:rPr lang="en-SG" b="1" dirty="0">
                <a:solidFill>
                  <a:srgbClr val="006699"/>
                </a:solidFill>
                <a:effectLst/>
                <a:latin typeface="Arial" panose="020B0604020202020204" pitchFamily="34" charset="0"/>
              </a:rPr>
              <a:t>23</a:t>
            </a:r>
            <a:r>
              <a:rPr lang="en-SG" dirty="0">
                <a:effectLst/>
                <a:latin typeface="Arial" panose="020B0604020202020204" pitchFamily="34" charset="0"/>
              </a:rPr>
              <a:t> Someone asked him, “Lord, will only a few be saved?” </a:t>
            </a:r>
          </a:p>
          <a:p>
            <a:r>
              <a:rPr lang="en-SG" dirty="0">
                <a:effectLst/>
                <a:latin typeface="Arial" panose="020B0604020202020204" pitchFamily="34" charset="0"/>
              </a:rPr>
              <a:t>  He replied,</a:t>
            </a:r>
          </a:p>
          <a:p>
            <a:r>
              <a:rPr lang="en-SG" b="1" dirty="0">
                <a:solidFill>
                  <a:srgbClr val="006699"/>
                </a:solidFill>
                <a:effectLst/>
                <a:latin typeface="Arial" panose="020B0604020202020204" pitchFamily="34" charset="0"/>
              </a:rPr>
              <a:t>24</a:t>
            </a:r>
            <a:r>
              <a:rPr lang="en-SG" dirty="0">
                <a:solidFill>
                  <a:srgbClr val="FF2500"/>
                </a:solidFill>
                <a:effectLst/>
                <a:latin typeface="Arial" panose="020B0604020202020204" pitchFamily="34" charset="0"/>
              </a:rPr>
              <a:t> “Work hard to enter the narrow door to God’s Kingdom, for many will try to enter but will fail.</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25</a:t>
            </a:r>
            <a:r>
              <a:rPr lang="en-SG" dirty="0">
                <a:solidFill>
                  <a:srgbClr val="FF2500"/>
                </a:solidFill>
                <a:effectLst/>
                <a:latin typeface="Arial" panose="020B0604020202020204" pitchFamily="34" charset="0"/>
              </a:rPr>
              <a:t> When the master of the house has locked the door, it will be too late. You will stand outside knocking and pleading, ‘Lord, open the door for us!’ But he will reply, ‘I don’t know you or where you come from.’</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26</a:t>
            </a:r>
            <a:r>
              <a:rPr lang="en-SG" dirty="0">
                <a:solidFill>
                  <a:srgbClr val="FF2500"/>
                </a:solidFill>
                <a:effectLst/>
                <a:latin typeface="Arial" panose="020B0604020202020204" pitchFamily="34" charset="0"/>
              </a:rPr>
              <a:t> Then you will say, ‘But we ate and drank with you, and you taught in our streets.’</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27</a:t>
            </a:r>
            <a:r>
              <a:rPr lang="en-SG" dirty="0">
                <a:solidFill>
                  <a:srgbClr val="FF2500"/>
                </a:solidFill>
                <a:effectLst/>
                <a:latin typeface="Arial" panose="020B0604020202020204" pitchFamily="34" charset="0"/>
              </a:rPr>
              <a:t> And he will reply, ‘I tell you, I don’t know you or where you come from. Get away from me, all you who do evil.’</a:t>
            </a:r>
          </a:p>
          <a:p>
            <a:r>
              <a:rPr lang="en-SG" b="1" dirty="0">
                <a:solidFill>
                  <a:srgbClr val="006699"/>
                </a:solidFill>
                <a:effectLst/>
                <a:latin typeface="Arial" panose="020B0604020202020204" pitchFamily="34" charset="0"/>
              </a:rPr>
              <a:t>Luke 13:28</a:t>
            </a:r>
            <a:r>
              <a:rPr lang="en-SG" dirty="0">
                <a:solidFill>
                  <a:srgbClr val="000000"/>
                </a:solidFill>
                <a:effectLst/>
                <a:latin typeface="Arial" panose="020B0604020202020204" pitchFamily="34" charset="0"/>
              </a:rPr>
              <a:t>    </a:t>
            </a:r>
            <a:r>
              <a:rPr lang="en-SG" dirty="0">
                <a:solidFill>
                  <a:srgbClr val="FF2500"/>
                </a:solidFill>
                <a:effectLst/>
                <a:latin typeface="Arial" panose="020B0604020202020204" pitchFamily="34" charset="0"/>
              </a:rPr>
              <a:t>“There will be weeping and gnashing of teeth, for you will see Abraham, Isaac, Jacob, and all the prophets in the Kingdom of God, but you will be thrown out.</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29</a:t>
            </a:r>
            <a:r>
              <a:rPr lang="en-SG" dirty="0">
                <a:solidFill>
                  <a:srgbClr val="FF2500"/>
                </a:solidFill>
                <a:effectLst/>
                <a:latin typeface="Arial" panose="020B0604020202020204" pitchFamily="34" charset="0"/>
              </a:rPr>
              <a:t> And people will come from all over the world—from east and west, north and south—to take their places in the Kingdom of God.</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30</a:t>
            </a:r>
            <a:r>
              <a:rPr lang="en-SG" dirty="0">
                <a:solidFill>
                  <a:srgbClr val="FF2500"/>
                </a:solidFill>
                <a:effectLst/>
                <a:latin typeface="Arial" panose="020B0604020202020204" pitchFamily="34" charset="0"/>
              </a:rPr>
              <a:t> And note this: Some who seem least important now will be the greatest then, and some who are the greatest now will be least important then.”</a:t>
            </a:r>
          </a:p>
          <a:p>
            <a:r>
              <a:rPr lang="en-SG" b="1" dirty="0">
                <a:solidFill>
                  <a:srgbClr val="006699"/>
                </a:solidFill>
                <a:effectLst/>
                <a:latin typeface="Arial" panose="020B0604020202020204" pitchFamily="34" charset="0"/>
              </a:rPr>
              <a:t>Luke 13:31</a:t>
            </a:r>
            <a:r>
              <a:rPr lang="en-SG" dirty="0">
                <a:effectLst/>
                <a:latin typeface="Arial" panose="020B0604020202020204" pitchFamily="34" charset="0"/>
              </a:rPr>
              <a:t>    At that time some Pharisees said to him, “Get away from here if you want to live! Herod Antipas wants to kill you!”</a:t>
            </a:r>
          </a:p>
          <a:p>
            <a:r>
              <a:rPr lang="en-SG" b="1" dirty="0">
                <a:solidFill>
                  <a:srgbClr val="006699"/>
                </a:solidFill>
                <a:effectLst/>
                <a:latin typeface="Arial" panose="020B0604020202020204" pitchFamily="34" charset="0"/>
              </a:rPr>
              <a:t>Luke 13:32</a:t>
            </a:r>
            <a:r>
              <a:rPr lang="en-SG" dirty="0">
                <a:solidFill>
                  <a:srgbClr val="000000"/>
                </a:solidFill>
                <a:effectLst/>
                <a:latin typeface="Arial" panose="020B0604020202020204" pitchFamily="34" charset="0"/>
              </a:rPr>
              <a:t>    Jesus replied, </a:t>
            </a:r>
            <a:r>
              <a:rPr lang="en-SG" dirty="0">
                <a:solidFill>
                  <a:srgbClr val="FF2500"/>
                </a:solidFill>
                <a:effectLst/>
                <a:latin typeface="Arial" panose="020B0604020202020204" pitchFamily="34" charset="0"/>
              </a:rPr>
              <a:t>“Go tell that fox that I will keep on casting out demons and healing people today and tomorrow; and the third day I will accomplish my purpose.</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33</a:t>
            </a:r>
            <a:r>
              <a:rPr lang="en-SG" dirty="0">
                <a:solidFill>
                  <a:srgbClr val="FF2500"/>
                </a:solidFill>
                <a:effectLst/>
                <a:latin typeface="Arial" panose="020B0604020202020204" pitchFamily="34" charset="0"/>
              </a:rPr>
              <a:t> Yes, today, tomorrow, and the next day I must proceed on my way. For it wouldn’t do for a prophet of God to be killed except in Jerusalem!</a:t>
            </a:r>
          </a:p>
          <a:p>
            <a:r>
              <a:rPr lang="en-SG" b="1" dirty="0">
                <a:solidFill>
                  <a:srgbClr val="006699"/>
                </a:solidFill>
                <a:effectLst/>
                <a:latin typeface="Arial" panose="020B0604020202020204" pitchFamily="34" charset="0"/>
              </a:rPr>
              <a:t>Luke 13:34</a:t>
            </a:r>
            <a:r>
              <a:rPr lang="en-SG" dirty="0">
                <a:solidFill>
                  <a:srgbClr val="000000"/>
                </a:solidFill>
                <a:effectLst/>
                <a:latin typeface="Arial" panose="020B0604020202020204" pitchFamily="34" charset="0"/>
              </a:rPr>
              <a:t>    </a:t>
            </a:r>
            <a:r>
              <a:rPr lang="en-SG" dirty="0">
                <a:solidFill>
                  <a:srgbClr val="FF2500"/>
                </a:solidFill>
                <a:effectLst/>
                <a:latin typeface="Arial" panose="020B0604020202020204" pitchFamily="34" charset="0"/>
              </a:rPr>
              <a:t>“O Jerusalem, Jerusalem, the city that kills the prophets and stones God’s messengers! How often I have wanted to gather your children together as a hen protects her chicks beneath her wings, but you wouldn’t let me.</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35</a:t>
            </a:r>
            <a:r>
              <a:rPr lang="en-SG" dirty="0">
                <a:solidFill>
                  <a:srgbClr val="FF2500"/>
                </a:solidFill>
                <a:effectLst/>
                <a:latin typeface="Arial" panose="020B0604020202020204" pitchFamily="34" charset="0"/>
              </a:rPr>
              <a:t> And now, look, your house is abandoned. And you will never see me again until you say, ‘Blessings on the one who comes in the name of the LORD!’”</a:t>
            </a:r>
            <a:r>
              <a:rPr lang="en-SG" dirty="0">
                <a:solidFill>
                  <a:srgbClr val="000000"/>
                </a:solidFill>
                <a:effectLst/>
                <a:latin typeface="Arial" panose="020B0604020202020204" pitchFamily="34" charset="0"/>
              </a:rPr>
              <a:t> </a:t>
            </a:r>
            <a:endParaRPr lang="en-SG" dirty="0">
              <a:solidFill>
                <a:srgbClr val="FF2500"/>
              </a:solidFill>
              <a:effectLst/>
              <a:latin typeface="Arial" panose="020B0604020202020204" pitchFamily="34" charset="0"/>
            </a:endParaRPr>
          </a:p>
          <a:p>
            <a:endParaRPr lang="en-US" dirty="0">
              <a:solidFill>
                <a:srgbClr val="FF2500"/>
              </a:solidFill>
              <a:effectLst/>
              <a:latin typeface="Lucida Grande" panose="020B0600040502020204" pitchFamily="34" charset="0"/>
            </a:endParaRPr>
          </a:p>
          <a:p>
            <a:r>
              <a:rPr lang="en-US" dirty="0"/>
              <a:t>Jesus quotes Psalm 118:26 after rejection by Israel to indicate that he would come back to a believing nation. In answer to the question how many will be saved (v. 22), Jesus said that few Jews would be saved but many Gentiles would accept him.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9614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441ED6A-7263-3D4D-83EE-15C19E9E97E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lights lamp and searches house. Many poor homes had very small windows and rooms were dark.</a:t>
            </a:r>
          </a:p>
        </p:txBody>
      </p:sp>
    </p:spTree>
    <p:extLst>
      <p:ext uri="{BB962C8B-B14F-4D97-AF65-F5344CB8AC3E}">
        <p14:creationId xmlns:p14="http://schemas.microsoft.com/office/powerpoint/2010/main" val="650580842"/>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E9F7DCC-D495-A042-BC5D-DE5572031F6C}"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234</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
        <p:nvSpPr>
          <p:cNvPr id="2375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7571"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lang="en-US" dirty="0">
                <a:latin typeface="Calibri" charset="0"/>
                <a:ea typeface="ＭＳ Ｐゴシック" charset="0"/>
                <a:cs typeface="ＭＳ Ｐゴシック" charset="0"/>
              </a:rPr>
              <a:t>Here are two unacceptable views on the new covenant (NC) that do not distinguish between it and the old covenant (OC0.</a:t>
            </a:r>
          </a:p>
          <a:p>
            <a:r>
              <a:rPr lang="en-US" dirty="0"/>
              <a:t>__________</a:t>
            </a:r>
          </a:p>
          <a:p>
            <a:r>
              <a:rPr lang="en-US" dirty="0"/>
              <a:t>Common-394</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OS-24-Jeremiah-170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NS-03-Luke13-24-slide 161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a:p>
            <a:pPr>
              <a:spcBef>
                <a:spcPct val="0"/>
              </a:spcBef>
            </a:pPr>
            <a:endParaRPr lang="en-US" dirty="0">
              <a:latin typeface="Calibri" charset="0"/>
              <a:ea typeface="ＭＳ Ｐゴシック" charset="0"/>
              <a:cs typeface="ＭＳ Ｐゴシック" charset="0"/>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C05AF16-3FB1-9A4E-9187-F88E424D6536}"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235</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
        <p:nvSpPr>
          <p:cNvPr id="2396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961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lang="en-US" dirty="0">
                <a:latin typeface="Calibri" charset="0"/>
                <a:ea typeface="ＭＳ Ｐゴシック" charset="0"/>
                <a:cs typeface="ＭＳ Ｐゴシック" charset="0"/>
              </a:rPr>
              <a:t>The first two views have too many problems.</a:t>
            </a:r>
          </a:p>
          <a:p>
            <a:r>
              <a:rPr lang="en-US" dirty="0"/>
              <a:t>__________</a:t>
            </a:r>
          </a:p>
          <a:p>
            <a:r>
              <a:rPr lang="en-US" dirty="0"/>
              <a:t>Common-395</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OS-24-Jeremiah-170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NS-03-Luke13-24-slide 161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a:p>
            <a:pPr>
              <a:spcBef>
                <a:spcPct val="0"/>
              </a:spcBef>
            </a:pPr>
            <a:endParaRPr lang="en-US" dirty="0">
              <a:latin typeface="Calibri" charset="0"/>
              <a:ea typeface="ＭＳ Ｐゴシック" charset="0"/>
              <a:cs typeface="ＭＳ Ｐゴシック" charset="0"/>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167E98D-D759-574C-A4D1-A2397BE6FA3B}"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236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83298" name="Rectangle 2"/>
          <p:cNvSpPr>
            <a:spLocks noGrp="1" noRot="1" noChangeAspect="1" noChangeArrowheads="1"/>
          </p:cNvSpPr>
          <p:nvPr>
            <p:ph type="sldImg"/>
          </p:nvPr>
        </p:nvSpPr>
        <p:spPr>
          <a:solidFill>
            <a:srgbClr val="FFFFFF"/>
          </a:solidFill>
          <a:ln/>
        </p:spPr>
      </p:sp>
      <p:sp>
        <p:nvSpPr>
          <p:cNvPr id="1832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Christians are therefore no longer under the old covenant of Moses. But that does not mean there is no future fulfillment of this new covenant to a believing Israel.</a:t>
            </a:r>
          </a:p>
          <a:p>
            <a:r>
              <a:rPr lang="en-US" dirty="0"/>
              <a:t>__________</a:t>
            </a:r>
          </a:p>
          <a:p>
            <a:r>
              <a:rPr lang="en-US" dirty="0"/>
              <a:t>Common-396</a:t>
            </a:r>
          </a:p>
          <a:p>
            <a:r>
              <a:rPr lang="en-US" sz="1200" baseline="0" dirty="0">
                <a:latin typeface="Arial"/>
                <a:ea typeface="ＭＳ Ｐゴシック" charset="0"/>
                <a:cs typeface="Arial"/>
              </a:rPr>
              <a:t>BE-24-Jeremiah-62?</a:t>
            </a:r>
            <a:endParaRPr lang="en-US" baseline="0" dirty="0">
              <a:latin typeface="Arial"/>
              <a:ea typeface="ＭＳ Ｐゴシック" charset="0"/>
              <a:cs typeface="Arial"/>
            </a:endParaRPr>
          </a:p>
          <a:p>
            <a:r>
              <a:rPr lang="en-US" baseline="0" dirty="0">
                <a:latin typeface="Arial"/>
                <a:ea typeface="ＭＳ Ｐゴシック" charset="0"/>
                <a:cs typeface="Arial"/>
              </a:rPr>
              <a:t>FU-05-Biblical Covenants-31?</a:t>
            </a:r>
            <a:endParaRPr lang="en-US" sz="1200" baseline="0" dirty="0">
              <a:latin typeface="Arial"/>
              <a:ea typeface="ＭＳ Ｐゴシック" charset="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OS-24-Jeremiah-169</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NS-03-Luke13-24-slide 161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NS-08-2 Corinthians-83?</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Arial"/>
                <a:ea typeface="ＭＳ Ｐゴシック" charset="0"/>
                <a:cs typeface="Arial"/>
              </a:rPr>
              <a:t>NS-19-Hebrews-34?</a:t>
            </a:r>
            <a:endParaRPr lang="en-US"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4200988280"/>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latin typeface="Arial" panose="020B0604020202020204" pitchFamily="34" charset="0"/>
                <a:cs typeface="Arial" panose="020B0604020202020204" pitchFamily="34" charset="0"/>
              </a:rPr>
              <a:t>Paul's ministry was deemed even greater than Moses's since the glory of the new covenant is greater than that of the Mosaic covenant (2 Cor 3).</a:t>
            </a:r>
          </a:p>
          <a:p>
            <a:r>
              <a:rPr lang="en-US" dirty="0"/>
              <a:t>_____________</a:t>
            </a:r>
          </a:p>
          <a:p>
            <a:r>
              <a:rPr lang="en-US" dirty="0"/>
              <a:t>Common-397</a:t>
            </a:r>
          </a:p>
          <a:p>
            <a:r>
              <a:rPr lang="en-US" dirty="0"/>
              <a:t>OS-24-Jeremiah-177</a:t>
            </a:r>
          </a:p>
          <a:p>
            <a:r>
              <a:rPr lang="en-US" dirty="0"/>
              <a:t>NS-08-2Cor-85</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C2D4E-3306-1E45-BCC0-9ECB597C8D25}"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237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3705545"/>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God's promises had an accompanying sign or visible evidence of his covenant faithfulness, except perhaps the Land Covenant, although even it promises the exile of the nation (Deut 30:1-10).</a:t>
            </a:r>
          </a:p>
          <a:p>
            <a:r>
              <a:rPr lang="en-US" dirty="0"/>
              <a:t>____________</a:t>
            </a:r>
          </a:p>
          <a:p>
            <a:r>
              <a:rPr lang="en-US" dirty="0"/>
              <a:t>Common-397</a:t>
            </a:r>
          </a:p>
          <a:p>
            <a:r>
              <a:rPr lang="en-US" dirty="0"/>
              <a:t>OS-24-Jeremiah-177</a:t>
            </a:r>
          </a:p>
          <a:p>
            <a:r>
              <a:rPr lang="en-US" dirty="0"/>
              <a:t>NS-08-2Cor-89</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AE93D2-6052-9D41-95B2-9D51089F47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6998055"/>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24A26E2-A3E1-8F4F-BCCC-A1B4C853841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62498" name="Rectangle 2"/>
          <p:cNvSpPr>
            <a:spLocks noGrp="1" noRot="1" noChangeAspect="1" noChangeArrowheads="1" noTextEdit="1"/>
          </p:cNvSpPr>
          <p:nvPr>
            <p:ph type="sldImg"/>
          </p:nvPr>
        </p:nvSpPr>
        <p:spPr>
          <a:ln/>
        </p:spPr>
      </p:sp>
      <p:sp>
        <p:nvSpPr>
          <p:cNvPr id="3624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searches house by lamp light. </a:t>
            </a:r>
          </a:p>
        </p:txBody>
      </p:sp>
    </p:spTree>
    <p:extLst>
      <p:ext uri="{BB962C8B-B14F-4D97-AF65-F5344CB8AC3E}">
        <p14:creationId xmlns:p14="http://schemas.microsoft.com/office/powerpoint/2010/main" val="242863855"/>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AB8F092-AB05-DE40-8548-BA9D10BB790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64546" name="Rectangle 2"/>
          <p:cNvSpPr>
            <a:spLocks noGrp="1" noRot="1" noChangeAspect="1" noChangeArrowheads="1" noTextEdit="1"/>
          </p:cNvSpPr>
          <p:nvPr>
            <p:ph type="sldImg"/>
          </p:nvPr>
        </p:nvSpPr>
        <p:spPr>
          <a:ln/>
        </p:spPr>
      </p:sp>
      <p:sp>
        <p:nvSpPr>
          <p:cNvPr id="3645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8: Woman continues search.</a:t>
            </a:r>
          </a:p>
        </p:txBody>
      </p:sp>
    </p:spTree>
    <p:extLst>
      <p:ext uri="{BB962C8B-B14F-4D97-AF65-F5344CB8AC3E}">
        <p14:creationId xmlns:p14="http://schemas.microsoft.com/office/powerpoint/2010/main" val="249091318"/>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ＭＳ Ｐゴシック" charset="-128"/>
                <a:cs typeface="ＭＳ Ｐゴシック" charset="-128"/>
              </a:rPr>
              <a:t>Jesus’ arrest and trials repeatedly show him innocent of all charges leveled at him to confirm his sacrifice for the sins of the world—not his own sins (22:47–23:25).</a:t>
            </a:r>
            <a:r>
              <a:rPr lang="en-SG" dirty="0">
                <a:effectLst/>
              </a:rPr>
              <a:t> </a:t>
            </a:r>
            <a:endParaRPr lang="en-US" dirty="0"/>
          </a:p>
        </p:txBody>
      </p:sp>
      <p:sp>
        <p:nvSpPr>
          <p:cNvPr id="4" name="Slide Number Placeholder 3"/>
          <p:cNvSpPr>
            <a:spLocks noGrp="1"/>
          </p:cNvSpPr>
          <p:nvPr>
            <p:ph type="sldNum" sz="quarter" idx="5"/>
          </p:nvPr>
        </p:nvSpPr>
        <p:spPr/>
        <p:txBody>
          <a:bodyPr/>
          <a:lstStyle/>
          <a:p>
            <a:pPr>
              <a:defRPr/>
            </a:pPr>
            <a:fld id="{64817AE6-2AD1-6342-9A47-5FCA98C94FA0}" type="slidenum">
              <a:rPr lang="en-US" smtClean="0"/>
              <a:pPr>
                <a:defRPr/>
              </a:pPr>
              <a:t>275</a:t>
            </a:fld>
            <a:endParaRPr lang="en-US"/>
          </a:p>
        </p:txBody>
      </p:sp>
    </p:spTree>
    <p:extLst>
      <p:ext uri="{BB962C8B-B14F-4D97-AF65-F5344CB8AC3E}">
        <p14:creationId xmlns:p14="http://schemas.microsoft.com/office/powerpoint/2010/main" val="91513477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536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638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D8B1E93-AE22-EC4F-9E51-477F43F8E0CA}"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66594" name="Rectangle 2"/>
          <p:cNvSpPr>
            <a:spLocks noGrp="1" noRot="1" noChangeAspect="1" noChangeArrowheads="1" noTextEdit="1"/>
          </p:cNvSpPr>
          <p:nvPr>
            <p:ph type="sldImg"/>
          </p:nvPr>
        </p:nvSpPr>
        <p:spPr>
          <a:ln/>
        </p:spPr>
      </p:sp>
      <p:sp>
        <p:nvSpPr>
          <p:cNvPr id="3665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9: Woman search is rewarded as she sees silver coin.</a:t>
            </a:r>
          </a:p>
        </p:txBody>
      </p:sp>
    </p:spTree>
    <p:extLst>
      <p:ext uri="{BB962C8B-B14F-4D97-AF65-F5344CB8AC3E}">
        <p14:creationId xmlns:p14="http://schemas.microsoft.com/office/powerpoint/2010/main" val="230891179"/>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0369F5-840B-3640-8B7E-16ABC71C3D1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287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73442" name="Rectangle 1026"/>
          <p:cNvSpPr>
            <a:spLocks noGrp="1" noRot="1" noChangeAspect="1" noChangeArrowheads="1" noTextEdit="1"/>
          </p:cNvSpPr>
          <p:nvPr>
            <p:ph type="sldImg"/>
          </p:nvPr>
        </p:nvSpPr>
        <p:spPr>
          <a:ln/>
        </p:spPr>
      </p:sp>
      <p:sp>
        <p:nvSpPr>
          <p:cNvPr id="573443" name="Rectangle 1027"/>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Jesus invested his final week in Jerusalem and Bethany east of it, going back and forth from Bethany to the city in a purposeful series of events designed to end in his crucifixion and resurrection.</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Common-432</a:t>
            </a:r>
          </a:p>
          <a:p>
            <a:pPr eaLnBrk="1" hangingPunct="1"/>
            <a:r>
              <a:rPr lang="en-US" dirty="0">
                <a:latin typeface="Times New Roman" charset="0"/>
                <a:ea typeface="ＭＳ Ｐゴシック" charset="0"/>
                <a:cs typeface="ＭＳ Ｐゴシック" charset="0"/>
              </a:rPr>
              <a:t>LC-00-NT Chronology-43</a:t>
            </a:r>
          </a:p>
          <a:p>
            <a:pPr eaLnBrk="1" hangingPunct="1"/>
            <a:r>
              <a:rPr lang="en-US" dirty="0">
                <a:latin typeface="Times New Roman" charset="0"/>
                <a:ea typeface="ＭＳ Ｐゴシック" charset="0"/>
                <a:cs typeface="ＭＳ Ｐゴシック" charset="0"/>
              </a:rPr>
              <a:t>NS-01-Matt15-28-slide 141</a:t>
            </a:r>
          </a:p>
          <a:p>
            <a:pPr eaLnBrk="1" hangingPunct="1"/>
            <a:r>
              <a:rPr lang="en-US" dirty="0">
                <a:latin typeface="Times New Roman" charset="0"/>
                <a:ea typeface="ＭＳ Ｐゴシック" charset="0"/>
                <a:cs typeface="ＭＳ Ｐゴシック" charset="0"/>
              </a:rPr>
              <a:t>NS-02-Mark9-16-slide 105</a:t>
            </a:r>
          </a:p>
          <a:p>
            <a:pPr eaLnBrk="1" hangingPunct="1"/>
            <a:r>
              <a:rPr lang="en-US" dirty="0">
                <a:latin typeface="Times New Roman" charset="0"/>
                <a:ea typeface="ＭＳ Ｐゴシック" charset="0"/>
                <a:cs typeface="ＭＳ Ｐゴシック" charset="0"/>
              </a:rPr>
              <a:t>NS-03-Luke13-24-slide 224</a:t>
            </a:r>
          </a:p>
          <a:p>
            <a:pPr eaLnBrk="1" hangingPunct="1"/>
            <a:r>
              <a:rPr lang="en-US" dirty="0">
                <a:latin typeface="Times New Roman" charset="0"/>
                <a:ea typeface="ＭＳ Ｐゴシック" charset="0"/>
                <a:cs typeface="ＭＳ Ｐゴシック" charset="0"/>
              </a:rPr>
              <a:t>NS-04-John12-21-slide 295</a:t>
            </a: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1965, Dr. C. Truman Davis published the classic treatment on the physical effects of the Passion of Christ. This five-page article details the scourging, the crown of thorns, the nails, and other aspects of the crucifixion of Jesus, showing from a medical point of view that our Lord died from a broken heart. Read the article at BibleStudyDownloads.org in the supplement pages on Luke's gospel, and as an addition to the notes for the Life of Christ course.</a:t>
            </a:r>
          </a:p>
          <a:p>
            <a:r>
              <a:rPr lang="en-US" dirty="0"/>
              <a:t>____________________-</a:t>
            </a:r>
          </a:p>
          <a:p>
            <a:r>
              <a:rPr lang="en-US" dirty="0"/>
              <a:t>LC-09-Rejection of the King-104</a:t>
            </a:r>
          </a:p>
          <a:p>
            <a:r>
              <a:rPr lang="en-US" dirty="0"/>
              <a:t>NS-03-Luke13-24—slide 283</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A3E270-222E-4260-B10C-0499B719B3E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213343"/>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C46AB9F-A231-D74A-BAD2-A7F99603AEDD}"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68642" name="Rectangle 2"/>
          <p:cNvSpPr>
            <a:spLocks noGrp="1" noRot="1" noChangeAspect="1" noChangeArrowheads="1" noTextEdit="1"/>
          </p:cNvSpPr>
          <p:nvPr>
            <p:ph type="sldImg"/>
          </p:nvPr>
        </p:nvSpPr>
        <p:spPr>
          <a:ln/>
        </p:spPr>
      </p:sp>
      <p:sp>
        <p:nvSpPr>
          <p:cNvPr id="3686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9: Woman is full of joy as she finds coin.</a:t>
            </a:r>
          </a:p>
        </p:txBody>
      </p:sp>
    </p:spTree>
    <p:extLst>
      <p:ext uri="{BB962C8B-B14F-4D97-AF65-F5344CB8AC3E}">
        <p14:creationId xmlns:p14="http://schemas.microsoft.com/office/powerpoint/2010/main" val="2218373467"/>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B6C5FB6-9135-2640-90FC-7807BE5F612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Luke 15 v 9: Woman shares her good news with neighbours and friends. </a:t>
            </a:r>
          </a:p>
          <a:p>
            <a:endParaRPr lang="en-US">
              <a:ea typeface="ＭＳ Ｐゴシック" charset="0"/>
              <a:cs typeface="ＭＳ Ｐゴシック" charset="0"/>
            </a:endParaRPr>
          </a:p>
          <a:p>
            <a:pPr>
              <a:buNone/>
            </a:pPr>
            <a:r>
              <a:rPr lang="en-US">
                <a:effectLst/>
                <a:latin typeface="Helvetica" pitchFamily="2" charset="0"/>
              </a:rPr>
              <a:t>The coin was clearly a precious resource to her and a large embarrassment if she lost it. She lights a lamp to look for it. Either her house had few windows, or she is not willing to wait for the morning light—she must find it now! Besides, when you are living on dirt floors, the longer something is lost, the more likely it is to stay that way. We also notice that the Greek word for “friends” is feminine. We can’t be sure that she ever told her husband, but she does tell her sewing circle. Jesus has thus put the “lost and found” in terms that both men and women can understand.</a:t>
            </a: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427.</a:t>
            </a:r>
          </a:p>
          <a:p>
            <a:endParaRPr lang="en-US">
              <a:ea typeface="ＭＳ Ｐゴシック" charset="0"/>
              <a:cs typeface="ＭＳ Ｐゴシック" charset="0"/>
            </a:endParaRPr>
          </a:p>
        </p:txBody>
      </p:sp>
    </p:spTree>
    <p:extLst>
      <p:ext uri="{BB962C8B-B14F-4D97-AF65-F5344CB8AC3E}">
        <p14:creationId xmlns:p14="http://schemas.microsoft.com/office/powerpoint/2010/main" val="10461004"/>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1203E8A-D2AE-A648-8E9F-A572868C8F77}"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ea typeface="ＭＳ Ｐゴシック" charset="0"/>
                <a:cs typeface="ＭＳ Ｐゴシック" charset="0"/>
              </a:rPr>
              <a:t>Luke 15 v 9: Woman celebrates her good news with neighbours and friends. </a:t>
            </a:r>
            <a:r>
              <a:rPr lang="fr-FR" altLang="ja-JP" dirty="0">
                <a:ea typeface="ＭＳ Ｐゴシック" charset="0"/>
                <a:cs typeface="ＭＳ Ｐゴシック" charset="0"/>
              </a:rPr>
              <a:t>'</a:t>
            </a:r>
            <a:r>
              <a:rPr lang="en-US" altLang="ja-JP" dirty="0">
                <a:ea typeface="ＭＳ Ｐゴシック" charset="0"/>
                <a:cs typeface="ＭＳ Ｐゴシック" charset="0"/>
              </a:rPr>
              <a:t>Rejoice with me; I have found my lost coin.</a:t>
            </a:r>
            <a:r>
              <a:rPr lang="fr-FR" altLang="ja-JP" dirty="0">
                <a:ea typeface="ＭＳ Ｐゴシック" charset="0"/>
                <a:cs typeface="ＭＳ Ｐゴシック" charset="0"/>
              </a:rPr>
              <a:t>'</a:t>
            </a:r>
            <a:r>
              <a:rPr lang="en-US" altLang="ja-JP" dirty="0">
                <a:ea typeface="ＭＳ Ｐゴシック" charset="0"/>
                <a:cs typeface="ＭＳ Ｐゴシック" charset="0"/>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381796264"/>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t>"</a:t>
            </a:r>
            <a:r>
              <a:rPr lang="en-US">
                <a:effectLst/>
                <a:latin typeface="Helvetica" pitchFamily="2" charset="0"/>
              </a:rPr>
              <a:t>Charles Dickens said, of this parable, 'It is the finest short story ever written.' This is the most famous parable of the trilogy and the climax of the series. It is also the longest parable Jesus ever told. It has two parts. The first is about the son who wanders and the second is about the son who doesn’t. The first son gets lost abroad, the second gets lost at home. The second son is equally important because it brings us back to vv. 1–2 where the Pharisees (the sons who did not wander) complain about Jesus socializing with the lost sons."</a:t>
            </a:r>
          </a:p>
          <a:p>
            <a:pPr>
              <a:buNone/>
            </a:pPr>
            <a:endParaRPr lang="en-US">
              <a:effectLst/>
              <a:latin typeface="Helvetica" pitchFamily="2" charset="0"/>
            </a:endParaRP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427.</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6358119"/>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BFF132-6C85-FB44-845C-71C568F8183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330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Christ is a Jew; however, that doesn't mean he cannot redeem Gentiles like those reading Luke's gospel (Main Idea restated).</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145890668"/>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Sons were valued highly in ancient Jewish culture.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3198534"/>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63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Jesus told the parable of a man with two sons—the older son who brought him pride on the right, and the younger son who was hard to please on the left.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267148"/>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latin typeface="Arial" panose="020B0604020202020204" pitchFamily="34" charset="0"/>
                <a:cs typeface="Arial" panose="020B0604020202020204" pitchFamily="34" charset="0"/>
              </a:rPr>
              <a:t>Leviticus</a:t>
            </a:r>
            <a:r>
              <a:rPr lang="en-US" baseline="0" dirty="0">
                <a:latin typeface="Arial" panose="020B0604020202020204" pitchFamily="34" charset="0"/>
                <a:cs typeface="Arial" panose="020B0604020202020204" pitchFamily="34" charset="0"/>
              </a:rPr>
              <a:t> 23 gives the order of three key feasts of Israel: • Passover, • Unleavened Bread, and • Firstfruits.</a:t>
            </a:r>
          </a:p>
          <a:p>
            <a:r>
              <a:rPr lang="en-US" dirty="0">
                <a:latin typeface="Arial" panose="020B0604020202020204" pitchFamily="34" charset="0"/>
                <a:cs typeface="Arial" panose="020B0604020202020204" pitchFamily="34" charset="0"/>
              </a:rPr>
              <a:t>• But</a:t>
            </a:r>
            <a:r>
              <a:rPr lang="en-US" baseline="0" dirty="0">
                <a:latin typeface="Arial" panose="020B0604020202020204" pitchFamily="34" charset="0"/>
                <a:cs typeface="Arial" panose="020B0604020202020204" pitchFamily="34" charset="0"/>
              </a:rPr>
              <a:t> h</a:t>
            </a:r>
            <a:r>
              <a:rPr lang="en-US" dirty="0">
                <a:latin typeface="Arial" panose="020B0604020202020204" pitchFamily="34" charset="0"/>
                <a:cs typeface="Arial" panose="020B0604020202020204" pitchFamily="34" charset="0"/>
              </a:rPr>
              <a:t>ow</a:t>
            </a:r>
            <a:r>
              <a:rPr lang="en-US" baseline="0" dirty="0">
                <a:latin typeface="Arial" panose="020B0604020202020204" pitchFamily="34" charset="0"/>
                <a:cs typeface="Arial" panose="020B0604020202020204" pitchFamily="34" charset="0"/>
              </a:rPr>
              <a:t> could Jesus have Passover Thursday night but then die at 3 PM the next day on Friday when the Passover lambs were being slaughtered? And why did the Jewish leaders want the bodies off the cross quickly as Passover was approaching when Jesus had already celebrated Passover the night before? </a:t>
            </a:r>
          </a:p>
          <a:p>
            <a:r>
              <a:rPr lang="en-US" baseline="0" dirty="0">
                <a:latin typeface="Arial" panose="020B0604020202020204" pitchFamily="34" charset="0"/>
                <a:cs typeface="Arial" panose="020B0604020202020204" pitchFamily="34" charset="0"/>
              </a:rPr>
              <a:t>• The answer is that Galilean Jews celebrated Passover the day before • Judean Jews. Since his disciples were Galileans, Jesus naturally celebrated on their timetable. </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 The Feast of Unleavened Bread always began the day after Passover (Lev 23:5-6). </a:t>
            </a:r>
          </a:p>
          <a:p>
            <a:r>
              <a:rPr lang="en-US" baseline="0" dirty="0">
                <a:latin typeface="Arial" panose="020B0604020202020204" pitchFamily="34" charset="0"/>
                <a:cs typeface="Arial" panose="020B0604020202020204" pitchFamily="34" charset="0"/>
              </a:rPr>
              <a:t>• Then Firstfruits followed sometime later on the first Sabbath after the first crops began to ripen (Lev 23:11).  It indicated that millions of additional sheaves would follow until the entire harvest came in at Pentecost. In AD 33, these three celebrations occurred one after another on three consecutive days! </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The significance is astonishing. • Christ predicted his death at the Last Supper Thursday night. • Then Jesus died on the Judean Passover • so that believers can live a life without yeast (Unleavened Bread), • which immediately followed with his resurrection on Firstfruits as he is the first and only human ever to obtain a glorified body as an installment for millions more to follow (1 Cor 15:20)!</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We know these dates to be • 2 April 33 for the Thursday night Passover, • 3 April 33 was the day of his crucifixion, and • Jesus rose from the dead on the Feast of Firstfruits on 5 April 33.</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Another view by Mark Moore:</a:t>
            </a:r>
          </a:p>
          <a:p>
            <a:pPr>
              <a:spcBef>
                <a:spcPts val="1350"/>
              </a:spcBef>
              <a:buNone/>
            </a:pPr>
            <a:r>
              <a:rPr lang="en-US" baseline="0" dirty="0">
                <a:latin typeface="Arial" panose="020B0604020202020204" pitchFamily="34" charset="0"/>
                <a:cs typeface="Arial" panose="020B0604020202020204" pitchFamily="34" charset="0"/>
              </a:rPr>
              <a:t>"</a:t>
            </a:r>
            <a:r>
              <a:rPr lang="en-US" b="1">
                <a:effectLst/>
                <a:latin typeface="Times"/>
              </a:rPr>
              <a:t>§ 143 Preparation for the Passover Meal</a:t>
            </a:r>
            <a:r>
              <a:rPr lang="en-US">
                <a:effectLst/>
                <a:latin typeface="Times"/>
              </a:rPr>
              <a:t> (Mt 26:17–19; Mk 14:12–16; Lk 22:7–13)</a:t>
            </a:r>
          </a:p>
          <a:p>
            <a:pPr>
              <a:spcBef>
                <a:spcPts val="675"/>
              </a:spcBef>
              <a:buNone/>
            </a:pPr>
            <a:r>
              <a:rPr lang="en-US">
                <a:effectLst/>
                <a:latin typeface="Helvetica" pitchFamily="2" charset="0"/>
              </a:rPr>
              <a:t>The Synoptics indicate that Jesus ate the actual Passover meal on Nisan 14 before he was crucified on Nisan 15 (roughly equivalent to our April). Some, however, have interpreted John 18:28 and 19:14 to say that Jesus died at the very time the Passover lambs were being slain on Nisan 14. If that is true then we have an obvious contradiction between John and the Synoptics.</a:t>
            </a:r>
          </a:p>
          <a:p>
            <a:pPr>
              <a:buNone/>
            </a:pPr>
            <a:r>
              <a:rPr lang="en-US">
                <a:effectLst/>
                <a:latin typeface="Helvetica" pitchFamily="2" charset="0"/>
              </a:rPr>
              <a:t>Though some are always eager to charge the Evangelists with theological editing or outright error, a better solution seems to be the suggestion that two separate calendars were followed. For example, Jaubert argues that Jesus followed the Essene solar calendar,</a:t>
            </a:r>
            <a:r>
              <a:rPr lang="en-US" baseline="30000">
                <a:effectLst/>
                <a:latin typeface="Helvetica" pitchFamily="2" charset="0"/>
              </a:rPr>
              <a:t>21</a:t>
            </a:r>
            <a:r>
              <a:rPr lang="en-US">
                <a:effectLst/>
                <a:latin typeface="Helvetica" pitchFamily="2" charset="0"/>
              </a:rPr>
              <a:t> or that the Passover sacrifices and meals were spread over two days because of the flood of visitors to Jerusalem.</a:t>
            </a:r>
            <a:r>
              <a:rPr lang="en-US" baseline="30000">
                <a:effectLst/>
                <a:latin typeface="Helvetica" pitchFamily="2" charset="0"/>
              </a:rPr>
              <a:t>22</a:t>
            </a:r>
            <a:r>
              <a:rPr lang="en-US">
                <a:effectLst/>
                <a:latin typeface="Helvetica" pitchFamily="2" charset="0"/>
              </a:rPr>
              <a:t> This would put the Passover on Thursday for the disciples but on Friday for the Sadducees. Hoehner argues that there was a difference in how the Galileans and Judeans reckoned their days (from sunrise or sunset).</a:t>
            </a:r>
            <a:r>
              <a:rPr lang="en-US" baseline="30000">
                <a:effectLst/>
                <a:latin typeface="Helvetica" pitchFamily="2" charset="0"/>
              </a:rPr>
              <a:t>23</a:t>
            </a:r>
            <a:r>
              <a:rPr lang="en-US">
                <a:effectLst/>
                <a:latin typeface="Helvetica" pitchFamily="2" charset="0"/>
              </a:rPr>
              <a:t> Hence Jesus and the other Galileans ate the Passover a day before the Judeans did. Others have suggested that the discrepancy stemmed from an argument between the Pharisees and Sadducees. However, none of these arguments based on a calendar have strong documentary support.</a:t>
            </a:r>
          </a:p>
          <a:p>
            <a:pPr>
              <a:buNone/>
            </a:pPr>
            <a:r>
              <a:rPr lang="en-US">
                <a:effectLst/>
                <a:latin typeface="Helvetica" pitchFamily="2" charset="0"/>
              </a:rPr>
              <a:t>There is a third solution that is better still and much simpler. Jesus and his disciples celebrated the actual Passover. John knew that. After all, he was familiar with synoptic chronology. In fact, John 13 also describes the Passover Jesus celebrated. (1) It was in Jerusalem rather than Bethany, which had been their haunt the entire week. (2) They are pictured as reclining at the table at night, which is indicative of a festival meal. And (3) when the disciples saw Judas exit urgently they believed he was going out to get last minute supplies for the Passover meal or to give alms to the poor. These are indications of a Passover meal. Consequently, what John calls the Passover (18:28), is actually the </a:t>
            </a:r>
            <a:r>
              <a:rPr lang="en-US" i="1">
                <a:effectLst/>
                <a:latin typeface="Helvetica" pitchFamily="2" charset="0"/>
              </a:rPr>
              <a:t>chagigah</a:t>
            </a:r>
            <a:r>
              <a:rPr lang="en-US">
                <a:effectLst/>
                <a:latin typeface="Helvetica" pitchFamily="2" charset="0"/>
              </a:rPr>
              <a:t> (Num 28:18–19), which opened the Feast of Unleavened Bread. Was John confused about what it was actually called? No. In John’s day, there was little distinction between the Passover (Nisan 14) and the Feast of Unleavened Bread (Nisan 15–21). Both terms were used interchangeably (Mt 26:17; Mk 14:1, 12; Lk 2:41; 22:1; Josephus, </a:t>
            </a:r>
            <a:r>
              <a:rPr lang="en-US" i="1">
                <a:effectLst/>
                <a:latin typeface="Helvetica" pitchFamily="2" charset="0"/>
              </a:rPr>
              <a:t>Ant</a:t>
            </a:r>
            <a:r>
              <a:rPr lang="en-US">
                <a:effectLst/>
                <a:latin typeface="Helvetica" pitchFamily="2" charset="0"/>
              </a:rPr>
              <a:t> 2.317; </a:t>
            </a:r>
            <a:r>
              <a:rPr lang="en-US" i="1">
                <a:effectLst/>
                <a:latin typeface="Helvetica" pitchFamily="2" charset="0"/>
              </a:rPr>
              <a:t>JW</a:t>
            </a:r>
            <a:r>
              <a:rPr lang="en-US">
                <a:effectLst/>
                <a:latin typeface="Helvetica" pitchFamily="2" charset="0"/>
              </a:rPr>
              <a:t> 5.98). So it was perfectly acceptable for John to identify this special meal as the Passover. Besides, every other time John uses the term “Passover” he refers to the entire feast, not the single meal (Jn 2:13, 23; 6:4; 11:55; 12:1; 13:1). Therefore, we suggest that Jesus and the disciples ate the actual Passover meal, celebrated on Nisan 14. Furthermore, the Jews of John 18:12 refused to enter Pilate’s praetorium so they would not be disqualified from the rest of the seven day Feast of Unleavened Bread, not the actual Passover meal.</a:t>
            </a:r>
            <a:r>
              <a:rPr lang="en-US" baseline="30000">
                <a:effectLst/>
                <a:latin typeface="Helvetica" pitchFamily="2" charset="0"/>
              </a:rPr>
              <a:t>24</a:t>
            </a:r>
            <a:br>
              <a:rPr lang="en-US">
                <a:effectLst/>
                <a:latin typeface="Helvetica" pitchFamily="2" charset="0"/>
              </a:rPr>
            </a:br>
            <a:endParaRPr lang="en-US">
              <a:effectLst/>
              <a:latin typeface="Helvetica" pitchFamily="2" charset="0"/>
            </a:endParaRPr>
          </a:p>
          <a:p>
            <a:pPr>
              <a:buNone/>
            </a:pPr>
            <a:r>
              <a:rPr lang="en-US" baseline="30000">
                <a:effectLst/>
                <a:latin typeface="Calibri" panose="020F0502020204030204" pitchFamily="34" charset="0"/>
              </a:rPr>
              <a:t>21</a:t>
            </a:r>
            <a:r>
              <a:rPr lang="en-US">
                <a:effectLst/>
                <a:latin typeface="Calibri" panose="020F0502020204030204" pitchFamily="34" charset="0"/>
              </a:rPr>
              <a:t> Annie Jaubert, </a:t>
            </a:r>
            <a:r>
              <a:rPr lang="en-US" i="1">
                <a:effectLst/>
                <a:latin typeface="Calibri" panose="020F0502020204030204" pitchFamily="34" charset="0"/>
              </a:rPr>
              <a:t>The Date of the Last Supper</a:t>
            </a:r>
            <a:r>
              <a:rPr lang="en-US">
                <a:effectLst/>
                <a:latin typeface="Calibri" panose="020F0502020204030204" pitchFamily="34" charset="0"/>
              </a:rPr>
              <a:t> (New York: Alba House, 1965). One great weakness of her view is that her evidence for the Essene solar calendar comes from a third century document.</a:t>
            </a:r>
          </a:p>
          <a:p>
            <a:pPr>
              <a:buNone/>
            </a:pPr>
            <a:r>
              <a:rPr lang="en-US" baseline="30000">
                <a:effectLst/>
                <a:latin typeface="Calibri" panose="020F0502020204030204" pitchFamily="34" charset="0"/>
              </a:rPr>
              <a:t>22</a:t>
            </a:r>
            <a:r>
              <a:rPr lang="en-US">
                <a:effectLst/>
                <a:latin typeface="Calibri" panose="020F0502020204030204" pitchFamily="34" charset="0"/>
              </a:rPr>
              <a:t> Cf. Maurice Casey, “The Date of the Passover Sacrifices and Mark 14:12,” </a:t>
            </a:r>
            <a:r>
              <a:rPr lang="en-US" i="1">
                <a:effectLst/>
                <a:latin typeface="Calibri" panose="020F0502020204030204" pitchFamily="34" charset="0"/>
              </a:rPr>
              <a:t>TB</a:t>
            </a:r>
            <a:r>
              <a:rPr lang="en-US">
                <a:effectLst/>
                <a:latin typeface="Calibri" panose="020F0502020204030204" pitchFamily="34" charset="0"/>
              </a:rPr>
              <a:t> 48/2 (1997): 245–247.</a:t>
            </a:r>
          </a:p>
          <a:p>
            <a:pPr>
              <a:buNone/>
            </a:pPr>
            <a:r>
              <a:rPr lang="en-US" baseline="30000">
                <a:effectLst/>
                <a:latin typeface="Calibri" panose="020F0502020204030204" pitchFamily="34" charset="0"/>
              </a:rPr>
              <a:t>23</a:t>
            </a:r>
            <a:r>
              <a:rPr lang="en-US">
                <a:effectLst/>
                <a:latin typeface="Calibri" panose="020F0502020204030204" pitchFamily="34" charset="0"/>
              </a:rPr>
              <a:t> H.W. Hoehner, </a:t>
            </a:r>
            <a:r>
              <a:rPr lang="en-US" i="1">
                <a:effectLst/>
                <a:latin typeface="Calibri" panose="020F0502020204030204" pitchFamily="34" charset="0"/>
              </a:rPr>
              <a:t>Chronological Aspects of the Life of Christ</a:t>
            </a:r>
            <a:r>
              <a:rPr lang="en-US">
                <a:effectLst/>
                <a:latin typeface="Calibri" panose="020F0502020204030204" pitchFamily="34" charset="0"/>
              </a:rPr>
              <a:t> (Grand Rapids: Zondervan, 1977).</a:t>
            </a:r>
          </a:p>
          <a:p>
            <a:pPr>
              <a:buNone/>
            </a:pPr>
            <a:r>
              <a:rPr lang="en-US" i="1">
                <a:effectLst/>
                <a:latin typeface="Calibri" panose="020F0502020204030204" pitchFamily="34" charset="0"/>
              </a:rPr>
              <a:t>Ant</a:t>
            </a:r>
            <a:r>
              <a:rPr lang="en-US">
                <a:effectLst/>
                <a:latin typeface="Calibri" panose="020F0502020204030204" pitchFamily="34" charset="0"/>
              </a:rPr>
              <a:t> Antiquities of the Jews</a:t>
            </a:r>
          </a:p>
          <a:p>
            <a:pPr>
              <a:buNone/>
            </a:pPr>
            <a:r>
              <a:rPr lang="en-US" i="1">
                <a:effectLst/>
                <a:latin typeface="Calibri" panose="020F0502020204030204" pitchFamily="34" charset="0"/>
              </a:rPr>
              <a:t>JW</a:t>
            </a:r>
            <a:r>
              <a:rPr lang="en-US">
                <a:effectLst/>
                <a:latin typeface="Calibri" panose="020F0502020204030204" pitchFamily="34" charset="0"/>
              </a:rPr>
              <a:t> Jewish Wars</a:t>
            </a:r>
          </a:p>
          <a:p>
            <a:pPr>
              <a:buNone/>
            </a:pPr>
            <a:r>
              <a:rPr lang="en-US" baseline="30000">
                <a:effectLst/>
                <a:latin typeface="Calibri" panose="020F0502020204030204" pitchFamily="34" charset="0"/>
              </a:rPr>
              <a:t>24</a:t>
            </a:r>
            <a:r>
              <a:rPr lang="en-US">
                <a:effectLst/>
                <a:latin typeface="Calibri" panose="020F0502020204030204" pitchFamily="34" charset="0"/>
              </a:rPr>
              <a:t> Cf. Carson, pp. 528–532; and B. Smith, “The Chronology of the Last Supper,” </a:t>
            </a:r>
            <a:r>
              <a:rPr lang="en-US" i="1">
                <a:effectLst/>
                <a:latin typeface="Calibri" panose="020F0502020204030204" pitchFamily="34" charset="0"/>
              </a:rPr>
              <a:t>WTJ</a:t>
            </a:r>
            <a:r>
              <a:rPr lang="en-US">
                <a:effectLst/>
                <a:latin typeface="Calibri" panose="020F0502020204030204" pitchFamily="34" charset="0"/>
              </a:rPr>
              <a:t> 53 (1991): 29–45. F. Chenderlin, “Distributed Observance of the Passover: A Preliminary Test of the Hypothesis,” </a:t>
            </a:r>
            <a:r>
              <a:rPr lang="en-US" i="1">
                <a:effectLst/>
                <a:latin typeface="Calibri" panose="020F0502020204030204" pitchFamily="34" charset="0"/>
              </a:rPr>
              <a:t>Biblica</a:t>
            </a:r>
            <a:r>
              <a:rPr lang="en-US">
                <a:effectLst/>
                <a:latin typeface="Calibri" panose="020F0502020204030204" pitchFamily="34" charset="0"/>
              </a:rPr>
              <a:t> 57 (1976): 1–24, adds a couple of additional keen points. First, there were probably too many Passover participants to have all the lambs killed and eaten in a single day. Hence, he argues for a “distributed observance” in which the Passover would be celebrated on successive days. Second, if that were the case, the Jewish leaders may have preferred to eat the Passover on the holy high Sabbath during Passover week rather than strictly on Nisan 14."</a:t>
            </a:r>
          </a:p>
          <a:p>
            <a:pPr>
              <a:buNone/>
            </a:pPr>
            <a:endParaRPr lang="en-US">
              <a:effectLst/>
              <a:latin typeface="Calibri" panose="020F0502020204030204" pitchFamily="34" charset="0"/>
            </a:endParaRP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557–558.</a:t>
            </a:r>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a:t>
            </a:r>
          </a:p>
          <a:p>
            <a:r>
              <a:rPr lang="en-US" dirty="0"/>
              <a:t>Common-435</a:t>
            </a:r>
          </a:p>
          <a:p>
            <a:r>
              <a:rPr lang="en-US" dirty="0"/>
              <a:t>OB-25-Feasts-35</a:t>
            </a:r>
          </a:p>
          <a:p>
            <a:r>
              <a:rPr lang="en-US" dirty="0"/>
              <a:t>OS-03-Leviticus-303</a:t>
            </a:r>
          </a:p>
          <a:p>
            <a:r>
              <a:rPr lang="en-US" baseline="0" dirty="0">
                <a:latin typeface="Arial" panose="020B0604020202020204" pitchFamily="34" charset="0"/>
                <a:cs typeface="Arial" panose="020B0604020202020204" pitchFamily="34" charset="0"/>
              </a:rPr>
              <a:t>OS-26-Ezek40-43-Slide105</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LC-00-Chronology of Christ-8</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LC-08-Preparation-98</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a:latin typeface="Arial" panose="020B0604020202020204" pitchFamily="34" charset="0"/>
                <a:cs typeface="Arial" panose="020B0604020202020204" pitchFamily="34" charset="0"/>
              </a:rPr>
              <a:t>LC-09-Rejection-226</a:t>
            </a:r>
            <a:endParaRPr lang="en-US" dirty="0">
              <a:latin typeface="Times New Roman" charset="0"/>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LC-10-Resurrection-35</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NB-11-Feasts-35</a:t>
            </a:r>
            <a:endParaRPr lang="en-US" baseline="0" dirty="0">
              <a:latin typeface="Arial" panose="020B0604020202020204" pitchFamily="34" charset="0"/>
              <a:cs typeface="Arial" panose="020B0604020202020204" pitchFamily="34"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b="0" dirty="0">
                <a:latin typeface="Arial" charset="0"/>
                <a:ea typeface="ＭＳ Ｐゴシック" charset="0"/>
                <a:cs typeface="ＭＳ Ｐゴシック" charset="0"/>
              </a:rPr>
              <a:t>NC-10-Reliability of Acts-13</a:t>
            </a:r>
          </a:p>
          <a:p>
            <a:r>
              <a:rPr lang="en-US" baseline="0" dirty="0">
                <a:latin typeface="Arial" panose="020B0604020202020204" pitchFamily="34" charset="0"/>
                <a:cs typeface="Arial" panose="020B0604020202020204" pitchFamily="34" charset="0"/>
              </a:rPr>
              <a:t>NS-00-NTS Chronology-slide 40</a:t>
            </a:r>
          </a:p>
          <a:p>
            <a:r>
              <a:rPr lang="en-US" baseline="0" dirty="0">
                <a:latin typeface="Arial" panose="020B0604020202020204" pitchFamily="34" charset="0"/>
                <a:cs typeface="Arial" panose="020B0604020202020204" pitchFamily="34" charset="0"/>
              </a:rPr>
              <a:t>NS-00-Chronology of Christ-8</a:t>
            </a:r>
          </a:p>
          <a:p>
            <a:pPr eaLnBrk="1" hangingPunct="1"/>
            <a:r>
              <a:rPr lang="en-US" dirty="0">
                <a:latin typeface="Times New Roman" charset="0"/>
                <a:ea typeface="ＭＳ Ｐゴシック" charset="0"/>
                <a:cs typeface="ＭＳ Ｐゴシック" charset="0"/>
              </a:rPr>
              <a:t>NS-01-Matt15-28-slide 386</a:t>
            </a:r>
          </a:p>
          <a:p>
            <a:pPr eaLnBrk="1" hangingPunct="1"/>
            <a:r>
              <a:rPr lang="en-US" dirty="0">
                <a:latin typeface="Times New Roman" charset="0"/>
                <a:ea typeface="ＭＳ Ｐゴシック" charset="0"/>
                <a:cs typeface="ＭＳ Ｐゴシック" charset="0"/>
              </a:rPr>
              <a:t>NS-02-Mark9-16-slide 299</a:t>
            </a:r>
          </a:p>
          <a:p>
            <a:pPr eaLnBrk="1" hangingPunct="1"/>
            <a:r>
              <a:rPr lang="en-US" dirty="0">
                <a:latin typeface="Times New Roman" charset="0"/>
                <a:ea typeface="ＭＳ Ｐゴシック" charset="0"/>
                <a:cs typeface="ＭＳ Ｐゴシック" charset="0"/>
              </a:rPr>
              <a:t>NS-03-Luke13-24-slide 292</a:t>
            </a:r>
          </a:p>
          <a:p>
            <a:pPr eaLnBrk="1" hangingPunct="1"/>
            <a:r>
              <a:rPr lang="en-US" dirty="0">
                <a:latin typeface="Times New Roman" charset="0"/>
                <a:ea typeface="ＭＳ Ｐゴシック" charset="0"/>
                <a:cs typeface="ＭＳ Ｐゴシック" charset="0"/>
              </a:rPr>
              <a:t>NS-04-John12-21-slide 390</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D311A2-CC67-457E-8B87-1390BDD8269E}" type="slidenum">
              <a:rPr kumimoji="0" lang="en-US" altLang="en-US" sz="1200" b="0" i="0" u="none" strike="noStrike" kern="1200" cap="none" spc="0" normalizeH="0" baseline="0" noProof="0" smtClean="0">
                <a:ln>
                  <a:noFill/>
                </a:ln>
                <a:solidFill>
                  <a:srgbClr val="000000"/>
                </a:solidFill>
                <a:effectLst/>
                <a:uLnTx/>
                <a:uFillTx/>
                <a:latin typeface="Arial" pitchFamily="34" charset="0"/>
                <a:ea typeface="MS PGothic"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369</a:t>
            </a:fld>
            <a:endParaRPr kumimoji="0" lang="en-US" altLang="en-US" sz="1200" b="0" i="0" u="none" strike="noStrike" kern="1200" cap="none" spc="0" normalizeH="0" baseline="0" noProof="0">
              <a:ln>
                <a:noFill/>
              </a:ln>
              <a:solidFill>
                <a:srgbClr val="000000"/>
              </a:solidFill>
              <a:effectLst/>
              <a:uLnTx/>
              <a:uFillTx/>
              <a:latin typeface="Arial" pitchFamily="34" charset="0"/>
              <a:ea typeface="MS PGothic" pitchFamily="34" charset="-128"/>
              <a:cs typeface="+mn-cs"/>
            </a:endParaRPr>
          </a:p>
        </p:txBody>
      </p:sp>
    </p:spTree>
    <p:extLst>
      <p:ext uri="{BB962C8B-B14F-4D97-AF65-F5344CB8AC3E}">
        <p14:creationId xmlns:p14="http://schemas.microsoft.com/office/powerpoint/2010/main" val="3208297382"/>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79969AC-96A7-054B-937B-5D5DC7D95319}"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370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456706" name="Rectangle 2"/>
          <p:cNvSpPr>
            <a:spLocks noGrp="1" noRot="1" noChangeAspect="1" noChangeArrowheads="1"/>
          </p:cNvSpPr>
          <p:nvPr>
            <p:ph type="sldImg"/>
          </p:nvPr>
        </p:nvSpPr>
        <p:spPr>
          <a:solidFill>
            <a:srgbClr val="FFFFFF"/>
          </a:solidFill>
          <a:ln/>
        </p:spPr>
      </p:sp>
      <p:sp>
        <p:nvSpPr>
          <p:cNvPr id="45670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GO-10-Luke Supplement-18</a:t>
            </a:r>
          </a:p>
          <a:p>
            <a:pPr eaLnBrk="1" hangingPunct="1"/>
            <a:r>
              <a:rPr lang="en-US" dirty="0">
                <a:ea typeface="ＭＳ Ｐゴシック" charset="0"/>
                <a:cs typeface="ＭＳ Ｐゴシック" charset="0"/>
              </a:rPr>
              <a:t>NS-03-Luke13-24-slide 293</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effectLst/>
                <a:latin typeface="Lucida Grande" panose="020B0600040502020204" pitchFamily="34" charset="0"/>
              </a:rPr>
              <a:t>Jesus Heals on the Sabbath</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14:1 NLT</a:t>
            </a:r>
            <a:r>
              <a:rPr lang="en-US" dirty="0">
                <a:effectLst/>
                <a:latin typeface="Lucida Grande" panose="020B0600040502020204" pitchFamily="34" charset="0"/>
              </a:rPr>
              <a:t>    One Sabbath day Jesus went to eat dinner in the home of a leader of the Pharisees, and the people were watching him closely. </a:t>
            </a:r>
            <a:r>
              <a:rPr lang="en-US" b="1" baseline="30000" dirty="0">
                <a:solidFill>
                  <a:srgbClr val="006699"/>
                </a:solidFill>
                <a:effectLst/>
                <a:latin typeface="Helvetica Neue" panose="02000503000000020004" pitchFamily="2" charset="0"/>
              </a:rPr>
              <a:t>2</a:t>
            </a:r>
            <a:r>
              <a:rPr lang="en-US" dirty="0">
                <a:effectLst/>
                <a:latin typeface="Lucida Grande" panose="020B0600040502020204" pitchFamily="34" charset="0"/>
              </a:rPr>
              <a:t> There was a man there whose arms and legs were swollen. </a:t>
            </a:r>
            <a:r>
              <a:rPr lang="en-US" b="1" baseline="30000" dirty="0">
                <a:solidFill>
                  <a:srgbClr val="006699"/>
                </a:solidFill>
                <a:effectLst/>
                <a:latin typeface="Helvetica Neue" panose="02000503000000020004" pitchFamily="2" charset="0"/>
              </a:rPr>
              <a:t>3</a:t>
            </a:r>
            <a:r>
              <a:rPr lang="en-US" dirty="0">
                <a:effectLst/>
                <a:latin typeface="Lucida Grande" panose="020B0600040502020204" pitchFamily="34" charset="0"/>
              </a:rPr>
              <a:t> Jesus asked the Pharisees and experts in religious law, </a:t>
            </a:r>
            <a:r>
              <a:rPr lang="en-US" dirty="0">
                <a:solidFill>
                  <a:srgbClr val="FF2500"/>
                </a:solidFill>
                <a:effectLst/>
                <a:latin typeface="Lucida Grande" panose="020B0600040502020204" pitchFamily="34" charset="0"/>
              </a:rPr>
              <a:t>“Is it permitted in the law to heal people on the Sabbath day, or not?”</a:t>
            </a:r>
            <a:r>
              <a:rPr lang="en-US" dirty="0">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4</a:t>
            </a:r>
            <a:r>
              <a:rPr lang="en-US" dirty="0">
                <a:effectLst/>
                <a:latin typeface="Lucida Grande" panose="020B0600040502020204" pitchFamily="34" charset="0"/>
              </a:rPr>
              <a:t> When they refused to answer, Jesus touched the sick man and healed him and sent him away. </a:t>
            </a:r>
            <a:r>
              <a:rPr lang="en-US" b="1" baseline="30000" dirty="0">
                <a:solidFill>
                  <a:srgbClr val="006699"/>
                </a:solidFill>
                <a:effectLst/>
                <a:latin typeface="Helvetica Neue" panose="02000503000000020004" pitchFamily="2" charset="0"/>
              </a:rPr>
              <a:t>5</a:t>
            </a:r>
            <a:r>
              <a:rPr lang="en-US" dirty="0">
                <a:effectLst/>
                <a:latin typeface="Lucida Grande" panose="020B0600040502020204" pitchFamily="34" charset="0"/>
              </a:rPr>
              <a:t> Then he turned to them and said, </a:t>
            </a:r>
            <a:r>
              <a:rPr lang="en-US" dirty="0">
                <a:solidFill>
                  <a:srgbClr val="FF2500"/>
                </a:solidFill>
                <a:effectLst/>
                <a:latin typeface="Lucida Grande" panose="020B0600040502020204" pitchFamily="34" charset="0"/>
              </a:rPr>
              <a:t>“Which of you doesn’t work on the Sabbath? If your son or your cow falls into a pit, don’t you rush to get him out?”</a:t>
            </a:r>
            <a:r>
              <a:rPr lang="en-US" dirty="0">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6</a:t>
            </a:r>
            <a:r>
              <a:rPr lang="en-US" dirty="0">
                <a:effectLst/>
                <a:latin typeface="Lucida Grande" panose="020B0600040502020204" pitchFamily="34" charset="0"/>
              </a:rPr>
              <a:t> Again they could not answer.</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dirty="0">
                <a:effectLst/>
                <a:latin typeface="Lucida Grande" panose="020B0600040502020204" pitchFamily="34" charset="0"/>
              </a:rPr>
              <a:t>Jesus Teaches about Humility</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14:7</a:t>
            </a:r>
            <a:r>
              <a:rPr lang="en-US" dirty="0">
                <a:solidFill>
                  <a:srgbClr val="000000"/>
                </a:solidFill>
                <a:effectLst/>
                <a:latin typeface="Lucida Grande" panose="020B0600040502020204" pitchFamily="34" charset="0"/>
              </a:rPr>
              <a:t>    When Jesus noticed that all who had come to the dinner were trying to sit in the seats of honor near the head of the table, he gave them this advice: </a:t>
            </a:r>
            <a:r>
              <a:rPr lang="en-US" b="1" baseline="30000" dirty="0">
                <a:solidFill>
                  <a:srgbClr val="006699"/>
                </a:solidFill>
                <a:effectLst/>
                <a:latin typeface="Helvetica Neue" panose="02000503000000020004" pitchFamily="2" charset="0"/>
              </a:rPr>
              <a:t>8</a:t>
            </a:r>
            <a:r>
              <a:rPr lang="en-US" dirty="0">
                <a:solidFill>
                  <a:srgbClr val="FF2500"/>
                </a:solidFill>
                <a:effectLst/>
                <a:latin typeface="Lucida Grande" panose="020B0600040502020204" pitchFamily="34" charset="0"/>
              </a:rPr>
              <a:t> “When you are invited to a wedding feast, don’t sit in the seat of honor. What if someone who is more distinguished than you has also been invited?</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9</a:t>
            </a:r>
            <a:r>
              <a:rPr lang="en-US" dirty="0">
                <a:solidFill>
                  <a:srgbClr val="FF2500"/>
                </a:solidFill>
                <a:effectLst/>
                <a:latin typeface="Lucida Grande" panose="020B0600040502020204" pitchFamily="34" charset="0"/>
              </a:rPr>
              <a:t> The host will come and say, ‘Give this person your seat.’ Then you will be embarrassed, and you will have to take whatever seat is left at the foot of the table!</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14:10</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“Instead, take the lowest place at the foot of the table. Then when your host sees you, he will come and say, ‘Friend, we have a better place for you!’ Then you will be honored in front of all the other guests.</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11</a:t>
            </a:r>
            <a:r>
              <a:rPr lang="en-US" dirty="0">
                <a:solidFill>
                  <a:srgbClr val="FF2500"/>
                </a:solidFill>
                <a:effectLst/>
                <a:latin typeface="Lucida Grande" panose="020B0600040502020204" pitchFamily="34" charset="0"/>
              </a:rPr>
              <a:t> For those who exalt themselves will be humbled, and those who humble themselves will be exalted.”</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14:12</a:t>
            </a:r>
            <a:r>
              <a:rPr lang="en-US" dirty="0">
                <a:solidFill>
                  <a:srgbClr val="000000"/>
                </a:solidFill>
                <a:effectLst/>
                <a:latin typeface="Lucida Grande" panose="020B0600040502020204" pitchFamily="34" charset="0"/>
              </a:rPr>
              <a:t>    Then he turned to his host. </a:t>
            </a:r>
            <a:r>
              <a:rPr lang="en-US" dirty="0">
                <a:solidFill>
                  <a:srgbClr val="FF2500"/>
                </a:solidFill>
                <a:effectLst/>
                <a:latin typeface="Lucida Grande" panose="020B0600040502020204" pitchFamily="34" charset="0"/>
              </a:rPr>
              <a:t>“When you put on a luncheon or a banquet,”</a:t>
            </a:r>
            <a:r>
              <a:rPr lang="en-US" dirty="0">
                <a:solidFill>
                  <a:srgbClr val="000000"/>
                </a:solidFill>
                <a:effectLst/>
                <a:latin typeface="Lucida Grande" panose="020B0600040502020204" pitchFamily="34" charset="0"/>
              </a:rPr>
              <a:t> he said, </a:t>
            </a:r>
            <a:r>
              <a:rPr lang="en-US" dirty="0">
                <a:solidFill>
                  <a:srgbClr val="FF2500"/>
                </a:solidFill>
                <a:effectLst/>
                <a:latin typeface="Lucida Grande" panose="020B0600040502020204" pitchFamily="34" charset="0"/>
              </a:rPr>
              <a:t>“don’t invite your friends, brothers, relatives, and rich neighbors. For they will invite you back, and that will be your only reward.</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13</a:t>
            </a:r>
            <a:r>
              <a:rPr lang="en-US" dirty="0">
                <a:solidFill>
                  <a:srgbClr val="FF2500"/>
                </a:solidFill>
                <a:effectLst/>
                <a:latin typeface="Lucida Grande" panose="020B0600040502020204" pitchFamily="34" charset="0"/>
              </a:rPr>
              <a:t> Instead, invite the poor, the crippled, the lame, and the blind.</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14</a:t>
            </a:r>
            <a:r>
              <a:rPr lang="en-US" dirty="0">
                <a:solidFill>
                  <a:srgbClr val="FF2500"/>
                </a:solidFill>
                <a:effectLst/>
                <a:latin typeface="Lucida Grande" panose="020B0600040502020204" pitchFamily="34" charset="0"/>
              </a:rPr>
              <a:t> Then at the resurrection of the righteous, God will reward you for inviting those who could not repay you.”</a:t>
            </a:r>
          </a:p>
          <a:p>
            <a:pPr>
              <a:buNone/>
            </a:pPr>
            <a:endParaRPr lang="en-US" dirty="0">
              <a:effectLst/>
              <a:latin typeface="Lucida Grande" panose="020B0600040502020204" pitchFamily="34" charset="0"/>
            </a:endParaRPr>
          </a:p>
          <a:p>
            <a:pPr>
              <a:buNone/>
            </a:pPr>
            <a:r>
              <a:rPr lang="en-US" dirty="0">
                <a:effectLst/>
                <a:latin typeface="Lucida Grande" panose="020B0600040502020204" pitchFamily="34" charset="0"/>
              </a:rPr>
              <a:t>Parable of the Great Feast</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14:15</a:t>
            </a:r>
            <a:r>
              <a:rPr lang="en-US" dirty="0">
                <a:effectLst/>
                <a:latin typeface="Lucida Grande" panose="020B0600040502020204" pitchFamily="34" charset="0"/>
              </a:rPr>
              <a:t>    Hearing this, a man sitting at the table with Jesus exclaimed, “What a blessing it will be to attend a banquet in the Kingdom of God!”</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14:16</a:t>
            </a:r>
            <a:r>
              <a:rPr lang="en-US" dirty="0">
                <a:solidFill>
                  <a:srgbClr val="000000"/>
                </a:solidFill>
                <a:effectLst/>
                <a:latin typeface="Lucida Grande" panose="020B0600040502020204" pitchFamily="34" charset="0"/>
              </a:rPr>
              <a:t>    Jesus replied with this story: </a:t>
            </a:r>
            <a:r>
              <a:rPr lang="en-US" dirty="0">
                <a:solidFill>
                  <a:srgbClr val="FF2500"/>
                </a:solidFill>
                <a:effectLst/>
                <a:latin typeface="Lucida Grande" panose="020B0600040502020204" pitchFamily="34" charset="0"/>
              </a:rPr>
              <a:t>“A man prepared a great feast and sent out many invitations.</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17</a:t>
            </a:r>
            <a:r>
              <a:rPr lang="en-US" dirty="0">
                <a:solidFill>
                  <a:srgbClr val="FF2500"/>
                </a:solidFill>
                <a:effectLst/>
                <a:latin typeface="Lucida Grande" panose="020B0600040502020204" pitchFamily="34" charset="0"/>
              </a:rPr>
              <a:t> When the banquet was ready, he sent his servant to tell the guests, ‘Come, the banquet is ready.’</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18</a:t>
            </a:r>
            <a:r>
              <a:rPr lang="en-US" dirty="0">
                <a:solidFill>
                  <a:srgbClr val="FF2500"/>
                </a:solidFill>
                <a:effectLst/>
                <a:latin typeface="Lucida Grande" panose="020B0600040502020204" pitchFamily="34" charset="0"/>
              </a:rPr>
              <a:t> But they all began making excuses. One said, ‘I have just bought a field and must inspect it. Please excuse me.’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19</a:t>
            </a:r>
            <a:r>
              <a:rPr lang="en-US" dirty="0">
                <a:solidFill>
                  <a:srgbClr val="FF2500"/>
                </a:solidFill>
                <a:effectLst/>
                <a:latin typeface="Lucida Grande" panose="020B0600040502020204" pitchFamily="34" charset="0"/>
              </a:rPr>
              <a:t> Another said, ‘I have just bought five pairs of oxen, and I want to try them out. Please excuse me.’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20</a:t>
            </a:r>
            <a:r>
              <a:rPr lang="en-US" dirty="0">
                <a:solidFill>
                  <a:srgbClr val="FF2500"/>
                </a:solidFill>
                <a:effectLst/>
                <a:latin typeface="Lucida Grande" panose="020B0600040502020204" pitchFamily="34" charset="0"/>
              </a:rPr>
              <a:t> Another said, ‘I just got married, so I can’t come.’</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Luke 14:21</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“The servant returned and told his master what they had said. His master was furious and said, ‘Go quickly into the streets and alleys of the town and invite the poor, the crippled, the blind, and the lame.’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22</a:t>
            </a:r>
            <a:r>
              <a:rPr lang="en-US" dirty="0">
                <a:solidFill>
                  <a:srgbClr val="FF2500"/>
                </a:solidFill>
                <a:effectLst/>
                <a:latin typeface="Lucida Grande" panose="020B0600040502020204" pitchFamily="34" charset="0"/>
              </a:rPr>
              <a:t> After the servant had done this, he reported, ‘There is still room for more.’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23</a:t>
            </a:r>
            <a:r>
              <a:rPr lang="en-US" dirty="0">
                <a:solidFill>
                  <a:srgbClr val="FF2500"/>
                </a:solidFill>
                <a:effectLst/>
                <a:latin typeface="Lucida Grande" panose="020B0600040502020204" pitchFamily="34" charset="0"/>
              </a:rPr>
              <a:t> So his master said, ‘Go out into the country lanes and behind the hedges and urge anyone you find to come, so that the house will be full.</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24</a:t>
            </a:r>
            <a:r>
              <a:rPr lang="en-US" dirty="0">
                <a:solidFill>
                  <a:srgbClr val="FF2500"/>
                </a:solidFill>
                <a:effectLst/>
                <a:latin typeface="Lucida Grande" panose="020B0600040502020204" pitchFamily="34" charset="0"/>
              </a:rPr>
              <a:t> For none of those I first invited will get even the smallest taste of my banquet.’”</a:t>
            </a:r>
          </a:p>
          <a:p>
            <a:r>
              <a:rPr lang="en-US" dirty="0">
                <a:solidFill>
                  <a:srgbClr val="FF2500"/>
                </a:solidFill>
                <a:effectLst/>
                <a:latin typeface="Lucida Grande" panose="020B0600040502020204" pitchFamily="34" charset="0"/>
              </a:rPr>
              <a:t>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SG" dirty="0">
                <a:effectLst/>
                <a:latin typeface="Helvetica Neue" panose="02000503000000020004" pitchFamily="2" charset="0"/>
              </a:rPr>
              <a:t>"Throughout this section the theme of entering into the kingdom is often symbolized as taking part in a feast or banquet (13:29; 14:7-24; 15:23; 17:7-10).</a:t>
            </a:r>
            <a:r>
              <a:rPr lang="en-US" dirty="0">
                <a:solidFill>
                  <a:srgbClr val="FF2500"/>
                </a:solidFill>
                <a:effectLst/>
                <a:latin typeface="Lucida Grande" panose="020B0600040502020204" pitchFamily="34" charset="0"/>
              </a:rPr>
              <a:t>" —BKC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2500"/>
                </a:solidFill>
                <a:effectLst/>
                <a:latin typeface="Lucida Grande" panose="020B0600040502020204" pitchFamily="34" charset="0"/>
              </a:rPr>
              <a:t>__________</a:t>
            </a:r>
          </a:p>
          <a:p>
            <a:pPr>
              <a:buNone/>
            </a:pPr>
            <a:r>
              <a:rPr lang="en-US" dirty="0">
                <a:solidFill>
                  <a:srgbClr val="FF2500"/>
                </a:solidFill>
                <a:effectLst/>
                <a:latin typeface="Lucida Grande" panose="020B0600040502020204" pitchFamily="34" charset="0"/>
              </a:rPr>
              <a:t>"</a:t>
            </a:r>
            <a:r>
              <a:rPr lang="en-US">
                <a:effectLst/>
                <a:latin typeface="Helvetica" pitchFamily="2" charset="0"/>
              </a:rPr>
              <a:t>Three excuses are given.</a:t>
            </a:r>
            <a:r>
              <a:rPr lang="en-US" baseline="30000">
                <a:effectLst/>
                <a:latin typeface="Helvetica" pitchFamily="2" charset="0"/>
              </a:rPr>
              <a:t>18</a:t>
            </a:r>
            <a:r>
              <a:rPr lang="en-US">
                <a:effectLst/>
                <a:latin typeface="Helvetica" pitchFamily="2" charset="0"/>
              </a:rPr>
              <a:t> The first two are similar. What idiot would buy a piece of property without first checking it out?! The fact is, both of these men have already checked out their purchases. They are using them as excuses not to come. To make matters worse, this is an evening banquet, which started at sundown. They could not have checked out their purchases in the dark. This makes their excuses even more feeble and offensive. The third fellow seems to have a valid excuse. He just got married and wants to spend time with his wife.</a:t>
            </a:r>
            <a:r>
              <a:rPr lang="en-US" baseline="30000">
                <a:effectLst/>
                <a:latin typeface="Helvetica" pitchFamily="2" charset="0"/>
              </a:rPr>
              <a:t>19</a:t>
            </a:r>
            <a:r>
              <a:rPr lang="en-US">
                <a:effectLst/>
                <a:latin typeface="Helvetica" pitchFamily="2" charset="0"/>
              </a:rPr>
              <a:t> Normally, these feasts were not integrated, and so these newlyweds could not be together. Deuteronomy 24:5 offers some support for his excuse. There it says that a newly married man is exempt from military service for a year so that he can stay at home and please his wife (see also 1 Cor 7:33). His excuse is the most valid; yet it is also the most curt."</a:t>
            </a:r>
          </a:p>
          <a:p>
            <a:pPr>
              <a:buNone/>
            </a:pPr>
            <a:r>
              <a:rPr lang="en-US" baseline="30000">
                <a:effectLst/>
                <a:latin typeface="Calibri" panose="020F0502020204030204" pitchFamily="34" charset="0"/>
              </a:rPr>
              <a:t>18</a:t>
            </a:r>
            <a:r>
              <a:rPr lang="en-US">
                <a:effectLst/>
                <a:latin typeface="Calibri" panose="020F0502020204030204" pitchFamily="34" charset="0"/>
              </a:rPr>
              <a:t> The word “make excuses” can also mean, “To shun, reject, or refuse.”</a:t>
            </a:r>
          </a:p>
          <a:p>
            <a:pPr>
              <a:buNone/>
            </a:pPr>
            <a:r>
              <a:rPr lang="en-US" baseline="30000">
                <a:effectLst/>
                <a:latin typeface="Calibri" panose="020F0502020204030204" pitchFamily="34" charset="0"/>
              </a:rPr>
              <a:t>19</a:t>
            </a:r>
            <a:r>
              <a:rPr lang="en-US">
                <a:effectLst/>
                <a:latin typeface="Calibri" panose="020F0502020204030204" pitchFamily="34" charset="0"/>
              </a:rPr>
              <a:t> The phrase “I must go check it out,” which applied to the oxen and the land, is omitted with the wife. B. Longenecker in a fabulous article on the humor of Jesus, suggests this omission would have been accompanied by a pregnant silence followed by appropriate chuckles; “A Humorous Jesus? Orality, Structure and Characterization in Luke 14:15–24, and Beyond,” </a:t>
            </a:r>
            <a:r>
              <a:rPr lang="en-US" i="1">
                <a:effectLst/>
                <a:latin typeface="Calibri" panose="020F0502020204030204" pitchFamily="34" charset="0"/>
              </a:rPr>
              <a:t>BI</a:t>
            </a:r>
            <a:r>
              <a:rPr lang="en-US">
                <a:effectLst/>
                <a:latin typeface="Calibri" panose="020F0502020204030204" pitchFamily="34" charset="0"/>
              </a:rPr>
              <a:t> 16 (2008): 179–204.</a:t>
            </a: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421.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effectLst/>
              <a:latin typeface="Helvetica Neue" panose="02000503000000020004"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5767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younger son was so ungrateful that he demanded his inheritance while his father still lived.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9466593"/>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BFF132-6C85-FB44-845C-71C568F8183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371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Christ is a Jew; however, that doesn't mean he cannot redeem Gentiles like those reading Luke's gospel (Main Idea restated).</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145890668"/>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372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r>
              <a:rPr lang="en-US" sz="1200" kern="1200" dirty="0">
                <a:solidFill>
                  <a:schemeClr val="tx1"/>
                </a:solidFill>
                <a:effectLst/>
                <a:latin typeface="Arial" charset="0"/>
                <a:ea typeface="ＭＳ Ｐゴシック" charset="-128"/>
                <a:cs typeface="ＭＳ Ｐゴシック" charset="-128"/>
              </a:rPr>
              <a:t>David McRaney, “The Half-Life of Facts,” </a:t>
            </a:r>
            <a:r>
              <a:rPr lang="en-US" sz="1200" i="1" kern="1200" dirty="0" err="1">
                <a:solidFill>
                  <a:schemeClr val="tx1"/>
                </a:solidFill>
                <a:effectLst/>
                <a:latin typeface="Arial" charset="0"/>
                <a:ea typeface="ＭＳ Ｐゴシック" charset="-128"/>
                <a:cs typeface="ＭＳ Ｐゴシック" charset="-128"/>
              </a:rPr>
              <a:t>BoingBoing</a:t>
            </a:r>
            <a:r>
              <a:rPr lang="en-US" sz="1200" i="1"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27 Aug 2017,  https://</a:t>
            </a:r>
            <a:r>
              <a:rPr lang="en-US" sz="1200" kern="1200" dirty="0" err="1">
                <a:solidFill>
                  <a:schemeClr val="tx1"/>
                </a:solidFill>
                <a:effectLst/>
                <a:latin typeface="Arial" charset="0"/>
                <a:ea typeface="ＭＳ Ｐゴシック" charset="-128"/>
                <a:cs typeface="ＭＳ Ｐゴシック" charset="-128"/>
              </a:rPr>
              <a:t>boingboing.net</a:t>
            </a:r>
            <a:r>
              <a:rPr lang="en-US" sz="1200" kern="1200" dirty="0">
                <a:solidFill>
                  <a:schemeClr val="tx1"/>
                </a:solidFill>
                <a:effectLst/>
                <a:latin typeface="Arial" charset="0"/>
                <a:ea typeface="ＭＳ Ｐゴシック" charset="-128"/>
                <a:cs typeface="ＭＳ Ｐゴシック" charset="-128"/>
              </a:rPr>
              <a:t>/2017/08/21/</a:t>
            </a:r>
            <a:r>
              <a:rPr lang="en-US" sz="1200" kern="1200" dirty="0" err="1">
                <a:solidFill>
                  <a:schemeClr val="tx1"/>
                </a:solidFill>
                <a:effectLst/>
                <a:latin typeface="Arial" charset="0"/>
                <a:ea typeface="ＭＳ Ｐゴシック" charset="-128"/>
                <a:cs typeface="ＭＳ Ｐゴシック" charset="-128"/>
              </a:rPr>
              <a:t>the-half-life-of-facts.html?utm_medium</a:t>
            </a:r>
            <a:r>
              <a:rPr lang="en-US" sz="1200" kern="1200" dirty="0">
                <a:solidFill>
                  <a:schemeClr val="tx1"/>
                </a:solidFill>
                <a:effectLst/>
                <a:latin typeface="Arial" charset="0"/>
                <a:ea typeface="ＭＳ Ｐゴシック" charset="-128"/>
                <a:cs typeface="ＭＳ Ｐゴシック" charset="-128"/>
              </a:rPr>
              <a:t>=</a:t>
            </a:r>
            <a:r>
              <a:rPr lang="en-US" sz="1200" kern="1200" dirty="0" err="1">
                <a:solidFill>
                  <a:schemeClr val="tx1"/>
                </a:solidFill>
                <a:effectLst/>
                <a:latin typeface="Arial" charset="0"/>
                <a:ea typeface="ＭＳ Ｐゴシック" charset="-128"/>
                <a:cs typeface="ＭＳ Ｐゴシック" charset="-128"/>
              </a:rPr>
              <a:t>referral&amp;utm_source</a:t>
            </a:r>
            <a:r>
              <a:rPr lang="en-US" sz="1200" kern="1200" dirty="0">
                <a:solidFill>
                  <a:schemeClr val="tx1"/>
                </a:solidFill>
                <a:effectLst/>
                <a:latin typeface="Arial" charset="0"/>
                <a:ea typeface="ＭＳ Ｐゴシック" charset="-128"/>
                <a:cs typeface="ＭＳ Ｐゴシック" charset="-128"/>
              </a:rPr>
              <a:t>=</a:t>
            </a:r>
            <a:r>
              <a:rPr lang="en-US" sz="1200" kern="1200" dirty="0" err="1">
                <a:solidFill>
                  <a:schemeClr val="tx1"/>
                </a:solidFill>
                <a:effectLst/>
                <a:latin typeface="Arial" charset="0"/>
                <a:ea typeface="ＭＳ Ｐゴシック" charset="-128"/>
                <a:cs typeface="ＭＳ Ｐゴシック" charset="-128"/>
              </a:rPr>
              <a:t>idealmedia&amp;utm_campaign</a:t>
            </a:r>
            <a:r>
              <a:rPr lang="en-US" sz="1200" kern="1200" dirty="0">
                <a:solidFill>
                  <a:schemeClr val="tx1"/>
                </a:solidFill>
                <a:effectLst/>
                <a:latin typeface="Arial" charset="0"/>
                <a:ea typeface="ＭＳ Ｐゴシック" charset="-128"/>
                <a:cs typeface="ＭＳ Ｐゴシック" charset="-128"/>
              </a:rPr>
              <a:t>=</a:t>
            </a:r>
            <a:r>
              <a:rPr lang="en-US" sz="1200" kern="1200" dirty="0" err="1">
                <a:solidFill>
                  <a:schemeClr val="tx1"/>
                </a:solidFill>
                <a:effectLst/>
                <a:latin typeface="Arial" charset="0"/>
                <a:ea typeface="ＭＳ Ｐゴシック" charset="-128"/>
                <a:cs typeface="ＭＳ Ｐゴシック" charset="-128"/>
              </a:rPr>
              <a:t>boingboing.net&amp;utm_term</a:t>
            </a:r>
            <a:r>
              <a:rPr lang="en-US" sz="1200" kern="1200" dirty="0">
                <a:solidFill>
                  <a:schemeClr val="tx1"/>
                </a:solidFill>
                <a:effectLst/>
                <a:latin typeface="Arial" charset="0"/>
                <a:ea typeface="ＭＳ Ｐゴシック" charset="-128"/>
                <a:cs typeface="ＭＳ Ｐゴシック" charset="-128"/>
              </a:rPr>
              <a:t>=68704&amp;utm_content=2143287</a:t>
            </a:r>
            <a:r>
              <a:rPr lang="en-SG" dirty="0">
                <a:effectLst/>
              </a:rPr>
              <a:t> </a:t>
            </a:r>
          </a:p>
          <a:p>
            <a:endParaRPr lang="en-SG" dirty="0">
              <a:effectLst/>
            </a:endParaRPr>
          </a:p>
          <a:p>
            <a:endParaRPr lang="en-US" dirty="0"/>
          </a:p>
        </p:txBody>
      </p:sp>
    </p:spTree>
    <p:extLst>
      <p:ext uri="{BB962C8B-B14F-4D97-AF65-F5344CB8AC3E}">
        <p14:creationId xmlns:p14="http://schemas.microsoft.com/office/powerpoint/2010/main" val="871242977"/>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373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437563467"/>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374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889037053"/>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375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773844445"/>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376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b="0" kern="1200" dirty="0">
                <a:solidFill>
                  <a:schemeClr val="tx1"/>
                </a:solidFill>
                <a:effectLst/>
                <a:latin typeface="Arial" panose="020B0604020202020204" pitchFamily="34" charset="0"/>
                <a:ea typeface="ＭＳ Ｐゴシック" charset="-128"/>
                <a:cs typeface="Arial" panose="020B0604020202020204" pitchFamily="34" charset="0"/>
              </a:rPr>
              <a:t>By contrast, the Bible claims to be the very “Word of God.” The fact that millions of people the world over have found that claim to be credible for 3500 years proves that the truths that matter the most are not nullified by the passing of time or rendered passé by better information.  There is no half-life to the truth that God loves us or that Jesus came into this world to die for the sins of mankind.  These truths are grounded in God’s unfailing nature and will never be overturned or replaced. </a:t>
            </a:r>
            <a:r>
              <a:rPr lang="en-SG" b="0" dirty="0">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SG" b="0" dirty="0">
                <a:effectLst/>
                <a:latin typeface="Arial" panose="020B0604020202020204" pitchFamily="34" charset="0"/>
                <a:cs typeface="Arial" panose="020B0604020202020204" pitchFamily="34" charset="0"/>
              </a:rPr>
              <a:t>• </a:t>
            </a:r>
            <a:r>
              <a:rPr kumimoji="0" lang="en-SG" sz="1200" b="0" i="0" u="none" strike="noStrike" kern="0" cap="none" spc="0" normalizeH="0" baseline="0" noProof="0" dirty="0">
                <a:ln>
                  <a:noFill/>
                </a:ln>
                <a:solidFill>
                  <a:srgbClr val="000000"/>
                </a:solidFill>
                <a:effectLst/>
                <a:uLnTx/>
                <a:uFillTx/>
                <a:latin typeface="Arial" panose="020B0604020202020204" pitchFamily="34" charset="0"/>
                <a:ea typeface="Osaka"/>
                <a:cs typeface="Arial" panose="020B0604020202020204" pitchFamily="34" charset="0"/>
              </a:rPr>
              <a:t>Jesus is the </a:t>
            </a:r>
            <a:r>
              <a:rPr kumimoji="0" lang="en-SG" sz="1200" b="0" i="0" u="none" strike="noStrike" kern="0" cap="none" spc="0" normalizeH="0" baseline="0" noProof="0" dirty="0">
                <a:ln>
                  <a:noFill/>
                </a:ln>
                <a:solidFill>
                  <a:srgbClr val="FF0000"/>
                </a:solidFill>
                <a:effectLst/>
                <a:uLnTx/>
                <a:uFillTx/>
                <a:latin typeface="Arial" panose="020B0604020202020204" pitchFamily="34" charset="0"/>
                <a:ea typeface="Osaka"/>
                <a:cs typeface="Arial" panose="020B0604020202020204" pitchFamily="34" charset="0"/>
              </a:rPr>
              <a:t>Universal</a:t>
            </a:r>
            <a:r>
              <a:rPr kumimoji="0" lang="en-SG" sz="1200" b="0" i="0" u="none" strike="noStrike" kern="0" cap="none" spc="0" normalizeH="0" baseline="0" noProof="0" dirty="0">
                <a:ln>
                  <a:noFill/>
                </a:ln>
                <a:solidFill>
                  <a:srgbClr val="000000"/>
                </a:solidFill>
                <a:effectLst/>
                <a:uLnTx/>
                <a:uFillTx/>
                <a:latin typeface="Arial" panose="020B0604020202020204" pitchFamily="34" charset="0"/>
                <a:ea typeface="Osaka"/>
                <a:cs typeface="Arial" panose="020B0604020202020204" pitchFamily="34" charset="0"/>
              </a:rPr>
              <a:t> Saviour—but do you need to be confirmed that he is </a:t>
            </a:r>
            <a:r>
              <a:rPr kumimoji="0" lang="en-SG" sz="1200" b="0" i="0" u="sng" strike="noStrike" kern="0" cap="none" spc="0" normalizeH="0" baseline="0" noProof="0" dirty="0">
                <a:ln>
                  <a:noFill/>
                </a:ln>
                <a:solidFill>
                  <a:srgbClr val="000000"/>
                </a:solidFill>
                <a:effectLst/>
                <a:uLnTx/>
                <a:uFillTx/>
                <a:latin typeface="Arial" panose="020B0604020202020204" pitchFamily="34" charset="0"/>
                <a:ea typeface="Osaka"/>
                <a:cs typeface="Arial" panose="020B0604020202020204" pitchFamily="34" charset="0"/>
              </a:rPr>
              <a:t>your</a:t>
            </a:r>
            <a:r>
              <a:rPr kumimoji="0" lang="en-SG" sz="1200" b="0" i="0" u="none" strike="noStrike" kern="0" cap="none" spc="0" normalizeH="0" baseline="0" noProof="0" dirty="0">
                <a:ln>
                  <a:noFill/>
                </a:ln>
                <a:solidFill>
                  <a:srgbClr val="000000"/>
                </a:solidFill>
                <a:effectLst/>
                <a:uLnTx/>
                <a:uFillTx/>
                <a:latin typeface="Arial" panose="020B0604020202020204" pitchFamily="34" charset="0"/>
                <a:ea typeface="Osaka"/>
                <a:cs typeface="Arial" panose="020B0604020202020204" pitchFamily="34" charset="0"/>
              </a:rPr>
              <a:t> Saviour?</a:t>
            </a:r>
            <a:endPar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Osaka"/>
              <a:cs typeface="Arial" panose="020B0604020202020204" pitchFamily="34" charset="0"/>
            </a:endParaRPr>
          </a:p>
        </p:txBody>
      </p:sp>
    </p:spTree>
    <p:extLst>
      <p:ext uri="{BB962C8B-B14F-4D97-AF65-F5344CB8AC3E}">
        <p14:creationId xmlns:p14="http://schemas.microsoft.com/office/powerpoint/2010/main" val="829566279"/>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377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011462169"/>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379</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564343349"/>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574DEDA-6AFB-0149-99EB-49641F92C5B4}" type="slidenum">
              <a:rPr lang="en-US" sz="1200"/>
              <a:pPr/>
              <a:t>380</a:t>
            </a:fld>
            <a:endParaRPr lang="en-US" sz="1200"/>
          </a:p>
        </p:txBody>
      </p:sp>
      <p:sp>
        <p:nvSpPr>
          <p:cNvPr id="440322" name="Rectangle 2"/>
          <p:cNvSpPr>
            <a:spLocks noGrp="1" noRot="1" noChangeAspect="1" noChangeArrowheads="1"/>
          </p:cNvSpPr>
          <p:nvPr>
            <p:ph type="sldImg"/>
          </p:nvPr>
        </p:nvSpPr>
        <p:spPr>
          <a:solidFill>
            <a:srgbClr val="FFFFFF"/>
          </a:solidFill>
          <a:ln/>
        </p:spPr>
      </p:sp>
      <p:sp>
        <p:nvSpPr>
          <p:cNvPr id="44032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A4084D3-237C-E84E-AD82-210D8D6F2F76}" type="slidenum">
              <a:rPr lang="en-US" sz="1200"/>
              <a:pPr/>
              <a:t>381</a:t>
            </a:fld>
            <a:endParaRPr lang="en-US" sz="1200"/>
          </a:p>
        </p:txBody>
      </p:sp>
      <p:sp>
        <p:nvSpPr>
          <p:cNvPr id="460802" name="Rectangle 2"/>
          <p:cNvSpPr>
            <a:spLocks noGrp="1" noRot="1" noChangeAspect="1" noChangeArrowheads="1"/>
          </p:cNvSpPr>
          <p:nvPr>
            <p:ph type="sldImg"/>
          </p:nvPr>
        </p:nvSpPr>
        <p:spPr>
          <a:solidFill>
            <a:srgbClr val="FFFFFF"/>
          </a:solidFill>
          <a:ln/>
        </p:spPr>
      </p:sp>
      <p:sp>
        <p:nvSpPr>
          <p:cNvPr id="46080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great cost to the father, he agreed to give his younger son one third of his wealth as the older son got the double portion of two thirds.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6746747"/>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A2EDCEA-0CB3-DA48-9F73-F780BAA943B6}" type="slidenum">
              <a:rPr lang="en-US" sz="1200">
                <a:solidFill>
                  <a:srgbClr val="000000"/>
                </a:solidFill>
              </a:rPr>
              <a:pPr eaLnBrk="1" hangingPunct="1"/>
              <a:t>382</a:t>
            </a:fld>
            <a:endParaRPr lang="en-US" sz="1200">
              <a:solidFill>
                <a:srgbClr val="000000"/>
              </a:solidFill>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Off the son went to pursue his dreams.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7759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father mourned the loss, but he didn't prevent his son from experiencing the results of his greed. He instead longed for him to return.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69437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Village life is deemed boring to those pursuing pleasure, so the younger son traveled out of the region.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91809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His bad heart lured him to the city.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0366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Wealthy people typically find lots of "friends," defined as people willing to help spend the money of fools.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9397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was no end to places to waste money then—and now.</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0196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Fools also attract gold diggers who prefer the finer things of life like an etched vase instead of a simple cup.</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11217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Soon, the money ran out, and so did the friends.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956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effectLst/>
                <a:latin typeface="Lucida Grande" panose="020B0600040502020204" pitchFamily="34" charset="0"/>
              </a:rPr>
              <a:t>The Cost of Being a Disciple</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14:25 NLT</a:t>
            </a:r>
            <a:r>
              <a:rPr lang="en-US" dirty="0">
                <a:solidFill>
                  <a:srgbClr val="000000"/>
                </a:solidFill>
                <a:effectLst/>
                <a:latin typeface="Lucida Grande" panose="020B0600040502020204" pitchFamily="34" charset="0"/>
              </a:rPr>
              <a:t>    A large crowd was following Jesus. He turned around and said to them, </a:t>
            </a:r>
            <a:r>
              <a:rPr lang="en-US" b="1" baseline="30000" dirty="0">
                <a:solidFill>
                  <a:srgbClr val="006699"/>
                </a:solidFill>
                <a:effectLst/>
                <a:latin typeface="Helvetica Neue" panose="02000503000000020004" pitchFamily="2" charset="0"/>
              </a:rPr>
              <a:t>26</a:t>
            </a:r>
            <a:r>
              <a:rPr lang="en-US" dirty="0">
                <a:solidFill>
                  <a:srgbClr val="FF2500"/>
                </a:solidFill>
                <a:effectLst/>
                <a:latin typeface="Lucida Grande" panose="020B0600040502020204" pitchFamily="34" charset="0"/>
              </a:rPr>
              <a:t> “If you want to be my disciple, you must, by comparison, hate everyone else—your father and mother, wife and children, brothers and sisters—yes, even your own life. Otherwise, you cannot be my disciple.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27</a:t>
            </a:r>
            <a:r>
              <a:rPr lang="en-US" dirty="0">
                <a:solidFill>
                  <a:srgbClr val="FF2500"/>
                </a:solidFill>
                <a:effectLst/>
                <a:latin typeface="Lucida Grande" panose="020B0600040502020204" pitchFamily="34" charset="0"/>
              </a:rPr>
              <a:t> And if you do not carry your own cross and follow me, you cannot be my disciple.</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14:28</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“But don’t begin until you count the cost. For who would begin construction of a building without first calculating the cost to see if there is enough money to finish it?</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29</a:t>
            </a:r>
            <a:r>
              <a:rPr lang="en-US" dirty="0">
                <a:solidFill>
                  <a:srgbClr val="FF2500"/>
                </a:solidFill>
                <a:effectLst/>
                <a:latin typeface="Lucida Grande" panose="020B0600040502020204" pitchFamily="34" charset="0"/>
              </a:rPr>
              <a:t> Otherwise, you might complete only the foundation before running out of money, and then everyone would laugh at you.</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30</a:t>
            </a:r>
            <a:r>
              <a:rPr lang="en-US" dirty="0">
                <a:solidFill>
                  <a:srgbClr val="FF2500"/>
                </a:solidFill>
                <a:effectLst/>
                <a:latin typeface="Lucida Grande" panose="020B0600040502020204" pitchFamily="34" charset="0"/>
              </a:rPr>
              <a:t> They would say, ‘There’s the person who started that building and couldn’t afford to finish it!’</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14:31</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“Or what king would go to war against another king without first sitting down with his counselors to discuss whether his army of 10,000 could defeat the 20,000 soldiers marching against him?</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32</a:t>
            </a:r>
            <a:r>
              <a:rPr lang="en-US" dirty="0">
                <a:solidFill>
                  <a:srgbClr val="FF2500"/>
                </a:solidFill>
                <a:effectLst/>
                <a:latin typeface="Lucida Grande" panose="020B0600040502020204" pitchFamily="34" charset="0"/>
              </a:rPr>
              <a:t> And if he can’t, he will send a delegation to discuss terms of peace while the enemy is still far away.</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33</a:t>
            </a:r>
            <a:r>
              <a:rPr lang="en-US" dirty="0">
                <a:solidFill>
                  <a:srgbClr val="FF2500"/>
                </a:solidFill>
                <a:effectLst/>
                <a:latin typeface="Lucida Grande" panose="020B0600040502020204" pitchFamily="34" charset="0"/>
              </a:rPr>
              <a:t> So you cannot become my disciple without giving up everything you own.</a:t>
            </a:r>
          </a:p>
          <a:p>
            <a:pPr>
              <a:buNone/>
            </a:pP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Luke 14:34</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“Salt is good for seasoning. But if it loses its flavor, how do you make it salty again?</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35</a:t>
            </a:r>
            <a:r>
              <a:rPr lang="en-US" dirty="0">
                <a:solidFill>
                  <a:srgbClr val="FF2500"/>
                </a:solidFill>
                <a:effectLst/>
                <a:latin typeface="Lucida Grande" panose="020B0600040502020204" pitchFamily="34" charset="0"/>
              </a:rPr>
              <a:t> Flavorless salt is good neither for the soil nor for the manure pile. It is thrown away. Anyone with ears to hear should listen and understand!”</a:t>
            </a:r>
          </a:p>
          <a:p>
            <a:endParaRPr lang="en-US" dirty="0">
              <a:solidFill>
                <a:srgbClr val="FF2500"/>
              </a:solidFill>
              <a:effectLst/>
              <a:latin typeface="Lucida Grande" panose="020B0600040502020204" pitchFamily="34" charset="0"/>
            </a:endParaRPr>
          </a:p>
          <a:p>
            <a:r>
              <a:rPr lang="en-US" dirty="0">
                <a:solidFill>
                  <a:srgbClr val="FF2500"/>
                </a:solidFill>
                <a:effectLst/>
                <a:latin typeface="Lucida Grande" panose="020B0600040502020204" pitchFamily="34" charset="0"/>
              </a:rPr>
              <a:t>Thought question: Is Jesus speaking of counting the cost to trust him for salvation or discipleship of those who already believed?</a:t>
            </a:r>
          </a:p>
          <a:p>
            <a:endParaRPr lang="en-US" dirty="0">
              <a:solidFill>
                <a:srgbClr val="FF2500"/>
              </a:solidFill>
              <a:effectLst/>
              <a:latin typeface="Lucida Grande" panose="020B0600040502020204" pitchFamily="34" charset="0"/>
            </a:endParaRPr>
          </a:p>
          <a:p>
            <a:r>
              <a:rPr lang="en-US" dirty="0">
                <a:solidFill>
                  <a:srgbClr val="FF2500"/>
                </a:solidFill>
                <a:effectLst/>
                <a:latin typeface="Lucida Grande" panose="020B0600040502020204" pitchFamily="34" charset="0"/>
              </a:rPr>
              <a:t>—————————</a:t>
            </a:r>
          </a:p>
          <a:p>
            <a:r>
              <a:rPr lang="en-US" dirty="0">
                <a:solidFill>
                  <a:srgbClr val="FF2500"/>
                </a:solidFill>
                <a:effectLst/>
                <a:latin typeface="Lucida Grande" panose="020B0600040502020204" pitchFamily="34" charset="0"/>
              </a:rPr>
              <a:t>Moore sees this as a call to salvation:</a:t>
            </a:r>
          </a:p>
          <a:p>
            <a:endParaRPr lang="en-US" dirty="0">
              <a:solidFill>
                <a:srgbClr val="FF2500"/>
              </a:solidFill>
              <a:effectLst/>
              <a:latin typeface="Lucida Grande" panose="020B0600040502020204" pitchFamily="34" charset="0"/>
            </a:endParaRPr>
          </a:p>
          <a:p>
            <a:pPr>
              <a:buNone/>
            </a:pPr>
            <a:r>
              <a:rPr lang="en-US" dirty="0">
                <a:solidFill>
                  <a:srgbClr val="FF2500"/>
                </a:solidFill>
                <a:effectLst/>
                <a:latin typeface="Lucida Grande" panose="020B0600040502020204" pitchFamily="34" charset="0"/>
              </a:rPr>
              <a:t>"</a:t>
            </a:r>
            <a:r>
              <a:rPr lang="en-US">
                <a:effectLst/>
                <a:latin typeface="Helvetica" pitchFamily="2" charset="0"/>
              </a:rPr>
              <a:t>In the world, we ask, “Does he have what it takes to win?” In the church, God asks, “Has he given up everything to be saved?” The world calls us to gain; Christ call us to die…</a:t>
            </a:r>
            <a:endParaRPr lang="en-US" dirty="0">
              <a:solidFill>
                <a:srgbClr val="FF2500"/>
              </a:solidFill>
              <a:effectLst/>
              <a:latin typeface="Lucida Grande" panose="020B0600040502020204" pitchFamily="34" charset="0"/>
            </a:endParaRPr>
          </a:p>
          <a:p>
            <a:pPr>
              <a:spcBef>
                <a:spcPts val="675"/>
              </a:spcBef>
              <a:buNone/>
            </a:pPr>
            <a:r>
              <a:rPr lang="en-US">
                <a:effectLst/>
                <a:latin typeface="Helvetica" pitchFamily="2" charset="0"/>
              </a:rPr>
              <a:t>[vv. 34–35 = Mt 5:13, see comments on § 54c; also Mk 9:50, § 91]</a:t>
            </a:r>
          </a:p>
          <a:p>
            <a:pPr>
              <a:spcBef>
                <a:spcPts val="675"/>
              </a:spcBef>
              <a:buNone/>
            </a:pPr>
            <a:r>
              <a:rPr lang="en-US">
                <a:effectLst/>
                <a:latin typeface="Helvetica" pitchFamily="2" charset="0"/>
              </a:rPr>
              <a:t>This is a famous saying of Jesus.</a:t>
            </a:r>
            <a:r>
              <a:rPr lang="en-US" baseline="30000">
                <a:effectLst/>
                <a:latin typeface="Helvetica" pitchFamily="2" charset="0"/>
              </a:rPr>
              <a:t>22</a:t>
            </a:r>
            <a:r>
              <a:rPr lang="en-US">
                <a:effectLst/>
                <a:latin typeface="Helvetica" pitchFamily="2" charset="0"/>
              </a:rPr>
              <a:t> Only here, verse 35 adds an extra detail about being thrown on the manure pile. Sodium chloride (i.e., salt) is an extremely stable chemical. It cannot actually “lose its saltiness.” Therefore, we must be talking about some kind of counterfeit salt. It looks like salt but has none of its properties. It was so worthless that it did not even have chemical nutrients which could be useful on a compost pile.</a:t>
            </a:r>
            <a:r>
              <a:rPr lang="en-US" baseline="30000">
                <a:effectLst/>
                <a:latin typeface="Helvetica" pitchFamily="2" charset="0"/>
              </a:rPr>
              <a:t>23</a:t>
            </a:r>
            <a:r>
              <a:rPr lang="en-US">
                <a:effectLst/>
                <a:latin typeface="Helvetica" pitchFamily="2" charset="0"/>
              </a:rPr>
              <a:t> It is totally useless filler."</a:t>
            </a:r>
            <a:br>
              <a:rPr lang="en-US">
                <a:effectLst/>
                <a:latin typeface="Helvetica" pitchFamily="2" charset="0"/>
              </a:rPr>
            </a:br>
            <a:endParaRPr lang="en-US">
              <a:effectLst/>
              <a:latin typeface="Helvetica" pitchFamily="2" charset="0"/>
            </a:endParaRPr>
          </a:p>
          <a:p>
            <a:pPr>
              <a:buNone/>
            </a:pPr>
            <a:r>
              <a:rPr lang="en-US" baseline="30000">
                <a:effectLst/>
                <a:latin typeface="Calibri" panose="020F0502020204030204" pitchFamily="34" charset="0"/>
              </a:rPr>
              <a:t>22</a:t>
            </a:r>
            <a:r>
              <a:rPr lang="en-US">
                <a:effectLst/>
                <a:latin typeface="Calibri" panose="020F0502020204030204" pitchFamily="34" charset="0"/>
              </a:rPr>
              <a:t> W. Nauck interprets the major “salt” sayings of the NT (Mk 9:49–50; Lk 14:34–35; Mt 5:13; Col 4:6) against the backdrop of a proverb on salt from the Rabbinic treatise </a:t>
            </a:r>
            <a:r>
              <a:rPr lang="en-US" i="1">
                <a:effectLst/>
                <a:latin typeface="Calibri" panose="020F0502020204030204" pitchFamily="34" charset="0"/>
              </a:rPr>
              <a:t>Derek ‘Erec Zuta</a:t>
            </a:r>
            <a:r>
              <a:rPr lang="en-US">
                <a:effectLst/>
                <a:latin typeface="Calibri" panose="020F0502020204030204" pitchFamily="34" charset="0"/>
              </a:rPr>
              <a:t>. He proposes that each text is best understood by interpreting the metaphor of salt as wisdom and industriousness in the context of discipleship. This fits well our present context of judiciously counting the cost of following Jesus and wisely listening to (i.e., obeying) Jesus’ words (W. Nauck, “Salt as a Metaphor,” </a:t>
            </a:r>
            <a:r>
              <a:rPr lang="en-US" i="1">
                <a:effectLst/>
                <a:latin typeface="Calibri" panose="020F0502020204030204" pitchFamily="34" charset="0"/>
              </a:rPr>
              <a:t>ST</a:t>
            </a:r>
            <a:r>
              <a:rPr lang="en-US">
                <a:effectLst/>
                <a:latin typeface="Calibri" panose="020F0502020204030204" pitchFamily="34" charset="0"/>
              </a:rPr>
              <a:t> [1952]: 165–178).</a:t>
            </a:r>
          </a:p>
          <a:p>
            <a:pPr>
              <a:buNone/>
            </a:pPr>
            <a:r>
              <a:rPr lang="en-US" baseline="30000">
                <a:effectLst/>
                <a:latin typeface="Calibri" panose="020F0502020204030204" pitchFamily="34" charset="0"/>
              </a:rPr>
              <a:t>23</a:t>
            </a:r>
            <a:r>
              <a:rPr lang="en-US">
                <a:effectLst/>
                <a:latin typeface="Calibri" panose="020F0502020204030204" pitchFamily="34" charset="0"/>
              </a:rPr>
              <a:t> E.P. Deatrick, “Salt, Soil, Savior,” </a:t>
            </a:r>
            <a:r>
              <a:rPr lang="en-US" i="1">
                <a:effectLst/>
                <a:latin typeface="Calibri" panose="020F0502020204030204" pitchFamily="34" charset="0"/>
              </a:rPr>
              <a:t>BA</a:t>
            </a:r>
            <a:r>
              <a:rPr lang="en-US">
                <a:effectLst/>
                <a:latin typeface="Calibri" panose="020F0502020204030204" pitchFamily="34" charset="0"/>
              </a:rPr>
              <a:t> 25 (1962): 41–48, gives helpful scientific details."</a:t>
            </a: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424.</a:t>
            </a:r>
          </a:p>
          <a:p>
            <a:endParaRPr lang="en-US" dirty="0">
              <a:solidFill>
                <a:srgbClr val="FF2500"/>
              </a:solidFill>
              <a:effectLst/>
              <a:latin typeface="Lucida Grande" panose="020B06000405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31537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young son found himself without companions.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3586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City life without money is incredibly hard, so he had to leave the city.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6564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Farmwork is good for the soul and the body. But he found work to alleviate his hunger from a man raising pigs.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6348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Raising pigs is as low as a man from a wealthy Jewish family can get. Pigs were not allowed to be sacrificed, nor eaten.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10094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Even the pods to feed the pigs became tempting.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4606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young son finally got to his lowest point and recalled that his father's servants were in better shape than him.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995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he returned home with a rehearsed speech of confession to his father.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07695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father saw him as soon as he came into view.</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1783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was because the father continued looking for him each day, praying for his return.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2132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father ran to meet him, which fathers did not do as it appeared undignified to lift up one's robe to run.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085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LOST SHEEP—LOST  COIN—LOST SON (Luke 15)</a:t>
            </a:r>
          </a:p>
          <a:p>
            <a:r>
              <a:rPr lang="en-US" dirty="0"/>
              <a:t>1—Something of value is lost</a:t>
            </a:r>
          </a:p>
          <a:p>
            <a:r>
              <a:rPr lang="en-US" dirty="0"/>
              <a:t>2—One who sees this value searches tirelessly to recover it</a:t>
            </a:r>
          </a:p>
          <a:p>
            <a:r>
              <a:rPr lang="en-US" dirty="0"/>
              <a:t>3—Once found, the owner rejoices and asks others also to rejoice</a:t>
            </a:r>
          </a:p>
          <a:p>
            <a:endParaRPr lang="en-US" dirty="0"/>
          </a:p>
          <a:p>
            <a:r>
              <a:rPr lang="en-US" dirty="0"/>
              <a:t>The focus is on God, whose attitude is to rejoice over the lost.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05151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son began his confession but was interrupted by his father to tell his servants to bring him new clothes.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83708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new robe and sandals were not earned by the son through any deed but only because of his status as a son. </a:t>
            </a:r>
          </a:p>
          <a:p>
            <a:endParaRPr lang="en-US"/>
          </a:p>
          <a:p>
            <a:pPr>
              <a:spcBef>
                <a:spcPts val="675"/>
              </a:spcBef>
              <a:buNone/>
            </a:pPr>
            <a:r>
              <a:rPr lang="en-US"/>
              <a:t>"</a:t>
            </a:r>
            <a:r>
              <a:rPr lang="en-US">
                <a:effectLst/>
                <a:latin typeface="Helvetica" pitchFamily="2" charset="0"/>
              </a:rPr>
              <a:t>Originally the son thought of becoming a servant in his father’s house. He has his whole speech memorized verbatim (vv. 18–19). But before he is able to get even half of it out of his mouth (v. 21), his father starts barking out orders to the servants and lavishes on the boy all the trappings of an honored son.</a:t>
            </a:r>
          </a:p>
          <a:p>
            <a:pPr>
              <a:buNone/>
            </a:pPr>
            <a:r>
              <a:rPr lang="en-US">
                <a:effectLst/>
                <a:latin typeface="Helvetica" pitchFamily="2" charset="0"/>
              </a:rPr>
              <a:t>The robe, ring, and sandals are more than signs of comfort, they are signs of sonship and freedom. The robe was such as would be given to an honored guest. The ring is a sign of authority. And the sandals represent freedom since slaves went about barefoot. His father clearly restores him to the place of an honored son. In short, he is 'alive again.' This word for 'resurrection' is an obvious allusion to the effects of sin. This parable has the seeds of NT theology—being dead in sin but alive in Christ (Rom 6:4, 9, 11; 7:4; 8:10–11; Eph 2:5; Col 2:13)."</a:t>
            </a:r>
            <a:br>
              <a:rPr lang="en-US">
                <a:effectLst/>
                <a:latin typeface="Helvetica" pitchFamily="2" charset="0"/>
              </a:rPr>
            </a:br>
            <a:endParaRPr lang="en-US">
              <a:effectLst/>
              <a:latin typeface="Helvetica" pitchFamily="2" charset="0"/>
            </a:endParaRP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429.</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10631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calf that had been saved for a celebration was roasted for a feast.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64477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older son working in the fields asked a servant why he could hear a celebration. The servant told him that his brother had returned to a feast.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34547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older son would not attend the feast, so his father went out to plead for him to return and celebrate—but to no avail. </a:t>
            </a:r>
          </a:p>
          <a:p>
            <a:endParaRPr lang="en-US" dirty="0"/>
          </a:p>
          <a:p>
            <a:r>
              <a:rPr lang="en-US" dirty="0"/>
              <a:t>Deuteronomy 21:18-21 says to kill a rebellious son—</a:t>
            </a:r>
          </a:p>
          <a:p>
            <a:pPr marL="0" marR="0" lvl="0" indent="0" algn="l" defTabSz="914400" rtl="0" eaLnBrk="1" fontAlgn="auto" latinLnBrk="0" hangingPunct="1">
              <a:lnSpc>
                <a:spcPct val="100000"/>
              </a:lnSpc>
              <a:spcBef>
                <a:spcPts val="0"/>
              </a:spcBef>
              <a:spcAft>
                <a:spcPts val="0"/>
              </a:spcAft>
              <a:buClrTx/>
              <a:buSzTx/>
              <a:buFontTx/>
              <a:buNone/>
              <a:tabLst/>
              <a:defRPr/>
            </a:pPr>
            <a:r>
              <a:rPr lang="en-SG" b="1" dirty="0">
                <a:solidFill>
                  <a:srgbClr val="006699"/>
                </a:solidFill>
                <a:effectLst/>
                <a:latin typeface="Arial" panose="020B0604020202020204" pitchFamily="34" charset="0"/>
              </a:rPr>
              <a:t>Deut. 21:18</a:t>
            </a:r>
            <a:r>
              <a:rPr lang="en-SG" dirty="0">
                <a:effectLst/>
                <a:latin typeface="Arial" panose="020B0604020202020204" pitchFamily="34" charset="0"/>
              </a:rPr>
              <a:t>    “Suppose a man has a stubborn and rebellious son who will not obey his father or mother, even though they discipline him. </a:t>
            </a:r>
            <a:r>
              <a:rPr lang="en-SG" b="1" dirty="0">
                <a:solidFill>
                  <a:srgbClr val="006699"/>
                </a:solidFill>
                <a:effectLst/>
                <a:latin typeface="Arial" panose="020B0604020202020204" pitchFamily="34" charset="0"/>
              </a:rPr>
              <a:t>19</a:t>
            </a:r>
            <a:r>
              <a:rPr lang="en-SG" dirty="0">
                <a:effectLst/>
                <a:latin typeface="Arial" panose="020B0604020202020204" pitchFamily="34" charset="0"/>
              </a:rPr>
              <a:t> In such a case, the father and mother must take the son to the elders as they hold court at the town gate. </a:t>
            </a:r>
            <a:r>
              <a:rPr lang="en-SG" b="1" dirty="0">
                <a:solidFill>
                  <a:srgbClr val="006699"/>
                </a:solidFill>
                <a:effectLst/>
                <a:latin typeface="Arial" panose="020B0604020202020204" pitchFamily="34" charset="0"/>
              </a:rPr>
              <a:t>20</a:t>
            </a:r>
            <a:r>
              <a:rPr lang="en-SG" dirty="0">
                <a:effectLst/>
                <a:latin typeface="Arial" panose="020B0604020202020204" pitchFamily="34" charset="0"/>
              </a:rPr>
              <a:t> The parents must say to the elders, ‘This son of ours is stubborn and rebellious and refuses to obey. He is a glutton and a drunkard.’ </a:t>
            </a:r>
            <a:r>
              <a:rPr lang="en-SG" b="1" dirty="0">
                <a:solidFill>
                  <a:srgbClr val="006699"/>
                </a:solidFill>
                <a:effectLst/>
                <a:latin typeface="Arial" panose="020B0604020202020204" pitchFamily="34" charset="0"/>
              </a:rPr>
              <a:t>21</a:t>
            </a:r>
            <a:r>
              <a:rPr lang="en-SG" dirty="0">
                <a:effectLst/>
                <a:latin typeface="Arial" panose="020B0604020202020204" pitchFamily="34" charset="0"/>
              </a:rPr>
              <a:t> Then all the men of his town must stone him to death. In this way, you will purge this evil from among you, and all Israel will hear about it and be afraid."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SG" dirty="0">
                <a:effectLst/>
                <a:latin typeface="Arial" panose="020B0604020202020204" pitchFamily="34" charset="0"/>
              </a:rPr>
              <a:t>The father would not let this happen, so he ran to the Pharisees to protect him!</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291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older, faithful son thought only of himself, declaring him as a slave of the father and one who could not celebrate with his friends. But the father reminded him that this older son owned the estate. The father said that they HAD to rejoice because his brother was alive.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47778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older son never joined the feast.</a:t>
            </a:r>
          </a:p>
          <a:p>
            <a:endParaRPr lang="en-US" dirty="0"/>
          </a:p>
          <a:p>
            <a:r>
              <a:rPr lang="en-US" dirty="0"/>
              <a:t>What do you think is the main point of this parable? (Small groups </a:t>
            </a:r>
            <a:r>
              <a:rPr lang="en-US" dirty="0" err="1"/>
              <a:t>for</a:t>
            </a:r>
            <a:r>
              <a:rPr lang="en-US" dirty="0"/>
              <a:t> 4 minutes)</a:t>
            </a:r>
          </a:p>
          <a:p>
            <a:endParaRPr lang="en-US" dirty="0"/>
          </a:p>
          <a:p>
            <a:r>
              <a:rPr lang="en-US" dirty="0"/>
              <a:t>Jesus was telling the Pharisees that they were invited to the kingdom feast, but, like the older son, they refused to come. </a:t>
            </a:r>
          </a:p>
          <a:p>
            <a:endParaRPr lang="en-US" dirty="0"/>
          </a:p>
          <a:p>
            <a:r>
              <a:rPr lang="en-US" dirty="0"/>
              <a:t>Do not be like the older brother who thinks he deserves God's grace.</a:t>
            </a:r>
          </a:p>
          <a:p>
            <a:endParaRPr lang="en-US" dirty="0"/>
          </a:p>
          <a:p>
            <a:r>
              <a:rPr lang="en-US" dirty="0"/>
              <a:t>God does not keep any of us from the feast (salvation), but if we refuse to come, then he regretfully accepts our decision to prefer hell over heaven.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19153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effectLst/>
                <a:latin typeface="Lucida Grande" panose="020B0600040502020204" pitchFamily="34" charset="0"/>
              </a:rPr>
              <a:t>Parable of the Shrewd Manager</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16:1 NLT</a:t>
            </a:r>
            <a:r>
              <a:rPr lang="en-US" dirty="0">
                <a:solidFill>
                  <a:srgbClr val="000000"/>
                </a:solidFill>
                <a:effectLst/>
                <a:latin typeface="Lucida Grande" panose="020B0600040502020204" pitchFamily="34" charset="0"/>
              </a:rPr>
              <a:t>    Jesus told this story to his disciples: </a:t>
            </a:r>
            <a:r>
              <a:rPr lang="en-US" dirty="0">
                <a:solidFill>
                  <a:srgbClr val="FF2500"/>
                </a:solidFill>
                <a:effectLst/>
                <a:latin typeface="Lucida Grande" panose="020B0600040502020204" pitchFamily="34" charset="0"/>
              </a:rPr>
              <a:t>“There was a certain rich man who had a manager handling his affairs. One day a report came that the manager was wasting his employer’s money.</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a:t>
            </a:r>
            <a:r>
              <a:rPr lang="en-US" dirty="0">
                <a:solidFill>
                  <a:srgbClr val="FF2500"/>
                </a:solidFill>
                <a:effectLst/>
                <a:latin typeface="Lucida Grande" panose="020B0600040502020204" pitchFamily="34" charset="0"/>
              </a:rPr>
              <a:t> So the employer called him in and said, ‘What’s this I hear about you? Get your report in order, because you are going to be fired.’</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16:3</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“The manager thought to himself, ‘Now what? My boss has fired me. I don’t have the strength to dig ditches, and I’m too proud to beg.</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4</a:t>
            </a:r>
            <a:r>
              <a:rPr lang="en-US" dirty="0">
                <a:solidFill>
                  <a:srgbClr val="FF2500"/>
                </a:solidFill>
                <a:effectLst/>
                <a:latin typeface="Lucida Grande" panose="020B0600040502020204" pitchFamily="34" charset="0"/>
              </a:rPr>
              <a:t> Ah, I know how to ensure that I’ll have plenty of friends who will give me a home when I am fired.’</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16:5</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“So he invited each person who owed money to his employer to come and discuss the situation. He asked the first one, ‘How much do you owe him?’</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6</a:t>
            </a:r>
            <a:r>
              <a:rPr lang="en-US" dirty="0">
                <a:solidFill>
                  <a:srgbClr val="FF2500"/>
                </a:solidFill>
                <a:effectLst/>
                <a:latin typeface="Lucida Grande" panose="020B0600040502020204" pitchFamily="34" charset="0"/>
              </a:rPr>
              <a:t> The man replied, ‘I owe him 800 gallons of olive oil.’ So the manager told him, ‘Take the bill and quickly change it to 400 </a:t>
            </a:r>
            <a:r>
              <a:rPr lang="en-US" dirty="0" err="1">
                <a:solidFill>
                  <a:srgbClr val="FF2500"/>
                </a:solidFill>
                <a:effectLst/>
                <a:latin typeface="Lucida Grande" panose="020B0600040502020204" pitchFamily="34" charset="0"/>
              </a:rPr>
              <a:t>gallons.</a:t>
            </a:r>
            <a:r>
              <a:rPr lang="en-US" baseline="30000" dirty="0" err="1">
                <a:solidFill>
                  <a:srgbClr val="FF2500"/>
                </a:solidFill>
                <a:effectLst/>
                <a:latin typeface="Lucida Grande" panose="020B0600040502020204" pitchFamily="34" charset="0"/>
              </a:rPr>
              <a:t>a</a:t>
            </a:r>
            <a:r>
              <a:rPr lang="en-US" dirty="0">
                <a:solidFill>
                  <a:srgbClr val="FF2500"/>
                </a:solidFill>
                <a:effectLst/>
                <a:latin typeface="Lucida Grande" panose="020B0600040502020204" pitchFamily="34" charset="0"/>
              </a:rPr>
              <a:t>’</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16:7</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“‘And how much do you owe my employer?’ he asked the next man. ‘I owe him 1,000 bushels of wheat,’ was the reply. ‘Here,’ the manager said, ‘take the bill and change it to 800 </a:t>
            </a:r>
            <a:r>
              <a:rPr lang="en-US" dirty="0" err="1">
                <a:solidFill>
                  <a:srgbClr val="FF2500"/>
                </a:solidFill>
                <a:effectLst/>
                <a:latin typeface="Lucida Grande" panose="020B0600040502020204" pitchFamily="34" charset="0"/>
              </a:rPr>
              <a:t>bushels.</a:t>
            </a:r>
            <a:r>
              <a:rPr lang="en-US" baseline="30000" dirty="0" err="1">
                <a:solidFill>
                  <a:srgbClr val="FF2500"/>
                </a:solidFill>
                <a:effectLst/>
                <a:latin typeface="Lucida Grande" panose="020B0600040502020204" pitchFamily="34" charset="0"/>
              </a:rPr>
              <a:t>a</a:t>
            </a:r>
            <a:r>
              <a:rPr lang="en-US" dirty="0">
                <a:solidFill>
                  <a:srgbClr val="FF2500"/>
                </a:solidFill>
                <a:effectLst/>
                <a:latin typeface="Lucida Grande" panose="020B0600040502020204" pitchFamily="34" charset="0"/>
              </a:rPr>
              <a:t>’</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16:8</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“The rich man had to admire the dishonest rascal for being so shrewd. And it is true that the children of this world are more shrewd in dealing with the world around them than are the children of the light.</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9</a:t>
            </a:r>
            <a:r>
              <a:rPr lang="en-US" dirty="0">
                <a:solidFill>
                  <a:srgbClr val="FF2500"/>
                </a:solidFill>
                <a:effectLst/>
                <a:latin typeface="Lucida Grande" panose="020B0600040502020204" pitchFamily="34" charset="0"/>
              </a:rPr>
              <a:t> Here’s the lesson: Use your worldly resources to benefit others and make friends. Then, when your possessions are gone, they will welcome you to an eternal home.</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16:10</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“If you are faithful in little things, you will be faithful in large ones. But if you are dishonest in little things, you won’t be honest with greater responsibilities.</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11</a:t>
            </a:r>
            <a:r>
              <a:rPr lang="en-US" dirty="0">
                <a:solidFill>
                  <a:srgbClr val="FF2500"/>
                </a:solidFill>
                <a:effectLst/>
                <a:latin typeface="Lucida Grande" panose="020B0600040502020204" pitchFamily="34" charset="0"/>
              </a:rPr>
              <a:t> And if you are untrustworthy about worldly wealth, who will trust you with the true riches of heaven?</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12</a:t>
            </a:r>
            <a:r>
              <a:rPr lang="en-US" dirty="0">
                <a:solidFill>
                  <a:srgbClr val="FF2500"/>
                </a:solidFill>
                <a:effectLst/>
                <a:latin typeface="Lucida Grande" panose="020B0600040502020204" pitchFamily="34" charset="0"/>
              </a:rPr>
              <a:t> And if you are not faithful with other people’s things, why should you be trusted with things of your own?</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16:13</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“No one can serve two masters. For you will hate one and love the other; you will be devoted to one and despise the other. You cannot serve God and be enslaved to money.”</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16:14</a:t>
            </a:r>
            <a:r>
              <a:rPr lang="en-US" dirty="0">
                <a:solidFill>
                  <a:srgbClr val="000000"/>
                </a:solidFill>
                <a:effectLst/>
                <a:latin typeface="Lucida Grande" panose="020B0600040502020204" pitchFamily="34" charset="0"/>
              </a:rPr>
              <a:t>    The Pharisees, who dearly loved their money, heard all this and scoffed at him. </a:t>
            </a:r>
            <a:r>
              <a:rPr lang="en-US" b="1" baseline="30000" dirty="0">
                <a:solidFill>
                  <a:srgbClr val="006699"/>
                </a:solidFill>
                <a:effectLst/>
                <a:latin typeface="Helvetica Neue" panose="02000503000000020004" pitchFamily="2" charset="0"/>
              </a:rPr>
              <a:t>15</a:t>
            </a:r>
            <a:r>
              <a:rPr lang="en-US" dirty="0">
                <a:solidFill>
                  <a:srgbClr val="000000"/>
                </a:solidFill>
                <a:effectLst/>
                <a:latin typeface="Lucida Grande" panose="020B0600040502020204" pitchFamily="34" charset="0"/>
              </a:rPr>
              <a:t> Then he said to them, </a:t>
            </a:r>
            <a:r>
              <a:rPr lang="en-US" dirty="0">
                <a:solidFill>
                  <a:srgbClr val="FF2500"/>
                </a:solidFill>
                <a:effectLst/>
                <a:latin typeface="Lucida Grande" panose="020B0600040502020204" pitchFamily="34" charset="0"/>
              </a:rPr>
              <a:t>“You like to appear righteous in public, but God knows your hearts. What this world honors is detestable in the sight of God.</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16:16</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“Until John the Baptist, the law of Moses and the messages of the prophets were your guides. But now the Good News of the Kingdom of God is preached, and everyone is eager to get in.</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17</a:t>
            </a:r>
            <a:r>
              <a:rPr lang="en-US" dirty="0">
                <a:solidFill>
                  <a:srgbClr val="FF2500"/>
                </a:solidFill>
                <a:effectLst/>
                <a:latin typeface="Lucida Grande" panose="020B0600040502020204" pitchFamily="34" charset="0"/>
              </a:rPr>
              <a:t> But that doesn’t mean that the law has lost its force. It is easier for heaven and earth to disappear than for the smallest point of God’s law to be overturned.</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16:18</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“For example, a man who divorces his wife and marries someone else commits adultery. And anyone who marries a woman divorced from her husband commits adultery.”</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dirty="0">
                <a:effectLst/>
                <a:latin typeface="Lucida Grande" panose="020B0600040502020204" pitchFamily="34" charset="0"/>
              </a:rPr>
              <a:t>Parable of the Rich Man and Lazarus</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16:19</a:t>
            </a:r>
            <a:r>
              <a:rPr lang="en-US" dirty="0">
                <a:solidFill>
                  <a:srgbClr val="000000"/>
                </a:solidFill>
                <a:effectLst/>
                <a:latin typeface="Lucida Grande" panose="020B0600040502020204" pitchFamily="34" charset="0"/>
              </a:rPr>
              <a:t>    Jesus said, </a:t>
            </a:r>
            <a:r>
              <a:rPr lang="en-US" dirty="0">
                <a:solidFill>
                  <a:srgbClr val="FF2500"/>
                </a:solidFill>
                <a:effectLst/>
                <a:latin typeface="Lucida Grande" panose="020B0600040502020204" pitchFamily="34" charset="0"/>
              </a:rPr>
              <a:t>“There was a certain rich man who was splendidly clothed in purple and fine linen and who lived each day in luxury.</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20</a:t>
            </a:r>
            <a:r>
              <a:rPr lang="en-US" dirty="0">
                <a:solidFill>
                  <a:srgbClr val="FF2500"/>
                </a:solidFill>
                <a:effectLst/>
                <a:latin typeface="Lucida Grande" panose="020B0600040502020204" pitchFamily="34" charset="0"/>
              </a:rPr>
              <a:t> At his gate lay a poor man named Lazarus who was covered with sores.</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21</a:t>
            </a:r>
            <a:r>
              <a:rPr lang="en-US" dirty="0">
                <a:solidFill>
                  <a:srgbClr val="FF2500"/>
                </a:solidFill>
                <a:effectLst/>
                <a:latin typeface="Lucida Grande" panose="020B0600040502020204" pitchFamily="34" charset="0"/>
              </a:rPr>
              <a:t> As Lazarus lay there longing for scraps from the rich man’s table, the dogs would come and lick his open sores.</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16:22</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“Finally, the poor man died and was carried by the angels to sit beside Abraham at the heavenly </a:t>
            </a:r>
            <a:r>
              <a:rPr lang="en-US" dirty="0" err="1">
                <a:solidFill>
                  <a:srgbClr val="FF2500"/>
                </a:solidFill>
                <a:effectLst/>
                <a:latin typeface="Lucida Grande" panose="020B0600040502020204" pitchFamily="34" charset="0"/>
              </a:rPr>
              <a:t>banquet.</a:t>
            </a:r>
            <a:r>
              <a:rPr lang="en-US" baseline="30000" dirty="0" err="1">
                <a:solidFill>
                  <a:srgbClr val="FF2500"/>
                </a:solidFill>
                <a:effectLst/>
                <a:latin typeface="Lucida Grande" panose="020B0600040502020204" pitchFamily="34" charset="0"/>
              </a:rPr>
              <a:t>a</a:t>
            </a:r>
            <a:r>
              <a:rPr lang="en-US" dirty="0">
                <a:solidFill>
                  <a:srgbClr val="FF2500"/>
                </a:solidFill>
                <a:effectLst/>
                <a:latin typeface="Lucida Grande" panose="020B0600040502020204" pitchFamily="34" charset="0"/>
              </a:rPr>
              <a:t> The rich man also died and was buried,</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23</a:t>
            </a:r>
            <a:r>
              <a:rPr lang="en-US" dirty="0">
                <a:solidFill>
                  <a:srgbClr val="FF2500"/>
                </a:solidFill>
                <a:effectLst/>
                <a:latin typeface="Lucida Grande" panose="020B0600040502020204" pitchFamily="34" charset="0"/>
              </a:rPr>
              <a:t> and he went to the place of the </a:t>
            </a:r>
            <a:r>
              <a:rPr lang="en-US" dirty="0" err="1">
                <a:solidFill>
                  <a:srgbClr val="FF2500"/>
                </a:solidFill>
                <a:effectLst/>
                <a:latin typeface="Lucida Grande" panose="020B0600040502020204" pitchFamily="34" charset="0"/>
              </a:rPr>
              <a:t>dead.</a:t>
            </a:r>
            <a:r>
              <a:rPr lang="en-US" baseline="30000" dirty="0" err="1">
                <a:solidFill>
                  <a:srgbClr val="FF2500"/>
                </a:solidFill>
                <a:effectLst/>
                <a:latin typeface="Lucida Grande" panose="020B0600040502020204" pitchFamily="34" charset="0"/>
              </a:rPr>
              <a:t>a</a:t>
            </a:r>
            <a:r>
              <a:rPr lang="en-US" dirty="0">
                <a:solidFill>
                  <a:srgbClr val="FF2500"/>
                </a:solidFill>
                <a:effectLst/>
                <a:latin typeface="Lucida Grande" panose="020B0600040502020204" pitchFamily="34" charset="0"/>
              </a:rPr>
              <a:t> There, in torment, he saw Abraham in the far distance with Lazarus at his side.</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16:24</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“The rich man shouted, ‘Father Abraham, have some pity! Send Lazarus over here to dip the tip of his finger in water and cool my tongue. I am in anguish in these flames.’</a:t>
            </a:r>
            <a:br>
              <a:rPr lang="en-US" dirty="0">
                <a:effectLst/>
                <a:latin typeface="Lucida Grande" panose="020B0600040502020204" pitchFamily="34" charset="0"/>
              </a:rPr>
            </a:b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16:25</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“But Abraham said to him, ‘Son, remember that during your lifetime you had everything you wanted, and Lazarus had nothing. So now he is here being comforted, and you are in anguish.</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26</a:t>
            </a:r>
            <a:r>
              <a:rPr lang="en-US" dirty="0">
                <a:solidFill>
                  <a:srgbClr val="FF2500"/>
                </a:solidFill>
                <a:effectLst/>
                <a:latin typeface="Lucida Grande" panose="020B0600040502020204" pitchFamily="34" charset="0"/>
              </a:rPr>
              <a:t> And besides, there is a great chasm separating us. No one can cross over to you from here, and no one can cross over to us from there.’</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16:27</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“Then the rich man said, ‘Please, Father Abraham, at least send him to my father’s home.</a:t>
            </a:r>
            <a:r>
              <a:rPr lang="en-US" dirty="0">
                <a:solidFill>
                  <a:srgbClr val="000000"/>
                </a:solidFill>
                <a:effectLst/>
                <a:latin typeface="Lucida Grande" panose="020B0600040502020204" pitchFamily="34" charset="0"/>
              </a:rPr>
              <a:t> </a:t>
            </a:r>
            <a:r>
              <a:rPr lang="en-US" b="1" baseline="30000" dirty="0">
                <a:solidFill>
                  <a:srgbClr val="006699"/>
                </a:solidFill>
                <a:effectLst/>
                <a:latin typeface="Helvetica Neue" panose="02000503000000020004" pitchFamily="2" charset="0"/>
              </a:rPr>
              <a:t>28</a:t>
            </a:r>
            <a:r>
              <a:rPr lang="en-US" dirty="0">
                <a:solidFill>
                  <a:srgbClr val="FF2500"/>
                </a:solidFill>
                <a:effectLst/>
                <a:latin typeface="Lucida Grande" panose="020B0600040502020204" pitchFamily="34" charset="0"/>
              </a:rPr>
              <a:t> For I have five brothers, and I want him to warn them so they don’t end up in this place of torment.’</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16:29</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“But Abraham said, ‘Moses and the prophets have warned them. Your brothers can read what they wrote.’</a:t>
            </a:r>
          </a:p>
          <a:p>
            <a:pPr>
              <a:buNone/>
            </a:pPr>
            <a:endParaRPr lang="en-US" dirty="0">
              <a:effectLst/>
              <a:latin typeface="Lucida Grande" panose="020B0600040502020204" pitchFamily="34" charset="0"/>
            </a:endParaRPr>
          </a:p>
          <a:p>
            <a:pPr>
              <a:buNone/>
            </a:pPr>
            <a:r>
              <a:rPr lang="en-US" b="1" dirty="0">
                <a:solidFill>
                  <a:srgbClr val="006699"/>
                </a:solidFill>
                <a:effectLst/>
                <a:latin typeface="Helvetica Neue" panose="02000503000000020004" pitchFamily="2" charset="0"/>
              </a:rPr>
              <a:t>Luke 16:30</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“The rich man replied, ‘No, Father Abraham! But if someone is sent to them from the dead, then they will repent of their sins and turn to God.’</a:t>
            </a:r>
          </a:p>
          <a:p>
            <a:pPr>
              <a:buNone/>
            </a:pP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Luke 16:31</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“But Abraham said, ‘If they won’t listen to Moses and the prophets, they won’t be persuaded even if someone rises from the dead.’”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1670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31042"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1042"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82843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ways exist to teach the value of money. One effective means of savings in America in the 1960s was the Defense Stamp Album.</a:t>
            </a:r>
          </a:p>
          <a:p>
            <a:r>
              <a:rPr lang="en-US"/>
              <a:t>• Boys saved 187 10-cent stamps with a value of $18.75 that grew to $25 after 10 years.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892FE0-5A4D-4A44-9D6F-A4092DA6EE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2929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latin typeface="Arial" panose="020B0604020202020204" pitchFamily="34" charset="0"/>
                <a:cs typeface="Arial" panose="020B0604020202020204" pitchFamily="34" charset="0"/>
              </a:rPr>
              <a:t>The animal that the Bible compares us to most is the sheep. Why do you think that is so?</a:t>
            </a:r>
            <a:endParaRPr lang="en-US" dirty="0">
              <a:cs typeface="ＭＳ Ｐゴシック" charset="0"/>
            </a:endParaRPr>
          </a:p>
        </p:txBody>
      </p:sp>
    </p:spTree>
    <p:extLst>
      <p:ext uri="{BB962C8B-B14F-4D97-AF65-F5344CB8AC3E}">
        <p14:creationId xmlns:p14="http://schemas.microsoft.com/office/powerpoint/2010/main" val="34501876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892FE0-5A4D-4A44-9D6F-A4092DA6EE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53729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892FE0-5A4D-4A44-9D6F-A4092DA6EE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90507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892FE0-5A4D-4A44-9D6F-A4092DA6EE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03121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892FE0-5A4D-4A44-9D6F-A4092DA6EE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05883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6472" indent="-290951" eaLnBrk="0" hangingPunct="0">
              <a:defRPr>
                <a:solidFill>
                  <a:schemeClr val="tx1"/>
                </a:solidFill>
                <a:latin typeface="Arial" charset="0"/>
              </a:defRPr>
            </a:lvl2pPr>
            <a:lvl3pPr marL="1163803" indent="-232761" eaLnBrk="0" hangingPunct="0">
              <a:defRPr>
                <a:solidFill>
                  <a:schemeClr val="tx1"/>
                </a:solidFill>
                <a:latin typeface="Arial" charset="0"/>
              </a:defRPr>
            </a:lvl3pPr>
            <a:lvl4pPr marL="1629324" indent="-232761" eaLnBrk="0" hangingPunct="0">
              <a:defRPr>
                <a:solidFill>
                  <a:schemeClr val="tx1"/>
                </a:solidFill>
                <a:latin typeface="Arial" charset="0"/>
              </a:defRPr>
            </a:lvl4pPr>
            <a:lvl5pPr marL="2094845" indent="-232761" eaLnBrk="0" hangingPunct="0">
              <a:defRPr>
                <a:solidFill>
                  <a:schemeClr val="tx1"/>
                </a:solidFill>
                <a:latin typeface="Arial" charset="0"/>
              </a:defRPr>
            </a:lvl5pPr>
            <a:lvl6pPr marL="2560366" indent="-232761" eaLnBrk="0" fontAlgn="base" hangingPunct="0">
              <a:spcBef>
                <a:spcPct val="0"/>
              </a:spcBef>
              <a:spcAft>
                <a:spcPct val="0"/>
              </a:spcAft>
              <a:defRPr>
                <a:solidFill>
                  <a:schemeClr val="tx1"/>
                </a:solidFill>
                <a:latin typeface="Arial" charset="0"/>
              </a:defRPr>
            </a:lvl6pPr>
            <a:lvl7pPr marL="3025887" indent="-232761" eaLnBrk="0" fontAlgn="base" hangingPunct="0">
              <a:spcBef>
                <a:spcPct val="0"/>
              </a:spcBef>
              <a:spcAft>
                <a:spcPct val="0"/>
              </a:spcAft>
              <a:defRPr>
                <a:solidFill>
                  <a:schemeClr val="tx1"/>
                </a:solidFill>
                <a:latin typeface="Arial" charset="0"/>
              </a:defRPr>
            </a:lvl7pPr>
            <a:lvl8pPr marL="3491408" indent="-232761" eaLnBrk="0" fontAlgn="base" hangingPunct="0">
              <a:spcBef>
                <a:spcPct val="0"/>
              </a:spcBef>
              <a:spcAft>
                <a:spcPct val="0"/>
              </a:spcAft>
              <a:defRPr>
                <a:solidFill>
                  <a:schemeClr val="tx1"/>
                </a:solidFill>
                <a:latin typeface="Arial" charset="0"/>
              </a:defRPr>
            </a:lvl8pPr>
            <a:lvl9pPr marL="3956929" indent="-232761" eaLnBrk="0" fontAlgn="base" hangingPunct="0">
              <a:spcBef>
                <a:spcPct val="0"/>
              </a:spcBef>
              <a:spcAft>
                <a:spcPct val="0"/>
              </a:spcAft>
              <a:defRPr>
                <a:solidFill>
                  <a:schemeClr val="tx1"/>
                </a:solidFill>
                <a:latin typeface="Arial" charset="0"/>
              </a:defRPr>
            </a:lvl9pPr>
          </a:lstStyle>
          <a:p>
            <a:pPr marL="0" marR="0" lvl="0" indent="0" algn="r" defTabSz="931042" rtl="0" eaLnBrk="1" fontAlgn="auto" latinLnBrk="0" hangingPunct="1">
              <a:lnSpc>
                <a:spcPct val="100000"/>
              </a:lnSpc>
              <a:spcBef>
                <a:spcPts val="0"/>
              </a:spcBef>
              <a:spcAft>
                <a:spcPts val="0"/>
              </a:spcAft>
              <a:buClrTx/>
              <a:buSzTx/>
              <a:buFontTx/>
              <a:buNone/>
              <a:tabLst/>
              <a:defRPr/>
            </a:pPr>
            <a:fld id="{D20EC54F-60A5-4D64-82D6-C3BC2A45F09A}"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31042" rtl="0" eaLnBrk="1" fontAlgn="auto" latinLnBrk="0" hangingPunct="1">
                <a:lnSpc>
                  <a:spcPct val="100000"/>
                </a:lnSpc>
                <a:spcBef>
                  <a:spcPts val="0"/>
                </a:spcBef>
                <a:spcAft>
                  <a:spcPts val="0"/>
                </a:spcAft>
                <a:buClrTx/>
                <a:buSzTx/>
                <a:buFontTx/>
                <a:buNone/>
                <a:tabLst/>
                <a:defRPr/>
              </a:pPr>
              <a:t>72</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3849515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675"/>
              </a:spcBef>
              <a:buNone/>
            </a:pPr>
            <a:r>
              <a:rPr lang="en-US" altLang="en-US"/>
              <a:t>"</a:t>
            </a:r>
            <a:r>
              <a:rPr lang="en-US">
                <a:effectLst/>
                <a:latin typeface="Helvetica" pitchFamily="2" charset="0"/>
              </a:rPr>
              <a:t>By reducing the debts, he would certainly make friends. As the household manager, he still had the authority to do that. This 'bill' was actually a written document, signed by both parties as a contract for payment. Once it was turned back over to the debtor, he was free from his obligation. The account was 'paid in full.' This may not have been ethical, but it was legal.</a:t>
            </a:r>
          </a:p>
          <a:p>
            <a:pPr>
              <a:buNone/>
            </a:pPr>
            <a:r>
              <a:rPr lang="en-US">
                <a:effectLst/>
                <a:latin typeface="Helvetica" pitchFamily="2" charset="0"/>
              </a:rPr>
              <a:t>Derrett suggests that he was not reducing the actual debt owed but simply knocking off the interest (i.e., 'usury') that had accrued on the loan. If this were the case, he would have been rightly following OT law (Exod 22:25; Lev 25:36–37; Deut 15:7–8; 23:19–20).</a:t>
            </a:r>
            <a:r>
              <a:rPr lang="en-US" baseline="30000">
                <a:effectLst/>
                <a:latin typeface="Helvetica" pitchFamily="2" charset="0"/>
              </a:rPr>
              <a:t>36</a:t>
            </a:r>
            <a:r>
              <a:rPr lang="en-US">
                <a:effectLst/>
                <a:latin typeface="Helvetica" pitchFamily="2" charset="0"/>
              </a:rPr>
              <a:t> Although this act would have lowered the master’s income, it would have raised his reputation. To that extent, it would have been a wise move for both the manager and the master."</a:t>
            </a:r>
            <a:br>
              <a:rPr lang="en-US">
                <a:effectLst/>
                <a:latin typeface="Helvetica" pitchFamily="2" charset="0"/>
              </a:rPr>
            </a:br>
            <a:endParaRPr lang="en-US">
              <a:effectLst/>
              <a:latin typeface="Helvetica" pitchFamily="2" charset="0"/>
            </a:endParaRPr>
          </a:p>
          <a:p>
            <a:pPr>
              <a:buNone/>
            </a:pPr>
            <a:r>
              <a:rPr lang="en-US" baseline="30000">
                <a:effectLst/>
                <a:latin typeface="Calibri" panose="020F0502020204030204" pitchFamily="34" charset="0"/>
              </a:rPr>
              <a:t>36</a:t>
            </a:r>
            <a:r>
              <a:rPr lang="en-US">
                <a:effectLst/>
                <a:latin typeface="Calibri" panose="020F0502020204030204" pitchFamily="34" charset="0"/>
              </a:rPr>
              <a:t> J.D.M. Derrett, “Fresh Light on St Luke 16:1, The Parable of the Unjust Steward,” </a:t>
            </a:r>
            <a:r>
              <a:rPr lang="en-US" i="1">
                <a:effectLst/>
                <a:latin typeface="Calibri" panose="020F0502020204030204" pitchFamily="34" charset="0"/>
              </a:rPr>
              <a:t>NTS</a:t>
            </a:r>
            <a:r>
              <a:rPr lang="en-US">
                <a:effectLst/>
                <a:latin typeface="Calibri" panose="020F0502020204030204" pitchFamily="34" charset="0"/>
              </a:rPr>
              <a:t> 7 (1961): 198–219. However, Derrett’s deductions are based on the Mishnah tractates which were not codified until the third century. Furthermore, the parable does not suggest that the servant reduced the usury from the payment. In fact, the term “unrighteous manager” [</a:t>
            </a:r>
            <a:r>
              <a:rPr lang="en-US" i="1">
                <a:effectLst/>
                <a:latin typeface="Calibri" panose="020F0502020204030204" pitchFamily="34" charset="0"/>
              </a:rPr>
              <a:t>ton oikonomon tēs adikias</a:t>
            </a:r>
            <a:r>
              <a:rPr lang="en-US">
                <a:effectLst/>
                <a:latin typeface="Calibri" panose="020F0502020204030204" pitchFamily="34" charset="0"/>
              </a:rPr>
              <a:t>] seems to speak against the view that the manager was a noble character. J. A. Fitzmyer, “The Story of the Dishonest Manager,” </a:t>
            </a:r>
            <a:r>
              <a:rPr lang="en-US" i="1">
                <a:effectLst/>
                <a:latin typeface="Calibri" panose="020F0502020204030204" pitchFamily="34" charset="0"/>
              </a:rPr>
              <a:t>TS</a:t>
            </a:r>
            <a:r>
              <a:rPr lang="en-US">
                <a:effectLst/>
                <a:latin typeface="Calibri" panose="020F0502020204030204" pitchFamily="34" charset="0"/>
              </a:rPr>
              <a:t> 25 (1964): 23–42, offers an alternate explanation. He suggests that the steward reduced the debt by the amount of his commission. Both Fitzmeyer and Derrett would thus interpret the steward’s actions as legal and commendable. This alleviates the tension of a master praising a dishonest deed. But both theories appear to go beyond the evidence available concerning ancient contracts and the job of managers. Like Derrett and Fitzmyer, D. Landry and B. May argue that the steward actually did a good thing. They suggest that the real issue is not money but honor. By pilfering funds he shamed his master who would be ridiculed for not being able to control his servant. When the servant reduced the debts, however, he would cause the master to be seen as magnanimous. Thus the steward undid the damage to his master’s reputation. “Honor Restored: New Light on the Parable of the Prudent Steward (Lk. 16:1–8a),” </a:t>
            </a:r>
            <a:r>
              <a:rPr lang="en-US" i="1">
                <a:effectLst/>
                <a:latin typeface="Calibri" panose="020F0502020204030204" pitchFamily="34" charset="0"/>
              </a:rPr>
              <a:t>JBL</a:t>
            </a:r>
            <a:r>
              <a:rPr lang="en-US">
                <a:effectLst/>
                <a:latin typeface="Calibri" panose="020F0502020204030204" pitchFamily="34" charset="0"/>
              </a:rPr>
              <a:t> 119/2 (2000): 287–309.</a:t>
            </a:r>
          </a:p>
          <a:p>
            <a:endParaRPr lang="en-US">
              <a:effectLst/>
              <a:latin typeface="Calibri" panose="020F0502020204030204" pitchFamily="34" charset="0"/>
            </a:endParaRPr>
          </a:p>
          <a:p>
            <a:r>
              <a:rPr lang="en-US">
                <a:effectLst/>
                <a:latin typeface="Calibri" panose="020F0502020204030204" pitchFamily="34" charset="0"/>
              </a:rPr>
              <a:t>—Mark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431–432.</a:t>
            </a:r>
          </a:p>
          <a:p>
            <a:pPr eaLnBrk="1" hangingPunct="1"/>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6472" indent="-290951" eaLnBrk="0" hangingPunct="0">
              <a:defRPr>
                <a:solidFill>
                  <a:schemeClr val="tx1"/>
                </a:solidFill>
                <a:latin typeface="Arial" charset="0"/>
              </a:defRPr>
            </a:lvl2pPr>
            <a:lvl3pPr marL="1163803" indent="-232761" eaLnBrk="0" hangingPunct="0">
              <a:defRPr>
                <a:solidFill>
                  <a:schemeClr val="tx1"/>
                </a:solidFill>
                <a:latin typeface="Arial" charset="0"/>
              </a:defRPr>
            </a:lvl3pPr>
            <a:lvl4pPr marL="1629324" indent="-232761" eaLnBrk="0" hangingPunct="0">
              <a:defRPr>
                <a:solidFill>
                  <a:schemeClr val="tx1"/>
                </a:solidFill>
                <a:latin typeface="Arial" charset="0"/>
              </a:defRPr>
            </a:lvl4pPr>
            <a:lvl5pPr marL="2094845" indent="-232761" eaLnBrk="0" hangingPunct="0">
              <a:defRPr>
                <a:solidFill>
                  <a:schemeClr val="tx1"/>
                </a:solidFill>
                <a:latin typeface="Arial" charset="0"/>
              </a:defRPr>
            </a:lvl5pPr>
            <a:lvl6pPr marL="2560366" indent="-232761" eaLnBrk="0" fontAlgn="base" hangingPunct="0">
              <a:spcBef>
                <a:spcPct val="0"/>
              </a:spcBef>
              <a:spcAft>
                <a:spcPct val="0"/>
              </a:spcAft>
              <a:defRPr>
                <a:solidFill>
                  <a:schemeClr val="tx1"/>
                </a:solidFill>
                <a:latin typeface="Arial" charset="0"/>
              </a:defRPr>
            </a:lvl6pPr>
            <a:lvl7pPr marL="3025887" indent="-232761" eaLnBrk="0" fontAlgn="base" hangingPunct="0">
              <a:spcBef>
                <a:spcPct val="0"/>
              </a:spcBef>
              <a:spcAft>
                <a:spcPct val="0"/>
              </a:spcAft>
              <a:defRPr>
                <a:solidFill>
                  <a:schemeClr val="tx1"/>
                </a:solidFill>
                <a:latin typeface="Arial" charset="0"/>
              </a:defRPr>
            </a:lvl7pPr>
            <a:lvl8pPr marL="3491408" indent="-232761" eaLnBrk="0" fontAlgn="base" hangingPunct="0">
              <a:spcBef>
                <a:spcPct val="0"/>
              </a:spcBef>
              <a:spcAft>
                <a:spcPct val="0"/>
              </a:spcAft>
              <a:defRPr>
                <a:solidFill>
                  <a:schemeClr val="tx1"/>
                </a:solidFill>
                <a:latin typeface="Arial" charset="0"/>
              </a:defRPr>
            </a:lvl8pPr>
            <a:lvl9pPr marL="3956929" indent="-232761"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96D9F4-3374-4472-B028-C1E74A582A2A}"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7816031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6472" indent="-290951" eaLnBrk="0" hangingPunct="0">
              <a:defRPr>
                <a:solidFill>
                  <a:schemeClr val="tx1"/>
                </a:solidFill>
                <a:latin typeface="Arial" charset="0"/>
              </a:defRPr>
            </a:lvl2pPr>
            <a:lvl3pPr marL="1163803" indent="-232761" eaLnBrk="0" hangingPunct="0">
              <a:defRPr>
                <a:solidFill>
                  <a:schemeClr val="tx1"/>
                </a:solidFill>
                <a:latin typeface="Arial" charset="0"/>
              </a:defRPr>
            </a:lvl3pPr>
            <a:lvl4pPr marL="1629324" indent="-232761" eaLnBrk="0" hangingPunct="0">
              <a:defRPr>
                <a:solidFill>
                  <a:schemeClr val="tx1"/>
                </a:solidFill>
                <a:latin typeface="Arial" charset="0"/>
              </a:defRPr>
            </a:lvl4pPr>
            <a:lvl5pPr marL="2094845" indent="-232761" eaLnBrk="0" hangingPunct="0">
              <a:defRPr>
                <a:solidFill>
                  <a:schemeClr val="tx1"/>
                </a:solidFill>
                <a:latin typeface="Arial" charset="0"/>
              </a:defRPr>
            </a:lvl5pPr>
            <a:lvl6pPr marL="2560366" indent="-232761" eaLnBrk="0" fontAlgn="base" hangingPunct="0">
              <a:spcBef>
                <a:spcPct val="0"/>
              </a:spcBef>
              <a:spcAft>
                <a:spcPct val="0"/>
              </a:spcAft>
              <a:defRPr>
                <a:solidFill>
                  <a:schemeClr val="tx1"/>
                </a:solidFill>
                <a:latin typeface="Arial" charset="0"/>
              </a:defRPr>
            </a:lvl6pPr>
            <a:lvl7pPr marL="3025887" indent="-232761" eaLnBrk="0" fontAlgn="base" hangingPunct="0">
              <a:spcBef>
                <a:spcPct val="0"/>
              </a:spcBef>
              <a:spcAft>
                <a:spcPct val="0"/>
              </a:spcAft>
              <a:defRPr>
                <a:solidFill>
                  <a:schemeClr val="tx1"/>
                </a:solidFill>
                <a:latin typeface="Arial" charset="0"/>
              </a:defRPr>
            </a:lvl7pPr>
            <a:lvl8pPr marL="3491408" indent="-232761" eaLnBrk="0" fontAlgn="base" hangingPunct="0">
              <a:spcBef>
                <a:spcPct val="0"/>
              </a:spcBef>
              <a:spcAft>
                <a:spcPct val="0"/>
              </a:spcAft>
              <a:defRPr>
                <a:solidFill>
                  <a:schemeClr val="tx1"/>
                </a:solidFill>
                <a:latin typeface="Arial" charset="0"/>
              </a:defRPr>
            </a:lvl8pPr>
            <a:lvl9pPr marL="3956929" indent="-232761"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96D9F4-3374-4472-B028-C1E74A582A2A}"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920437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6472" indent="-290951" eaLnBrk="0" hangingPunct="0">
              <a:defRPr>
                <a:solidFill>
                  <a:schemeClr val="tx1"/>
                </a:solidFill>
                <a:latin typeface="Arial" charset="0"/>
              </a:defRPr>
            </a:lvl2pPr>
            <a:lvl3pPr marL="1163803" indent="-232761" eaLnBrk="0" hangingPunct="0">
              <a:defRPr>
                <a:solidFill>
                  <a:schemeClr val="tx1"/>
                </a:solidFill>
                <a:latin typeface="Arial" charset="0"/>
              </a:defRPr>
            </a:lvl3pPr>
            <a:lvl4pPr marL="1629324" indent="-232761" eaLnBrk="0" hangingPunct="0">
              <a:defRPr>
                <a:solidFill>
                  <a:schemeClr val="tx1"/>
                </a:solidFill>
                <a:latin typeface="Arial" charset="0"/>
              </a:defRPr>
            </a:lvl4pPr>
            <a:lvl5pPr marL="2094845" indent="-232761" eaLnBrk="0" hangingPunct="0">
              <a:defRPr>
                <a:solidFill>
                  <a:schemeClr val="tx1"/>
                </a:solidFill>
                <a:latin typeface="Arial" charset="0"/>
              </a:defRPr>
            </a:lvl5pPr>
            <a:lvl6pPr marL="2560366" indent="-232761" eaLnBrk="0" fontAlgn="base" hangingPunct="0">
              <a:spcBef>
                <a:spcPct val="0"/>
              </a:spcBef>
              <a:spcAft>
                <a:spcPct val="0"/>
              </a:spcAft>
              <a:defRPr>
                <a:solidFill>
                  <a:schemeClr val="tx1"/>
                </a:solidFill>
                <a:latin typeface="Arial" charset="0"/>
              </a:defRPr>
            </a:lvl6pPr>
            <a:lvl7pPr marL="3025887" indent="-232761" eaLnBrk="0" fontAlgn="base" hangingPunct="0">
              <a:spcBef>
                <a:spcPct val="0"/>
              </a:spcBef>
              <a:spcAft>
                <a:spcPct val="0"/>
              </a:spcAft>
              <a:defRPr>
                <a:solidFill>
                  <a:schemeClr val="tx1"/>
                </a:solidFill>
                <a:latin typeface="Arial" charset="0"/>
              </a:defRPr>
            </a:lvl7pPr>
            <a:lvl8pPr marL="3491408" indent="-232761" eaLnBrk="0" fontAlgn="base" hangingPunct="0">
              <a:spcBef>
                <a:spcPct val="0"/>
              </a:spcBef>
              <a:spcAft>
                <a:spcPct val="0"/>
              </a:spcAft>
              <a:defRPr>
                <a:solidFill>
                  <a:schemeClr val="tx1"/>
                </a:solidFill>
                <a:latin typeface="Arial" charset="0"/>
              </a:defRPr>
            </a:lvl8pPr>
            <a:lvl9pPr marL="3956929" indent="-232761"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20EC54F-60A5-4D64-82D6-C3BC2A45F09A}"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8198566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6472" indent="-290951" eaLnBrk="0" hangingPunct="0">
              <a:defRPr>
                <a:solidFill>
                  <a:schemeClr val="tx1"/>
                </a:solidFill>
                <a:latin typeface="Arial" charset="0"/>
              </a:defRPr>
            </a:lvl2pPr>
            <a:lvl3pPr marL="1163803" indent="-232761" eaLnBrk="0" hangingPunct="0">
              <a:defRPr>
                <a:solidFill>
                  <a:schemeClr val="tx1"/>
                </a:solidFill>
                <a:latin typeface="Arial" charset="0"/>
              </a:defRPr>
            </a:lvl3pPr>
            <a:lvl4pPr marL="1629324" indent="-232761" eaLnBrk="0" hangingPunct="0">
              <a:defRPr>
                <a:solidFill>
                  <a:schemeClr val="tx1"/>
                </a:solidFill>
                <a:latin typeface="Arial" charset="0"/>
              </a:defRPr>
            </a:lvl4pPr>
            <a:lvl5pPr marL="2094845" indent="-232761" eaLnBrk="0" hangingPunct="0">
              <a:defRPr>
                <a:solidFill>
                  <a:schemeClr val="tx1"/>
                </a:solidFill>
                <a:latin typeface="Arial" charset="0"/>
              </a:defRPr>
            </a:lvl5pPr>
            <a:lvl6pPr marL="2560366" indent="-232761" eaLnBrk="0" fontAlgn="base" hangingPunct="0">
              <a:spcBef>
                <a:spcPct val="0"/>
              </a:spcBef>
              <a:spcAft>
                <a:spcPct val="0"/>
              </a:spcAft>
              <a:defRPr>
                <a:solidFill>
                  <a:schemeClr val="tx1"/>
                </a:solidFill>
                <a:latin typeface="Arial" charset="0"/>
              </a:defRPr>
            </a:lvl6pPr>
            <a:lvl7pPr marL="3025887" indent="-232761" eaLnBrk="0" fontAlgn="base" hangingPunct="0">
              <a:spcBef>
                <a:spcPct val="0"/>
              </a:spcBef>
              <a:spcAft>
                <a:spcPct val="0"/>
              </a:spcAft>
              <a:defRPr>
                <a:solidFill>
                  <a:schemeClr val="tx1"/>
                </a:solidFill>
                <a:latin typeface="Arial" charset="0"/>
              </a:defRPr>
            </a:lvl7pPr>
            <a:lvl8pPr marL="3491408" indent="-232761" eaLnBrk="0" fontAlgn="base" hangingPunct="0">
              <a:spcBef>
                <a:spcPct val="0"/>
              </a:spcBef>
              <a:spcAft>
                <a:spcPct val="0"/>
              </a:spcAft>
              <a:defRPr>
                <a:solidFill>
                  <a:schemeClr val="tx1"/>
                </a:solidFill>
                <a:latin typeface="Arial" charset="0"/>
              </a:defRPr>
            </a:lvl8pPr>
            <a:lvl9pPr marL="3956929" indent="-232761"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893B3D8-4CF9-4BA2-B484-D556DDF0412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6472" indent="-290951" eaLnBrk="0" hangingPunct="0">
              <a:defRPr>
                <a:solidFill>
                  <a:schemeClr val="tx1"/>
                </a:solidFill>
                <a:latin typeface="Arial" charset="0"/>
              </a:defRPr>
            </a:lvl2pPr>
            <a:lvl3pPr marL="1163803" indent="-232761" eaLnBrk="0" hangingPunct="0">
              <a:defRPr>
                <a:solidFill>
                  <a:schemeClr val="tx1"/>
                </a:solidFill>
                <a:latin typeface="Arial" charset="0"/>
              </a:defRPr>
            </a:lvl3pPr>
            <a:lvl4pPr marL="1629324" indent="-232761" eaLnBrk="0" hangingPunct="0">
              <a:defRPr>
                <a:solidFill>
                  <a:schemeClr val="tx1"/>
                </a:solidFill>
                <a:latin typeface="Arial" charset="0"/>
              </a:defRPr>
            </a:lvl4pPr>
            <a:lvl5pPr marL="2094845" indent="-232761" eaLnBrk="0" hangingPunct="0">
              <a:defRPr>
                <a:solidFill>
                  <a:schemeClr val="tx1"/>
                </a:solidFill>
                <a:latin typeface="Arial" charset="0"/>
              </a:defRPr>
            </a:lvl5pPr>
            <a:lvl6pPr marL="2560366" indent="-232761" eaLnBrk="0" fontAlgn="base" hangingPunct="0">
              <a:spcBef>
                <a:spcPct val="0"/>
              </a:spcBef>
              <a:spcAft>
                <a:spcPct val="0"/>
              </a:spcAft>
              <a:defRPr>
                <a:solidFill>
                  <a:schemeClr val="tx1"/>
                </a:solidFill>
                <a:latin typeface="Arial" charset="0"/>
              </a:defRPr>
            </a:lvl6pPr>
            <a:lvl7pPr marL="3025887" indent="-232761" eaLnBrk="0" fontAlgn="base" hangingPunct="0">
              <a:spcBef>
                <a:spcPct val="0"/>
              </a:spcBef>
              <a:spcAft>
                <a:spcPct val="0"/>
              </a:spcAft>
              <a:defRPr>
                <a:solidFill>
                  <a:schemeClr val="tx1"/>
                </a:solidFill>
                <a:latin typeface="Arial" charset="0"/>
              </a:defRPr>
            </a:lvl7pPr>
            <a:lvl8pPr marL="3491408" indent="-232761" eaLnBrk="0" fontAlgn="base" hangingPunct="0">
              <a:spcBef>
                <a:spcPct val="0"/>
              </a:spcBef>
              <a:spcAft>
                <a:spcPct val="0"/>
              </a:spcAft>
              <a:defRPr>
                <a:solidFill>
                  <a:schemeClr val="tx1"/>
                </a:solidFill>
                <a:latin typeface="Arial" charset="0"/>
              </a:defRPr>
            </a:lvl8pPr>
            <a:lvl9pPr marL="3956929" indent="-232761"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893B3D8-4CF9-4BA2-B484-D556DDF0412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207259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anose="020B0604020202020204" pitchFamily="34" charset="0"/>
                <a:cs typeface="Arial" panose="020B0604020202020204" pitchFamily="34" charset="0"/>
              </a:rPr>
              <a:t>It’s because sheep easily lose their way—like us!</a:t>
            </a:r>
          </a:p>
        </p:txBody>
      </p:sp>
    </p:spTree>
    <p:extLst>
      <p:ext uri="{BB962C8B-B14F-4D97-AF65-F5344CB8AC3E}">
        <p14:creationId xmlns:p14="http://schemas.microsoft.com/office/powerpoint/2010/main" val="36022144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148"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148"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9027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148"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148"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3537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148"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148"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992700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148"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148"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4530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148"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148"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674461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31042"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1042"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828435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05836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b="0" dirty="0">
                <a:solidFill>
                  <a:srgbClr val="006699"/>
                </a:solidFill>
                <a:effectLst/>
                <a:latin typeface="Arial" panose="020B0604020202020204" pitchFamily="34" charset="0"/>
              </a:rPr>
              <a:t>• The context of the story of the rich man and Lazarus is found in Matthew 19:23-25.</a:t>
            </a:r>
          </a:p>
          <a:p>
            <a:endParaRPr lang="en-SG" b="0" dirty="0">
              <a:solidFill>
                <a:srgbClr val="006699"/>
              </a:solidFill>
              <a:effectLst/>
              <a:latin typeface="Arial" panose="020B0604020202020204" pitchFamily="34" charset="0"/>
            </a:endParaRPr>
          </a:p>
          <a:p>
            <a:r>
              <a:rPr lang="en-SG" b="1" dirty="0">
                <a:solidFill>
                  <a:srgbClr val="006699"/>
                </a:solidFill>
                <a:effectLst/>
                <a:latin typeface="Arial" panose="020B0604020202020204" pitchFamily="34" charset="0"/>
              </a:rPr>
              <a:t>• Matt. 19:23</a:t>
            </a:r>
            <a:r>
              <a:rPr lang="en-SG" dirty="0">
                <a:solidFill>
                  <a:srgbClr val="000000"/>
                </a:solidFill>
                <a:effectLst/>
                <a:latin typeface="Arial" panose="020B0604020202020204" pitchFamily="34" charset="0"/>
              </a:rPr>
              <a:t>    Then Jesus said to his disciples, </a:t>
            </a:r>
            <a:r>
              <a:rPr lang="en-SG" dirty="0">
                <a:solidFill>
                  <a:srgbClr val="FF2500"/>
                </a:solidFill>
                <a:effectLst/>
                <a:latin typeface="Arial" panose="020B0604020202020204" pitchFamily="34" charset="0"/>
              </a:rPr>
              <a:t>“I tell you the truth, it is very hard for a rich person to enter the Kingdom of Heaven.</a:t>
            </a:r>
            <a:r>
              <a:rPr lang="en-SG" dirty="0">
                <a:solidFill>
                  <a:srgbClr val="000000"/>
                </a:solidFill>
                <a:effectLst/>
                <a:latin typeface="Arial" panose="020B0604020202020204" pitchFamily="34" charset="0"/>
              </a:rPr>
              <a:t> </a:t>
            </a:r>
            <a:r>
              <a:rPr lang="en-SG" b="1" dirty="0">
                <a:solidFill>
                  <a:srgbClr val="006699"/>
                </a:solidFill>
                <a:effectLst/>
                <a:latin typeface="Arial" panose="020B0604020202020204" pitchFamily="34" charset="0"/>
              </a:rPr>
              <a:t>24</a:t>
            </a:r>
            <a:r>
              <a:rPr lang="en-SG" dirty="0">
                <a:solidFill>
                  <a:srgbClr val="FF2500"/>
                </a:solidFill>
                <a:effectLst/>
                <a:latin typeface="Arial" panose="020B0604020202020204" pitchFamily="34" charset="0"/>
              </a:rPr>
              <a:t> I’ll say it again—it is easier for a camel to go through the eye of a needle than for a rich person to enter the Kingdom of God!”</a:t>
            </a:r>
          </a:p>
          <a:p>
            <a:r>
              <a:rPr lang="en-SG" b="1" dirty="0">
                <a:solidFill>
                  <a:srgbClr val="006699"/>
                </a:solidFill>
                <a:effectLst/>
                <a:latin typeface="Arial" panose="020B0604020202020204" pitchFamily="34" charset="0"/>
              </a:rPr>
              <a:t>• Matt. 19:25</a:t>
            </a:r>
            <a:r>
              <a:rPr lang="en-SG" dirty="0">
                <a:effectLst/>
                <a:latin typeface="Arial" panose="020B0604020202020204" pitchFamily="34" charset="0"/>
              </a:rPr>
              <a:t>    The disciples were astounded. “Then who in the world can be saved?” they asked.</a:t>
            </a:r>
          </a:p>
          <a:p>
            <a:endParaRPr lang="en-SG" dirty="0">
              <a:effectLst/>
              <a:latin typeface="Arial" panose="020B0604020202020204" pitchFamily="34" charset="0"/>
            </a:endParaRPr>
          </a:p>
          <a:p>
            <a:r>
              <a:rPr lang="en-SG" dirty="0">
                <a:effectLst/>
                <a:latin typeface="Arial" panose="020B0604020202020204" pitchFamily="34" charset="0"/>
              </a:rPr>
              <a:t>• The Issue….</a:t>
            </a:r>
          </a:p>
          <a:p>
            <a:r>
              <a:rPr lang="en-SG" b="1" dirty="0">
                <a:solidFill>
                  <a:srgbClr val="006699"/>
                </a:solidFill>
                <a:effectLst/>
                <a:latin typeface="Arial" panose="020B0604020202020204" pitchFamily="34" charset="0"/>
              </a:rPr>
              <a:t>Pharisees said YES!</a:t>
            </a:r>
            <a:endParaRPr lang="en-US" dirty="0"/>
          </a:p>
          <a:p>
            <a:r>
              <a:rPr lang="en-US" dirty="0"/>
              <a:t>Pharisees applied the blessings and </a:t>
            </a:r>
            <a:r>
              <a:rPr lang="en-US" dirty="0" err="1"/>
              <a:t>curses</a:t>
            </a:r>
            <a:r>
              <a:rPr lang="en-US" dirty="0"/>
              <a:t> passages (Lev 26; </a:t>
            </a:r>
            <a:r>
              <a:rPr lang="en-US" dirty="0" err="1"/>
              <a:t>Deut</a:t>
            </a:r>
            <a:r>
              <a:rPr lang="en-US" dirty="0"/>
              <a:t> 28) to every individual. They hadn't read Job! They were prosperity gospel teachers.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SG" b="1" dirty="0">
                <a:solidFill>
                  <a:srgbClr val="006699"/>
                </a:solidFill>
                <a:effectLst/>
                <a:latin typeface="Arial" panose="020B0604020202020204" pitchFamily="34" charset="0"/>
              </a:rPr>
              <a:t>Luke 16:14</a:t>
            </a:r>
            <a:r>
              <a:rPr lang="en-SG" dirty="0">
                <a:effectLst/>
                <a:latin typeface="Arial" panose="020B0604020202020204" pitchFamily="34" charset="0"/>
              </a:rPr>
              <a:t>    The </a:t>
            </a:r>
            <a:r>
              <a:rPr lang="en-SG" b="1" dirty="0">
                <a:solidFill>
                  <a:srgbClr val="FF2500"/>
                </a:solidFill>
                <a:effectLst/>
                <a:latin typeface="Arial" panose="020B0604020202020204" pitchFamily="34" charset="0"/>
              </a:rPr>
              <a:t>Pharisees</a:t>
            </a:r>
            <a:r>
              <a:rPr lang="en-SG" dirty="0">
                <a:effectLst/>
                <a:latin typeface="Arial" panose="020B0604020202020204" pitchFamily="34" charset="0"/>
              </a:rPr>
              <a:t>, who dearly </a:t>
            </a:r>
            <a:r>
              <a:rPr lang="en-SG" b="1" dirty="0">
                <a:solidFill>
                  <a:srgbClr val="FF2500"/>
                </a:solidFill>
                <a:effectLst/>
                <a:latin typeface="Arial" panose="020B0604020202020204" pitchFamily="34" charset="0"/>
              </a:rPr>
              <a:t>loved </a:t>
            </a:r>
            <a:r>
              <a:rPr lang="en-SG" dirty="0">
                <a:effectLst/>
                <a:latin typeface="Arial" panose="020B0604020202020204" pitchFamily="34" charset="0"/>
              </a:rPr>
              <a:t>their money, heard all this and scoffed at him.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172027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43017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6396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anose="020B0604020202020204" pitchFamily="34" charset="0"/>
                <a:cs typeface="Arial" panose="020B0604020202020204" pitchFamily="34" charset="0"/>
              </a:rPr>
              <a:t>Sheep are relational animals, so being away from the flock is lonely.</a:t>
            </a:r>
          </a:p>
        </p:txBody>
      </p:sp>
    </p:spTree>
    <p:extLst>
      <p:ext uri="{BB962C8B-B14F-4D97-AF65-F5344CB8AC3E}">
        <p14:creationId xmlns:p14="http://schemas.microsoft.com/office/powerpoint/2010/main" val="40013315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Jordan has the delicious masef dish with bread. The rich man had even more!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428546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88032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contrast between these men could hardly be more exaggerated!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9340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ossuary was a stone burial box that protected the bones of a body after the flesh had decayed, typically after a year in the tomb.</a:t>
            </a:r>
          </a:p>
          <a:p>
            <a:endParaRPr lang="en-US"/>
          </a:p>
          <a:p>
            <a:r>
              <a:rPr lang="en-US"/>
              <a:t>The rich man had such a burial.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081419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Valley of Gehenna is a beautiful park SW of Jerusalem's Old City. </a:t>
            </a:r>
          </a:p>
          <a:p>
            <a:r>
              <a:rPr lang="en-US"/>
              <a:t>• Yet, in the time of Jesus, bodies of criminals were thrown there to be burned up.</a:t>
            </a:r>
          </a:p>
          <a:p>
            <a:r>
              <a:rPr lang="en-US"/>
              <a:t>Such was the fate of Lazarus.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234810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10365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317182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10365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342810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103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SG" b="0" dirty="0">
                <a:latin typeface="Arial" panose="020B0604020202020204" pitchFamily="34" charset="0"/>
                <a:cs typeface="Arial" panose="020B0604020202020204" pitchFamily="34" charset="0"/>
              </a:rPr>
              <a:t>Here is one sheep named Chris who was lost in Australia. He was found in 2015 by bushwalkers after about 6 years of wandering—as you can see from the heavy coat of 90 pounds (45 kilos)!</a:t>
            </a:r>
          </a:p>
        </p:txBody>
      </p:sp>
    </p:spTree>
    <p:extLst>
      <p:ext uri="{BB962C8B-B14F-4D97-AF65-F5344CB8AC3E}">
        <p14:creationId xmlns:p14="http://schemas.microsoft.com/office/powerpoint/2010/main" val="344973600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342810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766659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581195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148"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148"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45309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E35E3-3BF1-4F43-A222-9DE6BE8944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38081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148" rtl="0" eaLnBrk="1" fontAlgn="auto" latinLnBrk="0" hangingPunct="1">
              <a:lnSpc>
                <a:spcPct val="100000"/>
              </a:lnSpc>
              <a:spcBef>
                <a:spcPts val="0"/>
              </a:spcBef>
              <a:spcAft>
                <a:spcPts val="0"/>
              </a:spcAft>
              <a:buClrTx/>
              <a:buSzTx/>
              <a:buFontTx/>
              <a:buNone/>
              <a:tabLst/>
              <a:defRPr/>
            </a:pPr>
            <a:fld id="{59F0D061-6C80-4568-9B35-874F8BC2FE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148"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388726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Christ's death, all the dead went to OT Sheol or the underworld of the dead—both saved and unsaved. But Jesus brought believers to Paradise after his resurrection. Also, Hades is different from Hell in that Hades is a temporary place of punishment now, while Hell is the future and eternal place of torment.</a:t>
            </a:r>
          </a:p>
          <a:p>
            <a:r>
              <a:rPr lang="en-US" dirty="0"/>
              <a:t>___________________</a:t>
            </a:r>
          </a:p>
          <a:p>
            <a:r>
              <a:rPr lang="en-US" dirty="0"/>
              <a:t>Common-472</a:t>
            </a:r>
          </a:p>
          <a:p>
            <a:r>
              <a:rPr lang="en-US" dirty="0"/>
              <a:t>ES-03-Reincarnation&amp;SpiritsInPrison-45</a:t>
            </a:r>
          </a:p>
          <a:p>
            <a:r>
              <a:rPr lang="en-US" dirty="0"/>
              <a:t>LC-06-Preparation of the Disciples by the King-104</a:t>
            </a:r>
          </a:p>
          <a:p>
            <a:r>
              <a:rPr lang="en-US" dirty="0"/>
              <a:t>OB-38-Salvation-45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OP-Eccles9:1-18</a:t>
            </a:r>
            <a:r>
              <a:rPr lang="en-US"/>
              <a:t>—slide 28</a:t>
            </a:r>
            <a:endParaRPr lang="en-US" dirty="0"/>
          </a:p>
          <a:p>
            <a:r>
              <a:rPr lang="en-US" dirty="0"/>
              <a:t>NS-08-2Cor-268</a:t>
            </a:r>
          </a:p>
          <a:p>
            <a:r>
              <a:rPr lang="en-US" dirty="0"/>
              <a:t>NS-10-Ephesians-270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NS-21-1Peter-235</a:t>
            </a:r>
          </a:p>
          <a:p>
            <a:r>
              <a:rPr lang="en-US"/>
              <a:t>NS-22-Rev20-22-slide 155</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D9ADB14-012B-B84D-BD57-F0ED7A691E81}"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81831272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effectLst/>
                <a:latin typeface="Lucida Grande" panose="020B0600040502020204" pitchFamily="34" charset="0"/>
              </a:rPr>
              <a:t>The Rich Man</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19:16</a:t>
            </a:r>
            <a:r>
              <a:rPr lang="en-US">
                <a:effectLst/>
                <a:latin typeface="Lucida Grande" panose="020B0600040502020204" pitchFamily="34" charset="0"/>
              </a:rPr>
              <a:t>    Someone came to Jesus with this question: “Teacher, what good deed must I do to have eternal life?”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19:17</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“Why ask me about what is good?”</a:t>
            </a:r>
            <a:r>
              <a:rPr lang="en-US">
                <a:solidFill>
                  <a:srgbClr val="000000"/>
                </a:solidFill>
                <a:effectLst/>
                <a:latin typeface="Lucida Grande" panose="020B0600040502020204" pitchFamily="34" charset="0"/>
              </a:rPr>
              <a:t> Jesus replied. </a:t>
            </a:r>
            <a:r>
              <a:rPr lang="en-US">
                <a:solidFill>
                  <a:srgbClr val="FF2500"/>
                </a:solidFill>
                <a:effectLst/>
                <a:latin typeface="Lucida Grande" panose="020B0600040502020204" pitchFamily="34" charset="0"/>
              </a:rPr>
              <a:t>“There is only One who is good. But to answer your question—if you want to receive eternal life, keep the commandments.”</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19:18</a:t>
            </a:r>
            <a:r>
              <a:rPr lang="en-US">
                <a:effectLst/>
                <a:latin typeface="Lucida Grande" panose="020B0600040502020204" pitchFamily="34" charset="0"/>
              </a:rPr>
              <a:t>    “Which ones?” the man asked. </a:t>
            </a:r>
          </a:p>
          <a:p>
            <a:pPr>
              <a:buNone/>
            </a:pPr>
            <a:endParaRPr lang="en-US">
              <a:effectLst/>
              <a:latin typeface="Lucida Grande" panose="020B0600040502020204" pitchFamily="34" charset="0"/>
            </a:endParaRPr>
          </a:p>
          <a:p>
            <a:pPr>
              <a:buNone/>
            </a:pPr>
            <a:r>
              <a:rPr lang="en-US">
                <a:solidFill>
                  <a:srgbClr val="000000"/>
                </a:solidFill>
                <a:effectLst/>
                <a:latin typeface="Lucida Grande" panose="020B0600040502020204" pitchFamily="34" charset="0"/>
              </a:rPr>
              <a:t>And Jesus replied: </a:t>
            </a:r>
            <a:r>
              <a:rPr lang="en-US">
                <a:solidFill>
                  <a:srgbClr val="FF2500"/>
                </a:solidFill>
                <a:effectLst/>
                <a:latin typeface="Lucida Grande" panose="020B0600040502020204" pitchFamily="34" charset="0"/>
              </a:rPr>
              <a:t>“‘You must not murder. You must not commit adultery. You must not steal. You must not testify falsely. </a:t>
            </a:r>
            <a:r>
              <a:rPr lang="en-US" b="1" baseline="30000">
                <a:solidFill>
                  <a:srgbClr val="006699"/>
                </a:solidFill>
                <a:effectLst/>
                <a:latin typeface="Helvetica Neue" panose="02000503000000020004" pitchFamily="2" charset="0"/>
              </a:rPr>
              <a:t>19</a:t>
            </a:r>
            <a:r>
              <a:rPr lang="en-US">
                <a:solidFill>
                  <a:srgbClr val="FF2500"/>
                </a:solidFill>
                <a:effectLst/>
                <a:latin typeface="Lucida Grande" panose="020B0600040502020204" pitchFamily="34" charset="0"/>
              </a:rPr>
              <a:t> Honor your father and mother. Love your neighbor as yourself.’”</a:t>
            </a:r>
            <a:br>
              <a:rPr lang="en-US">
                <a:effectLst/>
                <a:latin typeface="Lucida Grande" panose="020B0600040502020204" pitchFamily="34" charset="0"/>
              </a:rPr>
            </a:b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Matt. 19:20</a:t>
            </a:r>
            <a:r>
              <a:rPr lang="en-US">
                <a:effectLst/>
                <a:latin typeface="Lucida Grande" panose="020B0600040502020204" pitchFamily="34" charset="0"/>
              </a:rPr>
              <a:t>    “I’ve obeyed all these commandments,” the young man replied. “What else must I do?”</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19:21</a:t>
            </a:r>
            <a:r>
              <a:rPr lang="en-US" sz="1200" kern="1200">
                <a:solidFill>
                  <a:schemeClr val="tx1"/>
                </a:solidFill>
                <a:effectLst/>
                <a:latin typeface="+mn-lt"/>
                <a:ea typeface="+mn-ea"/>
                <a:cs typeface="+mn-cs"/>
              </a:rPr>
              <a:t>    Jesus told him, “If you want to be perfect, go and sell all your possessions and give the money to the poor, and you will have treasure in heaven. Then come, follow me.”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19:22</a:t>
            </a:r>
            <a:r>
              <a:rPr lang="en-US" sz="1200" kern="1200">
                <a:solidFill>
                  <a:schemeClr val="tx1"/>
                </a:solidFill>
                <a:effectLst/>
                <a:latin typeface="+mn-lt"/>
                <a:ea typeface="+mn-ea"/>
                <a:cs typeface="+mn-cs"/>
              </a:rPr>
              <a:t>    But when the young man heard this, he went away sad, for he had many possessions.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19:23</a:t>
            </a:r>
            <a:r>
              <a:rPr lang="en-US" sz="1200" kern="1200">
                <a:solidFill>
                  <a:schemeClr val="tx1"/>
                </a:solidFill>
                <a:effectLst/>
                <a:latin typeface="+mn-lt"/>
                <a:ea typeface="+mn-ea"/>
                <a:cs typeface="+mn-cs"/>
              </a:rPr>
              <a:t>    Then Jesus said to his disciples, “I tell you the truth, it is very hard for a rich person to enter the Kingdom of Heaven. </a:t>
            </a:r>
            <a:r>
              <a:rPr lang="en-US" sz="1200" b="1" kern="1200" baseline="30000">
                <a:solidFill>
                  <a:schemeClr val="tx1"/>
                </a:solidFill>
                <a:effectLst/>
                <a:latin typeface="+mn-lt"/>
                <a:ea typeface="+mn-ea"/>
                <a:cs typeface="+mn-cs"/>
              </a:rPr>
              <a:t>24</a:t>
            </a:r>
            <a:r>
              <a:rPr lang="en-US" sz="1200" kern="1200">
                <a:solidFill>
                  <a:schemeClr val="tx1"/>
                </a:solidFill>
                <a:effectLst/>
                <a:latin typeface="+mn-lt"/>
                <a:ea typeface="+mn-ea"/>
                <a:cs typeface="+mn-cs"/>
              </a:rPr>
              <a:t> I’ll say it again—it is easier for a camel to go through the eye of a needle than for a rich person to enter the Kingdom of God!”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19:25</a:t>
            </a:r>
            <a:r>
              <a:rPr lang="en-US" sz="1200" kern="1200">
                <a:solidFill>
                  <a:schemeClr val="tx1"/>
                </a:solidFill>
                <a:effectLst/>
                <a:latin typeface="+mn-lt"/>
                <a:ea typeface="+mn-ea"/>
                <a:cs typeface="+mn-cs"/>
              </a:rPr>
              <a:t>    The disciples were astounded. “Then who in the world can be saved?” they asked.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19:26</a:t>
            </a:r>
            <a:r>
              <a:rPr lang="en-US" sz="1200" kern="1200">
                <a:solidFill>
                  <a:schemeClr val="tx1"/>
                </a:solidFill>
                <a:effectLst/>
                <a:latin typeface="+mn-lt"/>
                <a:ea typeface="+mn-ea"/>
                <a:cs typeface="+mn-cs"/>
              </a:rPr>
              <a:t>    Jesus looked at them intently and said, “Humanly speaking, it is impossible. But with God everything is possible.”</a:t>
            </a:r>
          </a:p>
          <a:p>
            <a:br>
              <a:rPr lang="en-US" sz="1200" kern="1200">
                <a:solidFill>
                  <a:schemeClr val="tx1"/>
                </a:solidFill>
                <a:effectLst/>
                <a:latin typeface="+mn-lt"/>
                <a:ea typeface="+mn-ea"/>
                <a:cs typeface="+mn-cs"/>
              </a:rPr>
            </a:br>
            <a:r>
              <a:rPr lang="en-US" sz="1200" b="1" kern="1200">
                <a:solidFill>
                  <a:schemeClr val="tx1"/>
                </a:solidFill>
                <a:effectLst/>
                <a:latin typeface="+mn-lt"/>
                <a:ea typeface="+mn-ea"/>
                <a:cs typeface="+mn-cs"/>
              </a:rPr>
              <a:t>Matt. 19:27</a:t>
            </a:r>
            <a:r>
              <a:rPr lang="en-US" sz="1200" kern="1200">
                <a:solidFill>
                  <a:schemeClr val="tx1"/>
                </a:solidFill>
                <a:effectLst/>
                <a:latin typeface="+mn-lt"/>
                <a:ea typeface="+mn-ea"/>
                <a:cs typeface="+mn-cs"/>
              </a:rPr>
              <a:t>    Then Peter said to him, “We’ve given up everything to follow you. What will we get?”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19:28</a:t>
            </a:r>
            <a:r>
              <a:rPr lang="en-US" sz="1200" kern="1200">
                <a:solidFill>
                  <a:schemeClr val="tx1"/>
                </a:solidFill>
                <a:effectLst/>
                <a:latin typeface="+mn-lt"/>
                <a:ea typeface="+mn-ea"/>
                <a:cs typeface="+mn-cs"/>
              </a:rPr>
              <a:t>    Jesus replied, “I assure you that when the world is made new and the Son of Man sits upon his glorious throne, you who have been my followers will also sit on twelve thrones, judging the twelve tribes of Israel. </a:t>
            </a:r>
            <a:r>
              <a:rPr lang="en-US" sz="1200" b="1" kern="1200" baseline="30000">
                <a:solidFill>
                  <a:schemeClr val="tx1"/>
                </a:solidFill>
                <a:effectLst/>
                <a:latin typeface="+mn-lt"/>
                <a:ea typeface="+mn-ea"/>
                <a:cs typeface="+mn-cs"/>
              </a:rPr>
              <a:t>29</a:t>
            </a:r>
            <a:r>
              <a:rPr lang="en-US" sz="1200" kern="1200">
                <a:solidFill>
                  <a:schemeClr val="tx1"/>
                </a:solidFill>
                <a:effectLst/>
                <a:latin typeface="+mn-lt"/>
                <a:ea typeface="+mn-ea"/>
                <a:cs typeface="+mn-cs"/>
              </a:rPr>
              <a:t> And everyone who has given up houses or brothers or sisters or father or mother or children or property, for my sake, will receive a hundred times as much in return and will inherit eternal life. </a:t>
            </a:r>
            <a:r>
              <a:rPr lang="en-US" sz="1200" b="1" kern="1200" baseline="30000">
                <a:solidFill>
                  <a:schemeClr val="tx1"/>
                </a:solidFill>
                <a:effectLst/>
                <a:latin typeface="+mn-lt"/>
                <a:ea typeface="+mn-ea"/>
                <a:cs typeface="+mn-cs"/>
              </a:rPr>
              <a:t>30</a:t>
            </a:r>
            <a:r>
              <a:rPr lang="en-US" sz="1200" kern="1200">
                <a:solidFill>
                  <a:schemeClr val="tx1"/>
                </a:solidFill>
                <a:effectLst/>
                <a:latin typeface="+mn-lt"/>
                <a:ea typeface="+mn-ea"/>
                <a:cs typeface="+mn-cs"/>
              </a:rPr>
              <a:t> But many who are the greatest now will be least important then, and those who seem least important now will be the greatest then.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Parable of the Vineyard Workers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20:1</a:t>
            </a:r>
            <a:r>
              <a:rPr lang="en-US" sz="1200" kern="1200">
                <a:solidFill>
                  <a:schemeClr val="tx1"/>
                </a:solidFill>
                <a:effectLst/>
                <a:latin typeface="+mn-lt"/>
                <a:ea typeface="+mn-ea"/>
                <a:cs typeface="+mn-cs"/>
              </a:rPr>
              <a:t>    “For the Kingdom of Heaven is like the landowner who went out early one morning to hire workers for his vineyard. </a:t>
            </a:r>
            <a:r>
              <a:rPr lang="en-US" sz="1200" b="1"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He agreed to pay the normal daily wage and sent them out to work.</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20:3</a:t>
            </a:r>
            <a:r>
              <a:rPr lang="en-US" sz="1200" kern="1200">
                <a:solidFill>
                  <a:schemeClr val="tx1"/>
                </a:solidFill>
                <a:effectLst/>
                <a:latin typeface="+mn-lt"/>
                <a:ea typeface="+mn-ea"/>
                <a:cs typeface="+mn-cs"/>
              </a:rPr>
              <a:t>    “At nine o’clock in the morning he was passing through the marketplace and saw somepeople standing around doing nothing. </a:t>
            </a:r>
            <a:r>
              <a:rPr lang="en-US" sz="1200" b="1" kern="1200" baseline="30000">
                <a:solidFill>
                  <a:schemeClr val="tx1"/>
                </a:solidFill>
                <a:effectLst/>
                <a:latin typeface="+mn-lt"/>
                <a:ea typeface="+mn-ea"/>
                <a:cs typeface="+mn-cs"/>
              </a:rPr>
              <a:t>4</a:t>
            </a:r>
            <a:r>
              <a:rPr lang="en-US" sz="1200" kern="1200">
                <a:solidFill>
                  <a:schemeClr val="tx1"/>
                </a:solidFill>
                <a:effectLst/>
                <a:latin typeface="+mn-lt"/>
                <a:ea typeface="+mn-ea"/>
                <a:cs typeface="+mn-cs"/>
              </a:rPr>
              <a:t> So he hired them, telling them he would pay them whatever was right at the end of the day. </a:t>
            </a:r>
            <a:r>
              <a:rPr lang="en-US" sz="1200" b="1"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So they went to work in the vineyard. At noon and again at three o’clock he did the same thing.</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20:6</a:t>
            </a:r>
            <a:r>
              <a:rPr lang="en-US" sz="1200" kern="1200">
                <a:solidFill>
                  <a:schemeClr val="tx1"/>
                </a:solidFill>
                <a:effectLst/>
                <a:latin typeface="+mn-lt"/>
                <a:ea typeface="+mn-ea"/>
                <a:cs typeface="+mn-cs"/>
              </a:rPr>
              <a:t>    “At five o’clock that afternoon he was in town again and saw some more people standing around. He asked them, ‘Why haven’t you been working today?’</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20:7</a:t>
            </a:r>
            <a:r>
              <a:rPr lang="en-US" sz="1200" kern="1200">
                <a:solidFill>
                  <a:schemeClr val="tx1"/>
                </a:solidFill>
                <a:effectLst/>
                <a:latin typeface="+mn-lt"/>
                <a:ea typeface="+mn-ea"/>
                <a:cs typeface="+mn-cs"/>
              </a:rPr>
              <a:t>    “They replied, ‘Because no one hired us.’ </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landowner told them, ‘Then go out and join the others in my vineyard.’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20:8</a:t>
            </a:r>
            <a:r>
              <a:rPr lang="en-US" sz="1200" kern="1200">
                <a:solidFill>
                  <a:schemeClr val="tx1"/>
                </a:solidFill>
                <a:effectLst/>
                <a:latin typeface="+mn-lt"/>
                <a:ea typeface="+mn-ea"/>
                <a:cs typeface="+mn-cs"/>
              </a:rPr>
              <a:t>    “That evening he told the foreman to call the workers in and pay them, beginning with the last workers first. </a:t>
            </a:r>
            <a:r>
              <a:rPr lang="en-US" sz="1200" b="1" kern="1200" baseline="30000">
                <a:solidFill>
                  <a:schemeClr val="tx1"/>
                </a:solidFill>
                <a:effectLst/>
                <a:latin typeface="+mn-lt"/>
                <a:ea typeface="+mn-ea"/>
                <a:cs typeface="+mn-cs"/>
              </a:rPr>
              <a:t>9</a:t>
            </a:r>
            <a:r>
              <a:rPr lang="en-US" sz="1200" kern="1200">
                <a:solidFill>
                  <a:schemeClr val="tx1"/>
                </a:solidFill>
                <a:effectLst/>
                <a:latin typeface="+mn-lt"/>
                <a:ea typeface="+mn-ea"/>
                <a:cs typeface="+mn-cs"/>
              </a:rPr>
              <a:t> When those hired at five o’clock were paid, each received a full day’s wage. </a:t>
            </a:r>
            <a:r>
              <a:rPr lang="en-US" sz="1200" b="1" kern="1200" baseline="30000">
                <a:solidFill>
                  <a:schemeClr val="tx1"/>
                </a:solidFill>
                <a:effectLst/>
                <a:latin typeface="+mn-lt"/>
                <a:ea typeface="+mn-ea"/>
                <a:cs typeface="+mn-cs"/>
              </a:rPr>
              <a:t>10</a:t>
            </a:r>
            <a:r>
              <a:rPr lang="en-US" sz="1200" kern="1200">
                <a:solidFill>
                  <a:schemeClr val="tx1"/>
                </a:solidFill>
                <a:effectLst/>
                <a:latin typeface="+mn-lt"/>
                <a:ea typeface="+mn-ea"/>
                <a:cs typeface="+mn-cs"/>
              </a:rPr>
              <a:t> When those hired first came to get their pay, they assumed they would receive more. But they, too, were paid a day’s wage. </a:t>
            </a:r>
            <a:r>
              <a:rPr lang="en-US" sz="1200" b="1" kern="1200" baseline="30000">
                <a:solidFill>
                  <a:schemeClr val="tx1"/>
                </a:solidFill>
                <a:effectLst/>
                <a:latin typeface="+mn-lt"/>
                <a:ea typeface="+mn-ea"/>
                <a:cs typeface="+mn-cs"/>
              </a:rPr>
              <a:t>11</a:t>
            </a:r>
            <a:r>
              <a:rPr lang="en-US" sz="1200" kern="1200">
                <a:solidFill>
                  <a:schemeClr val="tx1"/>
                </a:solidFill>
                <a:effectLst/>
                <a:latin typeface="+mn-lt"/>
                <a:ea typeface="+mn-ea"/>
                <a:cs typeface="+mn-cs"/>
              </a:rPr>
              <a:t> When they received their pay, they protested to the owner, </a:t>
            </a:r>
            <a:r>
              <a:rPr lang="en-US" sz="1200" b="1" kern="1200" baseline="30000">
                <a:solidFill>
                  <a:schemeClr val="tx1"/>
                </a:solidFill>
                <a:effectLst/>
                <a:latin typeface="+mn-lt"/>
                <a:ea typeface="+mn-ea"/>
                <a:cs typeface="+mn-cs"/>
              </a:rPr>
              <a:t>12</a:t>
            </a:r>
            <a:r>
              <a:rPr lang="en-US" sz="1200" kern="1200">
                <a:solidFill>
                  <a:schemeClr val="tx1"/>
                </a:solidFill>
                <a:effectLst/>
                <a:latin typeface="+mn-lt"/>
                <a:ea typeface="+mn-ea"/>
                <a:cs typeface="+mn-cs"/>
              </a:rPr>
              <a:t> ‘Those people worked only one hour, and yet you’ve paid them just as much as you paid us who worked all day in the scorching heat.’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20:13</a:t>
            </a:r>
            <a:r>
              <a:rPr lang="en-US" sz="1200" kern="1200">
                <a:solidFill>
                  <a:schemeClr val="tx1"/>
                </a:solidFill>
                <a:effectLst/>
                <a:latin typeface="+mn-lt"/>
                <a:ea typeface="+mn-ea"/>
                <a:cs typeface="+mn-cs"/>
              </a:rPr>
              <a:t>    “He answered one of them, ‘Friend, I haven’t been unfair! Didn’t you agree to work all day for the usual wage? </a:t>
            </a:r>
            <a:r>
              <a:rPr lang="en-US" sz="1200" b="1" kern="1200" baseline="30000">
                <a:solidFill>
                  <a:schemeClr val="tx1"/>
                </a:solidFill>
                <a:effectLst/>
                <a:latin typeface="+mn-lt"/>
                <a:ea typeface="+mn-ea"/>
                <a:cs typeface="+mn-cs"/>
              </a:rPr>
              <a:t>14</a:t>
            </a:r>
            <a:r>
              <a:rPr lang="en-US" sz="1200" kern="1200">
                <a:solidFill>
                  <a:schemeClr val="tx1"/>
                </a:solidFill>
                <a:effectLst/>
                <a:latin typeface="+mn-lt"/>
                <a:ea typeface="+mn-ea"/>
                <a:cs typeface="+mn-cs"/>
              </a:rPr>
              <a:t> Take your money and go. I wanted to pay this last worker the same as you. </a:t>
            </a:r>
            <a:r>
              <a:rPr lang="en-US" sz="1200" b="1" kern="1200" baseline="30000">
                <a:solidFill>
                  <a:schemeClr val="tx1"/>
                </a:solidFill>
                <a:effectLst/>
                <a:latin typeface="+mn-lt"/>
                <a:ea typeface="+mn-ea"/>
                <a:cs typeface="+mn-cs"/>
              </a:rPr>
              <a:t>15</a:t>
            </a:r>
            <a:r>
              <a:rPr lang="en-US" sz="1200" kern="1200">
                <a:solidFill>
                  <a:schemeClr val="tx1"/>
                </a:solidFill>
                <a:effectLst/>
                <a:latin typeface="+mn-lt"/>
                <a:ea typeface="+mn-ea"/>
                <a:cs typeface="+mn-cs"/>
              </a:rPr>
              <a:t> Is it against the law for me to do what I want with my money? Should you be jealous because I am kind to others?’</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20:16</a:t>
            </a:r>
            <a:r>
              <a:rPr lang="en-US" sz="1200" kern="1200">
                <a:solidFill>
                  <a:schemeClr val="tx1"/>
                </a:solidFill>
                <a:effectLst/>
                <a:latin typeface="+mn-lt"/>
                <a:ea typeface="+mn-ea"/>
                <a:cs typeface="+mn-cs"/>
              </a:rPr>
              <a:t>    “So those who are last now will be first then, and those who are first will be last.” </a:t>
            </a:r>
            <a:endParaRPr lang="en-US">
              <a:solidFill>
                <a:srgbClr val="FF2500"/>
              </a:solidFill>
              <a:effectLst/>
              <a:latin typeface="Lucida Grande" panose="020B0600040502020204" pitchFamily="34" charset="0"/>
            </a:endParaRPr>
          </a:p>
          <a:p>
            <a:pPr>
              <a:buNone/>
            </a:pPr>
            <a:endParaRPr lang="en-US">
              <a:effectLst/>
              <a:latin typeface="Lucida Grande" panose="020B0600040502020204" pitchFamily="34" charset="0"/>
            </a:endParaRPr>
          </a:p>
          <a:p>
            <a:pPr>
              <a:buNone/>
            </a:pPr>
            <a:r>
              <a:rPr lang="en-US">
                <a:effectLst/>
                <a:latin typeface="Lucida Grande" panose="020B0600040502020204" pitchFamily="34" charset="0"/>
              </a:rPr>
              <a:t>The Rich Man</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10:17</a:t>
            </a:r>
            <a:r>
              <a:rPr lang="en-US">
                <a:effectLst/>
                <a:latin typeface="Lucida Grande" panose="020B0600040502020204" pitchFamily="34" charset="0"/>
              </a:rPr>
              <a:t>    As Jesus was starting out on his way to Jerusalem, a man came running up to him, knelt down, and asked, “Good Teacher, what must I do to inherit eternal life?”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10:18</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“Why do you call me good?”</a:t>
            </a:r>
            <a:r>
              <a:rPr lang="en-US">
                <a:solidFill>
                  <a:srgbClr val="000000"/>
                </a:solidFill>
                <a:effectLst/>
                <a:latin typeface="Lucida Grande" panose="020B0600040502020204" pitchFamily="34" charset="0"/>
              </a:rPr>
              <a:t> Jesus asked. </a:t>
            </a:r>
            <a:r>
              <a:rPr lang="en-US">
                <a:solidFill>
                  <a:srgbClr val="FF2500"/>
                </a:solidFill>
                <a:effectLst/>
                <a:latin typeface="Lucida Grande" panose="020B0600040502020204" pitchFamily="34" charset="0"/>
              </a:rPr>
              <a:t>“Only God is truly good.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19</a:t>
            </a:r>
            <a:r>
              <a:rPr lang="en-US">
                <a:solidFill>
                  <a:srgbClr val="FF2500"/>
                </a:solidFill>
                <a:effectLst/>
                <a:latin typeface="Lucida Grande" panose="020B0600040502020204" pitchFamily="34" charset="0"/>
              </a:rPr>
              <a:t> But to answer your question, you know the commandments: ‘You must not murder. You must not commit adultery. You must not steal. You must not testify falsely. You must not cheat anyone. Honor your father and mother.’”</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10:20</a:t>
            </a:r>
            <a:r>
              <a:rPr lang="en-US">
                <a:effectLst/>
                <a:latin typeface="Lucida Grande" panose="020B0600040502020204" pitchFamily="34" charset="0"/>
              </a:rPr>
              <a:t>    “Teacher,” the man replied, “I’ve obeyed all these commandments since I was young.”</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10:21</a:t>
            </a:r>
            <a:r>
              <a:rPr lang="en-US">
                <a:solidFill>
                  <a:srgbClr val="000000"/>
                </a:solidFill>
                <a:effectLst/>
                <a:latin typeface="Lucida Grande" panose="020B0600040502020204" pitchFamily="34" charset="0"/>
              </a:rPr>
              <a:t>    Looking at the man, Jesus felt genuine love for him. </a:t>
            </a:r>
            <a:r>
              <a:rPr lang="en-US">
                <a:solidFill>
                  <a:srgbClr val="FF2500"/>
                </a:solidFill>
                <a:effectLst/>
                <a:latin typeface="Lucida Grande" panose="020B0600040502020204" pitchFamily="34" charset="0"/>
              </a:rPr>
              <a:t>“There is still one thing you haven’t done,”</a:t>
            </a:r>
            <a:r>
              <a:rPr lang="en-US">
                <a:solidFill>
                  <a:srgbClr val="000000"/>
                </a:solidFill>
                <a:effectLst/>
                <a:latin typeface="Lucida Grande" panose="020B0600040502020204" pitchFamily="34" charset="0"/>
              </a:rPr>
              <a:t> he told him. </a:t>
            </a:r>
            <a:r>
              <a:rPr lang="en-US">
                <a:solidFill>
                  <a:srgbClr val="FF2500"/>
                </a:solidFill>
                <a:effectLst/>
                <a:latin typeface="Lucida Grande" panose="020B0600040502020204" pitchFamily="34" charset="0"/>
              </a:rPr>
              <a:t>“Go and sell all your possessions and give the money to the poor, and you will have treasure in heaven. Then come, follow me.”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10:22</a:t>
            </a:r>
            <a:r>
              <a:rPr lang="en-US">
                <a:effectLst/>
                <a:latin typeface="Lucida Grande" panose="020B0600040502020204" pitchFamily="34" charset="0"/>
              </a:rPr>
              <a:t>    At this the man’s face fell, and he went away sad, for he had many possessions.</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10:23</a:t>
            </a:r>
            <a:r>
              <a:rPr lang="en-US">
                <a:solidFill>
                  <a:srgbClr val="000000"/>
                </a:solidFill>
                <a:effectLst/>
                <a:latin typeface="Lucida Grande" panose="020B0600040502020204" pitchFamily="34" charset="0"/>
              </a:rPr>
              <a:t>    Jesus looked around and said to his disciples, </a:t>
            </a:r>
            <a:r>
              <a:rPr lang="en-US">
                <a:solidFill>
                  <a:srgbClr val="FF2500"/>
                </a:solidFill>
                <a:effectLst/>
                <a:latin typeface="Lucida Grande" panose="020B0600040502020204" pitchFamily="34" charset="0"/>
              </a:rPr>
              <a:t>“How hard it is for the rich to enter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24</a:t>
            </a:r>
            <a:r>
              <a:rPr lang="en-US">
                <a:solidFill>
                  <a:srgbClr val="000000"/>
                </a:solidFill>
                <a:effectLst/>
                <a:latin typeface="Lucida Grande" panose="020B0600040502020204" pitchFamily="34" charset="0"/>
              </a:rPr>
              <a:t> This amazed them. But Jesus said again, </a:t>
            </a:r>
            <a:r>
              <a:rPr lang="en-US">
                <a:solidFill>
                  <a:srgbClr val="FF2500"/>
                </a:solidFill>
                <a:effectLst/>
                <a:latin typeface="Lucida Grande" panose="020B0600040502020204" pitchFamily="34" charset="0"/>
              </a:rPr>
              <a:t>“Dear children, it is very hard to enter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25</a:t>
            </a:r>
            <a:r>
              <a:rPr lang="en-US">
                <a:solidFill>
                  <a:srgbClr val="FF2500"/>
                </a:solidFill>
                <a:effectLst/>
                <a:latin typeface="Lucida Grande" panose="020B0600040502020204" pitchFamily="34" charset="0"/>
              </a:rPr>
              <a:t> In fact, it is easier for a camel to go through the eye of a needle than for a rich person to enter the Kingdom of God!”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10:26</a:t>
            </a:r>
            <a:r>
              <a:rPr lang="en-US">
                <a:effectLst/>
                <a:latin typeface="Lucida Grande" panose="020B0600040502020204" pitchFamily="34" charset="0"/>
              </a:rPr>
              <a:t>    The disciples were astounded. “Then who in the world can be saved?” they asked.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10:27</a:t>
            </a:r>
            <a:r>
              <a:rPr lang="en-US">
                <a:solidFill>
                  <a:srgbClr val="000000"/>
                </a:solidFill>
                <a:effectLst/>
                <a:latin typeface="Lucida Grande" panose="020B0600040502020204" pitchFamily="34" charset="0"/>
              </a:rPr>
              <a:t>    Jesus looked at them intently and said, </a:t>
            </a:r>
            <a:r>
              <a:rPr lang="en-US">
                <a:solidFill>
                  <a:srgbClr val="FF2500"/>
                </a:solidFill>
                <a:effectLst/>
                <a:latin typeface="Lucida Grande" panose="020B0600040502020204" pitchFamily="34" charset="0"/>
              </a:rPr>
              <a:t>“Humanly speaking, it is impossible. But not with God. Everything is possible with God.”</a:t>
            </a:r>
            <a:br>
              <a:rPr lang="en-US">
                <a:effectLst/>
                <a:latin typeface="Lucida Grande" panose="020B0600040502020204" pitchFamily="34" charset="0"/>
              </a:rPr>
            </a:b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10:28</a:t>
            </a:r>
            <a:r>
              <a:rPr lang="en-US">
                <a:effectLst/>
                <a:latin typeface="Lucida Grande" panose="020B0600040502020204" pitchFamily="34" charset="0"/>
              </a:rPr>
              <a:t>    Then Peter began to speak up. “We’ve given up everything to follow you,” he said.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Mark 10:29</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“Yes,”</a:t>
            </a:r>
            <a:r>
              <a:rPr lang="en-US">
                <a:solidFill>
                  <a:srgbClr val="000000"/>
                </a:solidFill>
                <a:effectLst/>
                <a:latin typeface="Lucida Grande" panose="020B0600040502020204" pitchFamily="34" charset="0"/>
              </a:rPr>
              <a:t> Jesus replied, </a:t>
            </a:r>
            <a:r>
              <a:rPr lang="en-US">
                <a:solidFill>
                  <a:srgbClr val="FF2500"/>
                </a:solidFill>
                <a:effectLst/>
                <a:latin typeface="Lucida Grande" panose="020B0600040502020204" pitchFamily="34" charset="0"/>
              </a:rPr>
              <a:t>“and I assure you that everyone who has given up house or brothers or sisters or mother or father or children or property, for my sake and for the Good News,</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30</a:t>
            </a:r>
            <a:r>
              <a:rPr lang="en-US">
                <a:solidFill>
                  <a:srgbClr val="FF2500"/>
                </a:solidFill>
                <a:effectLst/>
                <a:latin typeface="Lucida Grande" panose="020B0600040502020204" pitchFamily="34" charset="0"/>
              </a:rPr>
              <a:t> will receive now in return a hundred times as many houses, brothers, sisters, mothers, children, and property—along with persecution. And in the world to come that person will have eternal life.</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31</a:t>
            </a:r>
            <a:r>
              <a:rPr lang="en-US">
                <a:solidFill>
                  <a:srgbClr val="FF2500"/>
                </a:solidFill>
                <a:effectLst/>
                <a:latin typeface="Lucida Grande" panose="020B0600040502020204" pitchFamily="34" charset="0"/>
              </a:rPr>
              <a:t> But many who are the greatest now will be least important then, and those who seem least important now will be the greatest then.”</a:t>
            </a:r>
          </a:p>
          <a:p>
            <a:pPr>
              <a:buNone/>
            </a:pPr>
            <a:endParaRPr lang="en-US">
              <a:effectLst/>
              <a:latin typeface="Lucida Grande" panose="020B0600040502020204" pitchFamily="34" charset="0"/>
            </a:endParaRPr>
          </a:p>
          <a:p>
            <a:pPr>
              <a:buNone/>
            </a:pPr>
            <a:r>
              <a:rPr lang="en-US">
                <a:effectLst/>
                <a:latin typeface="Lucida Grande" panose="020B0600040502020204" pitchFamily="34" charset="0"/>
              </a:rPr>
              <a:t>The Rich Man</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18:18</a:t>
            </a:r>
            <a:r>
              <a:rPr lang="en-US">
                <a:effectLst/>
                <a:latin typeface="Lucida Grande" panose="020B0600040502020204" pitchFamily="34" charset="0"/>
              </a:rPr>
              <a:t>    Once a religious leader asked Jesus this question: “Good Teacher, what should I do to inherit eternal life?”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18:19</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“Why do you call me good?”</a:t>
            </a:r>
            <a:r>
              <a:rPr lang="en-US">
                <a:solidFill>
                  <a:srgbClr val="000000"/>
                </a:solidFill>
                <a:effectLst/>
                <a:latin typeface="Lucida Grande" panose="020B0600040502020204" pitchFamily="34" charset="0"/>
              </a:rPr>
              <a:t> Jesus asked him. </a:t>
            </a:r>
            <a:r>
              <a:rPr lang="en-US">
                <a:solidFill>
                  <a:srgbClr val="FF2500"/>
                </a:solidFill>
                <a:effectLst/>
                <a:latin typeface="Lucida Grande" panose="020B0600040502020204" pitchFamily="34" charset="0"/>
              </a:rPr>
              <a:t>“Only God is truly good.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20</a:t>
            </a:r>
            <a:r>
              <a:rPr lang="en-US">
                <a:solidFill>
                  <a:srgbClr val="FF2500"/>
                </a:solidFill>
                <a:effectLst/>
                <a:latin typeface="Lucida Grande" panose="020B0600040502020204" pitchFamily="34" charset="0"/>
              </a:rPr>
              <a:t> But to answer your question, you know the commandments: ‘You must not commit adultery. You must not murder. You must not steal. You must not testify falsely. Honor your father and mother.’”</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18:21</a:t>
            </a:r>
            <a:r>
              <a:rPr lang="en-US">
                <a:effectLst/>
                <a:latin typeface="Lucida Grande" panose="020B0600040502020204" pitchFamily="34" charset="0"/>
              </a:rPr>
              <a:t>    The man replied, “I’ve obeyed all these commandments since I was young.”</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18:22</a:t>
            </a:r>
            <a:r>
              <a:rPr lang="en-US">
                <a:solidFill>
                  <a:srgbClr val="000000"/>
                </a:solidFill>
                <a:effectLst/>
                <a:latin typeface="Lucida Grande" panose="020B0600040502020204" pitchFamily="34" charset="0"/>
              </a:rPr>
              <a:t>    When Jesus heard his answer, he said, </a:t>
            </a:r>
            <a:r>
              <a:rPr lang="en-US">
                <a:solidFill>
                  <a:srgbClr val="FF2500"/>
                </a:solidFill>
                <a:effectLst/>
                <a:latin typeface="Lucida Grande" panose="020B0600040502020204" pitchFamily="34" charset="0"/>
              </a:rPr>
              <a:t>“There is still one thing you haven’t done. Sell all your possessions and give the money to the poor, and you will have treasure in heaven. Then come, follow me.”</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18:23</a:t>
            </a:r>
            <a:r>
              <a:rPr lang="en-US">
                <a:effectLst/>
                <a:latin typeface="Lucida Grande" panose="020B0600040502020204" pitchFamily="34" charset="0"/>
              </a:rPr>
              <a:t>    But when the man heard this he became very sad, for he was very rich.</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18:24</a:t>
            </a:r>
            <a:r>
              <a:rPr lang="en-US">
                <a:solidFill>
                  <a:srgbClr val="000000"/>
                </a:solidFill>
                <a:effectLst/>
                <a:latin typeface="Lucida Grande" panose="020B0600040502020204" pitchFamily="34" charset="0"/>
              </a:rPr>
              <a:t>    When Jesus saw this, he said, </a:t>
            </a:r>
            <a:r>
              <a:rPr lang="en-US">
                <a:solidFill>
                  <a:srgbClr val="FF2500"/>
                </a:solidFill>
                <a:effectLst/>
                <a:latin typeface="Lucida Grande" panose="020B0600040502020204" pitchFamily="34" charset="0"/>
              </a:rPr>
              <a:t>“How hard it is for the rich to enter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25</a:t>
            </a:r>
            <a:r>
              <a:rPr lang="en-US">
                <a:solidFill>
                  <a:srgbClr val="FF2500"/>
                </a:solidFill>
                <a:effectLst/>
                <a:latin typeface="Lucida Grande" panose="020B0600040502020204" pitchFamily="34" charset="0"/>
              </a:rPr>
              <a:t> In fact, it is easier for a camel to go through the eye of a needle than for a rich person to enter the Kingdom of God!”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18:26</a:t>
            </a:r>
            <a:r>
              <a:rPr lang="en-US">
                <a:effectLst/>
                <a:latin typeface="Lucida Grande" panose="020B0600040502020204" pitchFamily="34" charset="0"/>
              </a:rPr>
              <a:t>    Those who heard this said, “Then who in the world can be saved?”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18:27</a:t>
            </a:r>
            <a:r>
              <a:rPr lang="en-US">
                <a:solidFill>
                  <a:srgbClr val="000000"/>
                </a:solidFill>
                <a:effectLst/>
                <a:latin typeface="Lucida Grande" panose="020B0600040502020204" pitchFamily="34" charset="0"/>
              </a:rPr>
              <a:t>    He replied, </a:t>
            </a:r>
            <a:r>
              <a:rPr lang="en-US">
                <a:solidFill>
                  <a:srgbClr val="FF2500"/>
                </a:solidFill>
                <a:effectLst/>
                <a:latin typeface="Lucida Grande" panose="020B0600040502020204" pitchFamily="34" charset="0"/>
              </a:rPr>
              <a:t>“What is impossible for people is possible with God.”</a:t>
            </a:r>
          </a:p>
          <a:p>
            <a:pPr>
              <a:buNone/>
            </a:pPr>
            <a:endParaRPr lang="en-US">
              <a:effectLst/>
              <a:latin typeface="Lucida Grande" panose="020B0600040502020204" pitchFamily="34" charset="0"/>
            </a:endParaRPr>
          </a:p>
          <a:p>
            <a:pPr>
              <a:buNone/>
            </a:pPr>
            <a:r>
              <a:rPr lang="en-US" b="1">
                <a:solidFill>
                  <a:srgbClr val="006699"/>
                </a:solidFill>
                <a:effectLst/>
                <a:latin typeface="Helvetica Neue" panose="02000503000000020004" pitchFamily="2" charset="0"/>
              </a:rPr>
              <a:t>Luke 18:28</a:t>
            </a:r>
            <a:r>
              <a:rPr lang="en-US">
                <a:effectLst/>
                <a:latin typeface="Lucida Grande" panose="020B0600040502020204" pitchFamily="34" charset="0"/>
              </a:rPr>
              <a:t>    Peter said, “We’ve left our homes to follow you.”</a:t>
            </a:r>
          </a:p>
          <a:p>
            <a:pPr>
              <a:buNone/>
            </a:pPr>
            <a:endParaRPr lang="en-US">
              <a:effectLst/>
              <a:latin typeface="Lucida Grande" panose="020B0600040502020204" pitchFamily="34" charset="0"/>
            </a:endParaRPr>
          </a:p>
          <a:p>
            <a:r>
              <a:rPr lang="en-US" b="1">
                <a:solidFill>
                  <a:srgbClr val="006699"/>
                </a:solidFill>
                <a:effectLst/>
                <a:latin typeface="Helvetica Neue" panose="02000503000000020004" pitchFamily="2" charset="0"/>
              </a:rPr>
              <a:t>Luke 18:29</a:t>
            </a:r>
            <a:r>
              <a:rPr lang="en-US">
                <a:solidFill>
                  <a:srgbClr val="000000"/>
                </a:solidFill>
                <a:effectLst/>
                <a:latin typeface="Lucida Grande" panose="020B0600040502020204" pitchFamily="34" charset="0"/>
              </a:rPr>
              <a:t>    </a:t>
            </a:r>
            <a:r>
              <a:rPr lang="en-US">
                <a:solidFill>
                  <a:srgbClr val="FF2500"/>
                </a:solidFill>
                <a:effectLst/>
                <a:latin typeface="Lucida Grande" panose="020B0600040502020204" pitchFamily="34" charset="0"/>
              </a:rPr>
              <a:t>“Yes,”</a:t>
            </a:r>
            <a:r>
              <a:rPr lang="en-US">
                <a:solidFill>
                  <a:srgbClr val="000000"/>
                </a:solidFill>
                <a:effectLst/>
                <a:latin typeface="Lucida Grande" panose="020B0600040502020204" pitchFamily="34" charset="0"/>
              </a:rPr>
              <a:t> Jesus replied, </a:t>
            </a:r>
            <a:r>
              <a:rPr lang="en-US">
                <a:solidFill>
                  <a:srgbClr val="FF2500"/>
                </a:solidFill>
                <a:effectLst/>
                <a:latin typeface="Lucida Grande" panose="020B0600040502020204" pitchFamily="34" charset="0"/>
              </a:rPr>
              <a:t>“and I assure you that everyone who has given up house or wife or brothers or parents or children, for the sake of the Kingdom of God,</a:t>
            </a:r>
            <a:r>
              <a:rPr lang="en-US">
                <a:solidFill>
                  <a:srgbClr val="000000"/>
                </a:solidFill>
                <a:effectLst/>
                <a:latin typeface="Lucida Grande" panose="020B0600040502020204" pitchFamily="34" charset="0"/>
              </a:rPr>
              <a:t> </a:t>
            </a:r>
            <a:r>
              <a:rPr lang="en-US" b="1" baseline="30000">
                <a:solidFill>
                  <a:srgbClr val="006699"/>
                </a:solidFill>
                <a:effectLst/>
                <a:latin typeface="Helvetica Neue" panose="02000503000000020004" pitchFamily="2" charset="0"/>
              </a:rPr>
              <a:t>30</a:t>
            </a:r>
            <a:r>
              <a:rPr lang="en-US">
                <a:solidFill>
                  <a:srgbClr val="FF2500"/>
                </a:solidFill>
                <a:effectLst/>
                <a:latin typeface="Lucida Grande" panose="020B0600040502020204" pitchFamily="34" charset="0"/>
              </a:rPr>
              <a:t> will be repaid many times over in this life, and will have eternal life in the world to come.”</a:t>
            </a:r>
            <a:r>
              <a:rPr lang="en-US">
                <a:solidFill>
                  <a:srgbClr val="000000"/>
                </a:solidFill>
                <a:effectLst/>
                <a:latin typeface="Lucida Grande" panose="020B0600040502020204" pitchFamily="34" charset="0"/>
              </a:rPr>
              <a:t> </a:t>
            </a:r>
            <a:endParaRPr lang="en-US">
              <a:solidFill>
                <a:srgbClr val="FF2500"/>
              </a:solidFill>
              <a:effectLst/>
              <a:latin typeface="Lucida Grande" panose="020B06000405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55868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Lucida Grande" panose="020B0600040502020204" pitchFamily="34" charset="0"/>
              </a:rPr>
              <a:t>"This man’s question indicated that he viewed </a:t>
            </a:r>
            <a:r>
              <a:rPr lang="en-US" b="1" dirty="0">
                <a:effectLst/>
                <a:latin typeface="Lucida Grande" panose="020B0600040502020204" pitchFamily="34" charset="0"/>
              </a:rPr>
              <a:t>eternal life</a:t>
            </a:r>
            <a:r>
              <a:rPr lang="en-US" dirty="0">
                <a:effectLst/>
                <a:latin typeface="Lucida Grande" panose="020B0600040502020204" pitchFamily="34" charset="0"/>
              </a:rPr>
              <a:t> as something to be achieved by doing good (in contrast with Mark 10:15; cf. Matt. 19:16) and also that he felt insecure about his future destiny. References to </a:t>
            </a:r>
            <a:r>
              <a:rPr lang="en-US" b="1" dirty="0">
                <a:effectLst/>
                <a:latin typeface="Lucida Grande" panose="020B0600040502020204" pitchFamily="34" charset="0"/>
              </a:rPr>
              <a:t>eternal life</a:t>
            </a:r>
            <a:r>
              <a:rPr lang="en-US" dirty="0">
                <a:effectLst/>
                <a:latin typeface="Lucida Grande" panose="020B0600040502020204" pitchFamily="34" charset="0"/>
              </a:rPr>
              <a:t> (mentioned in Mark only in 10:17, 30), “entering God’s kingdom” (vv. 23-25), and being “saved” (v. 26) all focus on the future possession of life with God, though a person enters it now by accepting God’s rule in his earthly life. John’s Gospel emphasizes the present possession of eternal life."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Lucida Grande" panose="020B0600040502020204" pitchFamily="34" charset="0"/>
                <a:cs typeface="+mn-cs"/>
              </a:rPr>
              <a:t>—</a:t>
            </a:r>
            <a:r>
              <a:rPr lang="en-US" dirty="0">
                <a:effectLst/>
                <a:latin typeface="Accordance" pitchFamily="2" charset="-79"/>
                <a:cs typeface="Accordance" pitchFamily="2" charset="-79"/>
              </a:rPr>
              <a:t>John D. Grassmick, </a:t>
            </a:r>
            <a:r>
              <a:rPr lang="en-US" i="1" dirty="0">
                <a:effectLst/>
                <a:latin typeface="Accordance" pitchFamily="2" charset="-79"/>
                <a:cs typeface="Accordance" pitchFamily="2" charset="-79"/>
              </a:rPr>
              <a:t>Mark</a:t>
            </a:r>
            <a:r>
              <a:rPr lang="en-US" dirty="0">
                <a:effectLst/>
                <a:latin typeface="Accordance" pitchFamily="2" charset="-79"/>
                <a:cs typeface="Accordance" pitchFamily="2" charset="-79"/>
              </a:rPr>
              <a:t> (The Bible Knowledge Commentary; eds. John F. Walvoord and Roy B. Zuck; Accordance electronic ed. 2 vols.; Wheaton: Victor Books, 1983), 2:150.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57491-AF78-4EAC-91FC-8D2D6145D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17553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63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10:17</a:t>
            </a:r>
            <a:r>
              <a:rPr lang="en-US" dirty="0">
                <a:effectLst/>
                <a:latin typeface="Lucida Grande" panose="020B0600040502020204" pitchFamily="34" charset="0"/>
              </a:rPr>
              <a:t>    As Jesus was starting out on his way to Jerusalem, a man came running up to him, knelt down, and asked, “Good Teacher, what must I do to inherit eternal life?”</a:t>
            </a:r>
          </a:p>
          <a:p>
            <a:r>
              <a:rPr lang="en-US" dirty="0"/>
              <a:t>———————</a:t>
            </a:r>
          </a:p>
          <a:p>
            <a:r>
              <a:rPr lang="en-US" dirty="0"/>
              <a:t>"</a:t>
            </a:r>
            <a:r>
              <a:rPr lang="en-US" dirty="0">
                <a:solidFill>
                  <a:srgbClr val="000000"/>
                </a:solidFill>
                <a:effectLst/>
                <a:latin typeface="Times New Roman" panose="02020603050405020304" pitchFamily="18" charset="0"/>
              </a:rPr>
              <a:t>His question was specifically, “What must I do to inherit eternal life?” In Jewish understanding, to “inherit eternal life” was to be resurrected and accepted for entrance into the messianic kingdom of the future (cf. Dan 12:2; 2 </a:t>
            </a:r>
            <a:r>
              <a:rPr lang="en-US" dirty="0" err="1">
                <a:solidFill>
                  <a:srgbClr val="000000"/>
                </a:solidFill>
                <a:effectLst/>
                <a:latin typeface="Times New Roman" panose="02020603050405020304" pitchFamily="18" charset="0"/>
              </a:rPr>
              <a:t>Macc</a:t>
            </a:r>
            <a:r>
              <a:rPr lang="en-US" dirty="0">
                <a:solidFill>
                  <a:srgbClr val="000000"/>
                </a:solidFill>
                <a:effectLst/>
                <a:latin typeface="Times New Roman" panose="02020603050405020304" pitchFamily="18" charset="0"/>
              </a:rPr>
              <a:t> 7:9).</a:t>
            </a:r>
          </a:p>
          <a:p>
            <a:r>
              <a:rPr lang="en-US" dirty="0">
                <a:solidFill>
                  <a:srgbClr val="000000"/>
                </a:solidFill>
                <a:effectLst/>
                <a:latin typeface="Times New Roman" panose="02020603050405020304" pitchFamily="18" charset="0"/>
              </a:rPr>
              <a:t>5 Notice Mark 10:30 in which Jesus spoke of “eternal life” in the “age to come.” So “to inherit eternal life” was an equivalent expression for entering the kingdom of God, referred to elsewhere as “inheriting the kingdom” (cf. Mt 25:34; 1 Cor 6:9, 10; 15:50; Gal 5:21). The NT is very clear that one can only do this by humbly coming to Jesus with a child-like faith in order to be born again (Mk 10:15; John 3:3; Col 1:13-14). The young man’s question in Mark 10:17, however, gives him away that he does not understand the right approach, for he asks, “What must I do?” The NT is clear that there is not anything we can “do” to merit eternal life. Receiving God’s forgiveness and eternal life do not come because of what we “do,” but only as a free gift of God’s grace."</a:t>
            </a:r>
          </a:p>
          <a:p>
            <a:r>
              <a:rPr lang="en-US" dirty="0">
                <a:solidFill>
                  <a:srgbClr val="000000"/>
                </a:solidFill>
                <a:effectLst/>
                <a:latin typeface="Times New Roman" panose="02020603050405020304" pitchFamily="18" charset="0"/>
              </a:rPr>
              <a:t>—Paul Tanner, </a:t>
            </a:r>
            <a:r>
              <a:rPr lang="en-US" i="1" dirty="0">
                <a:solidFill>
                  <a:srgbClr val="000000"/>
                </a:solidFill>
                <a:effectLst/>
                <a:latin typeface="Times New Roman" panose="02020603050405020304" pitchFamily="18" charset="0"/>
              </a:rPr>
              <a:t>Following the Master</a:t>
            </a:r>
            <a:r>
              <a:rPr lang="en-US" i="0" dirty="0">
                <a:solidFill>
                  <a:srgbClr val="000000"/>
                </a:solidFill>
                <a:effectLst/>
                <a:latin typeface="Times New Roman" panose="02020603050405020304" pitchFamily="18" charset="0"/>
              </a:rPr>
              <a:t> (BEE World), 144</a:t>
            </a:r>
            <a:endParaRPr lang="en-US"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222956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36.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9FA47A7-B5F9-1447-A770-82A9547AB5C9}" type="slidenum">
              <a:rPr lang="en-US"/>
              <a:pPr>
                <a:defRPr/>
              </a:pPr>
              <a:t>‹#›</a:t>
            </a:fld>
            <a:endParaRPr lang="en-US"/>
          </a:p>
        </p:txBody>
      </p:sp>
    </p:spTree>
    <p:extLst>
      <p:ext uri="{BB962C8B-B14F-4D97-AF65-F5344CB8AC3E}">
        <p14:creationId xmlns:p14="http://schemas.microsoft.com/office/powerpoint/2010/main" val="3214673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BF7C9F-4E63-5E42-ACD9-757C183AD683}" type="slidenum">
              <a:rPr lang="en-US"/>
              <a:pPr>
                <a:defRPr/>
              </a:pPr>
              <a:t>‹#›</a:t>
            </a:fld>
            <a:endParaRPr lang="en-US"/>
          </a:p>
        </p:txBody>
      </p:sp>
    </p:spTree>
    <p:extLst>
      <p:ext uri="{BB962C8B-B14F-4D97-AF65-F5344CB8AC3E}">
        <p14:creationId xmlns:p14="http://schemas.microsoft.com/office/powerpoint/2010/main" val="9804594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DF90554-FC23-B641-972D-59DBC7F1DD68}"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4222365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D87B5E-C093-FB4C-A46D-39BD18CACC56}"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39121206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B5A6F57-F07B-6D47-9520-9A044C1CC2F6}"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4803968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3E85EEF-783A-3447-B412-D5B2B7D8C6D1}"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3010396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54615E-6C62-FF4B-8A67-53E7ADAEE191}"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35111772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90EBF2-CAB3-B540-A4F4-2884CBFD461B}"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2754749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05A2BCD-8A84-9D47-8357-7ED0671641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7276935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E2065B8-E624-424A-9C72-EA6D87A88AD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019121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9A975CE-1AED-494A-9660-A54EB02041C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7765627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A315B21-2541-F549-A0F3-A530A004B7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35890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3AAEEF-4FBF-0448-87B9-D23FF78581EE}" type="slidenum">
              <a:rPr lang="en-US"/>
              <a:pPr>
                <a:defRPr/>
              </a:pPr>
              <a:t>‹#›</a:t>
            </a:fld>
            <a:endParaRPr lang="en-US"/>
          </a:p>
        </p:txBody>
      </p:sp>
    </p:spTree>
    <p:extLst>
      <p:ext uri="{BB962C8B-B14F-4D97-AF65-F5344CB8AC3E}">
        <p14:creationId xmlns:p14="http://schemas.microsoft.com/office/powerpoint/2010/main" val="1222729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D873BF2F-2BFE-924D-91A1-9D28F9503A1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2707053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26597C24-3D1F-8D4A-9E79-5D0CED7ED69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9470029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E81D3973-4C2E-1B4B-950C-CD30F2BE8B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2312909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90D4D053-4814-BF47-8D44-376F923695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444502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8C338CE-700B-7042-8A6B-A3A5CC8EDBE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870680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BB89F18-A253-1B45-A220-528E48CDBCB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441134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4F3D949-72A9-BA40-919A-49B461DD9F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192856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042" indent="0" algn="ctr">
              <a:buNone/>
              <a:defRPr>
                <a:solidFill>
                  <a:schemeClr val="tx1">
                    <a:tint val="75000"/>
                  </a:schemeClr>
                </a:solidFill>
              </a:defRPr>
            </a:lvl2pPr>
            <a:lvl3pPr marL="914085" indent="0" algn="ctr">
              <a:buNone/>
              <a:defRPr>
                <a:solidFill>
                  <a:schemeClr val="tx1">
                    <a:tint val="75000"/>
                  </a:schemeClr>
                </a:solidFill>
              </a:defRPr>
            </a:lvl3pPr>
            <a:lvl4pPr marL="1371124" indent="0" algn="ctr">
              <a:buNone/>
              <a:defRPr>
                <a:solidFill>
                  <a:schemeClr val="tx1">
                    <a:tint val="75000"/>
                  </a:schemeClr>
                </a:solidFill>
              </a:defRPr>
            </a:lvl4pPr>
            <a:lvl5pPr marL="1828170" indent="0" algn="ctr">
              <a:buNone/>
              <a:defRPr>
                <a:solidFill>
                  <a:schemeClr val="tx1">
                    <a:tint val="75000"/>
                  </a:schemeClr>
                </a:solidFill>
              </a:defRPr>
            </a:lvl5pPr>
            <a:lvl6pPr marL="2285205" indent="0" algn="ctr">
              <a:buNone/>
              <a:defRPr>
                <a:solidFill>
                  <a:schemeClr val="tx1">
                    <a:tint val="75000"/>
                  </a:schemeClr>
                </a:solidFill>
              </a:defRPr>
            </a:lvl6pPr>
            <a:lvl7pPr marL="2742248" indent="0" algn="ctr">
              <a:buNone/>
              <a:defRPr>
                <a:solidFill>
                  <a:schemeClr val="tx1">
                    <a:tint val="75000"/>
                  </a:schemeClr>
                </a:solidFill>
              </a:defRPr>
            </a:lvl7pPr>
            <a:lvl8pPr marL="3199289" indent="0" algn="ctr">
              <a:buNone/>
              <a:defRPr>
                <a:solidFill>
                  <a:schemeClr val="tx1">
                    <a:tint val="75000"/>
                  </a:schemeClr>
                </a:solidFill>
              </a:defRPr>
            </a:lvl8pPr>
            <a:lvl9pPr marL="36563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646A40A2-1A7F-E940-B3C0-3EBC633C484F}"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F8B749AA-51D6-394A-A4FC-2652740AB9F0}" type="slidenum">
              <a:rPr lang="en-US"/>
              <a:pPr/>
              <a:t>‹#›</a:t>
            </a:fld>
            <a:endParaRPr lang="en-US"/>
          </a:p>
        </p:txBody>
      </p:sp>
    </p:spTree>
    <p:extLst>
      <p:ext uri="{BB962C8B-B14F-4D97-AF65-F5344CB8AC3E}">
        <p14:creationId xmlns:p14="http://schemas.microsoft.com/office/powerpoint/2010/main" val="1387254078"/>
      </p:ext>
    </p:extLst>
  </p:cSld>
  <p:clrMapOvr>
    <a:masterClrMapping/>
  </p:clrMapOvr>
  <p:transition spd="slow">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91C3765-EC3A-2347-BAB9-9B69B56968D8}"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8B1B77CD-37B6-1146-A19C-E5639186FDEB}" type="slidenum">
              <a:rPr lang="en-US"/>
              <a:pPr/>
              <a:t>‹#›</a:t>
            </a:fld>
            <a:endParaRPr lang="en-US"/>
          </a:p>
        </p:txBody>
      </p:sp>
    </p:spTree>
    <p:extLst>
      <p:ext uri="{BB962C8B-B14F-4D97-AF65-F5344CB8AC3E}">
        <p14:creationId xmlns:p14="http://schemas.microsoft.com/office/powerpoint/2010/main" val="3484985286"/>
      </p:ext>
    </p:extLst>
  </p:cSld>
  <p:clrMapOvr>
    <a:masterClrMapping/>
  </p:clrMapOvr>
  <p:transition spd="slow">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42" indent="0">
              <a:buNone/>
              <a:defRPr sz="1800">
                <a:solidFill>
                  <a:schemeClr val="tx1">
                    <a:tint val="75000"/>
                  </a:schemeClr>
                </a:solidFill>
              </a:defRPr>
            </a:lvl2pPr>
            <a:lvl3pPr marL="914085" indent="0">
              <a:buNone/>
              <a:defRPr sz="1600">
                <a:solidFill>
                  <a:schemeClr val="tx1">
                    <a:tint val="75000"/>
                  </a:schemeClr>
                </a:solidFill>
              </a:defRPr>
            </a:lvl3pPr>
            <a:lvl4pPr marL="1371124" indent="0">
              <a:buNone/>
              <a:defRPr sz="1400">
                <a:solidFill>
                  <a:schemeClr val="tx1">
                    <a:tint val="75000"/>
                  </a:schemeClr>
                </a:solidFill>
              </a:defRPr>
            </a:lvl4pPr>
            <a:lvl5pPr marL="1828170" indent="0">
              <a:buNone/>
              <a:defRPr sz="1400">
                <a:solidFill>
                  <a:schemeClr val="tx1">
                    <a:tint val="75000"/>
                  </a:schemeClr>
                </a:solidFill>
              </a:defRPr>
            </a:lvl5pPr>
            <a:lvl6pPr marL="2285205" indent="0">
              <a:buNone/>
              <a:defRPr sz="1400">
                <a:solidFill>
                  <a:schemeClr val="tx1">
                    <a:tint val="75000"/>
                  </a:schemeClr>
                </a:solidFill>
              </a:defRPr>
            </a:lvl6pPr>
            <a:lvl7pPr marL="2742248" indent="0">
              <a:buNone/>
              <a:defRPr sz="1400">
                <a:solidFill>
                  <a:schemeClr val="tx1">
                    <a:tint val="75000"/>
                  </a:schemeClr>
                </a:solidFill>
              </a:defRPr>
            </a:lvl7pPr>
            <a:lvl8pPr marL="3199289" indent="0">
              <a:buNone/>
              <a:defRPr sz="1400">
                <a:solidFill>
                  <a:schemeClr val="tx1">
                    <a:tint val="75000"/>
                  </a:schemeClr>
                </a:solidFill>
              </a:defRPr>
            </a:lvl8pPr>
            <a:lvl9pPr marL="365632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4D3D4C4-556A-D34E-BDCA-93F872896B58}"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5B176137-5771-9F41-9F83-9F61E1332504}" type="slidenum">
              <a:rPr lang="en-US"/>
              <a:pPr/>
              <a:t>‹#›</a:t>
            </a:fld>
            <a:endParaRPr lang="en-US"/>
          </a:p>
        </p:txBody>
      </p:sp>
    </p:spTree>
    <p:extLst>
      <p:ext uri="{BB962C8B-B14F-4D97-AF65-F5344CB8AC3E}">
        <p14:creationId xmlns:p14="http://schemas.microsoft.com/office/powerpoint/2010/main" val="347471680"/>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0A3F0035-94AC-0D4E-9D6F-9687A6670E4A}" type="slidenum">
              <a:rPr lang="en-US"/>
              <a:pPr>
                <a:defRPr/>
              </a:pPr>
              <a:t>‹#›</a:t>
            </a:fld>
            <a:endParaRPr lang="en-US"/>
          </a:p>
        </p:txBody>
      </p:sp>
    </p:spTree>
    <p:extLst>
      <p:ext uri="{BB962C8B-B14F-4D97-AF65-F5344CB8AC3E}">
        <p14:creationId xmlns:p14="http://schemas.microsoft.com/office/powerpoint/2010/main" val="207458632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8EF78977-24D1-644C-ADF9-B176C6ACB4C0}"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771DA27B-6613-CB43-A4D6-5A95AB3FB5BD}" type="slidenum">
              <a:rPr lang="en-US"/>
              <a:pPr/>
              <a:t>‹#›</a:t>
            </a:fld>
            <a:endParaRPr lang="en-US"/>
          </a:p>
        </p:txBody>
      </p:sp>
    </p:spTree>
    <p:extLst>
      <p:ext uri="{BB962C8B-B14F-4D97-AF65-F5344CB8AC3E}">
        <p14:creationId xmlns:p14="http://schemas.microsoft.com/office/powerpoint/2010/main" val="3760864549"/>
      </p:ext>
    </p:extLst>
  </p:cSld>
  <p:clrMapOvr>
    <a:masterClrMapping/>
  </p:clrMapOvr>
  <p:transition spd="slow">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062F881D-6380-EC4B-B791-38A1AE037F1F}" type="datetimeFigureOut">
              <a:rPr lang="en-US"/>
              <a:pPr/>
              <a:t>6/16/26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fld id="{EFFF0E42-28DB-044C-BBFF-604D49A2197F}" type="slidenum">
              <a:rPr lang="en-US"/>
              <a:pPr/>
              <a:t>‹#›</a:t>
            </a:fld>
            <a:endParaRPr lang="en-US"/>
          </a:p>
        </p:txBody>
      </p:sp>
    </p:spTree>
    <p:extLst>
      <p:ext uri="{BB962C8B-B14F-4D97-AF65-F5344CB8AC3E}">
        <p14:creationId xmlns:p14="http://schemas.microsoft.com/office/powerpoint/2010/main" val="2448940097"/>
      </p:ext>
    </p:extLst>
  </p:cSld>
  <p:clrMapOvr>
    <a:masterClrMapping/>
  </p:clrMapOvr>
  <p:transition spd="slow">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9B85D139-EB19-7848-A807-642B58AAA95C}" type="datetimeFigureOut">
              <a:rPr lang="en-US"/>
              <a:pPr/>
              <a:t>6/16/26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fld id="{24C81018-F8B9-E740-8A7E-4AC7D489C398}" type="slidenum">
              <a:rPr lang="en-US"/>
              <a:pPr/>
              <a:t>‹#›</a:t>
            </a:fld>
            <a:endParaRPr lang="en-US"/>
          </a:p>
        </p:txBody>
      </p:sp>
    </p:spTree>
    <p:extLst>
      <p:ext uri="{BB962C8B-B14F-4D97-AF65-F5344CB8AC3E}">
        <p14:creationId xmlns:p14="http://schemas.microsoft.com/office/powerpoint/2010/main" val="2734022655"/>
      </p:ext>
    </p:extLst>
  </p:cSld>
  <p:clrMapOvr>
    <a:masterClrMapping/>
  </p:clrMapOvr>
  <p:transition spd="slow">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F74A13B-266A-5A45-B46D-A7077A76E94F}" type="datetimeFigureOut">
              <a:rPr lang="en-US"/>
              <a:pPr/>
              <a:t>6/16/26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fld id="{4592C43F-E98E-8A4D-8AF9-8880D7D52978}" type="slidenum">
              <a:rPr lang="en-US"/>
              <a:pPr/>
              <a:t>‹#›</a:t>
            </a:fld>
            <a:endParaRPr lang="en-US"/>
          </a:p>
        </p:txBody>
      </p:sp>
    </p:spTree>
    <p:extLst>
      <p:ext uri="{BB962C8B-B14F-4D97-AF65-F5344CB8AC3E}">
        <p14:creationId xmlns:p14="http://schemas.microsoft.com/office/powerpoint/2010/main" val="2434067713"/>
      </p:ext>
    </p:extLst>
  </p:cSld>
  <p:clrMapOvr>
    <a:masterClrMapping/>
  </p:clrMapOvr>
  <p:transition spd="slow">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FEB1CE5F-7C25-B14A-BB0C-8AF491016EC9}"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D8442A44-C60C-3540-ABC5-86B8EAE56017}" type="slidenum">
              <a:rPr lang="en-US"/>
              <a:pPr/>
              <a:t>‹#›</a:t>
            </a:fld>
            <a:endParaRPr lang="en-US"/>
          </a:p>
        </p:txBody>
      </p:sp>
    </p:spTree>
    <p:extLst>
      <p:ext uri="{BB962C8B-B14F-4D97-AF65-F5344CB8AC3E}">
        <p14:creationId xmlns:p14="http://schemas.microsoft.com/office/powerpoint/2010/main" val="4030425656"/>
      </p:ext>
    </p:extLst>
  </p:cSld>
  <p:clrMapOvr>
    <a:masterClrMapping/>
  </p:clrMapOvr>
  <p:transition spd="slow">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18CD8591-41C9-EA46-BE7B-640F2C3387DF}"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B8C0FF84-406C-5449-873F-A13F0C17AD28}" type="slidenum">
              <a:rPr lang="en-US"/>
              <a:pPr/>
              <a:t>‹#›</a:t>
            </a:fld>
            <a:endParaRPr lang="en-US"/>
          </a:p>
        </p:txBody>
      </p:sp>
    </p:spTree>
    <p:extLst>
      <p:ext uri="{BB962C8B-B14F-4D97-AF65-F5344CB8AC3E}">
        <p14:creationId xmlns:p14="http://schemas.microsoft.com/office/powerpoint/2010/main" val="1930584834"/>
      </p:ext>
    </p:extLst>
  </p:cSld>
  <p:clrMapOvr>
    <a:masterClrMapping/>
  </p:clrMapOvr>
  <p:transition spd="slow">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2FECAC3E-E8AE-4B46-BB27-94FFBFDA18A4}"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A84B1C84-5CB2-D54C-96D7-AECD56D7B624}" type="slidenum">
              <a:rPr lang="en-US"/>
              <a:pPr/>
              <a:t>‹#›</a:t>
            </a:fld>
            <a:endParaRPr lang="en-US"/>
          </a:p>
        </p:txBody>
      </p:sp>
    </p:spTree>
    <p:extLst>
      <p:ext uri="{BB962C8B-B14F-4D97-AF65-F5344CB8AC3E}">
        <p14:creationId xmlns:p14="http://schemas.microsoft.com/office/powerpoint/2010/main" val="1268092602"/>
      </p:ext>
    </p:extLst>
  </p:cSld>
  <p:clrMapOvr>
    <a:masterClrMapping/>
  </p:clrMapOvr>
  <p:transition spd="slow">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0DF1B041-0579-E14B-902B-E71AA5B7A609}"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60B9C1D0-5665-064F-952D-03DF08A195E4}" type="slidenum">
              <a:rPr lang="en-US"/>
              <a:pPr/>
              <a:t>‹#›</a:t>
            </a:fld>
            <a:endParaRPr lang="en-US"/>
          </a:p>
        </p:txBody>
      </p:sp>
    </p:spTree>
    <p:extLst>
      <p:ext uri="{BB962C8B-B14F-4D97-AF65-F5344CB8AC3E}">
        <p14:creationId xmlns:p14="http://schemas.microsoft.com/office/powerpoint/2010/main" val="2196642957"/>
      </p:ext>
    </p:extLst>
  </p:cSld>
  <p:clrMapOvr>
    <a:masterClrMapping/>
  </p:clrMapOvr>
  <p:transition spd="slow">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BAB26FEC-32C2-F449-A0FD-F76361D4F731}" type="slidenum">
              <a:rPr lang="en-US"/>
              <a:pPr>
                <a:defRPr/>
              </a:pPr>
              <a:t>‹#›</a:t>
            </a:fld>
            <a:endParaRPr lang="en-US"/>
          </a:p>
        </p:txBody>
      </p:sp>
    </p:spTree>
    <p:extLst>
      <p:ext uri="{BB962C8B-B14F-4D97-AF65-F5344CB8AC3E}">
        <p14:creationId xmlns:p14="http://schemas.microsoft.com/office/powerpoint/2010/main" val="350354773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6249EC8D-AABC-2D4A-BFE2-3FFF85D83CE1}" type="slidenum">
              <a:rPr lang="en-US"/>
              <a:pPr>
                <a:defRPr/>
              </a:pPr>
              <a:t>‹#›</a:t>
            </a:fld>
            <a:endParaRPr lang="en-US"/>
          </a:p>
        </p:txBody>
      </p:sp>
    </p:spTree>
    <p:extLst>
      <p:ext uri="{BB962C8B-B14F-4D97-AF65-F5344CB8AC3E}">
        <p14:creationId xmlns:p14="http://schemas.microsoft.com/office/powerpoint/2010/main" val="316288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D70C29A3-6096-3743-AFEA-A20BA4672968}" type="slidenum">
              <a:rPr lang="en-US"/>
              <a:pPr>
                <a:defRPr/>
              </a:pPr>
              <a:t>‹#›</a:t>
            </a:fld>
            <a:endParaRPr lang="en-US"/>
          </a:p>
        </p:txBody>
      </p:sp>
    </p:spTree>
    <p:extLst>
      <p:ext uri="{BB962C8B-B14F-4D97-AF65-F5344CB8AC3E}">
        <p14:creationId xmlns:p14="http://schemas.microsoft.com/office/powerpoint/2010/main" val="273541108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924AEAE8-442E-A14D-9C2C-2CEB6259141F}" type="slidenum">
              <a:rPr lang="en-US"/>
              <a:pPr>
                <a:defRPr/>
              </a:pPr>
              <a:t>‹#›</a:t>
            </a:fld>
            <a:endParaRPr lang="en-US"/>
          </a:p>
        </p:txBody>
      </p:sp>
    </p:spTree>
    <p:extLst>
      <p:ext uri="{BB962C8B-B14F-4D97-AF65-F5344CB8AC3E}">
        <p14:creationId xmlns:p14="http://schemas.microsoft.com/office/powerpoint/2010/main" val="21385052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7089B166-FBC0-F744-86DD-0214B0E7D05B}" type="slidenum">
              <a:rPr lang="en-US"/>
              <a:pPr>
                <a:defRPr/>
              </a:pPr>
              <a:t>‹#›</a:t>
            </a:fld>
            <a:endParaRPr lang="en-US"/>
          </a:p>
        </p:txBody>
      </p:sp>
    </p:spTree>
    <p:extLst>
      <p:ext uri="{BB962C8B-B14F-4D97-AF65-F5344CB8AC3E}">
        <p14:creationId xmlns:p14="http://schemas.microsoft.com/office/powerpoint/2010/main" val="81498769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FC14A4CB-D1C6-BC40-B73B-2862185E9D7E}" type="slidenum">
              <a:rPr lang="en-US"/>
              <a:pPr>
                <a:defRPr/>
              </a:pPr>
              <a:t>‹#›</a:t>
            </a:fld>
            <a:endParaRPr lang="en-US"/>
          </a:p>
        </p:txBody>
      </p:sp>
    </p:spTree>
    <p:extLst>
      <p:ext uri="{BB962C8B-B14F-4D97-AF65-F5344CB8AC3E}">
        <p14:creationId xmlns:p14="http://schemas.microsoft.com/office/powerpoint/2010/main" val="107395659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vl1pPr>
          </a:lstStyle>
          <a:p>
            <a:pPr>
              <a:defRPr/>
            </a:pPr>
            <a:fld id="{84EB9CB5-80DC-F34A-874C-6D7BDB7469C8}" type="slidenum">
              <a:rPr lang="en-US"/>
              <a:pPr>
                <a:defRPr/>
              </a:pPr>
              <a:t>‹#›</a:t>
            </a:fld>
            <a:endParaRPr lang="en-US"/>
          </a:p>
        </p:txBody>
      </p:sp>
    </p:spTree>
    <p:extLst>
      <p:ext uri="{BB962C8B-B14F-4D97-AF65-F5344CB8AC3E}">
        <p14:creationId xmlns:p14="http://schemas.microsoft.com/office/powerpoint/2010/main" val="13872215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vl1pPr>
          </a:lstStyle>
          <a:p>
            <a:pPr>
              <a:defRPr/>
            </a:pPr>
            <a:fld id="{379811BC-EA1B-594F-ABC0-AE3412868B3F}" type="slidenum">
              <a:rPr lang="en-US"/>
              <a:pPr>
                <a:defRPr/>
              </a:pPr>
              <a:t>‹#›</a:t>
            </a:fld>
            <a:endParaRPr lang="en-US"/>
          </a:p>
        </p:txBody>
      </p:sp>
    </p:spTree>
    <p:extLst>
      <p:ext uri="{BB962C8B-B14F-4D97-AF65-F5344CB8AC3E}">
        <p14:creationId xmlns:p14="http://schemas.microsoft.com/office/powerpoint/2010/main" val="20905268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2DA7B62C-82AA-B148-9A2E-1E32FD55AB57}" type="slidenum">
              <a:rPr lang="en-US"/>
              <a:pPr>
                <a:defRPr/>
              </a:pPr>
              <a:t>‹#›</a:t>
            </a:fld>
            <a:endParaRPr lang="en-US"/>
          </a:p>
        </p:txBody>
      </p:sp>
    </p:spTree>
    <p:extLst>
      <p:ext uri="{BB962C8B-B14F-4D97-AF65-F5344CB8AC3E}">
        <p14:creationId xmlns:p14="http://schemas.microsoft.com/office/powerpoint/2010/main" val="229758167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E0E277BA-91BA-2543-830A-718D2ED986F9}" type="slidenum">
              <a:rPr lang="en-US"/>
              <a:pPr>
                <a:defRPr/>
              </a:pPr>
              <a:t>‹#›</a:t>
            </a:fld>
            <a:endParaRPr lang="en-US"/>
          </a:p>
        </p:txBody>
      </p:sp>
    </p:spTree>
    <p:extLst>
      <p:ext uri="{BB962C8B-B14F-4D97-AF65-F5344CB8AC3E}">
        <p14:creationId xmlns:p14="http://schemas.microsoft.com/office/powerpoint/2010/main" val="20462492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A5A70D5F-817E-9C4B-9E02-6D24CECAC1BE}" type="slidenum">
              <a:rPr lang="en-US"/>
              <a:pPr>
                <a:defRPr/>
              </a:pPr>
              <a:t>‹#›</a:t>
            </a:fld>
            <a:endParaRPr lang="en-US"/>
          </a:p>
        </p:txBody>
      </p:sp>
    </p:spTree>
    <p:extLst>
      <p:ext uri="{BB962C8B-B14F-4D97-AF65-F5344CB8AC3E}">
        <p14:creationId xmlns:p14="http://schemas.microsoft.com/office/powerpoint/2010/main" val="394913977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F348F843-CD70-3745-BDAE-24B446177906}" type="slidenum">
              <a:rPr lang="en-US"/>
              <a:pPr>
                <a:defRPr/>
              </a:pPr>
              <a:t>‹#›</a:t>
            </a:fld>
            <a:endParaRPr lang="en-US"/>
          </a:p>
        </p:txBody>
      </p:sp>
    </p:spTree>
    <p:extLst>
      <p:ext uri="{BB962C8B-B14F-4D97-AF65-F5344CB8AC3E}">
        <p14:creationId xmlns:p14="http://schemas.microsoft.com/office/powerpoint/2010/main" val="418767303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D968BDE9-2066-3941-8482-5CC13874CC43}" type="slidenum">
              <a:rPr lang="en-US"/>
              <a:pPr>
                <a:defRPr/>
              </a:pPr>
              <a:t>‹#›</a:t>
            </a:fld>
            <a:endParaRPr lang="en-US"/>
          </a:p>
        </p:txBody>
      </p:sp>
    </p:spTree>
    <p:extLst>
      <p:ext uri="{BB962C8B-B14F-4D97-AF65-F5344CB8AC3E}">
        <p14:creationId xmlns:p14="http://schemas.microsoft.com/office/powerpoint/2010/main" val="2417350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6E2D6D8D-3172-AD4E-85E1-610C63EAD742}" type="slidenum">
              <a:rPr lang="en-US"/>
              <a:pPr>
                <a:defRPr/>
              </a:pPr>
              <a:t>‹#›</a:t>
            </a:fld>
            <a:endParaRPr lang="en-US"/>
          </a:p>
        </p:txBody>
      </p:sp>
    </p:spTree>
    <p:extLst>
      <p:ext uri="{BB962C8B-B14F-4D97-AF65-F5344CB8AC3E}">
        <p14:creationId xmlns:p14="http://schemas.microsoft.com/office/powerpoint/2010/main" val="353301482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7"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8" name="Rectangle 6"/>
          <p:cNvSpPr>
            <a:spLocks noGrp="1" noChangeArrowheads="1"/>
          </p:cNvSpPr>
          <p:nvPr>
            <p:ph type="sldNum" sz="quarter" idx="12"/>
          </p:nvPr>
        </p:nvSpPr>
        <p:spPr/>
        <p:txBody>
          <a:bodyPr/>
          <a:lstStyle>
            <a:lvl1pPr eaLnBrk="1" hangingPunct="1">
              <a:defRPr/>
            </a:lvl1pPr>
          </a:lstStyle>
          <a:p>
            <a:pPr>
              <a:defRPr/>
            </a:pPr>
            <a:fld id="{D696C44B-CABA-7842-B99E-3AE2CB991771}" type="slidenum">
              <a:rPr lang="en-US"/>
              <a:pPr>
                <a:defRPr/>
              </a:pPr>
              <a:t>‹#›</a:t>
            </a:fld>
            <a:endParaRPr lang="en-US"/>
          </a:p>
        </p:txBody>
      </p:sp>
    </p:spTree>
    <p:extLst>
      <p:ext uri="{BB962C8B-B14F-4D97-AF65-F5344CB8AC3E}">
        <p14:creationId xmlns:p14="http://schemas.microsoft.com/office/powerpoint/2010/main" val="177906319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a:prstGeom prst="rect">
            <a:avLst/>
          </a:prstGeom>
        </p:spPr>
        <p:txBody>
          <a:bodyPr lIns="91408" tIns="45704" rIns="91408" bIns="45704"/>
          <a:lstStyle>
            <a:lvl1pPr marL="0" indent="0" algn="ctr">
              <a:buNone/>
              <a:defRPr>
                <a:solidFill>
                  <a:schemeClr val="tx1">
                    <a:tint val="75000"/>
                  </a:schemeClr>
                </a:solidFill>
              </a:defRPr>
            </a:lvl1pPr>
            <a:lvl2pPr marL="457042" indent="0" algn="ctr">
              <a:buNone/>
              <a:defRPr>
                <a:solidFill>
                  <a:schemeClr val="tx1">
                    <a:tint val="75000"/>
                  </a:schemeClr>
                </a:solidFill>
              </a:defRPr>
            </a:lvl2pPr>
            <a:lvl3pPr marL="914085" indent="0" algn="ctr">
              <a:buNone/>
              <a:defRPr>
                <a:solidFill>
                  <a:schemeClr val="tx1">
                    <a:tint val="75000"/>
                  </a:schemeClr>
                </a:solidFill>
              </a:defRPr>
            </a:lvl3pPr>
            <a:lvl4pPr marL="1371124" indent="0" algn="ctr">
              <a:buNone/>
              <a:defRPr>
                <a:solidFill>
                  <a:schemeClr val="tx1">
                    <a:tint val="75000"/>
                  </a:schemeClr>
                </a:solidFill>
              </a:defRPr>
            </a:lvl4pPr>
            <a:lvl5pPr marL="1828170" indent="0" algn="ctr">
              <a:buNone/>
              <a:defRPr>
                <a:solidFill>
                  <a:schemeClr val="tx1">
                    <a:tint val="75000"/>
                  </a:schemeClr>
                </a:solidFill>
              </a:defRPr>
            </a:lvl5pPr>
            <a:lvl6pPr marL="2285205" indent="0" algn="ctr">
              <a:buNone/>
              <a:defRPr>
                <a:solidFill>
                  <a:schemeClr val="tx1">
                    <a:tint val="75000"/>
                  </a:schemeClr>
                </a:solidFill>
              </a:defRPr>
            </a:lvl6pPr>
            <a:lvl7pPr marL="2742248" indent="0" algn="ctr">
              <a:buNone/>
              <a:defRPr>
                <a:solidFill>
                  <a:schemeClr val="tx1">
                    <a:tint val="75000"/>
                  </a:schemeClr>
                </a:solidFill>
              </a:defRPr>
            </a:lvl7pPr>
            <a:lvl8pPr marL="3199289" indent="0" algn="ctr">
              <a:buNone/>
              <a:defRPr>
                <a:solidFill>
                  <a:schemeClr val="tx1">
                    <a:tint val="75000"/>
                  </a:schemeClr>
                </a:solidFill>
              </a:defRPr>
            </a:lvl8pPr>
            <a:lvl9pPr marL="36563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130447109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lIns="91408" tIns="45704" rIns="91408" bIns="4570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273241943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a:prstGeom prst="rect">
            <a:avLst/>
          </a:prstGeom>
        </p:spPr>
        <p:txBody>
          <a:bodyPr lIns="91408" tIns="45704" rIns="91408" bIns="45704" anchor="b"/>
          <a:lstStyle>
            <a:lvl1pPr marL="0" indent="0">
              <a:buNone/>
              <a:defRPr sz="2000">
                <a:solidFill>
                  <a:schemeClr val="tx1">
                    <a:tint val="75000"/>
                  </a:schemeClr>
                </a:solidFill>
              </a:defRPr>
            </a:lvl1pPr>
            <a:lvl2pPr marL="457042" indent="0">
              <a:buNone/>
              <a:defRPr sz="1800">
                <a:solidFill>
                  <a:schemeClr val="tx1">
                    <a:tint val="75000"/>
                  </a:schemeClr>
                </a:solidFill>
              </a:defRPr>
            </a:lvl2pPr>
            <a:lvl3pPr marL="914085" indent="0">
              <a:buNone/>
              <a:defRPr sz="1600">
                <a:solidFill>
                  <a:schemeClr val="tx1">
                    <a:tint val="75000"/>
                  </a:schemeClr>
                </a:solidFill>
              </a:defRPr>
            </a:lvl3pPr>
            <a:lvl4pPr marL="1371124" indent="0">
              <a:buNone/>
              <a:defRPr sz="1400">
                <a:solidFill>
                  <a:schemeClr val="tx1">
                    <a:tint val="75000"/>
                  </a:schemeClr>
                </a:solidFill>
              </a:defRPr>
            </a:lvl4pPr>
            <a:lvl5pPr marL="1828170" indent="0">
              <a:buNone/>
              <a:defRPr sz="1400">
                <a:solidFill>
                  <a:schemeClr val="tx1">
                    <a:tint val="75000"/>
                  </a:schemeClr>
                </a:solidFill>
              </a:defRPr>
            </a:lvl5pPr>
            <a:lvl6pPr marL="2285205" indent="0">
              <a:buNone/>
              <a:defRPr sz="1400">
                <a:solidFill>
                  <a:schemeClr val="tx1">
                    <a:tint val="75000"/>
                  </a:schemeClr>
                </a:solidFill>
              </a:defRPr>
            </a:lvl6pPr>
            <a:lvl7pPr marL="2742248" indent="0">
              <a:buNone/>
              <a:defRPr sz="1400">
                <a:solidFill>
                  <a:schemeClr val="tx1">
                    <a:tint val="75000"/>
                  </a:schemeClr>
                </a:solidFill>
              </a:defRPr>
            </a:lvl7pPr>
            <a:lvl8pPr marL="3199289" indent="0">
              <a:buNone/>
              <a:defRPr sz="1400">
                <a:solidFill>
                  <a:schemeClr val="tx1">
                    <a:tint val="75000"/>
                  </a:schemeClr>
                </a:solidFill>
              </a:defRPr>
            </a:lvl8pPr>
            <a:lvl9pPr marL="365632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420841131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lIns="91408" tIns="45704" rIns="91408" bIns="45704"/>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lIns="91408" tIns="45704" rIns="91408" bIns="45704"/>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Arial"/>
            </a:endParaRPr>
          </a:p>
        </p:txBody>
      </p:sp>
      <p:sp>
        <p:nvSpPr>
          <p:cNvPr id="7" name="Slide Number Placeholder 6"/>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346252952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lIns="91408" tIns="45704" rIns="91408" bIns="45704"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408" tIns="45704" rIns="91408" bIns="45704"/>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a:prstGeom prst="rect">
            <a:avLst/>
          </a:prstGeom>
        </p:spPr>
        <p:txBody>
          <a:bodyPr lIns="91408" tIns="45704" rIns="91408" bIns="45704"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a:prstGeom prst="rect">
            <a:avLst/>
          </a:prstGeom>
        </p:spPr>
        <p:txBody>
          <a:bodyPr lIns="91408" tIns="45704" rIns="91408" bIns="45704"/>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Arial"/>
            </a:endParaRPr>
          </a:p>
        </p:txBody>
      </p:sp>
      <p:sp>
        <p:nvSpPr>
          <p:cNvPr id="9" name="Slide Number Placeholder 8"/>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14584133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Arial"/>
            </a:endParaRPr>
          </a:p>
        </p:txBody>
      </p:sp>
      <p:sp>
        <p:nvSpPr>
          <p:cNvPr id="5" name="Slide Number Placeholder 4"/>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414703425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Arial"/>
            </a:endParaRPr>
          </a:p>
        </p:txBody>
      </p:sp>
      <p:sp>
        <p:nvSpPr>
          <p:cNvPr id="4" name="Slide Number Placeholder 3"/>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189911439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a:prstGeom prst="rect">
            <a:avLst/>
          </a:prstGeom>
        </p:spPr>
        <p:txBody>
          <a:bodyPr lIns="91408" tIns="45704" rIns="91408" bIns="45704"/>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a:prstGeom prst="rect">
            <a:avLst/>
          </a:prstGeom>
        </p:spPr>
        <p:txBody>
          <a:bodyPr lIns="91408" tIns="45704" rIns="91408" bIns="45704"/>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Arial"/>
            </a:endParaRPr>
          </a:p>
        </p:txBody>
      </p:sp>
      <p:sp>
        <p:nvSpPr>
          <p:cNvPr id="7" name="Slide Number Placeholder 6"/>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307335717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lIns="91408" tIns="45704" rIns="91408" bIns="45704"/>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lIns="91408" tIns="45704" rIns="91408" bIns="45704"/>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Arial"/>
            </a:endParaRPr>
          </a:p>
        </p:txBody>
      </p:sp>
      <p:sp>
        <p:nvSpPr>
          <p:cNvPr id="7" name="Slide Number Placeholder 6"/>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315916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p>
        </p:txBody>
      </p:sp>
      <p:sp>
        <p:nvSpPr>
          <p:cNvPr id="7" name="Rectangle 1030"/>
          <p:cNvSpPr>
            <a:spLocks noGrp="1" noChangeArrowheads="1"/>
          </p:cNvSpPr>
          <p:nvPr>
            <p:ph type="sldNum" sz="quarter" idx="12"/>
          </p:nvPr>
        </p:nvSpPr>
        <p:spPr>
          <a:ln/>
        </p:spPr>
        <p:txBody>
          <a:bodyPr/>
          <a:lstStyle>
            <a:lvl1pPr>
              <a:defRPr/>
            </a:lvl1pPr>
          </a:lstStyle>
          <a:p>
            <a:pPr>
              <a:defRPr/>
            </a:pPr>
            <a:fld id="{12936551-E3BC-B341-B1AD-EA23D6A3359B}" type="slidenum">
              <a:rPr lang="en-US"/>
              <a:pPr>
                <a:defRPr/>
              </a:pPr>
              <a:t>‹#›</a:t>
            </a:fld>
            <a:endParaRPr lang="en-US"/>
          </a:p>
        </p:txBody>
      </p:sp>
    </p:spTree>
    <p:extLst>
      <p:ext uri="{BB962C8B-B14F-4D97-AF65-F5344CB8AC3E}">
        <p14:creationId xmlns:p14="http://schemas.microsoft.com/office/powerpoint/2010/main" val="79939161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lIns="91408" tIns="45704" rIns="91408" bIns="4570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48533103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5"/>
            <a:ext cx="6019800" cy="5851525"/>
          </a:xfrm>
          <a:prstGeom prst="rect">
            <a:avLst/>
          </a:prstGeom>
        </p:spPr>
        <p:txBody>
          <a:bodyPr vert="eaVert" lIns="91408" tIns="45704" rIns="91408" bIns="4570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21CE0-09F0-C844-9567-91EE901B4A6D}" type="datetimeFigureOut">
              <a:rPr lang="en-US" smtClean="0">
                <a:solidFill>
                  <a:prstClr val="black">
                    <a:tint val="75000"/>
                  </a:prstClr>
                </a:solidFill>
                <a:latin typeface="Arial"/>
              </a:rPr>
              <a:pPr/>
              <a:t>6/16/26</a:t>
            </a:fld>
            <a:endParaRPr lang="en-US">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EB521DE6-3A55-8940-8CE2-E7FB3B1EADE7}" type="slidenum">
              <a:rPr lang="en-US" smtClean="0">
                <a:solidFill>
                  <a:prstClr val="black">
                    <a:tint val="75000"/>
                  </a:prstClr>
                </a:solidFill>
                <a:latin typeface="Arial"/>
              </a:rPr>
              <a:pPr/>
              <a:t>‹#›</a:t>
            </a:fld>
            <a:endParaRPr lang="en-US">
              <a:solidFill>
                <a:prstClr val="black">
                  <a:tint val="75000"/>
                </a:prstClr>
              </a:solidFill>
              <a:latin typeface="Arial"/>
            </a:endParaRPr>
          </a:p>
        </p:txBody>
      </p:sp>
    </p:spTree>
    <p:extLst>
      <p:ext uri="{BB962C8B-B14F-4D97-AF65-F5344CB8AC3E}">
        <p14:creationId xmlns:p14="http://schemas.microsoft.com/office/powerpoint/2010/main" val="75845580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457200" y="274644"/>
            <a:ext cx="8229600" cy="5851525"/>
          </a:xfrm>
          <a:prstGeom prst="rect">
            <a:avLst/>
          </a:prstGeom>
          <a:noFill/>
          <a:ln>
            <a:noFill/>
          </a:ln>
        </p:spPr>
        <p:txBody>
          <a:bodyPr lIns="91391" tIns="91391" rIns="91391" bIns="91391" anchor="t" anchorCtr="0"/>
          <a:lstStyle>
            <a:lvl1pPr marL="342781" indent="-88868" algn="ctr" rtl="0">
              <a:spcBef>
                <a:spcPts val="800"/>
              </a:spcBef>
              <a:spcAft>
                <a:spcPts val="0"/>
              </a:spcAft>
              <a:buClr>
                <a:srgbClr val="FAFAFA"/>
              </a:buClr>
              <a:buFont typeface="Calibri"/>
              <a:buChar char="•"/>
              <a:defRPr sz="4000" b="1">
                <a:solidFill>
                  <a:srgbClr val="FAFAFA"/>
                </a:solidFill>
                <a:latin typeface="Calibri"/>
                <a:ea typeface="Calibri"/>
                <a:cs typeface="Calibri"/>
                <a:sym typeface="Calibri"/>
              </a:defRPr>
            </a:lvl1pPr>
            <a:lvl2pPr marL="742691" indent="-31738"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2pPr>
            <a:lvl3pPr marL="1142602" indent="25392"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3pPr>
            <a:lvl4pPr marL="1599645" indent="25392"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4pPr>
            <a:lvl5pPr marL="2056686" indent="25392"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5pPr>
            <a:lvl6pPr marL="2513726" indent="-101565" algn="l" rtl="0">
              <a:spcBef>
                <a:spcPts val="400"/>
              </a:spcBef>
              <a:buClr>
                <a:schemeClr val="dk1"/>
              </a:buClr>
              <a:buFont typeface="Calibri"/>
              <a:buChar char="•"/>
              <a:defRPr sz="2000">
                <a:solidFill>
                  <a:schemeClr val="dk1"/>
                </a:solidFill>
                <a:latin typeface="Calibri"/>
                <a:ea typeface="Calibri"/>
                <a:cs typeface="Calibri"/>
                <a:sym typeface="Calibri"/>
              </a:defRPr>
            </a:lvl6pPr>
            <a:lvl7pPr marL="2970770" indent="-101565" algn="l" rtl="0">
              <a:spcBef>
                <a:spcPts val="400"/>
              </a:spcBef>
              <a:buClr>
                <a:schemeClr val="dk1"/>
              </a:buClr>
              <a:buFont typeface="Calibri"/>
              <a:buChar char="•"/>
              <a:defRPr sz="2000">
                <a:solidFill>
                  <a:schemeClr val="dk1"/>
                </a:solidFill>
                <a:latin typeface="Calibri"/>
                <a:ea typeface="Calibri"/>
                <a:cs typeface="Calibri"/>
                <a:sym typeface="Calibri"/>
              </a:defRPr>
            </a:lvl7pPr>
            <a:lvl8pPr marL="3427810" indent="-101565" algn="l" rtl="0">
              <a:spcBef>
                <a:spcPts val="400"/>
              </a:spcBef>
              <a:buClr>
                <a:schemeClr val="dk1"/>
              </a:buClr>
              <a:buFont typeface="Calibri"/>
              <a:buChar char="•"/>
              <a:defRPr sz="2000">
                <a:solidFill>
                  <a:schemeClr val="dk1"/>
                </a:solidFill>
                <a:latin typeface="Calibri"/>
                <a:ea typeface="Calibri"/>
                <a:cs typeface="Calibri"/>
                <a:sym typeface="Calibri"/>
              </a:defRPr>
            </a:lvl8pPr>
            <a:lvl9pPr marL="3884852" indent="-101565" algn="l" rtl="0">
              <a:spcBef>
                <a:spcPts val="400"/>
              </a:spcBef>
              <a:buClr>
                <a:schemeClr val="dk1"/>
              </a:buClr>
              <a:buFont typeface="Calibri"/>
              <a:buChar char="•"/>
              <a:defRPr sz="2000">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013177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83"/>
          <p:cNvSpPr>
            <a:spLocks noGrp="1" noChangeArrowheads="1"/>
          </p:cNvSpPr>
          <p:nvPr>
            <p:ph type="dt" sz="half" idx="10"/>
          </p:nvPr>
        </p:nvSpPr>
        <p:spPr>
          <a:ln/>
        </p:spPr>
        <p:txBody>
          <a:bodyPr/>
          <a:lstStyle>
            <a:lvl1pPr>
              <a:defRPr/>
            </a:lvl1pPr>
          </a:lstStyle>
          <a:p>
            <a:pPr>
              <a:defRPr/>
            </a:pPr>
            <a:endParaRPr lang="en-US">
              <a:latin typeface="Arial"/>
            </a:endParaRPr>
          </a:p>
        </p:txBody>
      </p:sp>
      <p:sp>
        <p:nvSpPr>
          <p:cNvPr id="5" name="Rectangle 1084"/>
          <p:cNvSpPr>
            <a:spLocks noGrp="1" noChangeArrowheads="1"/>
          </p:cNvSpPr>
          <p:nvPr>
            <p:ph type="ftr" sz="quarter" idx="11"/>
          </p:nvPr>
        </p:nvSpPr>
        <p:spPr>
          <a:ln/>
        </p:spPr>
        <p:txBody>
          <a:bodyPr/>
          <a:lstStyle>
            <a:lvl1pPr>
              <a:defRPr/>
            </a:lvl1pPr>
          </a:lstStyle>
          <a:p>
            <a:pPr>
              <a:defRPr/>
            </a:pPr>
            <a:endParaRPr lang="en-US">
              <a:latin typeface="Arial"/>
            </a:endParaRPr>
          </a:p>
        </p:txBody>
      </p:sp>
      <p:sp>
        <p:nvSpPr>
          <p:cNvPr id="6" name="Rectangle 1085"/>
          <p:cNvSpPr>
            <a:spLocks noGrp="1" noChangeArrowheads="1"/>
          </p:cNvSpPr>
          <p:nvPr>
            <p:ph type="sldNum" sz="quarter" idx="12"/>
          </p:nvPr>
        </p:nvSpPr>
        <p:spPr>
          <a:ln/>
        </p:spPr>
        <p:txBody>
          <a:bodyPr/>
          <a:lstStyle>
            <a:lvl1pPr>
              <a:defRPr/>
            </a:lvl1pPr>
          </a:lstStyle>
          <a:p>
            <a:pPr>
              <a:defRPr/>
            </a:pPr>
            <a:fld id="{E84251B0-5F82-FB44-8371-382F3F8563A7}" type="slidenum">
              <a:rPr lang="en-US"/>
              <a:pPr>
                <a:defRPr/>
              </a:pPr>
              <a:t>‹#›</a:t>
            </a:fld>
            <a:endParaRPr lang="en-US"/>
          </a:p>
        </p:txBody>
      </p:sp>
    </p:spTree>
    <p:extLst>
      <p:ext uri="{BB962C8B-B14F-4D97-AF65-F5344CB8AC3E}">
        <p14:creationId xmlns:p14="http://schemas.microsoft.com/office/powerpoint/2010/main" val="194944685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87D1F201-1FD1-C44F-A51D-CAEE4DD6E182}" type="slidenum">
              <a:rPr lang="en-US"/>
              <a:pPr>
                <a:defRPr/>
              </a:pPr>
              <a:t>‹#›</a:t>
            </a:fld>
            <a:endParaRPr lang="en-US"/>
          </a:p>
        </p:txBody>
      </p:sp>
    </p:spTree>
    <p:extLst>
      <p:ext uri="{BB962C8B-B14F-4D97-AF65-F5344CB8AC3E}">
        <p14:creationId xmlns:p14="http://schemas.microsoft.com/office/powerpoint/2010/main" val="208784846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4CEE920E-76D7-B744-ACDE-48F2FE9CE2AF}" type="slidenum">
              <a:rPr lang="en-US"/>
              <a:pPr>
                <a:defRPr/>
              </a:pPr>
              <a:t>‹#›</a:t>
            </a:fld>
            <a:endParaRPr lang="en-US"/>
          </a:p>
        </p:txBody>
      </p:sp>
    </p:spTree>
    <p:extLst>
      <p:ext uri="{BB962C8B-B14F-4D97-AF65-F5344CB8AC3E}">
        <p14:creationId xmlns:p14="http://schemas.microsoft.com/office/powerpoint/2010/main" val="195575718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DA2CAFE7-5AB0-FA4B-9372-44979F41F445}" type="slidenum">
              <a:rPr lang="en-US"/>
              <a:pPr>
                <a:defRPr/>
              </a:pPr>
              <a:t>‹#›</a:t>
            </a:fld>
            <a:endParaRPr lang="en-US"/>
          </a:p>
        </p:txBody>
      </p:sp>
    </p:spTree>
    <p:extLst>
      <p:ext uri="{BB962C8B-B14F-4D97-AF65-F5344CB8AC3E}">
        <p14:creationId xmlns:p14="http://schemas.microsoft.com/office/powerpoint/2010/main" val="156631578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15B0DE93-60F8-934F-9090-842875308B85}" type="slidenum">
              <a:rPr lang="en-US"/>
              <a:pPr>
                <a:defRPr/>
              </a:pPr>
              <a:t>‹#›</a:t>
            </a:fld>
            <a:endParaRPr lang="en-US"/>
          </a:p>
        </p:txBody>
      </p:sp>
    </p:spTree>
    <p:extLst>
      <p:ext uri="{BB962C8B-B14F-4D97-AF65-F5344CB8AC3E}">
        <p14:creationId xmlns:p14="http://schemas.microsoft.com/office/powerpoint/2010/main" val="117684347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07240C0F-6698-4341-9430-CDF481B94F48}" type="slidenum">
              <a:rPr lang="en-US"/>
              <a:pPr>
                <a:defRPr/>
              </a:pPr>
              <a:t>‹#›</a:t>
            </a:fld>
            <a:endParaRPr lang="en-US"/>
          </a:p>
        </p:txBody>
      </p:sp>
    </p:spTree>
    <p:extLst>
      <p:ext uri="{BB962C8B-B14F-4D97-AF65-F5344CB8AC3E}">
        <p14:creationId xmlns:p14="http://schemas.microsoft.com/office/powerpoint/2010/main" val="323712742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FFD6F31B-43FC-5C40-8A53-F252B63FBE8C}" type="slidenum">
              <a:rPr lang="en-US"/>
              <a:pPr>
                <a:defRPr/>
              </a:pPr>
              <a:t>‹#›</a:t>
            </a:fld>
            <a:endParaRPr lang="en-US"/>
          </a:p>
        </p:txBody>
      </p:sp>
    </p:spTree>
    <p:extLst>
      <p:ext uri="{BB962C8B-B14F-4D97-AF65-F5344CB8AC3E}">
        <p14:creationId xmlns:p14="http://schemas.microsoft.com/office/powerpoint/2010/main" val="2837080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8"/>
          <p:cNvSpPr>
            <a:spLocks noGrp="1" noChangeArrowheads="1"/>
          </p:cNvSpPr>
          <p:nvPr>
            <p:ph type="dt" sz="half" idx="10"/>
          </p:nvPr>
        </p:nvSpPr>
        <p:spPr>
          <a:ln/>
        </p:spPr>
        <p:txBody>
          <a:bodyPr/>
          <a:lstStyle>
            <a:lvl1pPr>
              <a:defRPr/>
            </a:lvl1pPr>
          </a:lstStyle>
          <a:p>
            <a:pPr>
              <a:defRPr/>
            </a:pPr>
            <a:endParaRPr lang="en-US"/>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p>
        </p:txBody>
      </p:sp>
      <p:sp>
        <p:nvSpPr>
          <p:cNvPr id="9" name="Rectangle 1030"/>
          <p:cNvSpPr>
            <a:spLocks noGrp="1" noChangeArrowheads="1"/>
          </p:cNvSpPr>
          <p:nvPr>
            <p:ph type="sldNum" sz="quarter" idx="12"/>
          </p:nvPr>
        </p:nvSpPr>
        <p:spPr>
          <a:ln/>
        </p:spPr>
        <p:txBody>
          <a:bodyPr/>
          <a:lstStyle>
            <a:lvl1pPr>
              <a:defRPr/>
            </a:lvl1pPr>
          </a:lstStyle>
          <a:p>
            <a:pPr>
              <a:defRPr/>
            </a:pPr>
            <a:fld id="{F230A276-F9AD-0E4E-853F-E971BD7046C8}" type="slidenum">
              <a:rPr lang="en-US"/>
              <a:pPr>
                <a:defRPr/>
              </a:pPr>
              <a:t>‹#›</a:t>
            </a:fld>
            <a:endParaRPr lang="en-US"/>
          </a:p>
        </p:txBody>
      </p:sp>
    </p:spTree>
    <p:extLst>
      <p:ext uri="{BB962C8B-B14F-4D97-AF65-F5344CB8AC3E}">
        <p14:creationId xmlns:p14="http://schemas.microsoft.com/office/powerpoint/2010/main" val="403403359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481D6653-7358-D248-AA3D-5F2769E0A757}" type="slidenum">
              <a:rPr lang="en-US"/>
              <a:pPr>
                <a:defRPr/>
              </a:pPr>
              <a:t>‹#›</a:t>
            </a:fld>
            <a:endParaRPr lang="en-US"/>
          </a:p>
        </p:txBody>
      </p:sp>
    </p:spTree>
    <p:extLst>
      <p:ext uri="{BB962C8B-B14F-4D97-AF65-F5344CB8AC3E}">
        <p14:creationId xmlns:p14="http://schemas.microsoft.com/office/powerpoint/2010/main" val="54856038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4C7DFFD1-1499-064F-AE9E-1E226F10364B}" type="slidenum">
              <a:rPr lang="en-US"/>
              <a:pPr>
                <a:defRPr/>
              </a:pPr>
              <a:t>‹#›</a:t>
            </a:fld>
            <a:endParaRPr lang="en-US"/>
          </a:p>
        </p:txBody>
      </p:sp>
    </p:spTree>
    <p:extLst>
      <p:ext uri="{BB962C8B-B14F-4D97-AF65-F5344CB8AC3E}">
        <p14:creationId xmlns:p14="http://schemas.microsoft.com/office/powerpoint/2010/main" val="314072454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EAF5BE9E-0DFD-4545-AE75-41C4593F1EFC}" type="slidenum">
              <a:rPr lang="en-US"/>
              <a:pPr>
                <a:defRPr/>
              </a:pPr>
              <a:t>‹#›</a:t>
            </a:fld>
            <a:endParaRPr lang="en-US"/>
          </a:p>
        </p:txBody>
      </p:sp>
    </p:spTree>
    <p:extLst>
      <p:ext uri="{BB962C8B-B14F-4D97-AF65-F5344CB8AC3E}">
        <p14:creationId xmlns:p14="http://schemas.microsoft.com/office/powerpoint/2010/main" val="275515589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B36BE237-0EA1-324C-BC05-455E742C47A4}" type="slidenum">
              <a:rPr lang="en-US"/>
              <a:pPr>
                <a:defRPr/>
              </a:pPr>
              <a:t>‹#›</a:t>
            </a:fld>
            <a:endParaRPr lang="en-US"/>
          </a:p>
        </p:txBody>
      </p:sp>
    </p:spTree>
    <p:extLst>
      <p:ext uri="{BB962C8B-B14F-4D97-AF65-F5344CB8AC3E}">
        <p14:creationId xmlns:p14="http://schemas.microsoft.com/office/powerpoint/2010/main" val="385169367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FB8E2D60-C034-B24F-B84F-6FCE54BDDB0D}" type="slidenum">
              <a:rPr lang="en-US"/>
              <a:pPr>
                <a:defRPr/>
              </a:pPr>
              <a:t>‹#›</a:t>
            </a:fld>
            <a:endParaRPr lang="en-US"/>
          </a:p>
        </p:txBody>
      </p:sp>
    </p:spTree>
    <p:extLst>
      <p:ext uri="{BB962C8B-B14F-4D97-AF65-F5344CB8AC3E}">
        <p14:creationId xmlns:p14="http://schemas.microsoft.com/office/powerpoint/2010/main" val="412352067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defRPr>
            </a:lvl1pPr>
          </a:lstStyle>
          <a:p>
            <a:pPr>
              <a:defRPr/>
            </a:pPr>
            <a:fld id="{931B9F55-5EAB-9D40-95FE-139CBF46F8CA}" type="slidenum">
              <a:rPr lang="en-US"/>
              <a:pPr>
                <a:defRPr/>
              </a:pPr>
              <a:t>‹#›</a:t>
            </a:fld>
            <a:endParaRPr lang="en-US"/>
          </a:p>
        </p:txBody>
      </p:sp>
    </p:spTree>
    <p:extLst>
      <p:ext uri="{BB962C8B-B14F-4D97-AF65-F5344CB8AC3E}">
        <p14:creationId xmlns:p14="http://schemas.microsoft.com/office/powerpoint/2010/main" val="184442659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auto">
          <a:xfrm>
            <a:off x="3024195" y="46038"/>
            <a:ext cx="3144837" cy="1046162"/>
          </a:xfrm>
          <a:custGeom>
            <a:avLst/>
            <a:gdLst>
              <a:gd name="T0" fmla="*/ 2147483647 w 1981"/>
              <a:gd name="T1" fmla="*/ 2147483647 h 659"/>
              <a:gd name="T2" fmla="*/ 2147483647 w 1981"/>
              <a:gd name="T3" fmla="*/ 2147483647 h 659"/>
              <a:gd name="T4" fmla="*/ 2147483647 w 1981"/>
              <a:gd name="T5" fmla="*/ 2147483647 h 659"/>
              <a:gd name="T6" fmla="*/ 2147483647 w 1981"/>
              <a:gd name="T7" fmla="*/ 2147483647 h 659"/>
              <a:gd name="T8" fmla="*/ 2147483647 w 1981"/>
              <a:gd name="T9" fmla="*/ 2147483647 h 659"/>
              <a:gd name="T10" fmla="*/ 2147483647 w 1981"/>
              <a:gd name="T11" fmla="*/ 2147483647 h 659"/>
              <a:gd name="T12" fmla="*/ 2147483647 w 1981"/>
              <a:gd name="T13" fmla="*/ 2147483647 h 659"/>
              <a:gd name="T14" fmla="*/ 2147483647 w 1981"/>
              <a:gd name="T15" fmla="*/ 2147483647 h 659"/>
              <a:gd name="T16" fmla="*/ 2147483647 w 1981"/>
              <a:gd name="T17" fmla="*/ 2147483647 h 659"/>
              <a:gd name="T18" fmla="*/ 2147483647 w 1981"/>
              <a:gd name="T19" fmla="*/ 0 h 659"/>
              <a:gd name="T20" fmla="*/ 2147483647 w 1981"/>
              <a:gd name="T21" fmla="*/ 2147483647 h 659"/>
              <a:gd name="T22" fmla="*/ 2147483647 w 1981"/>
              <a:gd name="T23" fmla="*/ 2147483647 h 659"/>
              <a:gd name="T24" fmla="*/ 2147483647 w 1981"/>
              <a:gd name="T25" fmla="*/ 2147483647 h 659"/>
              <a:gd name="T26" fmla="*/ 2147483647 w 1981"/>
              <a:gd name="T27" fmla="*/ 2147483647 h 659"/>
              <a:gd name="T28" fmla="*/ 2147483647 w 1981"/>
              <a:gd name="T29" fmla="*/ 2147483647 h 659"/>
              <a:gd name="T30" fmla="*/ 2147483647 w 1981"/>
              <a:gd name="T31" fmla="*/ 2147483647 h 659"/>
              <a:gd name="T32" fmla="*/ 2147483647 w 1981"/>
              <a:gd name="T33" fmla="*/ 2147483647 h 659"/>
              <a:gd name="T34" fmla="*/ 2147483647 w 1981"/>
              <a:gd name="T35" fmla="*/ 2147483647 h 659"/>
              <a:gd name="T36" fmla="*/ 2147483647 w 1981"/>
              <a:gd name="T37" fmla="*/ 2147483647 h 659"/>
              <a:gd name="T38" fmla="*/ 2147483647 w 1981"/>
              <a:gd name="T39" fmla="*/ 2147483647 h 659"/>
              <a:gd name="T40" fmla="*/ 2147483647 w 1981"/>
              <a:gd name="T41" fmla="*/ 2147483647 h 659"/>
              <a:gd name="T42" fmla="*/ 2147483647 w 1981"/>
              <a:gd name="T43" fmla="*/ 2147483647 h 659"/>
              <a:gd name="T44" fmla="*/ 2147483647 w 1981"/>
              <a:gd name="T45" fmla="*/ 2147483647 h 659"/>
              <a:gd name="T46" fmla="*/ 2147483647 w 1981"/>
              <a:gd name="T47" fmla="*/ 2147483647 h 659"/>
              <a:gd name="T48" fmla="*/ 2147483647 w 1981"/>
              <a:gd name="T49" fmla="*/ 2147483647 h 659"/>
              <a:gd name="T50" fmla="*/ 2147483647 w 1981"/>
              <a:gd name="T51" fmla="*/ 2147483647 h 659"/>
              <a:gd name="T52" fmla="*/ 2147483647 w 1981"/>
              <a:gd name="T53" fmla="*/ 2147483647 h 659"/>
              <a:gd name="T54" fmla="*/ 2147483647 w 1981"/>
              <a:gd name="T55" fmla="*/ 2147483647 h 659"/>
              <a:gd name="T56" fmla="*/ 0 w 1981"/>
              <a:gd name="T57" fmla="*/ 2147483647 h 659"/>
              <a:gd name="T58" fmla="*/ 0 w 1981"/>
              <a:gd name="T59" fmla="*/ 2147483647 h 659"/>
              <a:gd name="T60" fmla="*/ 0 w 1981"/>
              <a:gd name="T61" fmla="*/ 2147483647 h 659"/>
              <a:gd name="T62" fmla="*/ 2147483647 w 1981"/>
              <a:gd name="T63" fmla="*/ 2147483647 h 659"/>
              <a:gd name="T64" fmla="*/ 2147483647 w 1981"/>
              <a:gd name="T65" fmla="*/ 2147483647 h 659"/>
              <a:gd name="T66" fmla="*/ 2147483647 w 1981"/>
              <a:gd name="T67" fmla="*/ 214748364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5" name="Oval 3"/>
          <p:cNvSpPr>
            <a:spLocks noChangeArrowheads="1"/>
          </p:cNvSpPr>
          <p:nvPr/>
        </p:nvSpPr>
        <p:spPr bwMode="auto">
          <a:xfrm>
            <a:off x="4003682"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lIns="91408" tIns="45704" rIns="91408" bIns="45704"/>
          <a:lstStyle/>
          <a:p>
            <a:pPr algn="ctr" eaLnBrk="1" hangingPunct="1"/>
            <a:endParaRPr kumimoji="1" lang="en-US">
              <a:solidFill>
                <a:srgbClr val="FFFFCC"/>
              </a:solidFill>
              <a:latin typeface="Times New Roman" charset="0"/>
            </a:endParaRPr>
          </a:p>
        </p:txBody>
      </p:sp>
      <p:sp>
        <p:nvSpPr>
          <p:cNvPr id="6" name="Freeform 4"/>
          <p:cNvSpPr>
            <a:spLocks/>
          </p:cNvSpPr>
          <p:nvPr/>
        </p:nvSpPr>
        <p:spPr bwMode="auto">
          <a:xfrm>
            <a:off x="3022607" y="684213"/>
            <a:ext cx="3146425" cy="485775"/>
          </a:xfrm>
          <a:custGeom>
            <a:avLst/>
            <a:gdLst>
              <a:gd name="T0" fmla="*/ 2147483647 w 1982"/>
              <a:gd name="T1" fmla="*/ 2147483647 h 306"/>
              <a:gd name="T2" fmla="*/ 2147483647 w 1982"/>
              <a:gd name="T3" fmla="*/ 2147483647 h 306"/>
              <a:gd name="T4" fmla="*/ 2147483647 w 1982"/>
              <a:gd name="T5" fmla="*/ 2147483647 h 306"/>
              <a:gd name="T6" fmla="*/ 2147483647 w 1982"/>
              <a:gd name="T7" fmla="*/ 2147483647 h 306"/>
              <a:gd name="T8" fmla="*/ 2147483647 w 1982"/>
              <a:gd name="T9" fmla="*/ 2147483647 h 306"/>
              <a:gd name="T10" fmla="*/ 2147483647 w 1982"/>
              <a:gd name="T11" fmla="*/ 2147483647 h 306"/>
              <a:gd name="T12" fmla="*/ 2147483647 w 1982"/>
              <a:gd name="T13" fmla="*/ 2147483647 h 306"/>
              <a:gd name="T14" fmla="*/ 2147483647 w 1982"/>
              <a:gd name="T15" fmla="*/ 2147483647 h 306"/>
              <a:gd name="T16" fmla="*/ 2147483647 w 1982"/>
              <a:gd name="T17" fmla="*/ 2147483647 h 306"/>
              <a:gd name="T18" fmla="*/ 2147483647 w 1982"/>
              <a:gd name="T19" fmla="*/ 2147483647 h 306"/>
              <a:gd name="T20" fmla="*/ 2147483647 w 1982"/>
              <a:gd name="T21" fmla="*/ 2147483647 h 306"/>
              <a:gd name="T22" fmla="*/ 2147483647 w 1982"/>
              <a:gd name="T23" fmla="*/ 2147483647 h 306"/>
              <a:gd name="T24" fmla="*/ 2147483647 w 1982"/>
              <a:gd name="T25" fmla="*/ 2147483647 h 306"/>
              <a:gd name="T26" fmla="*/ 2147483647 w 1982"/>
              <a:gd name="T27" fmla="*/ 2147483647 h 306"/>
              <a:gd name="T28" fmla="*/ 2147483647 w 1982"/>
              <a:gd name="T29" fmla="*/ 2147483647 h 306"/>
              <a:gd name="T30" fmla="*/ 2147483647 w 1982"/>
              <a:gd name="T31" fmla="*/ 2147483647 h 306"/>
              <a:gd name="T32" fmla="*/ 2147483647 w 1982"/>
              <a:gd name="T33" fmla="*/ 2147483647 h 306"/>
              <a:gd name="T34" fmla="*/ 2147483647 w 1982"/>
              <a:gd name="T35" fmla="*/ 2147483647 h 306"/>
              <a:gd name="T36" fmla="*/ 2147483647 w 1982"/>
              <a:gd name="T37" fmla="*/ 2147483647 h 306"/>
              <a:gd name="T38" fmla="*/ 2147483647 w 1982"/>
              <a:gd name="T39" fmla="*/ 2147483647 h 306"/>
              <a:gd name="T40" fmla="*/ 2147483647 w 1982"/>
              <a:gd name="T41" fmla="*/ 2147483647 h 306"/>
              <a:gd name="T42" fmla="*/ 2147483647 w 1982"/>
              <a:gd name="T43" fmla="*/ 2147483647 h 306"/>
              <a:gd name="T44" fmla="*/ 2147483647 w 1982"/>
              <a:gd name="T45" fmla="*/ 2147483647 h 306"/>
              <a:gd name="T46" fmla="*/ 2147483647 w 1982"/>
              <a:gd name="T47" fmla="*/ 2147483647 h 306"/>
              <a:gd name="T48" fmla="*/ 2147483647 w 1982"/>
              <a:gd name="T49" fmla="*/ 2147483647 h 306"/>
              <a:gd name="T50" fmla="*/ 2147483647 w 1982"/>
              <a:gd name="T51" fmla="*/ 2147483647 h 306"/>
              <a:gd name="T52" fmla="*/ 2147483647 w 1982"/>
              <a:gd name="T53" fmla="*/ 2147483647 h 306"/>
              <a:gd name="T54" fmla="*/ 2147483647 w 1982"/>
              <a:gd name="T55" fmla="*/ 2147483647 h 306"/>
              <a:gd name="T56" fmla="*/ 2147483647 w 1982"/>
              <a:gd name="T57" fmla="*/ 0 h 306"/>
              <a:gd name="T58" fmla="*/ 2147483647 w 1982"/>
              <a:gd name="T59" fmla="*/ 2147483647 h 306"/>
              <a:gd name="T60" fmla="*/ 2147483647 w 1982"/>
              <a:gd name="T61" fmla="*/ 2147483647 h 306"/>
              <a:gd name="T62" fmla="*/ 2147483647 w 1982"/>
              <a:gd name="T63" fmla="*/ 2147483647 h 306"/>
              <a:gd name="T64" fmla="*/ 2147483647 w 1982"/>
              <a:gd name="T65" fmla="*/ 2147483647 h 306"/>
              <a:gd name="T66" fmla="*/ 2147483647 w 1982"/>
              <a:gd name="T67" fmla="*/ 2147483647 h 306"/>
              <a:gd name="T68" fmla="*/ 2147483647 w 1982"/>
              <a:gd name="T69" fmla="*/ 2147483647 h 306"/>
              <a:gd name="T70" fmla="*/ 0 w 1982"/>
              <a:gd name="T71" fmla="*/ 2147483647 h 306"/>
              <a:gd name="T72" fmla="*/ 2147483647 w 1982"/>
              <a:gd name="T73" fmla="*/ 2147483647 h 306"/>
              <a:gd name="T74" fmla="*/ 2147483647 w 1982"/>
              <a:gd name="T75" fmla="*/ 2147483647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7" name="Freeform 5"/>
          <p:cNvSpPr>
            <a:spLocks/>
          </p:cNvSpPr>
          <p:nvPr/>
        </p:nvSpPr>
        <p:spPr bwMode="auto">
          <a:xfrm>
            <a:off x="3022607" y="771525"/>
            <a:ext cx="3146425" cy="490538"/>
          </a:xfrm>
          <a:custGeom>
            <a:avLst/>
            <a:gdLst>
              <a:gd name="T0" fmla="*/ 2147483647 w 1982"/>
              <a:gd name="T1" fmla="*/ 2147483647 h 309"/>
              <a:gd name="T2" fmla="*/ 2147483647 w 1982"/>
              <a:gd name="T3" fmla="*/ 2147483647 h 309"/>
              <a:gd name="T4" fmla="*/ 2147483647 w 1982"/>
              <a:gd name="T5" fmla="*/ 2147483647 h 309"/>
              <a:gd name="T6" fmla="*/ 2147483647 w 1982"/>
              <a:gd name="T7" fmla="*/ 2147483647 h 309"/>
              <a:gd name="T8" fmla="*/ 2147483647 w 1982"/>
              <a:gd name="T9" fmla="*/ 2147483647 h 309"/>
              <a:gd name="T10" fmla="*/ 2147483647 w 1982"/>
              <a:gd name="T11" fmla="*/ 2147483647 h 309"/>
              <a:gd name="T12" fmla="*/ 2147483647 w 1982"/>
              <a:gd name="T13" fmla="*/ 2147483647 h 309"/>
              <a:gd name="T14" fmla="*/ 2147483647 w 1982"/>
              <a:gd name="T15" fmla="*/ 2147483647 h 309"/>
              <a:gd name="T16" fmla="*/ 2147483647 w 1982"/>
              <a:gd name="T17" fmla="*/ 2147483647 h 309"/>
              <a:gd name="T18" fmla="*/ 2147483647 w 1982"/>
              <a:gd name="T19" fmla="*/ 2147483647 h 309"/>
              <a:gd name="T20" fmla="*/ 2147483647 w 1982"/>
              <a:gd name="T21" fmla="*/ 2147483647 h 309"/>
              <a:gd name="T22" fmla="*/ 2147483647 w 1982"/>
              <a:gd name="T23" fmla="*/ 0 h 309"/>
              <a:gd name="T24" fmla="*/ 2147483647 w 1982"/>
              <a:gd name="T25" fmla="*/ 2147483647 h 309"/>
              <a:gd name="T26" fmla="*/ 2147483647 w 1982"/>
              <a:gd name="T27" fmla="*/ 2147483647 h 309"/>
              <a:gd name="T28" fmla="*/ 2147483647 w 1982"/>
              <a:gd name="T29" fmla="*/ 2147483647 h 309"/>
              <a:gd name="T30" fmla="*/ 2147483647 w 1982"/>
              <a:gd name="T31" fmla="*/ 2147483647 h 309"/>
              <a:gd name="T32" fmla="*/ 2147483647 w 1982"/>
              <a:gd name="T33" fmla="*/ 2147483647 h 309"/>
              <a:gd name="T34" fmla="*/ 2147483647 w 1982"/>
              <a:gd name="T35" fmla="*/ 2147483647 h 309"/>
              <a:gd name="T36" fmla="*/ 2147483647 w 1982"/>
              <a:gd name="T37" fmla="*/ 2147483647 h 309"/>
              <a:gd name="T38" fmla="*/ 2147483647 w 1982"/>
              <a:gd name="T39" fmla="*/ 2147483647 h 309"/>
              <a:gd name="T40" fmla="*/ 2147483647 w 1982"/>
              <a:gd name="T41" fmla="*/ 2147483647 h 309"/>
              <a:gd name="T42" fmla="*/ 2147483647 w 1982"/>
              <a:gd name="T43" fmla="*/ 2147483647 h 309"/>
              <a:gd name="T44" fmla="*/ 2147483647 w 1982"/>
              <a:gd name="T45" fmla="*/ 2147483647 h 309"/>
              <a:gd name="T46" fmla="*/ 2147483647 w 1982"/>
              <a:gd name="T47" fmla="*/ 2147483647 h 309"/>
              <a:gd name="T48" fmla="*/ 2147483647 w 1982"/>
              <a:gd name="T49" fmla="*/ 2147483647 h 309"/>
              <a:gd name="T50" fmla="*/ 2147483647 w 1982"/>
              <a:gd name="T51" fmla="*/ 2147483647 h 309"/>
              <a:gd name="T52" fmla="*/ 2147483647 w 1982"/>
              <a:gd name="T53" fmla="*/ 2147483647 h 309"/>
              <a:gd name="T54" fmla="*/ 2147483647 w 1982"/>
              <a:gd name="T55" fmla="*/ 2147483647 h 309"/>
              <a:gd name="T56" fmla="*/ 2147483647 w 1982"/>
              <a:gd name="T57" fmla="*/ 2147483647 h 309"/>
              <a:gd name="T58" fmla="*/ 2147483647 w 1982"/>
              <a:gd name="T59" fmla="*/ 2147483647 h 309"/>
              <a:gd name="T60" fmla="*/ 2147483647 w 1982"/>
              <a:gd name="T61" fmla="*/ 2147483647 h 309"/>
              <a:gd name="T62" fmla="*/ 2147483647 w 1982"/>
              <a:gd name="T63" fmla="*/ 2147483647 h 309"/>
              <a:gd name="T64" fmla="*/ 2147483647 w 1982"/>
              <a:gd name="T65" fmla="*/ 2147483647 h 309"/>
              <a:gd name="T66" fmla="*/ 2147483647 w 1982"/>
              <a:gd name="T67" fmla="*/ 2147483647 h 309"/>
              <a:gd name="T68" fmla="*/ 2147483647 w 1982"/>
              <a:gd name="T69" fmla="*/ 2147483647 h 309"/>
              <a:gd name="T70" fmla="*/ 2147483647 w 1982"/>
              <a:gd name="T71" fmla="*/ 2147483647 h 309"/>
              <a:gd name="T72" fmla="*/ 2147483647 w 1982"/>
              <a:gd name="T73" fmla="*/ 2147483647 h 309"/>
              <a:gd name="T74" fmla="*/ 2147483647 w 1982"/>
              <a:gd name="T75" fmla="*/ 2147483647 h 309"/>
              <a:gd name="T76" fmla="*/ 2147483647 w 1982"/>
              <a:gd name="T77" fmla="*/ 2147483647 h 309"/>
              <a:gd name="T78" fmla="*/ 2147483647 w 1982"/>
              <a:gd name="T79" fmla="*/ 2147483647 h 309"/>
              <a:gd name="T80" fmla="*/ 2147483647 w 1982"/>
              <a:gd name="T81" fmla="*/ 2147483647 h 309"/>
              <a:gd name="T82" fmla="*/ 2147483647 w 1982"/>
              <a:gd name="T83" fmla="*/ 2147483647 h 309"/>
              <a:gd name="T84" fmla="*/ 2147483647 w 1982"/>
              <a:gd name="T85" fmla="*/ 2147483647 h 309"/>
              <a:gd name="T86" fmla="*/ 2147483647 w 1982"/>
              <a:gd name="T87" fmla="*/ 2147483647 h 309"/>
              <a:gd name="T88" fmla="*/ 2147483647 w 1982"/>
              <a:gd name="T89" fmla="*/ 2147483647 h 309"/>
              <a:gd name="T90" fmla="*/ 2147483647 w 1982"/>
              <a:gd name="T91" fmla="*/ 2147483647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8" name="Freeform 6"/>
          <p:cNvSpPr>
            <a:spLocks/>
          </p:cNvSpPr>
          <p:nvPr/>
        </p:nvSpPr>
        <p:spPr bwMode="auto">
          <a:xfrm>
            <a:off x="3044825" y="850901"/>
            <a:ext cx="3086100" cy="365125"/>
          </a:xfrm>
          <a:custGeom>
            <a:avLst/>
            <a:gdLst>
              <a:gd name="T0" fmla="*/ 2147483647 w 1944"/>
              <a:gd name="T1" fmla="*/ 2147483647 h 230"/>
              <a:gd name="T2" fmla="*/ 2147483647 w 1944"/>
              <a:gd name="T3" fmla="*/ 2147483647 h 230"/>
              <a:gd name="T4" fmla="*/ 2147483647 w 1944"/>
              <a:gd name="T5" fmla="*/ 2147483647 h 230"/>
              <a:gd name="T6" fmla="*/ 2147483647 w 1944"/>
              <a:gd name="T7" fmla="*/ 2147483647 h 230"/>
              <a:gd name="T8" fmla="*/ 2147483647 w 1944"/>
              <a:gd name="T9" fmla="*/ 2147483647 h 230"/>
              <a:gd name="T10" fmla="*/ 0 w 1944"/>
              <a:gd name="T11" fmla="*/ 2147483647 h 230"/>
              <a:gd name="T12" fmla="*/ 2147483647 w 1944"/>
              <a:gd name="T13" fmla="*/ 2147483647 h 230"/>
              <a:gd name="T14" fmla="*/ 2147483647 w 1944"/>
              <a:gd name="T15" fmla="*/ 2147483647 h 230"/>
              <a:gd name="T16" fmla="*/ 2147483647 w 1944"/>
              <a:gd name="T17" fmla="*/ 2147483647 h 230"/>
              <a:gd name="T18" fmla="*/ 2147483647 w 1944"/>
              <a:gd name="T19" fmla="*/ 2147483647 h 230"/>
              <a:gd name="T20" fmla="*/ 2147483647 w 1944"/>
              <a:gd name="T21" fmla="*/ 2147483647 h 230"/>
              <a:gd name="T22" fmla="*/ 2147483647 w 1944"/>
              <a:gd name="T23" fmla="*/ 2147483647 h 230"/>
              <a:gd name="T24" fmla="*/ 2147483647 w 1944"/>
              <a:gd name="T25" fmla="*/ 2147483647 h 230"/>
              <a:gd name="T26" fmla="*/ 2147483647 w 1944"/>
              <a:gd name="T27" fmla="*/ 2147483647 h 230"/>
              <a:gd name="T28" fmla="*/ 2147483647 w 1944"/>
              <a:gd name="T29" fmla="*/ 2147483647 h 230"/>
              <a:gd name="T30" fmla="*/ 2147483647 w 1944"/>
              <a:gd name="T31" fmla="*/ 2147483647 h 230"/>
              <a:gd name="T32" fmla="*/ 2147483647 w 1944"/>
              <a:gd name="T33" fmla="*/ 2147483647 h 230"/>
              <a:gd name="T34" fmla="*/ 2147483647 w 1944"/>
              <a:gd name="T35" fmla="*/ 2147483647 h 230"/>
              <a:gd name="T36" fmla="*/ 2147483647 w 1944"/>
              <a:gd name="T37" fmla="*/ 2147483647 h 230"/>
              <a:gd name="T38" fmla="*/ 2147483647 w 1944"/>
              <a:gd name="T39" fmla="*/ 2147483647 h 230"/>
              <a:gd name="T40" fmla="*/ 2147483647 w 1944"/>
              <a:gd name="T41" fmla="*/ 2147483647 h 230"/>
              <a:gd name="T42" fmla="*/ 2147483647 w 1944"/>
              <a:gd name="T43" fmla="*/ 2147483647 h 230"/>
              <a:gd name="T44" fmla="*/ 2147483647 w 1944"/>
              <a:gd name="T45" fmla="*/ 2147483647 h 230"/>
              <a:gd name="T46" fmla="*/ 2147483647 w 1944"/>
              <a:gd name="T47" fmla="*/ 2147483647 h 230"/>
              <a:gd name="T48" fmla="*/ 2147483647 w 1944"/>
              <a:gd name="T49" fmla="*/ 2147483647 h 230"/>
              <a:gd name="T50" fmla="*/ 2147483647 w 1944"/>
              <a:gd name="T51" fmla="*/ 2147483647 h 230"/>
              <a:gd name="T52" fmla="*/ 2147483647 w 1944"/>
              <a:gd name="T53" fmla="*/ 2147483647 h 230"/>
              <a:gd name="T54" fmla="*/ 2147483647 w 1944"/>
              <a:gd name="T55" fmla="*/ 2147483647 h 230"/>
              <a:gd name="T56" fmla="*/ 2147483647 w 1944"/>
              <a:gd name="T57" fmla="*/ 2147483647 h 230"/>
              <a:gd name="T58" fmla="*/ 2147483647 w 1944"/>
              <a:gd name="T59" fmla="*/ 2147483647 h 230"/>
              <a:gd name="T60" fmla="*/ 2147483647 w 1944"/>
              <a:gd name="T61" fmla="*/ 2147483647 h 230"/>
              <a:gd name="T62" fmla="*/ 2147483647 w 1944"/>
              <a:gd name="T63" fmla="*/ 2147483647 h 230"/>
              <a:gd name="T64" fmla="*/ 2147483647 w 1944"/>
              <a:gd name="T65" fmla="*/ 2147483647 h 230"/>
              <a:gd name="T66" fmla="*/ 2147483647 w 1944"/>
              <a:gd name="T67" fmla="*/ 2147483647 h 230"/>
              <a:gd name="T68" fmla="*/ 2147483647 w 1944"/>
              <a:gd name="T69" fmla="*/ 2147483647 h 230"/>
              <a:gd name="T70" fmla="*/ 2147483647 w 1944"/>
              <a:gd name="T71" fmla="*/ 2147483647 h 230"/>
              <a:gd name="T72" fmla="*/ 2147483647 w 1944"/>
              <a:gd name="T73" fmla="*/ 2147483647 h 230"/>
              <a:gd name="T74" fmla="*/ 2147483647 w 1944"/>
              <a:gd name="T75" fmla="*/ 2147483647 h 230"/>
              <a:gd name="T76" fmla="*/ 2147483647 w 1944"/>
              <a:gd name="T77" fmla="*/ 2147483647 h 230"/>
              <a:gd name="T78" fmla="*/ 2147483647 w 1944"/>
              <a:gd name="T79" fmla="*/ 2147483647 h 230"/>
              <a:gd name="T80" fmla="*/ 2147483647 w 1944"/>
              <a:gd name="T81" fmla="*/ 2147483647 h 230"/>
              <a:gd name="T82" fmla="*/ 2147483647 w 1944"/>
              <a:gd name="T83" fmla="*/ 214748364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9" name="Freeform 7"/>
          <p:cNvSpPr>
            <a:spLocks/>
          </p:cNvSpPr>
          <p:nvPr/>
        </p:nvSpPr>
        <p:spPr bwMode="auto">
          <a:xfrm>
            <a:off x="5057782" y="358775"/>
            <a:ext cx="193675" cy="649288"/>
          </a:xfrm>
          <a:custGeom>
            <a:avLst/>
            <a:gdLst>
              <a:gd name="T0" fmla="*/ 2147483647 w 122"/>
              <a:gd name="T1" fmla="*/ 2147483647 h 409"/>
              <a:gd name="T2" fmla="*/ 2147483647 w 122"/>
              <a:gd name="T3" fmla="*/ 2147483647 h 409"/>
              <a:gd name="T4" fmla="*/ 2147483647 w 122"/>
              <a:gd name="T5" fmla="*/ 2147483647 h 409"/>
              <a:gd name="T6" fmla="*/ 2147483647 w 122"/>
              <a:gd name="T7" fmla="*/ 2147483647 h 409"/>
              <a:gd name="T8" fmla="*/ 2147483647 w 122"/>
              <a:gd name="T9" fmla="*/ 2147483647 h 409"/>
              <a:gd name="T10" fmla="*/ 2147483647 w 122"/>
              <a:gd name="T11" fmla="*/ 2147483647 h 409"/>
              <a:gd name="T12" fmla="*/ 2147483647 w 122"/>
              <a:gd name="T13" fmla="*/ 2147483647 h 409"/>
              <a:gd name="T14" fmla="*/ 2147483647 w 122"/>
              <a:gd name="T15" fmla="*/ 2147483647 h 409"/>
              <a:gd name="T16" fmla="*/ 2147483647 w 122"/>
              <a:gd name="T17" fmla="*/ 2147483647 h 409"/>
              <a:gd name="T18" fmla="*/ 2147483647 w 122"/>
              <a:gd name="T19" fmla="*/ 2147483647 h 409"/>
              <a:gd name="T20" fmla="*/ 2147483647 w 122"/>
              <a:gd name="T21" fmla="*/ 2147483647 h 409"/>
              <a:gd name="T22" fmla="*/ 2147483647 w 122"/>
              <a:gd name="T23" fmla="*/ 2147483647 h 409"/>
              <a:gd name="T24" fmla="*/ 2147483647 w 122"/>
              <a:gd name="T25" fmla="*/ 2147483647 h 409"/>
              <a:gd name="T26" fmla="*/ 0 w 122"/>
              <a:gd name="T27" fmla="*/ 2147483647 h 409"/>
              <a:gd name="T28" fmla="*/ 2147483647 w 122"/>
              <a:gd name="T29" fmla="*/ 2147483647 h 409"/>
              <a:gd name="T30" fmla="*/ 2147483647 w 122"/>
              <a:gd name="T31" fmla="*/ 2147483647 h 409"/>
              <a:gd name="T32" fmla="*/ 2147483647 w 122"/>
              <a:gd name="T33" fmla="*/ 2147483647 h 409"/>
              <a:gd name="T34" fmla="*/ 2147483647 w 122"/>
              <a:gd name="T35" fmla="*/ 2147483647 h 409"/>
              <a:gd name="T36" fmla="*/ 2147483647 w 122"/>
              <a:gd name="T37" fmla="*/ 2147483647 h 409"/>
              <a:gd name="T38" fmla="*/ 2147483647 w 122"/>
              <a:gd name="T39" fmla="*/ 2147483647 h 409"/>
              <a:gd name="T40" fmla="*/ 2147483647 w 122"/>
              <a:gd name="T41" fmla="*/ 2147483647 h 409"/>
              <a:gd name="T42" fmla="*/ 2147483647 w 122"/>
              <a:gd name="T43" fmla="*/ 2147483647 h 409"/>
              <a:gd name="T44" fmla="*/ 2147483647 w 122"/>
              <a:gd name="T45" fmla="*/ 2147483647 h 409"/>
              <a:gd name="T46" fmla="*/ 2147483647 w 122"/>
              <a:gd name="T47" fmla="*/ 2147483647 h 409"/>
              <a:gd name="T48" fmla="*/ 2147483647 w 122"/>
              <a:gd name="T49" fmla="*/ 0 h 409"/>
              <a:gd name="T50" fmla="*/ 2147483647 w 122"/>
              <a:gd name="T51" fmla="*/ 2147483647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0" name="Freeform 8"/>
          <p:cNvSpPr>
            <a:spLocks/>
          </p:cNvSpPr>
          <p:nvPr/>
        </p:nvSpPr>
        <p:spPr bwMode="auto">
          <a:xfrm>
            <a:off x="3052763" y="4770"/>
            <a:ext cx="3092450" cy="642937"/>
          </a:xfrm>
          <a:custGeom>
            <a:avLst/>
            <a:gdLst>
              <a:gd name="T0" fmla="*/ 0 w 1948"/>
              <a:gd name="T1" fmla="*/ 2147483647 h 405"/>
              <a:gd name="T2" fmla="*/ 2147483647 w 1948"/>
              <a:gd name="T3" fmla="*/ 2147483647 h 405"/>
              <a:gd name="T4" fmla="*/ 2147483647 w 1948"/>
              <a:gd name="T5" fmla="*/ 2147483647 h 405"/>
              <a:gd name="T6" fmla="*/ 2147483647 w 1948"/>
              <a:gd name="T7" fmla="*/ 2147483647 h 405"/>
              <a:gd name="T8" fmla="*/ 2147483647 w 1948"/>
              <a:gd name="T9" fmla="*/ 2147483647 h 405"/>
              <a:gd name="T10" fmla="*/ 2147483647 w 1948"/>
              <a:gd name="T11" fmla="*/ 2147483647 h 405"/>
              <a:gd name="T12" fmla="*/ 2147483647 w 1948"/>
              <a:gd name="T13" fmla="*/ 2147483647 h 405"/>
              <a:gd name="T14" fmla="*/ 2147483647 w 1948"/>
              <a:gd name="T15" fmla="*/ 2147483647 h 405"/>
              <a:gd name="T16" fmla="*/ 2147483647 w 1948"/>
              <a:gd name="T17" fmla="*/ 2147483647 h 405"/>
              <a:gd name="T18" fmla="*/ 2147483647 w 1948"/>
              <a:gd name="T19" fmla="*/ 2147483647 h 405"/>
              <a:gd name="T20" fmla="*/ 2147483647 w 1948"/>
              <a:gd name="T21" fmla="*/ 2147483647 h 405"/>
              <a:gd name="T22" fmla="*/ 2147483647 w 1948"/>
              <a:gd name="T23" fmla="*/ 2147483647 h 405"/>
              <a:gd name="T24" fmla="*/ 2147483647 w 1948"/>
              <a:gd name="T25" fmla="*/ 2147483647 h 405"/>
              <a:gd name="T26" fmla="*/ 2147483647 w 1948"/>
              <a:gd name="T27" fmla="*/ 2147483647 h 405"/>
              <a:gd name="T28" fmla="*/ 2147483647 w 1948"/>
              <a:gd name="T29" fmla="*/ 2147483647 h 405"/>
              <a:gd name="T30" fmla="*/ 2147483647 w 1948"/>
              <a:gd name="T31" fmla="*/ 2147483647 h 405"/>
              <a:gd name="T32" fmla="*/ 2147483647 w 1948"/>
              <a:gd name="T33" fmla="*/ 2147483647 h 405"/>
              <a:gd name="T34" fmla="*/ 2147483647 w 1948"/>
              <a:gd name="T35" fmla="*/ 2147483647 h 405"/>
              <a:gd name="T36" fmla="*/ 2147483647 w 1948"/>
              <a:gd name="T37" fmla="*/ 2147483647 h 405"/>
              <a:gd name="T38" fmla="*/ 2147483647 w 1948"/>
              <a:gd name="T39" fmla="*/ 2147483647 h 405"/>
              <a:gd name="T40" fmla="*/ 2147483647 w 1948"/>
              <a:gd name="T41" fmla="*/ 2147483647 h 405"/>
              <a:gd name="T42" fmla="*/ 2147483647 w 1948"/>
              <a:gd name="T43" fmla="*/ 2147483647 h 405"/>
              <a:gd name="T44" fmla="*/ 2147483647 w 1948"/>
              <a:gd name="T45" fmla="*/ 2147483647 h 405"/>
              <a:gd name="T46" fmla="*/ 2147483647 w 1948"/>
              <a:gd name="T47" fmla="*/ 2147483647 h 405"/>
              <a:gd name="T48" fmla="*/ 2147483647 w 1948"/>
              <a:gd name="T49" fmla="*/ 2147483647 h 405"/>
              <a:gd name="T50" fmla="*/ 2147483647 w 1948"/>
              <a:gd name="T51" fmla="*/ 2147483647 h 405"/>
              <a:gd name="T52" fmla="*/ 2147483647 w 1948"/>
              <a:gd name="T53" fmla="*/ 2147483647 h 405"/>
              <a:gd name="T54" fmla="*/ 2147483647 w 1948"/>
              <a:gd name="T55" fmla="*/ 2147483647 h 405"/>
              <a:gd name="T56" fmla="*/ 2147483647 w 1948"/>
              <a:gd name="T57" fmla="*/ 2147483647 h 405"/>
              <a:gd name="T58" fmla="*/ 2147483647 w 1948"/>
              <a:gd name="T59" fmla="*/ 2147483647 h 405"/>
              <a:gd name="T60" fmla="*/ 2147483647 w 1948"/>
              <a:gd name="T61" fmla="*/ 2147483647 h 405"/>
              <a:gd name="T62" fmla="*/ 2147483647 w 1948"/>
              <a:gd name="T63" fmla="*/ 2147483647 h 405"/>
              <a:gd name="T64" fmla="*/ 2147483647 w 1948"/>
              <a:gd name="T65" fmla="*/ 2147483647 h 405"/>
              <a:gd name="T66" fmla="*/ 2147483647 w 1948"/>
              <a:gd name="T67" fmla="*/ 2147483647 h 405"/>
              <a:gd name="T68" fmla="*/ 2147483647 w 1948"/>
              <a:gd name="T69" fmla="*/ 2147483647 h 405"/>
              <a:gd name="T70" fmla="*/ 2147483647 w 1948"/>
              <a:gd name="T71" fmla="*/ 2147483647 h 405"/>
              <a:gd name="T72" fmla="*/ 2147483647 w 1948"/>
              <a:gd name="T73" fmla="*/ 2147483647 h 405"/>
              <a:gd name="T74" fmla="*/ 2147483647 w 1948"/>
              <a:gd name="T75" fmla="*/ 2147483647 h 405"/>
              <a:gd name="T76" fmla="*/ 2147483647 w 1948"/>
              <a:gd name="T77" fmla="*/ 2147483647 h 405"/>
              <a:gd name="T78" fmla="*/ 2147483647 w 1948"/>
              <a:gd name="T79" fmla="*/ 2147483647 h 405"/>
              <a:gd name="T80" fmla="*/ 2147483647 w 1948"/>
              <a:gd name="T81" fmla="*/ 2147483647 h 405"/>
              <a:gd name="T82" fmla="*/ 2147483647 w 1948"/>
              <a:gd name="T83" fmla="*/ 2147483647 h 405"/>
              <a:gd name="T84" fmla="*/ 2147483647 w 1948"/>
              <a:gd name="T85" fmla="*/ 2147483647 h 405"/>
              <a:gd name="T86" fmla="*/ 2147483647 w 1948"/>
              <a:gd name="T87" fmla="*/ 2147483647 h 405"/>
              <a:gd name="T88" fmla="*/ 2147483647 w 1948"/>
              <a:gd name="T89" fmla="*/ 2147483647 h 405"/>
              <a:gd name="T90" fmla="*/ 2147483647 w 1948"/>
              <a:gd name="T91" fmla="*/ 2147483647 h 405"/>
              <a:gd name="T92" fmla="*/ 2147483647 w 1948"/>
              <a:gd name="T93" fmla="*/ 2147483647 h 405"/>
              <a:gd name="T94" fmla="*/ 2147483647 w 1948"/>
              <a:gd name="T95" fmla="*/ 2147483647 h 405"/>
              <a:gd name="T96" fmla="*/ 2147483647 w 1948"/>
              <a:gd name="T97" fmla="*/ 2147483647 h 405"/>
              <a:gd name="T98" fmla="*/ 2147483647 w 1948"/>
              <a:gd name="T99" fmla="*/ 2147483647 h 405"/>
              <a:gd name="T100" fmla="*/ 2147483647 w 1948"/>
              <a:gd name="T101" fmla="*/ 2147483647 h 405"/>
              <a:gd name="T102" fmla="*/ 2147483647 w 1948"/>
              <a:gd name="T103" fmla="*/ 2147483647 h 405"/>
              <a:gd name="T104" fmla="*/ 2147483647 w 1948"/>
              <a:gd name="T105" fmla="*/ 2147483647 h 405"/>
              <a:gd name="T106" fmla="*/ 2147483647 w 1948"/>
              <a:gd name="T107" fmla="*/ 2147483647 h 405"/>
              <a:gd name="T108" fmla="*/ 2147483647 w 1948"/>
              <a:gd name="T109" fmla="*/ 0 h 405"/>
              <a:gd name="T110" fmla="*/ 2147483647 w 1948"/>
              <a:gd name="T111" fmla="*/ 2147483647 h 405"/>
              <a:gd name="T112" fmla="*/ 2147483647 w 1948"/>
              <a:gd name="T113" fmla="*/ 2147483647 h 405"/>
              <a:gd name="T114" fmla="*/ 2147483647 w 1948"/>
              <a:gd name="T115" fmla="*/ 2147483647 h 405"/>
              <a:gd name="T116" fmla="*/ 2147483647 w 1948"/>
              <a:gd name="T117" fmla="*/ 2147483647 h 405"/>
              <a:gd name="T118" fmla="*/ 2147483647 w 1948"/>
              <a:gd name="T119" fmla="*/ 2147483647 h 405"/>
              <a:gd name="T120" fmla="*/ 2147483647 w 1948"/>
              <a:gd name="T121" fmla="*/ 2147483647 h 405"/>
              <a:gd name="T122" fmla="*/ 2147483647 w 1948"/>
              <a:gd name="T123" fmla="*/ 2147483647 h 405"/>
              <a:gd name="T124" fmla="*/ 0 w 1948"/>
              <a:gd name="T125" fmla="*/ 2147483647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1" name="Freeform 9"/>
          <p:cNvSpPr>
            <a:spLocks/>
          </p:cNvSpPr>
          <p:nvPr/>
        </p:nvSpPr>
        <p:spPr bwMode="auto">
          <a:xfrm>
            <a:off x="3981457" y="334970"/>
            <a:ext cx="142875" cy="638175"/>
          </a:xfrm>
          <a:custGeom>
            <a:avLst/>
            <a:gdLst>
              <a:gd name="T0" fmla="*/ 2147483647 w 90"/>
              <a:gd name="T1" fmla="*/ 2147483647 h 402"/>
              <a:gd name="T2" fmla="*/ 2147483647 w 90"/>
              <a:gd name="T3" fmla="*/ 2147483647 h 402"/>
              <a:gd name="T4" fmla="*/ 2147483647 w 90"/>
              <a:gd name="T5" fmla="*/ 2147483647 h 402"/>
              <a:gd name="T6" fmla="*/ 2147483647 w 90"/>
              <a:gd name="T7" fmla="*/ 2147483647 h 402"/>
              <a:gd name="T8" fmla="*/ 2147483647 w 90"/>
              <a:gd name="T9" fmla="*/ 2147483647 h 402"/>
              <a:gd name="T10" fmla="*/ 0 w 90"/>
              <a:gd name="T11" fmla="*/ 2147483647 h 402"/>
              <a:gd name="T12" fmla="*/ 2147483647 w 90"/>
              <a:gd name="T13" fmla="*/ 2147483647 h 402"/>
              <a:gd name="T14" fmla="*/ 2147483647 w 90"/>
              <a:gd name="T15" fmla="*/ 2147483647 h 402"/>
              <a:gd name="T16" fmla="*/ 2147483647 w 90"/>
              <a:gd name="T17" fmla="*/ 2147483647 h 402"/>
              <a:gd name="T18" fmla="*/ 2147483647 w 90"/>
              <a:gd name="T19" fmla="*/ 2147483647 h 402"/>
              <a:gd name="T20" fmla="*/ 2147483647 w 90"/>
              <a:gd name="T21" fmla="*/ 2147483647 h 402"/>
              <a:gd name="T22" fmla="*/ 2147483647 w 90"/>
              <a:gd name="T23" fmla="*/ 2147483647 h 402"/>
              <a:gd name="T24" fmla="*/ 2147483647 w 90"/>
              <a:gd name="T25" fmla="*/ 2147483647 h 402"/>
              <a:gd name="T26" fmla="*/ 2147483647 w 90"/>
              <a:gd name="T27" fmla="*/ 2147483647 h 402"/>
              <a:gd name="T28" fmla="*/ 2147483647 w 90"/>
              <a:gd name="T29" fmla="*/ 2147483647 h 402"/>
              <a:gd name="T30" fmla="*/ 2147483647 w 90"/>
              <a:gd name="T31" fmla="*/ 2147483647 h 402"/>
              <a:gd name="T32" fmla="*/ 2147483647 w 90"/>
              <a:gd name="T33" fmla="*/ 2147483647 h 402"/>
              <a:gd name="T34" fmla="*/ 2147483647 w 90"/>
              <a:gd name="T35" fmla="*/ 2147483647 h 402"/>
              <a:gd name="T36" fmla="*/ 2147483647 w 90"/>
              <a:gd name="T37" fmla="*/ 2147483647 h 402"/>
              <a:gd name="T38" fmla="*/ 2147483647 w 90"/>
              <a:gd name="T39" fmla="*/ 2147483647 h 402"/>
              <a:gd name="T40" fmla="*/ 2147483647 w 90"/>
              <a:gd name="T41" fmla="*/ 2147483647 h 402"/>
              <a:gd name="T42" fmla="*/ 2147483647 w 90"/>
              <a:gd name="T43" fmla="*/ 2147483647 h 402"/>
              <a:gd name="T44" fmla="*/ 2147483647 w 90"/>
              <a:gd name="T45" fmla="*/ 0 h 402"/>
              <a:gd name="T46" fmla="*/ 2147483647 w 90"/>
              <a:gd name="T47" fmla="*/ 2147483647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grpSp>
        <p:nvGrpSpPr>
          <p:cNvPr id="12" name="Group 10"/>
          <p:cNvGrpSpPr>
            <a:grpSpLocks/>
          </p:cNvGrpSpPr>
          <p:nvPr/>
        </p:nvGrpSpPr>
        <p:grpSpPr bwMode="auto">
          <a:xfrm>
            <a:off x="134945" y="209550"/>
            <a:ext cx="2808287" cy="844550"/>
            <a:chOff x="85" y="132"/>
            <a:chExt cx="1769" cy="532"/>
          </a:xfrm>
        </p:grpSpPr>
        <p:sp>
          <p:nvSpPr>
            <p:cNvPr id="13" name="Freeform 11"/>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4" name="Freeform 12"/>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5" name="Freeform 13"/>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6" name="Freeform 14"/>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7" name="Freeform 15"/>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grpSp>
      <p:grpSp>
        <p:nvGrpSpPr>
          <p:cNvPr id="18" name="Group 16"/>
          <p:cNvGrpSpPr>
            <a:grpSpLocks/>
          </p:cNvGrpSpPr>
          <p:nvPr/>
        </p:nvGrpSpPr>
        <p:grpSpPr bwMode="auto">
          <a:xfrm>
            <a:off x="6243645" y="222250"/>
            <a:ext cx="2795587" cy="866775"/>
            <a:chOff x="3933" y="140"/>
            <a:chExt cx="1761" cy="546"/>
          </a:xfrm>
        </p:grpSpPr>
        <p:sp>
          <p:nvSpPr>
            <p:cNvPr id="19" name="Freeform 17"/>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20" name="Freeform 18"/>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21" name="Freeform 19"/>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22" name="Freeform 20"/>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23" name="Freeform 21"/>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grpSp>
      <p:sp>
        <p:nvSpPr>
          <p:cNvPr id="173078" name="Rectangle 22"/>
          <p:cNvSpPr>
            <a:spLocks noGrp="1" noChangeArrowheads="1"/>
          </p:cNvSpPr>
          <p:nvPr>
            <p:ph type="ctrTitle" sz="quarter"/>
          </p:nvPr>
        </p:nvSpPr>
        <p:spPr>
          <a:xfrm>
            <a:off x="685800" y="2286000"/>
            <a:ext cx="7772400" cy="1143000"/>
          </a:xfrm>
          <a:ln w="12700" cap="sq">
            <a:headEnd type="none" w="sm" len="sm"/>
            <a:tailEnd type="none" w="sm" len="sm"/>
          </a:ln>
        </p:spPr>
        <p:txBody>
          <a:bodyPr lIns="91408" tIns="45704" rIns="91408" bIns="45704"/>
          <a:lstStyle>
            <a:lvl1pPr>
              <a:defRPr/>
            </a:lvl1pPr>
          </a:lstStyle>
          <a:p>
            <a:r>
              <a:rPr lang="en-US"/>
              <a:t>Click to edit Master title style</a:t>
            </a:r>
          </a:p>
        </p:txBody>
      </p:sp>
      <p:sp>
        <p:nvSpPr>
          <p:cNvPr id="173079" name="Rectangle 23"/>
          <p:cNvSpPr>
            <a:spLocks noGrp="1" noChangeArrowheads="1"/>
          </p:cNvSpPr>
          <p:nvPr>
            <p:ph type="subTitle" sz="quarter" idx="1"/>
          </p:nvPr>
        </p:nvSpPr>
        <p:spPr>
          <a:xfrm>
            <a:off x="1371600" y="3886201"/>
            <a:ext cx="6400800" cy="1752600"/>
          </a:xfrm>
          <a:ln w="12700" cap="sq">
            <a:headEnd type="none" w="sm" len="sm"/>
            <a:tailEnd type="none" w="sm" len="sm"/>
          </a:ln>
        </p:spPr>
        <p:txBody>
          <a:bodyPr lIns="91408" tIns="45704" rIns="91408" bIns="45704"/>
          <a:lstStyle>
            <a:lvl1pPr marL="0" indent="0" algn="ctr">
              <a:buFont typeface="Wingdings" charset="2"/>
              <a:buNone/>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solidFill>
                <a:srgbClr val="FFFFCC"/>
              </a:solidFill>
              <a:latin typeface="Times New Roman"/>
            </a:endParaRPr>
          </a:p>
        </p:txBody>
      </p:sp>
      <p:sp>
        <p:nvSpPr>
          <p:cNvPr id="25" name="Rectangle 25"/>
          <p:cNvSpPr>
            <a:spLocks noGrp="1" noChangeArrowheads="1"/>
          </p:cNvSpPr>
          <p:nvPr>
            <p:ph type="ftr" sz="quarter" idx="11"/>
          </p:nvPr>
        </p:nvSpPr>
        <p:spPr/>
        <p:txBody>
          <a:bodyPr/>
          <a:lstStyle>
            <a:lvl1pPr>
              <a:defRPr/>
            </a:lvl1pPr>
          </a:lstStyle>
          <a:p>
            <a:pPr>
              <a:defRPr/>
            </a:pPr>
            <a:endParaRPr lang="en-US">
              <a:solidFill>
                <a:srgbClr val="FFFFCC"/>
              </a:solidFill>
              <a:latin typeface="Times New Roman"/>
            </a:endParaRPr>
          </a:p>
        </p:txBody>
      </p:sp>
      <p:sp>
        <p:nvSpPr>
          <p:cNvPr id="26" name="Rectangle 26"/>
          <p:cNvSpPr>
            <a:spLocks noGrp="1" noChangeArrowheads="1"/>
          </p:cNvSpPr>
          <p:nvPr>
            <p:ph type="sldNum" sz="quarter" idx="12"/>
          </p:nvPr>
        </p:nvSpPr>
        <p:spPr/>
        <p:txBody>
          <a:bodyPr/>
          <a:lstStyle>
            <a:lvl1pPr>
              <a:defRPr/>
            </a:lvl1pPr>
          </a:lstStyle>
          <a:p>
            <a:pPr>
              <a:defRPr/>
            </a:pPr>
            <a:fld id="{E9138036-73AF-254D-B06C-EF38F5B3988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61159733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F8026663-6F3C-284E-A54B-E97E0300498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9821996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C0C17496-D223-9146-A594-B2654906A26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53395923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4945" y="2116145"/>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20" y="2116145"/>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AB2021B6-3180-5E40-867C-4A066FA17AB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593483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8"/>
          <p:cNvSpPr>
            <a:spLocks noGrp="1" noChangeArrowheads="1"/>
          </p:cNvSpPr>
          <p:nvPr>
            <p:ph type="dt" sz="half" idx="10"/>
          </p:nvPr>
        </p:nvSpPr>
        <p:spPr>
          <a:ln/>
        </p:spPr>
        <p:txBody>
          <a:bodyPr/>
          <a:lstStyle>
            <a:lvl1pPr>
              <a:defRPr/>
            </a:lvl1pPr>
          </a:lstStyle>
          <a:p>
            <a:pPr>
              <a:defRPr/>
            </a:pPr>
            <a:endParaRPr lang="en-US"/>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2"/>
          </p:nvPr>
        </p:nvSpPr>
        <p:spPr>
          <a:ln/>
        </p:spPr>
        <p:txBody>
          <a:bodyPr/>
          <a:lstStyle>
            <a:lvl1pPr>
              <a:defRPr/>
            </a:lvl1pPr>
          </a:lstStyle>
          <a:p>
            <a:pPr>
              <a:defRPr/>
            </a:pPr>
            <a:fld id="{1D9CB1BB-D850-5248-9972-1F80E5F675E0}" type="slidenum">
              <a:rPr lang="en-US"/>
              <a:pPr>
                <a:defRPr/>
              </a:pPr>
              <a:t>‹#›</a:t>
            </a:fld>
            <a:endParaRPr lang="en-US"/>
          </a:p>
        </p:txBody>
      </p:sp>
    </p:spTree>
    <p:extLst>
      <p:ext uri="{BB962C8B-B14F-4D97-AF65-F5344CB8AC3E}">
        <p14:creationId xmlns:p14="http://schemas.microsoft.com/office/powerpoint/2010/main" val="102442255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9" name="Rectangle 26"/>
          <p:cNvSpPr>
            <a:spLocks noGrp="1" noChangeArrowheads="1"/>
          </p:cNvSpPr>
          <p:nvPr>
            <p:ph type="sldNum" sz="quarter" idx="12"/>
          </p:nvPr>
        </p:nvSpPr>
        <p:spPr>
          <a:ln/>
        </p:spPr>
        <p:txBody>
          <a:bodyPr/>
          <a:lstStyle>
            <a:lvl1pPr>
              <a:defRPr/>
            </a:lvl1pPr>
          </a:lstStyle>
          <a:p>
            <a:pPr>
              <a:defRPr/>
            </a:pPr>
            <a:fld id="{3125D8AA-5D6E-D449-82C8-B74A1E28249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54530142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5" name="Rectangle 26"/>
          <p:cNvSpPr>
            <a:spLocks noGrp="1" noChangeArrowheads="1"/>
          </p:cNvSpPr>
          <p:nvPr>
            <p:ph type="sldNum" sz="quarter" idx="12"/>
          </p:nvPr>
        </p:nvSpPr>
        <p:spPr>
          <a:ln/>
        </p:spPr>
        <p:txBody>
          <a:bodyPr/>
          <a:lstStyle>
            <a:lvl1pPr>
              <a:defRPr/>
            </a:lvl1pPr>
          </a:lstStyle>
          <a:p>
            <a:pPr>
              <a:defRPr/>
            </a:pPr>
            <a:fld id="{391033DE-8512-FB4C-BB6F-7004AC20DFCF}"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73167776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4" name="Rectangle 26"/>
          <p:cNvSpPr>
            <a:spLocks noGrp="1" noChangeArrowheads="1"/>
          </p:cNvSpPr>
          <p:nvPr>
            <p:ph type="sldNum" sz="quarter" idx="12"/>
          </p:nvPr>
        </p:nvSpPr>
        <p:spPr>
          <a:ln/>
        </p:spPr>
        <p:txBody>
          <a:bodyPr/>
          <a:lstStyle>
            <a:lvl1pPr>
              <a:defRPr/>
            </a:lvl1pPr>
          </a:lstStyle>
          <a:p>
            <a:pPr>
              <a:defRPr/>
            </a:pPr>
            <a:fld id="{48906D17-106D-D344-A858-E6A44AB52BA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1078172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14AE33-933F-9F4B-9671-C7E7AC54E21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93850936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C05A4956-F9AF-CC49-A688-71E57B523B00}"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36169489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5C97DAC9-08CC-8044-B137-6AE0B87ED03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41850541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1"/>
            <a:ext cx="2224088" cy="536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938" y="889001"/>
            <a:ext cx="6519862" cy="536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51CD059-8728-8746-80F7-37C1B87BDBF6}"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21411180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1362781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7851215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646469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2"/>
          </p:nvPr>
        </p:nvSpPr>
        <p:spPr>
          <a:ln/>
        </p:spPr>
        <p:txBody>
          <a:bodyPr/>
          <a:lstStyle>
            <a:lvl1pPr>
              <a:defRPr/>
            </a:lvl1pPr>
          </a:lstStyle>
          <a:p>
            <a:pPr>
              <a:defRPr/>
            </a:pPr>
            <a:fld id="{DEA3588F-B8D4-F147-B937-9CDDDB492BC7}" type="slidenum">
              <a:rPr lang="en-US"/>
              <a:pPr>
                <a:defRPr/>
              </a:pPr>
              <a:t>‹#›</a:t>
            </a:fld>
            <a:endParaRPr lang="en-US"/>
          </a:p>
        </p:txBody>
      </p:sp>
    </p:spTree>
    <p:extLst>
      <p:ext uri="{BB962C8B-B14F-4D97-AF65-F5344CB8AC3E}">
        <p14:creationId xmlns:p14="http://schemas.microsoft.com/office/powerpoint/2010/main" val="386146023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6564402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2741411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1463480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5302164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3651576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9331081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92041542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74994584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90EBF2-CAB3-B540-A4F4-2884CBFD461B}"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01919117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0"/>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455" indent="0" algn="ctr">
              <a:buNone/>
              <a:defRPr/>
            </a:lvl2pPr>
            <a:lvl3pPr marL="642910" indent="0" algn="ctr">
              <a:buNone/>
              <a:defRPr/>
            </a:lvl3pPr>
            <a:lvl4pPr marL="964365" indent="0" algn="ctr">
              <a:buNone/>
              <a:defRPr/>
            </a:lvl4pPr>
            <a:lvl5pPr marL="1285820" indent="0" algn="ctr">
              <a:buNone/>
              <a:defRPr/>
            </a:lvl5pPr>
            <a:lvl6pPr marL="1607276" indent="0" algn="ctr">
              <a:buNone/>
              <a:defRPr/>
            </a:lvl6pPr>
            <a:lvl7pPr marL="1928732" indent="0" algn="ctr">
              <a:buNone/>
              <a:defRPr/>
            </a:lvl7pPr>
            <a:lvl8pPr marL="2250187" indent="0" algn="ctr">
              <a:buNone/>
              <a:defRPr/>
            </a:lvl8pPr>
            <a:lvl9pPr marL="2571640"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D8240517-BEF9-5B44-B83A-C7C4999FD4ED}" type="slidenum">
              <a:rPr lang="en-US"/>
              <a:pPr/>
              <a:t>‹#›</a:t>
            </a:fld>
            <a:endParaRPr lang="en-US"/>
          </a:p>
        </p:txBody>
      </p:sp>
    </p:spTree>
    <p:extLst>
      <p:ext uri="{BB962C8B-B14F-4D97-AF65-F5344CB8AC3E}">
        <p14:creationId xmlns:p14="http://schemas.microsoft.com/office/powerpoint/2010/main" val="1423293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p>
        </p:txBody>
      </p:sp>
      <p:sp>
        <p:nvSpPr>
          <p:cNvPr id="7" name="Rectangle 1030"/>
          <p:cNvSpPr>
            <a:spLocks noGrp="1" noChangeArrowheads="1"/>
          </p:cNvSpPr>
          <p:nvPr>
            <p:ph type="sldNum" sz="quarter" idx="12"/>
          </p:nvPr>
        </p:nvSpPr>
        <p:spPr>
          <a:ln/>
        </p:spPr>
        <p:txBody>
          <a:bodyPr/>
          <a:lstStyle>
            <a:lvl1pPr>
              <a:defRPr/>
            </a:lvl1pPr>
          </a:lstStyle>
          <a:p>
            <a:pPr>
              <a:defRPr/>
            </a:pPr>
            <a:fld id="{5FFFC14C-8EA7-1847-80D7-F1B8D7C5ADCF}" type="slidenum">
              <a:rPr lang="en-US"/>
              <a:pPr>
                <a:defRPr/>
              </a:pPr>
              <a:t>‹#›</a:t>
            </a:fld>
            <a:endParaRPr lang="en-US"/>
          </a:p>
        </p:txBody>
      </p:sp>
    </p:spTree>
    <p:extLst>
      <p:ext uri="{BB962C8B-B14F-4D97-AF65-F5344CB8AC3E}">
        <p14:creationId xmlns:p14="http://schemas.microsoft.com/office/powerpoint/2010/main" val="4797339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9B95138B-AAD4-6E48-B7A2-7CF55257014F}" type="slidenum">
              <a:rPr lang="en-US"/>
              <a:pPr/>
              <a:t>‹#›</a:t>
            </a:fld>
            <a:endParaRPr lang="en-US"/>
          </a:p>
        </p:txBody>
      </p:sp>
    </p:spTree>
    <p:extLst>
      <p:ext uri="{BB962C8B-B14F-4D97-AF65-F5344CB8AC3E}">
        <p14:creationId xmlns:p14="http://schemas.microsoft.com/office/powerpoint/2010/main" val="322149121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0" y="4406405"/>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80" y="2907086"/>
            <a:ext cx="7772009" cy="1499316"/>
          </a:xfrm>
        </p:spPr>
        <p:txBody>
          <a:bodyPr anchor="b"/>
          <a:lstStyle>
            <a:lvl1pPr marL="0" indent="0">
              <a:buNone/>
              <a:defRPr sz="1400"/>
            </a:lvl1pPr>
            <a:lvl2pPr marL="321455" indent="0">
              <a:buNone/>
              <a:defRPr sz="1300"/>
            </a:lvl2pPr>
            <a:lvl3pPr marL="642910" indent="0">
              <a:buNone/>
              <a:defRPr sz="1100"/>
            </a:lvl3pPr>
            <a:lvl4pPr marL="964365" indent="0">
              <a:buNone/>
              <a:defRPr sz="1000"/>
            </a:lvl4pPr>
            <a:lvl5pPr marL="1285820" indent="0">
              <a:buNone/>
              <a:defRPr sz="1000"/>
            </a:lvl5pPr>
            <a:lvl6pPr marL="1607276" indent="0">
              <a:buNone/>
              <a:defRPr sz="1000"/>
            </a:lvl6pPr>
            <a:lvl7pPr marL="1928732" indent="0">
              <a:buNone/>
              <a:defRPr sz="1000"/>
            </a:lvl7pPr>
            <a:lvl8pPr marL="2250187" indent="0">
              <a:buNone/>
              <a:defRPr sz="1000"/>
            </a:lvl8pPr>
            <a:lvl9pPr marL="2571640"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E1985E9-6F85-9D41-9EA9-515E90BB0C5D}" type="slidenum">
              <a:rPr lang="en-US"/>
              <a:pPr/>
              <a:t>‹#›</a:t>
            </a:fld>
            <a:endParaRPr lang="en-US"/>
          </a:p>
        </p:txBody>
      </p:sp>
    </p:spTree>
    <p:extLst>
      <p:ext uri="{BB962C8B-B14F-4D97-AF65-F5344CB8AC3E}">
        <p14:creationId xmlns:p14="http://schemas.microsoft.com/office/powerpoint/2010/main" val="30139380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11" y="1125327"/>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27"/>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029B02F8-678A-B44B-AA03-7563B9CB025C}" type="slidenum">
              <a:rPr lang="en-US"/>
              <a:pPr/>
              <a:t>‹#›</a:t>
            </a:fld>
            <a:endParaRPr lang="en-US"/>
          </a:p>
        </p:txBody>
      </p:sp>
    </p:spTree>
    <p:extLst>
      <p:ext uri="{BB962C8B-B14F-4D97-AF65-F5344CB8AC3E}">
        <p14:creationId xmlns:p14="http://schemas.microsoft.com/office/powerpoint/2010/main" val="373674809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06"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06" y="1535040"/>
            <a:ext cx="4040061" cy="639693"/>
          </a:xfrm>
        </p:spPr>
        <p:txBody>
          <a:bodyPr anchor="b"/>
          <a:lstStyle>
            <a:lvl1pPr marL="0" indent="0">
              <a:buNone/>
              <a:defRPr sz="1700" b="1"/>
            </a:lvl1pPr>
            <a:lvl2pPr marL="321455" indent="0">
              <a:buNone/>
              <a:defRPr sz="1400" b="1"/>
            </a:lvl2pPr>
            <a:lvl3pPr marL="642910" indent="0">
              <a:buNone/>
              <a:defRPr sz="1300" b="1"/>
            </a:lvl3pPr>
            <a:lvl4pPr marL="964365" indent="0">
              <a:buNone/>
              <a:defRPr sz="1100" b="1"/>
            </a:lvl4pPr>
            <a:lvl5pPr marL="1285820" indent="0">
              <a:buNone/>
              <a:defRPr sz="1100" b="1"/>
            </a:lvl5pPr>
            <a:lvl6pPr marL="1607276" indent="0">
              <a:buNone/>
              <a:defRPr sz="1100" b="1"/>
            </a:lvl6pPr>
            <a:lvl7pPr marL="1928732" indent="0">
              <a:buNone/>
              <a:defRPr sz="1100" b="1"/>
            </a:lvl7pPr>
            <a:lvl8pPr marL="2250187" indent="0">
              <a:buNone/>
              <a:defRPr sz="1100" b="1"/>
            </a:lvl8pPr>
            <a:lvl9pPr marL="2571640"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06"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455" indent="0">
              <a:buNone/>
              <a:defRPr sz="1400" b="1"/>
            </a:lvl2pPr>
            <a:lvl3pPr marL="642910" indent="0">
              <a:buNone/>
              <a:defRPr sz="1300" b="1"/>
            </a:lvl3pPr>
            <a:lvl4pPr marL="964365" indent="0">
              <a:buNone/>
              <a:defRPr sz="1100" b="1"/>
            </a:lvl4pPr>
            <a:lvl5pPr marL="1285820" indent="0">
              <a:buNone/>
              <a:defRPr sz="1100" b="1"/>
            </a:lvl5pPr>
            <a:lvl6pPr marL="1607276" indent="0">
              <a:buNone/>
              <a:defRPr sz="1100" b="1"/>
            </a:lvl6pPr>
            <a:lvl7pPr marL="1928732" indent="0">
              <a:buNone/>
              <a:defRPr sz="1100" b="1"/>
            </a:lvl7pPr>
            <a:lvl8pPr marL="2250187" indent="0">
              <a:buNone/>
              <a:defRPr sz="1100" b="1"/>
            </a:lvl8pPr>
            <a:lvl9pPr marL="257164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06C43F3F-A073-264B-A2CD-9702F623EADF}" type="slidenum">
              <a:rPr lang="en-US"/>
              <a:pPr/>
              <a:t>‹#›</a:t>
            </a:fld>
            <a:endParaRPr lang="en-US"/>
          </a:p>
        </p:txBody>
      </p:sp>
    </p:spTree>
    <p:extLst>
      <p:ext uri="{BB962C8B-B14F-4D97-AF65-F5344CB8AC3E}">
        <p14:creationId xmlns:p14="http://schemas.microsoft.com/office/powerpoint/2010/main" val="218087745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FB1E8082-CAD5-9B4F-A7A8-89FAD430E617}" type="slidenum">
              <a:rPr lang="en-US"/>
              <a:pPr/>
              <a:t>‹#›</a:t>
            </a:fld>
            <a:endParaRPr lang="en-US"/>
          </a:p>
        </p:txBody>
      </p:sp>
    </p:spTree>
    <p:extLst>
      <p:ext uri="{BB962C8B-B14F-4D97-AF65-F5344CB8AC3E}">
        <p14:creationId xmlns:p14="http://schemas.microsoft.com/office/powerpoint/2010/main" val="363287443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96A03651-6E26-254B-816C-4AA53A2FAB39}" type="slidenum">
              <a:rPr lang="en-US"/>
              <a:pPr/>
              <a:t>‹#›</a:t>
            </a:fld>
            <a:endParaRPr lang="en-US"/>
          </a:p>
        </p:txBody>
      </p:sp>
    </p:spTree>
    <p:extLst>
      <p:ext uri="{BB962C8B-B14F-4D97-AF65-F5344CB8AC3E}">
        <p14:creationId xmlns:p14="http://schemas.microsoft.com/office/powerpoint/2010/main" val="164669392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06"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06" y="1434565"/>
            <a:ext cx="3007439" cy="4691082"/>
          </a:xfrm>
        </p:spPr>
        <p:txBody>
          <a:bodyPr/>
          <a:lstStyle>
            <a:lvl1pPr marL="0" indent="0">
              <a:buNone/>
              <a:defRPr sz="1000"/>
            </a:lvl1pPr>
            <a:lvl2pPr marL="321455" indent="0">
              <a:buNone/>
              <a:defRPr sz="800"/>
            </a:lvl2pPr>
            <a:lvl3pPr marL="642910" indent="0">
              <a:buNone/>
              <a:defRPr sz="700"/>
            </a:lvl3pPr>
            <a:lvl4pPr marL="964365" indent="0">
              <a:buNone/>
              <a:defRPr sz="600"/>
            </a:lvl4pPr>
            <a:lvl5pPr marL="1285820" indent="0">
              <a:buNone/>
              <a:defRPr sz="600"/>
            </a:lvl5pPr>
            <a:lvl6pPr marL="1607276" indent="0">
              <a:buNone/>
              <a:defRPr sz="600"/>
            </a:lvl6pPr>
            <a:lvl7pPr marL="1928732" indent="0">
              <a:buNone/>
              <a:defRPr sz="600"/>
            </a:lvl7pPr>
            <a:lvl8pPr marL="2250187" indent="0">
              <a:buNone/>
              <a:defRPr sz="600"/>
            </a:lvl8pPr>
            <a:lvl9pPr marL="2571640"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82B6F637-A453-E84F-94C4-6BF821E363DD}" type="slidenum">
              <a:rPr lang="en-US"/>
              <a:pPr/>
              <a:t>‹#›</a:t>
            </a:fld>
            <a:endParaRPr lang="en-US"/>
          </a:p>
        </p:txBody>
      </p:sp>
    </p:spTree>
    <p:extLst>
      <p:ext uri="{BB962C8B-B14F-4D97-AF65-F5344CB8AC3E}">
        <p14:creationId xmlns:p14="http://schemas.microsoft.com/office/powerpoint/2010/main" val="375859301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91"/>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03"/>
            <a:ext cx="5486846" cy="4115023"/>
          </a:xfrm>
        </p:spPr>
        <p:txBody>
          <a:bodyPr/>
          <a:lstStyle>
            <a:lvl1pPr marL="0" indent="0">
              <a:buNone/>
              <a:defRPr sz="2300"/>
            </a:lvl1pPr>
            <a:lvl2pPr marL="321455" indent="0">
              <a:buNone/>
              <a:defRPr sz="2000"/>
            </a:lvl2pPr>
            <a:lvl3pPr marL="642910" indent="0">
              <a:buNone/>
              <a:defRPr sz="1700"/>
            </a:lvl3pPr>
            <a:lvl4pPr marL="964365" indent="0">
              <a:buNone/>
              <a:defRPr sz="1400"/>
            </a:lvl4pPr>
            <a:lvl5pPr marL="1285820" indent="0">
              <a:buNone/>
              <a:defRPr sz="1400"/>
            </a:lvl5pPr>
            <a:lvl6pPr marL="1607276" indent="0">
              <a:buNone/>
              <a:defRPr sz="1400"/>
            </a:lvl6pPr>
            <a:lvl7pPr marL="1928732" indent="0">
              <a:buNone/>
              <a:defRPr sz="1400"/>
            </a:lvl7pPr>
            <a:lvl8pPr marL="2250187" indent="0">
              <a:buNone/>
              <a:defRPr sz="1400"/>
            </a:lvl8pPr>
            <a:lvl9pPr marL="2571640" indent="0">
              <a:buNone/>
              <a:defRPr sz="1400"/>
            </a:lvl9pPr>
          </a:lstStyle>
          <a:p>
            <a:endParaRPr lang="en-US"/>
          </a:p>
        </p:txBody>
      </p:sp>
      <p:sp>
        <p:nvSpPr>
          <p:cNvPr id="4" name="Text Placeholder 3"/>
          <p:cNvSpPr>
            <a:spLocks noGrp="1"/>
          </p:cNvSpPr>
          <p:nvPr>
            <p:ph type="body" sz="half" idx="2"/>
          </p:nvPr>
        </p:nvSpPr>
        <p:spPr>
          <a:xfrm>
            <a:off x="1791738" y="5367619"/>
            <a:ext cx="5486846" cy="804919"/>
          </a:xfrm>
        </p:spPr>
        <p:txBody>
          <a:bodyPr/>
          <a:lstStyle>
            <a:lvl1pPr marL="0" indent="0">
              <a:buNone/>
              <a:defRPr sz="1000"/>
            </a:lvl1pPr>
            <a:lvl2pPr marL="321455" indent="0">
              <a:buNone/>
              <a:defRPr sz="800"/>
            </a:lvl2pPr>
            <a:lvl3pPr marL="642910" indent="0">
              <a:buNone/>
              <a:defRPr sz="700"/>
            </a:lvl3pPr>
            <a:lvl4pPr marL="964365" indent="0">
              <a:buNone/>
              <a:defRPr sz="600"/>
            </a:lvl4pPr>
            <a:lvl5pPr marL="1285820" indent="0">
              <a:buNone/>
              <a:defRPr sz="600"/>
            </a:lvl5pPr>
            <a:lvl6pPr marL="1607276" indent="0">
              <a:buNone/>
              <a:defRPr sz="600"/>
            </a:lvl6pPr>
            <a:lvl7pPr marL="1928732" indent="0">
              <a:buNone/>
              <a:defRPr sz="600"/>
            </a:lvl7pPr>
            <a:lvl8pPr marL="2250187" indent="0">
              <a:buNone/>
              <a:defRPr sz="600"/>
            </a:lvl8pPr>
            <a:lvl9pPr marL="2571640"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8E027091-AB02-7343-BD73-FDFF653865E2}" type="slidenum">
              <a:rPr lang="en-US"/>
              <a:pPr/>
              <a:t>‹#›</a:t>
            </a:fld>
            <a:endParaRPr lang="en-US"/>
          </a:p>
        </p:txBody>
      </p:sp>
    </p:spTree>
    <p:extLst>
      <p:ext uri="{BB962C8B-B14F-4D97-AF65-F5344CB8AC3E}">
        <p14:creationId xmlns:p14="http://schemas.microsoft.com/office/powerpoint/2010/main" val="404612096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071B384-14F2-AD4E-BFD3-B7E781677FB5}" type="slidenum">
              <a:rPr lang="en-US"/>
              <a:pPr/>
              <a:t>‹#›</a:t>
            </a:fld>
            <a:endParaRPr lang="en-US"/>
          </a:p>
        </p:txBody>
      </p:sp>
    </p:spTree>
    <p:extLst>
      <p:ext uri="{BB962C8B-B14F-4D97-AF65-F5344CB8AC3E}">
        <p14:creationId xmlns:p14="http://schemas.microsoft.com/office/powerpoint/2010/main" val="1527679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0236A21-0EA6-4342-B3C8-F90D815D66F4}" type="slidenum">
              <a:rPr lang="en-US"/>
              <a:pPr/>
              <a:t>‹#›</a:t>
            </a:fld>
            <a:endParaRPr lang="en-US"/>
          </a:p>
        </p:txBody>
      </p:sp>
    </p:spTree>
    <p:extLst>
      <p:ext uri="{BB962C8B-B14F-4D97-AF65-F5344CB8AC3E}">
        <p14:creationId xmlns:p14="http://schemas.microsoft.com/office/powerpoint/2010/main" val="3102060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0275A0-BDA1-054B-9A53-DBFFF60E10AF}" type="slidenum">
              <a:rPr lang="en-US"/>
              <a:pPr>
                <a:defRPr/>
              </a:pPr>
              <a:t>‹#›</a:t>
            </a:fld>
            <a:endParaRPr lang="en-US"/>
          </a:p>
        </p:txBody>
      </p:sp>
    </p:spTree>
    <p:extLst>
      <p:ext uri="{BB962C8B-B14F-4D97-AF65-F5344CB8AC3E}">
        <p14:creationId xmlns:p14="http://schemas.microsoft.com/office/powerpoint/2010/main" val="909774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p>
        </p:txBody>
      </p:sp>
      <p:sp>
        <p:nvSpPr>
          <p:cNvPr id="7" name="Rectangle 1030"/>
          <p:cNvSpPr>
            <a:spLocks noGrp="1" noChangeArrowheads="1"/>
          </p:cNvSpPr>
          <p:nvPr>
            <p:ph type="sldNum" sz="quarter" idx="12"/>
          </p:nvPr>
        </p:nvSpPr>
        <p:spPr>
          <a:ln/>
        </p:spPr>
        <p:txBody>
          <a:bodyPr/>
          <a:lstStyle>
            <a:lvl1pPr>
              <a:defRPr/>
            </a:lvl1pPr>
          </a:lstStyle>
          <a:p>
            <a:pPr>
              <a:defRPr/>
            </a:pPr>
            <a:fld id="{C724C302-77C7-5E4A-9489-532BB3F48D1B}" type="slidenum">
              <a:rPr lang="en-US"/>
              <a:pPr>
                <a:defRPr/>
              </a:pPr>
              <a:t>‹#›</a:t>
            </a:fld>
            <a:endParaRPr lang="en-US"/>
          </a:p>
        </p:txBody>
      </p:sp>
    </p:spTree>
    <p:extLst>
      <p:ext uri="{BB962C8B-B14F-4D97-AF65-F5344CB8AC3E}">
        <p14:creationId xmlns:p14="http://schemas.microsoft.com/office/powerpoint/2010/main" val="312350838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3"/>
            <a:ext cx="9144000" cy="6918325"/>
            <a:chOff x="0" y="0"/>
            <a:chExt cx="5760" cy="4358"/>
          </a:xfrm>
        </p:grpSpPr>
        <p:sp>
          <p:nvSpPr>
            <p:cNvPr id="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9" name="Freeform 7"/>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10" name="Freeform 8"/>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1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12" name="Freeform 10"/>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grpSp>
      <p:sp>
        <p:nvSpPr>
          <p:cNvPr id="4107" name="Rectangle 11"/>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4108" name="Rectangle 12"/>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13" name="Rectangle 13"/>
          <p:cNvSpPr>
            <a:spLocks noGrp="1" noChangeArrowheads="1"/>
          </p:cNvSpPr>
          <p:nvPr>
            <p:ph type="dt" sz="quarter" idx="10"/>
          </p:nvPr>
        </p:nvSpPr>
        <p:spPr/>
        <p:txBody>
          <a:bodyPr/>
          <a:lstStyle>
            <a:lvl1pPr>
              <a:spcBef>
                <a:spcPct val="0"/>
              </a:spcBef>
              <a:defRPr/>
            </a:lvl1pPr>
          </a:lstStyle>
          <a:p>
            <a:pPr>
              <a:defRPr/>
            </a:pPr>
            <a:endParaRPr lang="en-US">
              <a:solidFill>
                <a:srgbClr val="FFFFCC"/>
              </a:solidFill>
              <a:latin typeface="Times New Roman"/>
            </a:endParaRPr>
          </a:p>
        </p:txBody>
      </p:sp>
      <p:sp>
        <p:nvSpPr>
          <p:cNvPr id="14" name="Rectangle 14"/>
          <p:cNvSpPr>
            <a:spLocks noGrp="1" noChangeArrowheads="1"/>
          </p:cNvSpPr>
          <p:nvPr>
            <p:ph type="ftr" sz="quarter" idx="11"/>
          </p:nvPr>
        </p:nvSpPr>
        <p:spPr/>
        <p:txBody>
          <a:bodyPr/>
          <a:lstStyle>
            <a:lvl1pPr>
              <a:spcBef>
                <a:spcPct val="0"/>
              </a:spcBef>
              <a:defRPr/>
            </a:lvl1pPr>
          </a:lstStyle>
          <a:p>
            <a:pPr>
              <a:defRPr/>
            </a:pPr>
            <a:endParaRPr lang="en-US">
              <a:solidFill>
                <a:srgbClr val="FFFFCC"/>
              </a:solidFill>
              <a:latin typeface="Times New Roman"/>
            </a:endParaRPr>
          </a:p>
        </p:txBody>
      </p:sp>
      <p:sp>
        <p:nvSpPr>
          <p:cNvPr id="15" name="Rectangle 15"/>
          <p:cNvSpPr>
            <a:spLocks noGrp="1" noChangeArrowheads="1"/>
          </p:cNvSpPr>
          <p:nvPr>
            <p:ph type="sldNum" sz="quarter" idx="12"/>
          </p:nvPr>
        </p:nvSpPr>
        <p:spPr/>
        <p:txBody>
          <a:bodyPr/>
          <a:lstStyle>
            <a:lvl1pPr>
              <a:spcBef>
                <a:spcPct val="0"/>
              </a:spcBef>
              <a:defRPr/>
            </a:lvl1pPr>
          </a:lstStyle>
          <a:p>
            <a:pPr>
              <a:defRPr/>
            </a:pPr>
            <a:fld id="{1DAD7D73-3D59-4444-A768-4ABE31B4CD3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32232685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14"/>
          <p:cNvSpPr>
            <a:spLocks noGrp="1" noChangeArrowheads="1"/>
          </p:cNvSpPr>
          <p:nvPr>
            <p:ph type="sldNum" sz="quarter" idx="12"/>
          </p:nvPr>
        </p:nvSpPr>
        <p:spPr>
          <a:ln/>
        </p:spPr>
        <p:txBody>
          <a:bodyPr/>
          <a:lstStyle>
            <a:lvl1pPr>
              <a:defRPr/>
            </a:lvl1pPr>
          </a:lstStyle>
          <a:p>
            <a:pPr>
              <a:defRPr/>
            </a:pPr>
            <a:fld id="{A91D9F8F-4350-684C-A9E0-61E76DBA7EBE}"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40172004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32" indent="0">
              <a:buNone/>
              <a:defRPr sz="1800"/>
            </a:lvl2pPr>
            <a:lvl3pPr marL="914265" indent="0">
              <a:buNone/>
              <a:defRPr sz="1600"/>
            </a:lvl3pPr>
            <a:lvl4pPr marL="1371396" indent="0">
              <a:buNone/>
              <a:defRPr sz="1400"/>
            </a:lvl4pPr>
            <a:lvl5pPr marL="1828530" indent="0">
              <a:buNone/>
              <a:defRPr sz="1400"/>
            </a:lvl5pPr>
            <a:lvl6pPr marL="2285659" indent="0">
              <a:buNone/>
              <a:defRPr sz="1400"/>
            </a:lvl6pPr>
            <a:lvl7pPr marL="2742792" indent="0">
              <a:buNone/>
              <a:defRPr sz="1400"/>
            </a:lvl7pPr>
            <a:lvl8pPr marL="3199924" indent="0">
              <a:buNone/>
              <a:defRPr sz="1400"/>
            </a:lvl8pPr>
            <a:lvl9pPr marL="3657055"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14"/>
          <p:cNvSpPr>
            <a:spLocks noGrp="1" noChangeArrowheads="1"/>
          </p:cNvSpPr>
          <p:nvPr>
            <p:ph type="sldNum" sz="quarter" idx="12"/>
          </p:nvPr>
        </p:nvSpPr>
        <p:spPr>
          <a:ln/>
        </p:spPr>
        <p:txBody>
          <a:bodyPr/>
          <a:lstStyle>
            <a:lvl1pPr>
              <a:defRPr/>
            </a:lvl1pPr>
          </a:lstStyle>
          <a:p>
            <a:pPr>
              <a:defRPr/>
            </a:pPr>
            <a:fld id="{E1FADD0C-215E-5248-81C3-5BC47D994A97}"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48503405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14"/>
          <p:cNvSpPr>
            <a:spLocks noGrp="1" noChangeArrowheads="1"/>
          </p:cNvSpPr>
          <p:nvPr>
            <p:ph type="sldNum" sz="quarter" idx="12"/>
          </p:nvPr>
        </p:nvSpPr>
        <p:spPr>
          <a:ln/>
        </p:spPr>
        <p:txBody>
          <a:bodyPr/>
          <a:lstStyle>
            <a:lvl1pPr>
              <a:defRPr/>
            </a:lvl1pPr>
          </a:lstStyle>
          <a:p>
            <a:pPr>
              <a:defRPr/>
            </a:pPr>
            <a:fld id="{3796C781-5D16-2C4E-A188-A7F675D7F4C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06607747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8"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9" name="Rectangle 14"/>
          <p:cNvSpPr>
            <a:spLocks noGrp="1" noChangeArrowheads="1"/>
          </p:cNvSpPr>
          <p:nvPr>
            <p:ph type="sldNum" sz="quarter" idx="12"/>
          </p:nvPr>
        </p:nvSpPr>
        <p:spPr>
          <a:ln/>
        </p:spPr>
        <p:txBody>
          <a:bodyPr/>
          <a:lstStyle>
            <a:lvl1pPr>
              <a:defRPr/>
            </a:lvl1pPr>
          </a:lstStyle>
          <a:p>
            <a:pPr>
              <a:defRPr/>
            </a:pPr>
            <a:fld id="{C6F4B1E2-6300-854E-8FC0-8F070A133F2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7416072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4"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5" name="Rectangle 14"/>
          <p:cNvSpPr>
            <a:spLocks noGrp="1" noChangeArrowheads="1"/>
          </p:cNvSpPr>
          <p:nvPr>
            <p:ph type="sldNum" sz="quarter" idx="12"/>
          </p:nvPr>
        </p:nvSpPr>
        <p:spPr>
          <a:ln/>
        </p:spPr>
        <p:txBody>
          <a:bodyPr/>
          <a:lstStyle>
            <a:lvl1pPr>
              <a:defRPr/>
            </a:lvl1pPr>
          </a:lstStyle>
          <a:p>
            <a:pPr>
              <a:defRPr/>
            </a:pPr>
            <a:fld id="{793D88D2-FD20-D547-83C6-90EB826A0A5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93733593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3"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4" name="Rectangle 14"/>
          <p:cNvSpPr>
            <a:spLocks noGrp="1" noChangeArrowheads="1"/>
          </p:cNvSpPr>
          <p:nvPr>
            <p:ph type="sldNum" sz="quarter" idx="12"/>
          </p:nvPr>
        </p:nvSpPr>
        <p:spPr>
          <a:ln/>
        </p:spPr>
        <p:txBody>
          <a:bodyPr/>
          <a:lstStyle>
            <a:lvl1pPr>
              <a:defRPr/>
            </a:lvl1pPr>
          </a:lstStyle>
          <a:p>
            <a:pPr>
              <a:defRPr/>
            </a:pPr>
            <a:fld id="{0CBBEBF2-172D-9849-8639-76785F027914}"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24316660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1"/>
            <a:ext cx="3008313" cy="4691063"/>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14"/>
          <p:cNvSpPr>
            <a:spLocks noGrp="1" noChangeArrowheads="1"/>
          </p:cNvSpPr>
          <p:nvPr>
            <p:ph type="sldNum" sz="quarter" idx="12"/>
          </p:nvPr>
        </p:nvSpPr>
        <p:spPr>
          <a:ln/>
        </p:spPr>
        <p:txBody>
          <a:bodyPr/>
          <a:lstStyle>
            <a:lvl1pPr>
              <a:defRPr/>
            </a:lvl1pPr>
          </a:lstStyle>
          <a:p>
            <a:pPr>
              <a:defRPr/>
            </a:pPr>
            <a:fld id="{E6DBF271-B823-2E42-AB96-1E442E29F11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28835095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2" indent="0">
              <a:buNone/>
              <a:defRPr sz="2800"/>
            </a:lvl2pPr>
            <a:lvl3pPr marL="914265" indent="0">
              <a:buNone/>
              <a:defRPr sz="2400"/>
            </a:lvl3pPr>
            <a:lvl4pPr marL="1371396" indent="0">
              <a:buNone/>
              <a:defRPr sz="2000"/>
            </a:lvl4pPr>
            <a:lvl5pPr marL="1828530" indent="0">
              <a:buNone/>
              <a:defRPr sz="2000"/>
            </a:lvl5pPr>
            <a:lvl6pPr marL="2285659" indent="0">
              <a:buNone/>
              <a:defRPr sz="2000"/>
            </a:lvl6pPr>
            <a:lvl7pPr marL="2742792" indent="0">
              <a:buNone/>
              <a:defRPr sz="2000"/>
            </a:lvl7pPr>
            <a:lvl8pPr marL="3199924" indent="0">
              <a:buNone/>
              <a:defRPr sz="2000"/>
            </a:lvl8pPr>
            <a:lvl9pPr marL="36570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14"/>
          <p:cNvSpPr>
            <a:spLocks noGrp="1" noChangeArrowheads="1"/>
          </p:cNvSpPr>
          <p:nvPr>
            <p:ph type="sldNum" sz="quarter" idx="12"/>
          </p:nvPr>
        </p:nvSpPr>
        <p:spPr>
          <a:ln/>
        </p:spPr>
        <p:txBody>
          <a:bodyPr/>
          <a:lstStyle>
            <a:lvl1pPr>
              <a:defRPr/>
            </a:lvl1pPr>
          </a:lstStyle>
          <a:p>
            <a:pPr>
              <a:defRPr/>
            </a:pPr>
            <a:fld id="{3E08EB2C-4504-6740-9EFA-1B5189359F27}"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82295291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14"/>
          <p:cNvSpPr>
            <a:spLocks noGrp="1" noChangeArrowheads="1"/>
          </p:cNvSpPr>
          <p:nvPr>
            <p:ph type="sldNum" sz="quarter" idx="12"/>
          </p:nvPr>
        </p:nvSpPr>
        <p:spPr>
          <a:ln/>
        </p:spPr>
        <p:txBody>
          <a:bodyPr/>
          <a:lstStyle>
            <a:lvl1pPr>
              <a:defRPr/>
            </a:lvl1pPr>
          </a:lstStyle>
          <a:p>
            <a:pPr>
              <a:defRPr/>
            </a:pPr>
            <a:fld id="{22D92F5E-25AF-B24A-B7B4-3FF6B58FDC6F}"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252062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7B272982-8AFB-6642-B266-D71F92D309F2}" type="slidenum">
              <a:rPr lang="en-US"/>
              <a:pPr>
                <a:defRPr/>
              </a:pPr>
              <a:t>‹#›</a:t>
            </a:fld>
            <a:endParaRPr lang="en-US"/>
          </a:p>
        </p:txBody>
      </p:sp>
    </p:spTree>
    <p:extLst>
      <p:ext uri="{BB962C8B-B14F-4D97-AF65-F5344CB8AC3E}">
        <p14:creationId xmlns:p14="http://schemas.microsoft.com/office/powerpoint/2010/main" val="304303924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14"/>
          <p:cNvSpPr>
            <a:spLocks noGrp="1" noChangeArrowheads="1"/>
          </p:cNvSpPr>
          <p:nvPr>
            <p:ph type="sldNum" sz="quarter" idx="12"/>
          </p:nvPr>
        </p:nvSpPr>
        <p:spPr>
          <a:ln/>
        </p:spPr>
        <p:txBody>
          <a:bodyPr/>
          <a:lstStyle>
            <a:lvl1pPr>
              <a:defRPr/>
            </a:lvl1pPr>
          </a:lstStyle>
          <a:p>
            <a:pPr>
              <a:defRPr/>
            </a:pPr>
            <a:fld id="{F1B8E2BF-B229-9544-AC8E-931ECF3C6BC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06572539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8"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9" name="Rectangle 14"/>
          <p:cNvSpPr>
            <a:spLocks noGrp="1" noChangeArrowheads="1"/>
          </p:cNvSpPr>
          <p:nvPr>
            <p:ph type="sldNum" sz="quarter" idx="12"/>
          </p:nvPr>
        </p:nvSpPr>
        <p:spPr>
          <a:ln/>
        </p:spPr>
        <p:txBody>
          <a:bodyPr/>
          <a:lstStyle>
            <a:lvl1pPr>
              <a:defRPr/>
            </a:lvl1pPr>
          </a:lstStyle>
          <a:p>
            <a:pPr>
              <a:defRPr/>
            </a:pPr>
            <a:fld id="{A58FC1C5-B441-7042-AF35-DEE682BDBDF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74037435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14"/>
          <p:cNvSpPr>
            <a:spLocks noGrp="1" noChangeArrowheads="1"/>
          </p:cNvSpPr>
          <p:nvPr>
            <p:ph type="sldNum" sz="quarter" idx="12"/>
          </p:nvPr>
        </p:nvSpPr>
        <p:spPr>
          <a:ln/>
        </p:spPr>
        <p:txBody>
          <a:bodyPr/>
          <a:lstStyle>
            <a:lvl1pPr>
              <a:defRPr/>
            </a:lvl1pPr>
          </a:lstStyle>
          <a:p>
            <a:pPr>
              <a:defRPr/>
            </a:pPr>
            <a:fld id="{3389FEEE-63AD-FE4D-B6C0-17052670CE79}"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24160986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029368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953645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49536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875638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02986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703397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56065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B572569F-7FCD-8842-AADE-AC14AF69E68B}" type="slidenum">
              <a:rPr lang="en-US"/>
              <a:pPr>
                <a:defRPr/>
              </a:pPr>
              <a:t>‹#›</a:t>
            </a:fld>
            <a:endParaRPr lang="en-US"/>
          </a:p>
        </p:txBody>
      </p:sp>
    </p:spTree>
    <p:extLst>
      <p:ext uri="{BB962C8B-B14F-4D97-AF65-F5344CB8AC3E}">
        <p14:creationId xmlns:p14="http://schemas.microsoft.com/office/powerpoint/2010/main" val="344878091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58826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121401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334926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652060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295756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77"/>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503" indent="0" algn="ctr">
              <a:buNone/>
              <a:defRPr/>
            </a:lvl2pPr>
            <a:lvl3pPr marL="643006" indent="0" algn="ctr">
              <a:buNone/>
              <a:defRPr/>
            </a:lvl3pPr>
            <a:lvl4pPr marL="964509" indent="0" algn="ctr">
              <a:buNone/>
              <a:defRPr/>
            </a:lvl4pPr>
            <a:lvl5pPr marL="1286012" indent="0" algn="ctr">
              <a:buNone/>
              <a:defRPr/>
            </a:lvl5pPr>
            <a:lvl6pPr marL="1607515" indent="0" algn="ctr">
              <a:buNone/>
              <a:defRPr/>
            </a:lvl6pPr>
            <a:lvl7pPr marL="1929018" indent="0" algn="ctr">
              <a:buNone/>
              <a:defRPr/>
            </a:lvl7pPr>
            <a:lvl8pPr marL="2250521" indent="0" algn="ctr">
              <a:buNone/>
              <a:defRPr/>
            </a:lvl8pPr>
            <a:lvl9pPr marL="2572024"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53EC008-758F-7B42-9E0B-92277D0CCD5D}" type="slidenum">
              <a:rPr lang="en-US"/>
              <a:pPr/>
              <a:t>‹#›</a:t>
            </a:fld>
            <a:endParaRPr lang="en-US"/>
          </a:p>
        </p:txBody>
      </p:sp>
    </p:spTree>
    <p:extLst>
      <p:ext uri="{BB962C8B-B14F-4D97-AF65-F5344CB8AC3E}">
        <p14:creationId xmlns:p14="http://schemas.microsoft.com/office/powerpoint/2010/main" val="306537034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AF0392-788C-2540-B133-5E6D7C41DB3B}" type="slidenum">
              <a:rPr lang="en-US"/>
              <a:pPr/>
              <a:t>‹#›</a:t>
            </a:fld>
            <a:endParaRPr lang="en-US"/>
          </a:p>
        </p:txBody>
      </p:sp>
    </p:spTree>
    <p:extLst>
      <p:ext uri="{BB962C8B-B14F-4D97-AF65-F5344CB8AC3E}">
        <p14:creationId xmlns:p14="http://schemas.microsoft.com/office/powerpoint/2010/main" val="379794400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77" y="4406402"/>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77" y="2907086"/>
            <a:ext cx="7772009" cy="1499316"/>
          </a:xfrm>
        </p:spPr>
        <p:txBody>
          <a:bodyPr anchor="b"/>
          <a:lstStyle>
            <a:lvl1pPr marL="0" indent="0">
              <a:buNone/>
              <a:defRPr sz="1400"/>
            </a:lvl1pPr>
            <a:lvl2pPr marL="321503" indent="0">
              <a:buNone/>
              <a:defRPr sz="1300"/>
            </a:lvl2pPr>
            <a:lvl3pPr marL="643006" indent="0">
              <a:buNone/>
              <a:defRPr sz="1100"/>
            </a:lvl3pPr>
            <a:lvl4pPr marL="964509" indent="0">
              <a:buNone/>
              <a:defRPr sz="1000"/>
            </a:lvl4pPr>
            <a:lvl5pPr marL="1286012" indent="0">
              <a:buNone/>
              <a:defRPr sz="1000"/>
            </a:lvl5pPr>
            <a:lvl6pPr marL="1607515" indent="0">
              <a:buNone/>
              <a:defRPr sz="1000"/>
            </a:lvl6pPr>
            <a:lvl7pPr marL="1929018" indent="0">
              <a:buNone/>
              <a:defRPr sz="1000"/>
            </a:lvl7pPr>
            <a:lvl8pPr marL="2250521" indent="0">
              <a:buNone/>
              <a:defRPr sz="1000"/>
            </a:lvl8pPr>
            <a:lvl9pPr marL="2572024"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86C779-6C00-B84F-A073-6B7997BDD82C}" type="slidenum">
              <a:rPr lang="en-US"/>
              <a:pPr/>
              <a:t>‹#›</a:t>
            </a:fld>
            <a:endParaRPr lang="en-US"/>
          </a:p>
        </p:txBody>
      </p:sp>
    </p:spTree>
    <p:extLst>
      <p:ext uri="{BB962C8B-B14F-4D97-AF65-F5344CB8AC3E}">
        <p14:creationId xmlns:p14="http://schemas.microsoft.com/office/powerpoint/2010/main" val="39025855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08" y="1125324"/>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24"/>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6FD702BC-4615-7B48-A4EF-6037754F65BC}" type="slidenum">
              <a:rPr lang="en-US"/>
              <a:pPr/>
              <a:t>‹#›</a:t>
            </a:fld>
            <a:endParaRPr lang="en-US"/>
          </a:p>
        </p:txBody>
      </p:sp>
    </p:spTree>
    <p:extLst>
      <p:ext uri="{BB962C8B-B14F-4D97-AF65-F5344CB8AC3E}">
        <p14:creationId xmlns:p14="http://schemas.microsoft.com/office/powerpoint/2010/main" val="251373875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03" y="1535040"/>
            <a:ext cx="4040061"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03" y="2174733"/>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3"/>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6666A0A8-77EA-D54B-8113-6348C84F0CAB}" type="slidenum">
              <a:rPr lang="en-US"/>
              <a:pPr/>
              <a:t>‹#›</a:t>
            </a:fld>
            <a:endParaRPr lang="en-US"/>
          </a:p>
        </p:txBody>
      </p:sp>
    </p:spTree>
    <p:extLst>
      <p:ext uri="{BB962C8B-B14F-4D97-AF65-F5344CB8AC3E}">
        <p14:creationId xmlns:p14="http://schemas.microsoft.com/office/powerpoint/2010/main" val="3214037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7"/>
            <a:ext cx="9144000" cy="6918325"/>
            <a:chOff x="0" y="0"/>
            <a:chExt cx="5760" cy="4358"/>
          </a:xfrm>
        </p:grpSpPr>
        <p:sp>
          <p:nvSpPr>
            <p:cNvPr id="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defRPr/>
              </a:pPr>
              <a:endParaRPr lang="en-US">
                <a:ea typeface="ＭＳ Ｐゴシック" charset="-128"/>
                <a:cs typeface="ＭＳ Ｐゴシック" charset="-128"/>
              </a:endParaRPr>
            </a:p>
          </p:txBody>
        </p:sp>
        <p:sp>
          <p:nvSpPr>
            <p:cNvPr id="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defRPr/>
              </a:pPr>
              <a:endParaRPr lang="en-US">
                <a:ea typeface="ＭＳ Ｐゴシック" charset="-128"/>
                <a:cs typeface="ＭＳ Ｐゴシック" charset="-128"/>
              </a:endParaRPr>
            </a:p>
          </p:txBody>
        </p:sp>
        <p:sp>
          <p:nvSpPr>
            <p:cNvPr id="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sp>
          <p:nvSpPr>
            <p:cNvPr id="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defRPr/>
              </a:pPr>
              <a:endParaRPr lang="en-US">
                <a:ea typeface="ＭＳ Ｐゴシック" charset="-128"/>
                <a:cs typeface="ＭＳ Ｐゴシック" charset="-128"/>
              </a:endParaRPr>
            </a:p>
          </p:txBody>
        </p:sp>
        <p:sp>
          <p:nvSpPr>
            <p:cNvPr id="9" name="Freeform 7"/>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sp>
          <p:nvSpPr>
            <p:cNvPr id="10" name="Freeform 8"/>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defRPr/>
              </a:pPr>
              <a:endParaRPr lang="en-US">
                <a:ea typeface="ＭＳ Ｐゴシック" charset="-128"/>
                <a:cs typeface="ＭＳ Ｐゴシック" charset="-128"/>
              </a:endParaRPr>
            </a:p>
          </p:txBody>
        </p:sp>
        <p:sp>
          <p:nvSpPr>
            <p:cNvPr id="1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sp>
          <p:nvSpPr>
            <p:cNvPr id="12" name="Freeform 10"/>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grpSp>
      <p:sp>
        <p:nvSpPr>
          <p:cNvPr id="4107" name="Rectangle 11"/>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4108" name="Rectangle 12"/>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13" name="Rectangle 13"/>
          <p:cNvSpPr>
            <a:spLocks noGrp="1" noChangeArrowheads="1"/>
          </p:cNvSpPr>
          <p:nvPr>
            <p:ph type="dt" sz="quarter" idx="10"/>
          </p:nvPr>
        </p:nvSpPr>
        <p:spPr/>
        <p:txBody>
          <a:bodyPr/>
          <a:lstStyle>
            <a:lvl1pPr>
              <a:spcBef>
                <a:spcPct val="0"/>
              </a:spcBef>
              <a:defRPr/>
            </a:lvl1pPr>
          </a:lstStyle>
          <a:p>
            <a:pPr>
              <a:defRPr/>
            </a:pPr>
            <a:endParaRPr lang="en-US"/>
          </a:p>
        </p:txBody>
      </p:sp>
      <p:sp>
        <p:nvSpPr>
          <p:cNvPr id="14" name="Rectangle 14"/>
          <p:cNvSpPr>
            <a:spLocks noGrp="1" noChangeArrowheads="1"/>
          </p:cNvSpPr>
          <p:nvPr>
            <p:ph type="ftr" sz="quarter" idx="11"/>
          </p:nvPr>
        </p:nvSpPr>
        <p:spPr/>
        <p:txBody>
          <a:bodyPr/>
          <a:lstStyle>
            <a:lvl1pPr>
              <a:spcBef>
                <a:spcPct val="0"/>
              </a:spcBef>
              <a:defRPr/>
            </a:lvl1pPr>
          </a:lstStyle>
          <a:p>
            <a:pPr>
              <a:defRPr/>
            </a:pPr>
            <a:endParaRPr lang="en-US"/>
          </a:p>
        </p:txBody>
      </p:sp>
      <p:sp>
        <p:nvSpPr>
          <p:cNvPr id="15" name="Rectangle 15"/>
          <p:cNvSpPr>
            <a:spLocks noGrp="1" noChangeArrowheads="1"/>
          </p:cNvSpPr>
          <p:nvPr>
            <p:ph type="sldNum" sz="quarter" idx="12"/>
          </p:nvPr>
        </p:nvSpPr>
        <p:spPr/>
        <p:txBody>
          <a:bodyPr/>
          <a:lstStyle>
            <a:lvl1pPr>
              <a:spcBef>
                <a:spcPct val="0"/>
              </a:spcBef>
              <a:defRPr/>
            </a:lvl1pPr>
          </a:lstStyle>
          <a:p>
            <a:pPr>
              <a:defRPr/>
            </a:pPr>
            <a:fld id="{1DAD7D73-3D59-4444-A768-4ABE31B4CD32}" type="slidenum">
              <a:rPr lang="en-US"/>
              <a:pPr>
                <a:defRPr/>
              </a:pPr>
              <a:t>‹#›</a:t>
            </a:fld>
            <a:endParaRPr lang="en-US"/>
          </a:p>
        </p:txBody>
      </p:sp>
    </p:spTree>
    <p:extLst>
      <p:ext uri="{BB962C8B-B14F-4D97-AF65-F5344CB8AC3E}">
        <p14:creationId xmlns:p14="http://schemas.microsoft.com/office/powerpoint/2010/main" val="363342134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B93AA022-E9C5-EF42-ABDB-FC2E7B05C276}" type="slidenum">
              <a:rPr lang="en-US"/>
              <a:pPr/>
              <a:t>‹#›</a:t>
            </a:fld>
            <a:endParaRPr lang="en-US"/>
          </a:p>
        </p:txBody>
      </p:sp>
    </p:spTree>
    <p:extLst>
      <p:ext uri="{BB962C8B-B14F-4D97-AF65-F5344CB8AC3E}">
        <p14:creationId xmlns:p14="http://schemas.microsoft.com/office/powerpoint/2010/main" val="116192650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C520986E-922D-A644-9F4E-4C9181542CB9}" type="slidenum">
              <a:rPr lang="en-US"/>
              <a:pPr/>
              <a:t>‹#›</a:t>
            </a:fld>
            <a:endParaRPr lang="en-US"/>
          </a:p>
        </p:txBody>
      </p:sp>
    </p:spTree>
    <p:extLst>
      <p:ext uri="{BB962C8B-B14F-4D97-AF65-F5344CB8AC3E}">
        <p14:creationId xmlns:p14="http://schemas.microsoft.com/office/powerpoint/2010/main" val="292703130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4" y="273517"/>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03" y="1434565"/>
            <a:ext cx="3007439" cy="4691082"/>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5250DA46-3828-1D43-8DB6-EDC03EB2CD15}" type="slidenum">
              <a:rPr lang="en-US"/>
              <a:pPr/>
              <a:t>‹#›</a:t>
            </a:fld>
            <a:endParaRPr lang="en-US"/>
          </a:p>
        </p:txBody>
      </p:sp>
    </p:spTree>
    <p:extLst>
      <p:ext uri="{BB962C8B-B14F-4D97-AF65-F5344CB8AC3E}">
        <p14:creationId xmlns:p14="http://schemas.microsoft.com/office/powerpoint/2010/main" val="149777029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88"/>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00"/>
            <a:ext cx="5486846" cy="4115023"/>
          </a:xfrm>
        </p:spPr>
        <p:txBody>
          <a:bodyPr/>
          <a:lstStyle>
            <a:lvl1pPr marL="0" indent="0">
              <a:buNone/>
              <a:defRPr sz="2300"/>
            </a:lvl1pPr>
            <a:lvl2pPr marL="321503" indent="0">
              <a:buNone/>
              <a:defRPr sz="2000"/>
            </a:lvl2pPr>
            <a:lvl3pPr marL="643006" indent="0">
              <a:buNone/>
              <a:defRPr sz="1700"/>
            </a:lvl3pPr>
            <a:lvl4pPr marL="964509" indent="0">
              <a:buNone/>
              <a:defRPr sz="1400"/>
            </a:lvl4pPr>
            <a:lvl5pPr marL="1286012" indent="0">
              <a:buNone/>
              <a:defRPr sz="1400"/>
            </a:lvl5pPr>
            <a:lvl6pPr marL="1607515" indent="0">
              <a:buNone/>
              <a:defRPr sz="1400"/>
            </a:lvl6pPr>
            <a:lvl7pPr marL="1929018" indent="0">
              <a:buNone/>
              <a:defRPr sz="1400"/>
            </a:lvl7pPr>
            <a:lvl8pPr marL="2250521" indent="0">
              <a:buNone/>
              <a:defRPr sz="1400"/>
            </a:lvl8pPr>
            <a:lvl9pPr marL="2572024" indent="0">
              <a:buNone/>
              <a:defRPr sz="1400"/>
            </a:lvl9pPr>
          </a:lstStyle>
          <a:p>
            <a:endParaRPr lang="en-US"/>
          </a:p>
        </p:txBody>
      </p:sp>
      <p:sp>
        <p:nvSpPr>
          <p:cNvPr id="4" name="Text Placeholder 3"/>
          <p:cNvSpPr>
            <a:spLocks noGrp="1"/>
          </p:cNvSpPr>
          <p:nvPr>
            <p:ph type="body" sz="half" idx="2"/>
          </p:nvPr>
        </p:nvSpPr>
        <p:spPr>
          <a:xfrm>
            <a:off x="1791738" y="5367616"/>
            <a:ext cx="5486846" cy="804919"/>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B29FD107-5268-AF43-82FB-1EB899535495}" type="slidenum">
              <a:rPr lang="en-US"/>
              <a:pPr/>
              <a:t>‹#›</a:t>
            </a:fld>
            <a:endParaRPr lang="en-US"/>
          </a:p>
        </p:txBody>
      </p:sp>
    </p:spTree>
    <p:extLst>
      <p:ext uri="{BB962C8B-B14F-4D97-AF65-F5344CB8AC3E}">
        <p14:creationId xmlns:p14="http://schemas.microsoft.com/office/powerpoint/2010/main" val="294145424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21CD9A3-754A-0448-8091-A4CF75B55A72}" type="slidenum">
              <a:rPr lang="en-US"/>
              <a:pPr/>
              <a:t>‹#›</a:t>
            </a:fld>
            <a:endParaRPr lang="en-US"/>
          </a:p>
        </p:txBody>
      </p:sp>
    </p:spTree>
    <p:extLst>
      <p:ext uri="{BB962C8B-B14F-4D97-AF65-F5344CB8AC3E}">
        <p14:creationId xmlns:p14="http://schemas.microsoft.com/office/powerpoint/2010/main" val="31522454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AAFC555-B722-5A49-9074-51CF47924932}" type="slidenum">
              <a:rPr lang="en-US"/>
              <a:pPr/>
              <a:t>‹#›</a:t>
            </a:fld>
            <a:endParaRPr lang="en-US"/>
          </a:p>
        </p:txBody>
      </p:sp>
    </p:spTree>
    <p:extLst>
      <p:ext uri="{BB962C8B-B14F-4D97-AF65-F5344CB8AC3E}">
        <p14:creationId xmlns:p14="http://schemas.microsoft.com/office/powerpoint/2010/main" val="50784181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0A3F0035-94AC-0D4E-9D6F-9687A6670E4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383153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D70C29A3-6096-3743-AFEA-A20BA46729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891476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6E2D6D8D-3172-AD4E-85E1-610C63EAD7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7166818"/>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12936551-E3BC-B341-B1AD-EA23D6A335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4104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A91D9F8F-4350-684C-A9E0-61E76DBA7EBE}" type="slidenum">
              <a:rPr lang="en-US"/>
              <a:pPr>
                <a:defRPr/>
              </a:pPr>
              <a:t>‹#›</a:t>
            </a:fld>
            <a:endParaRPr lang="en-US"/>
          </a:p>
        </p:txBody>
      </p:sp>
    </p:spTree>
    <p:extLst>
      <p:ext uri="{BB962C8B-B14F-4D97-AF65-F5344CB8AC3E}">
        <p14:creationId xmlns:p14="http://schemas.microsoft.com/office/powerpoint/2010/main" val="415601696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030"/>
          <p:cNvSpPr>
            <a:spLocks noGrp="1" noChangeArrowheads="1"/>
          </p:cNvSpPr>
          <p:nvPr>
            <p:ph type="sldNum" sz="quarter" idx="12"/>
          </p:nvPr>
        </p:nvSpPr>
        <p:spPr>
          <a:ln/>
        </p:spPr>
        <p:txBody>
          <a:bodyPr/>
          <a:lstStyle>
            <a:lvl1pPr>
              <a:defRPr/>
            </a:lvl1pPr>
          </a:lstStyle>
          <a:p>
            <a:pPr>
              <a:defRPr/>
            </a:pPr>
            <a:fld id="{F230A276-F9AD-0E4E-853F-E971BD7046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945137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2"/>
          </p:nvPr>
        </p:nvSpPr>
        <p:spPr>
          <a:ln/>
        </p:spPr>
        <p:txBody>
          <a:bodyPr/>
          <a:lstStyle>
            <a:lvl1pPr>
              <a:defRPr/>
            </a:lvl1pPr>
          </a:lstStyle>
          <a:p>
            <a:pPr>
              <a:defRPr/>
            </a:pPr>
            <a:fld id="{1D9CB1BB-D850-5248-9972-1F80E5F675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525023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2"/>
          </p:nvPr>
        </p:nvSpPr>
        <p:spPr>
          <a:ln/>
        </p:spPr>
        <p:txBody>
          <a:bodyPr/>
          <a:lstStyle>
            <a:lvl1pPr>
              <a:defRPr/>
            </a:lvl1pPr>
          </a:lstStyle>
          <a:p>
            <a:pPr>
              <a:defRPr/>
            </a:pPr>
            <a:fld id="{DEA3588F-B8D4-F147-B937-9CDDDB492B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709625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5FFFC14C-8EA7-1847-80D7-F1B8D7C5ADC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932186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C724C302-77C7-5E4A-9489-532BB3F48D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734908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7B272982-8AFB-6642-B266-D71F92D309F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059928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B572569F-7FCD-8842-AADE-AC14AF69E6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100841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60459169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65902005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78668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E1FADD0C-215E-5248-81C3-5BC47D994A97}" type="slidenum">
              <a:rPr lang="en-US"/>
              <a:pPr>
                <a:defRPr/>
              </a:pPr>
              <a:t>‹#›</a:t>
            </a:fld>
            <a:endParaRPr lang="en-US"/>
          </a:p>
        </p:txBody>
      </p:sp>
    </p:spTree>
    <p:extLst>
      <p:ext uri="{BB962C8B-B14F-4D97-AF65-F5344CB8AC3E}">
        <p14:creationId xmlns:p14="http://schemas.microsoft.com/office/powerpoint/2010/main" val="232520438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0827663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90588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1917221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023268030"/>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47255288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53257820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06304926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7078785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62717296"/>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59695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3796C781-5D16-2C4E-A188-A7F675D7F4C2}" type="slidenum">
              <a:rPr lang="en-US"/>
              <a:pPr>
                <a:defRPr/>
              </a:pPr>
              <a:t>‹#›</a:t>
            </a:fld>
            <a:endParaRPr lang="en-US"/>
          </a:p>
        </p:txBody>
      </p:sp>
    </p:spTree>
    <p:extLst>
      <p:ext uri="{BB962C8B-B14F-4D97-AF65-F5344CB8AC3E}">
        <p14:creationId xmlns:p14="http://schemas.microsoft.com/office/powerpoint/2010/main" val="88634442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782497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9840298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522510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492006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72229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3106207"/>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982066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409618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8728101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60004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C6F4B1E2-6300-854E-8FC0-8F070A133F28}" type="slidenum">
              <a:rPr lang="en-US"/>
              <a:pPr>
                <a:defRPr/>
              </a:pPr>
              <a:t>‹#›</a:t>
            </a:fld>
            <a:endParaRPr lang="en-US"/>
          </a:p>
        </p:txBody>
      </p:sp>
    </p:spTree>
    <p:extLst>
      <p:ext uri="{BB962C8B-B14F-4D97-AF65-F5344CB8AC3E}">
        <p14:creationId xmlns:p14="http://schemas.microsoft.com/office/powerpoint/2010/main" val="334483480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Shape 11"/>
          <p:cNvSpPr>
            <a:spLocks noGrp="1"/>
          </p:cNvSpPr>
          <p:nvPr>
            <p:ph type="title"/>
          </p:nvPr>
        </p:nvSpPr>
        <p:spPr>
          <a:xfrm>
            <a:off x="685800" y="2130425"/>
            <a:ext cx="7772400" cy="1470025"/>
          </a:xfrm>
          <a:prstGeom prst="rect">
            <a:avLst/>
          </a:prstGeom>
        </p:spPr>
        <p:txBody>
          <a:bodyPr/>
          <a:lstStyle/>
          <a:p>
            <a:r>
              <a:t>Title Text</a:t>
            </a:r>
          </a:p>
        </p:txBody>
      </p:sp>
      <p:sp>
        <p:nvSpPr>
          <p:cNvPr id="12" name="Shape 12"/>
          <p:cNvSpPr>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763686734"/>
      </p:ext>
    </p:extLst>
  </p:cSld>
  <p:clrMapOvr>
    <a:masterClrMapping/>
  </p:clrMapOvr>
  <p:transition spd="med"/>
</p:sldLayout>
</file>

<file path=ppt/slideLayouts/slideLayout27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Title Text</a:t>
            </a:r>
          </a:p>
        </p:txBody>
      </p:sp>
      <p:sp>
        <p:nvSpPr>
          <p:cNvPr id="21" name="Shape 2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hape 22"/>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612554418"/>
      </p:ext>
    </p:extLst>
  </p:cSld>
  <p:clrMapOvr>
    <a:masterClrMapping/>
  </p:clrMapOvr>
  <p:transition spd="med"/>
</p:sldLayout>
</file>

<file path=ppt/slideLayouts/slideLayout27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Shape 29"/>
          <p:cNvSpPr>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Shape 30"/>
          <p:cNvSpPr>
            <a:spLocks noGrp="1"/>
          </p:cNvSpPr>
          <p:nvPr>
            <p:ph type="body" sz="quarter" idx="1"/>
          </p:nvPr>
        </p:nvSpPr>
        <p:spPr>
          <a:xfrm>
            <a:off x="722312" y="2906713"/>
            <a:ext cx="7772401" cy="1500190"/>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hape 31"/>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491282810"/>
      </p:ext>
    </p:extLst>
  </p:cSld>
  <p:clrMapOvr>
    <a:masterClrMapping/>
  </p:clrMapOvr>
  <p:transition spd="med"/>
</p:sldLayout>
</file>

<file path=ppt/slideLayouts/slideLayout27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hape 40"/>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116018756"/>
      </p:ext>
    </p:extLst>
  </p:cSld>
  <p:clrMapOvr>
    <a:masterClrMapping/>
  </p:clrMapOvr>
  <p:transition spd="med"/>
</p:sldLayout>
</file>

<file path=ppt/slideLayouts/slideLayout27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Shape 47"/>
          <p:cNvSpPr>
            <a:spLocks noGrp="1"/>
          </p:cNvSpPr>
          <p:nvPr>
            <p:ph type="title"/>
          </p:nvPr>
        </p:nvSpPr>
        <p:spPr>
          <a:prstGeom prst="rect">
            <a:avLst/>
          </a:prstGeom>
        </p:spPr>
        <p:txBody>
          <a:bodyPr/>
          <a:lstStyle/>
          <a:p>
            <a:r>
              <a:t>Title Text</a:t>
            </a:r>
          </a:p>
        </p:txBody>
      </p:sp>
      <p:sp>
        <p:nvSpPr>
          <p:cNvPr id="48" name="Shape 48"/>
          <p:cNvSpPr>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Shape 49"/>
          <p:cNvSpPr>
            <a:spLocks noGrp="1"/>
          </p:cNvSpPr>
          <p:nvPr>
            <p:ph type="body" sz="quarter" idx="13"/>
          </p:nvPr>
        </p:nvSpPr>
        <p:spPr>
          <a:xfrm>
            <a:off x="4645025" y="1535112"/>
            <a:ext cx="4041775" cy="639765"/>
          </a:xfrm>
          <a:prstGeom prst="rect">
            <a:avLst/>
          </a:prstGeom>
        </p:spPr>
        <p:txBody>
          <a:bodyPr anchor="b"/>
          <a:lstStyle/>
          <a:p>
            <a:endParaRPr/>
          </a:p>
        </p:txBody>
      </p:sp>
      <p:sp>
        <p:nvSpPr>
          <p:cNvPr id="50" name="Shape 50"/>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702460179"/>
      </p:ext>
    </p:extLst>
  </p:cSld>
  <p:clrMapOvr>
    <a:masterClrMapping/>
  </p:clrMapOvr>
  <p:transition spd="med"/>
</p:sldLayout>
</file>

<file path=ppt/slideLayouts/slideLayout27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Title Text</a:t>
            </a:r>
          </a:p>
        </p:txBody>
      </p:sp>
      <p:sp>
        <p:nvSpPr>
          <p:cNvPr id="58" name="Shape 58"/>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881525775"/>
      </p:ext>
    </p:extLst>
  </p:cSld>
  <p:clrMapOvr>
    <a:masterClrMapping/>
  </p:clrMapOvr>
  <p:transition spd="med"/>
</p:sldLayout>
</file>

<file path=ppt/slideLayouts/slideLayout27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505025284"/>
      </p:ext>
    </p:extLst>
  </p:cSld>
  <p:clrMapOvr>
    <a:masterClrMapping/>
  </p:clrMapOvr>
  <p:transition spd="med"/>
</p:sldLayout>
</file>

<file path=ppt/slideLayouts/slideLayout27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Shape 72"/>
          <p:cNvSpPr>
            <a:spLocks noGrp="1"/>
          </p:cNvSpPr>
          <p:nvPr>
            <p:ph type="title"/>
          </p:nvPr>
        </p:nvSpPr>
        <p:spPr>
          <a:xfrm>
            <a:off x="457200" y="273050"/>
            <a:ext cx="3008316" cy="1162050"/>
          </a:xfrm>
          <a:prstGeom prst="rect">
            <a:avLst/>
          </a:prstGeom>
        </p:spPr>
        <p:txBody>
          <a:bodyPr anchor="b"/>
          <a:lstStyle>
            <a:lvl1pPr algn="l">
              <a:defRPr sz="2000" b="1"/>
            </a:lvl1pPr>
          </a:lstStyle>
          <a:p>
            <a:r>
              <a:t>Title Text</a:t>
            </a:r>
          </a:p>
        </p:txBody>
      </p:sp>
      <p:sp>
        <p:nvSpPr>
          <p:cNvPr id="73" name="Shape 73"/>
          <p:cNvSpPr>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Shape 74"/>
          <p:cNvSpPr>
            <a:spLocks noGrp="1"/>
          </p:cNvSpPr>
          <p:nvPr>
            <p:ph type="body" sz="half" idx="13"/>
          </p:nvPr>
        </p:nvSpPr>
        <p:spPr>
          <a:xfrm>
            <a:off x="457198" y="1435100"/>
            <a:ext cx="3008317" cy="4691063"/>
          </a:xfrm>
          <a:prstGeom prst="rect">
            <a:avLst/>
          </a:prstGeom>
        </p:spPr>
        <p:txBody>
          <a:bodyPr/>
          <a:lstStyle/>
          <a:p>
            <a:endParaRPr/>
          </a:p>
        </p:txBody>
      </p:sp>
      <p:sp>
        <p:nvSpPr>
          <p:cNvPr id="75" name="Shape 7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998912222"/>
      </p:ext>
    </p:extLst>
  </p:cSld>
  <p:clrMapOvr>
    <a:masterClrMapping/>
  </p:clrMapOvr>
  <p:transition spd="med"/>
</p:sldLayout>
</file>

<file path=ppt/slideLayouts/slideLayout27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1792288" y="4800600"/>
            <a:ext cx="5486403" cy="566738"/>
          </a:xfrm>
          <a:prstGeom prst="rect">
            <a:avLst/>
          </a:prstGeom>
        </p:spPr>
        <p:txBody>
          <a:bodyPr anchor="b"/>
          <a:lstStyle>
            <a:lvl1pPr algn="l">
              <a:defRPr sz="2000" b="1"/>
            </a:lvl1pPr>
          </a:lstStyle>
          <a:p>
            <a:r>
              <a:t>Title Text</a:t>
            </a:r>
          </a:p>
        </p:txBody>
      </p:sp>
      <p:sp>
        <p:nvSpPr>
          <p:cNvPr id="83" name="Shape 83"/>
          <p:cNvSpPr>
            <a:spLocks noGrp="1"/>
          </p:cNvSpPr>
          <p:nvPr>
            <p:ph type="pic" sz="half" idx="13"/>
          </p:nvPr>
        </p:nvSpPr>
        <p:spPr>
          <a:xfrm>
            <a:off x="1792288" y="612775"/>
            <a:ext cx="5486403" cy="4114800"/>
          </a:xfrm>
          <a:prstGeom prst="rect">
            <a:avLst/>
          </a:prstGeom>
        </p:spPr>
        <p:txBody>
          <a:bodyPr lIns="91439" tIns="45719" rIns="91439" bIns="45719">
            <a:noAutofit/>
          </a:bodyPr>
          <a:lstStyle/>
          <a:p>
            <a:endParaRPr/>
          </a:p>
        </p:txBody>
      </p:sp>
      <p:sp>
        <p:nvSpPr>
          <p:cNvPr id="84" name="Shape 84"/>
          <p:cNvSpPr>
            <a:spLocks noGrp="1"/>
          </p:cNvSpPr>
          <p:nvPr>
            <p:ph type="body" sz="quarter" idx="1"/>
          </p:nvPr>
        </p:nvSpPr>
        <p:spPr>
          <a:xfrm>
            <a:off x="1792288" y="5367337"/>
            <a:ext cx="5486403" cy="804865"/>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hape 85"/>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743295842"/>
      </p:ext>
    </p:extLst>
  </p:cSld>
  <p:clrMapOvr>
    <a:masterClrMapping/>
  </p:clrMapOvr>
  <p:transition spd="med"/>
</p:sldLayout>
</file>

<file path=ppt/slideLayouts/slideLayout27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Title Text</a:t>
            </a:r>
          </a:p>
        </p:txBody>
      </p:sp>
      <p:sp>
        <p:nvSpPr>
          <p:cNvPr id="93" name="Shape 93"/>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hape 94"/>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605211917"/>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793D88D2-FD20-D547-83C6-90EB826A0A5A}" type="slidenum">
              <a:rPr lang="en-US"/>
              <a:pPr>
                <a:defRPr/>
              </a:pPr>
              <a:t>‹#›</a:t>
            </a:fld>
            <a:endParaRPr lang="en-US"/>
          </a:p>
        </p:txBody>
      </p:sp>
    </p:spTree>
    <p:extLst>
      <p:ext uri="{BB962C8B-B14F-4D97-AF65-F5344CB8AC3E}">
        <p14:creationId xmlns:p14="http://schemas.microsoft.com/office/powerpoint/2010/main" val="377047719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Shape 101"/>
          <p:cNvSpPr>
            <a:spLocks noGrp="1"/>
          </p:cNvSpPr>
          <p:nvPr>
            <p:ph type="title"/>
          </p:nvPr>
        </p:nvSpPr>
        <p:spPr>
          <a:xfrm>
            <a:off x="6629400" y="274638"/>
            <a:ext cx="2057400" cy="5851527"/>
          </a:xfrm>
          <a:prstGeom prst="rect">
            <a:avLst/>
          </a:prstGeom>
        </p:spPr>
        <p:txBody>
          <a:bodyPr/>
          <a:lstStyle/>
          <a:p>
            <a:r>
              <a:t>Title Text</a:t>
            </a:r>
          </a:p>
        </p:txBody>
      </p:sp>
      <p:sp>
        <p:nvSpPr>
          <p:cNvPr id="102" name="Shape 102"/>
          <p:cNvSpPr>
            <a:spLocks noGrp="1"/>
          </p:cNvSpPr>
          <p:nvPr>
            <p:ph type="body" idx="1"/>
          </p:nvPr>
        </p:nvSpPr>
        <p:spPr>
          <a:xfrm>
            <a:off x="457200" y="274638"/>
            <a:ext cx="6019800" cy="585152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hape 103"/>
          <p:cNvSpPr>
            <a:spLocks noGrp="1"/>
          </p:cNvSpPr>
          <p:nvPr>
            <p:ph type="sldNum" sz="quarter" idx="2"/>
          </p:nvPr>
        </p:nvSpPr>
        <p:spPr>
          <a:prstGeom prst="rect">
            <a:avLst/>
          </a:prstGeom>
        </p:spPr>
        <p:txBody>
          <a:body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787612296"/>
      </p:ext>
    </p:extLst>
  </p:cSld>
  <p:clrMapOvr>
    <a:masterClrMapping/>
  </p:clrMapOvr>
  <p:transition spd="med"/>
</p:sldLayout>
</file>

<file path=ppt/slideLayouts/slideLayout281.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110" name="Shape 110"/>
          <p:cNvSpPr>
            <a:spLocks noGrp="1"/>
          </p:cNvSpPr>
          <p:nvPr>
            <p:ph type="title"/>
          </p:nvPr>
        </p:nvSpPr>
        <p:spPr>
          <a:xfrm>
            <a:off x="685800" y="2130425"/>
            <a:ext cx="7772400" cy="1470028"/>
          </a:xfrm>
          <a:prstGeom prst="rect">
            <a:avLst/>
          </a:prstGeom>
        </p:spPr>
        <p:txBody>
          <a:bodyPr lIns="45630" tIns="45630" rIns="45630" bIns="45630"/>
          <a:lstStyle>
            <a:lvl1pPr defTabSz="456342"/>
          </a:lstStyle>
          <a:p>
            <a:r>
              <a:t>Title Text</a:t>
            </a:r>
          </a:p>
        </p:txBody>
      </p:sp>
      <p:sp>
        <p:nvSpPr>
          <p:cNvPr id="111" name="Shape 111"/>
          <p:cNvSpPr>
            <a:spLocks noGrp="1"/>
          </p:cNvSpPr>
          <p:nvPr>
            <p:ph type="body" sz="quarter" idx="1"/>
          </p:nvPr>
        </p:nvSpPr>
        <p:spPr>
          <a:xfrm>
            <a:off x="1371600" y="3886201"/>
            <a:ext cx="6400800" cy="1752603"/>
          </a:xfrm>
          <a:prstGeom prst="rect">
            <a:avLst/>
          </a:prstGeom>
        </p:spPr>
        <p:txBody>
          <a:bodyPr lIns="45630" tIns="45630" rIns="45630" bIns="45630"/>
          <a:lstStyle>
            <a:lvl1pPr marL="0" indent="0" algn="ctr" defTabSz="456342">
              <a:buSzTx/>
              <a:buFontTx/>
              <a:buNone/>
              <a:defRPr>
                <a:solidFill>
                  <a:srgbClr val="888888"/>
                </a:solidFill>
              </a:defRPr>
            </a:lvl1pPr>
            <a:lvl2pPr marL="0" indent="0" algn="ctr" defTabSz="456342">
              <a:buSzTx/>
              <a:buFontTx/>
              <a:buNone/>
              <a:defRPr>
                <a:solidFill>
                  <a:srgbClr val="888888"/>
                </a:solidFill>
              </a:defRPr>
            </a:lvl2pPr>
            <a:lvl3pPr marL="0" indent="0" algn="ctr" defTabSz="456342">
              <a:buSzTx/>
              <a:buFontTx/>
              <a:buNone/>
              <a:defRPr>
                <a:solidFill>
                  <a:srgbClr val="888888"/>
                </a:solidFill>
              </a:defRPr>
            </a:lvl3pPr>
            <a:lvl4pPr marL="0" indent="0" algn="ctr" defTabSz="456342">
              <a:buSzTx/>
              <a:buFontTx/>
              <a:buNone/>
              <a:defRPr>
                <a:solidFill>
                  <a:srgbClr val="888888"/>
                </a:solidFill>
              </a:defRPr>
            </a:lvl4pPr>
            <a:lvl5pPr marL="0" indent="0" algn="ctr" defTabSz="456342">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12" name="Shape 112"/>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4292894728"/>
      </p:ext>
    </p:extLst>
  </p:cSld>
  <p:clrMapOvr>
    <a:masterClrMapping/>
  </p:clrMapOvr>
  <p:transition spd="med"/>
</p:sldLayout>
</file>

<file path=ppt/slideLayouts/slideLayout282.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119" name="Shape 119"/>
          <p:cNvSpPr>
            <a:spLocks noGrp="1"/>
          </p:cNvSpPr>
          <p:nvPr>
            <p:ph type="title"/>
          </p:nvPr>
        </p:nvSpPr>
        <p:spPr>
          <a:prstGeom prst="rect">
            <a:avLst/>
          </a:prstGeom>
        </p:spPr>
        <p:txBody>
          <a:bodyPr lIns="45630" tIns="45630" rIns="45630" bIns="45630"/>
          <a:lstStyle>
            <a:lvl1pPr defTabSz="456342"/>
          </a:lstStyle>
          <a:p>
            <a:r>
              <a:t>Title Text</a:t>
            </a:r>
          </a:p>
        </p:txBody>
      </p:sp>
      <p:sp>
        <p:nvSpPr>
          <p:cNvPr id="120" name="Shape 120"/>
          <p:cNvSpPr>
            <a:spLocks noGrp="1"/>
          </p:cNvSpPr>
          <p:nvPr>
            <p:ph type="body" idx="1"/>
          </p:nvPr>
        </p:nvSpPr>
        <p:spPr>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21" name="Shape 121"/>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880364181"/>
      </p:ext>
    </p:extLst>
  </p:cSld>
  <p:clrMapOvr>
    <a:masterClrMapping/>
  </p:clrMapOvr>
  <p:transition spd="med"/>
</p:sldLayout>
</file>

<file path=ppt/slideLayouts/slideLayout283.xml><?xml version="1.0" encoding="utf-8"?>
<p:sldLayout xmlns:a="http://schemas.openxmlformats.org/drawingml/2006/main" xmlns:r="http://schemas.openxmlformats.org/officeDocument/2006/relationships" xmlns:p="http://schemas.openxmlformats.org/presentationml/2006/main" type="tx">
  <p:cSld name="1_Section Header">
    <p:spTree>
      <p:nvGrpSpPr>
        <p:cNvPr id="1" name=""/>
        <p:cNvGrpSpPr/>
        <p:nvPr/>
      </p:nvGrpSpPr>
      <p:grpSpPr>
        <a:xfrm>
          <a:off x="0" y="0"/>
          <a:ext cx="0" cy="0"/>
          <a:chOff x="0" y="0"/>
          <a:chExt cx="0" cy="0"/>
        </a:xfrm>
      </p:grpSpPr>
      <p:sp>
        <p:nvSpPr>
          <p:cNvPr id="128" name="Shape 128"/>
          <p:cNvSpPr>
            <a:spLocks noGrp="1"/>
          </p:cNvSpPr>
          <p:nvPr>
            <p:ph type="title"/>
          </p:nvPr>
        </p:nvSpPr>
        <p:spPr>
          <a:xfrm>
            <a:off x="722312" y="4406900"/>
            <a:ext cx="7772401" cy="1362075"/>
          </a:xfrm>
          <a:prstGeom prst="rect">
            <a:avLst/>
          </a:prstGeom>
        </p:spPr>
        <p:txBody>
          <a:bodyPr lIns="45630" tIns="45630" rIns="45630" bIns="45630" anchor="t"/>
          <a:lstStyle>
            <a:lvl1pPr algn="l" defTabSz="456342">
              <a:defRPr sz="4000" b="1" cap="all"/>
            </a:lvl1pPr>
          </a:lstStyle>
          <a:p>
            <a:r>
              <a:t>Title Text</a:t>
            </a:r>
          </a:p>
        </p:txBody>
      </p:sp>
      <p:sp>
        <p:nvSpPr>
          <p:cNvPr id="129" name="Shape 129"/>
          <p:cNvSpPr>
            <a:spLocks noGrp="1"/>
          </p:cNvSpPr>
          <p:nvPr>
            <p:ph type="body" sz="quarter" idx="1"/>
          </p:nvPr>
        </p:nvSpPr>
        <p:spPr>
          <a:xfrm>
            <a:off x="722312" y="2906714"/>
            <a:ext cx="7772401" cy="1500190"/>
          </a:xfrm>
          <a:prstGeom prst="rect">
            <a:avLst/>
          </a:prstGeom>
        </p:spPr>
        <p:txBody>
          <a:bodyPr lIns="45630" tIns="45630" rIns="45630" bIns="45630" anchor="b"/>
          <a:lstStyle>
            <a:lvl1pPr marL="0" indent="0" defTabSz="456342">
              <a:spcBef>
                <a:spcPts val="400"/>
              </a:spcBef>
              <a:buSzTx/>
              <a:buFontTx/>
              <a:buNone/>
              <a:defRPr sz="2000">
                <a:solidFill>
                  <a:srgbClr val="888888"/>
                </a:solidFill>
              </a:defRPr>
            </a:lvl1pPr>
            <a:lvl2pPr marL="0" indent="0" defTabSz="456342">
              <a:spcBef>
                <a:spcPts val="400"/>
              </a:spcBef>
              <a:buSzTx/>
              <a:buFontTx/>
              <a:buNone/>
              <a:defRPr sz="2000">
                <a:solidFill>
                  <a:srgbClr val="888888"/>
                </a:solidFill>
              </a:defRPr>
            </a:lvl2pPr>
            <a:lvl3pPr marL="0" indent="0" defTabSz="456342">
              <a:spcBef>
                <a:spcPts val="400"/>
              </a:spcBef>
              <a:buSzTx/>
              <a:buFontTx/>
              <a:buNone/>
              <a:defRPr sz="2000">
                <a:solidFill>
                  <a:srgbClr val="888888"/>
                </a:solidFill>
              </a:defRPr>
            </a:lvl3pPr>
            <a:lvl4pPr marL="0" indent="0" defTabSz="456342">
              <a:spcBef>
                <a:spcPts val="400"/>
              </a:spcBef>
              <a:buSzTx/>
              <a:buFontTx/>
              <a:buNone/>
              <a:defRPr sz="2000">
                <a:solidFill>
                  <a:srgbClr val="888888"/>
                </a:solidFill>
              </a:defRPr>
            </a:lvl4pPr>
            <a:lvl5pPr marL="0" indent="0" defTabSz="456342">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0" name="Shape 130"/>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953758480"/>
      </p:ext>
    </p:extLst>
  </p:cSld>
  <p:clrMapOvr>
    <a:masterClrMapping/>
  </p:clrMapOvr>
  <p:transition spd="med"/>
</p:sldLayout>
</file>

<file path=ppt/slideLayouts/slideLayout284.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137" name="Shape 137"/>
          <p:cNvSpPr>
            <a:spLocks noGrp="1"/>
          </p:cNvSpPr>
          <p:nvPr>
            <p:ph type="title"/>
          </p:nvPr>
        </p:nvSpPr>
        <p:spPr>
          <a:prstGeom prst="rect">
            <a:avLst/>
          </a:prstGeom>
        </p:spPr>
        <p:txBody>
          <a:bodyPr lIns="45630" tIns="45630" rIns="45630" bIns="45630"/>
          <a:lstStyle>
            <a:lvl1pPr defTabSz="456342"/>
          </a:lstStyle>
          <a:p>
            <a:r>
              <a:t>Title Text</a:t>
            </a:r>
          </a:p>
        </p:txBody>
      </p:sp>
      <p:sp>
        <p:nvSpPr>
          <p:cNvPr id="138" name="Shape 138"/>
          <p:cNvSpPr>
            <a:spLocks noGrp="1"/>
          </p:cNvSpPr>
          <p:nvPr>
            <p:ph type="body" sz="half" idx="1"/>
          </p:nvPr>
        </p:nvSpPr>
        <p:spPr>
          <a:xfrm>
            <a:off x="457200" y="1600200"/>
            <a:ext cx="4038600" cy="4525963"/>
          </a:xfrm>
          <a:prstGeom prst="rect">
            <a:avLst/>
          </a:prstGeom>
        </p:spPr>
        <p:txBody>
          <a:bodyPr lIns="45630" tIns="45630" rIns="45630" bIns="45630"/>
          <a:lstStyle>
            <a:lvl1pPr marL="342252" indent="-342252" defTabSz="456342">
              <a:spcBef>
                <a:spcPts val="600"/>
              </a:spcBef>
              <a:defRPr sz="2800"/>
            </a:lvl1pPr>
            <a:lvl2pPr marL="789082" indent="-332754" defTabSz="456342">
              <a:spcBef>
                <a:spcPts val="600"/>
              </a:spcBef>
              <a:defRPr sz="2800"/>
            </a:lvl2pPr>
            <a:lvl3pPr marL="1232105" indent="-319439" defTabSz="456342">
              <a:spcBef>
                <a:spcPts val="600"/>
              </a:spcBef>
              <a:defRPr sz="2800"/>
            </a:lvl3pPr>
            <a:lvl4pPr marL="1723956" indent="-354932" defTabSz="456342">
              <a:spcBef>
                <a:spcPts val="600"/>
              </a:spcBef>
              <a:defRPr sz="2800"/>
            </a:lvl4pPr>
            <a:lvl5pPr marL="2180284" indent="-354932" defTabSz="456342">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139" name="Shape 139"/>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583696016"/>
      </p:ext>
    </p:extLst>
  </p:cSld>
  <p:clrMapOvr>
    <a:masterClrMapping/>
  </p:clrMapOvr>
  <p:transition spd="med"/>
</p:sldLayout>
</file>

<file path=ppt/slideLayouts/slideLayout285.xml><?xml version="1.0" encoding="utf-8"?>
<p:sldLayout xmlns:a="http://schemas.openxmlformats.org/drawingml/2006/main" xmlns:r="http://schemas.openxmlformats.org/officeDocument/2006/relationships" xmlns:p="http://schemas.openxmlformats.org/presentationml/2006/main" type="tx">
  <p:cSld name="1_Comparison">
    <p:spTree>
      <p:nvGrpSpPr>
        <p:cNvPr id="1" name=""/>
        <p:cNvGrpSpPr/>
        <p:nvPr/>
      </p:nvGrpSpPr>
      <p:grpSpPr>
        <a:xfrm>
          <a:off x="0" y="0"/>
          <a:ext cx="0" cy="0"/>
          <a:chOff x="0" y="0"/>
          <a:chExt cx="0" cy="0"/>
        </a:xfrm>
      </p:grpSpPr>
      <p:sp>
        <p:nvSpPr>
          <p:cNvPr id="146" name="Shape 146"/>
          <p:cNvSpPr>
            <a:spLocks noGrp="1"/>
          </p:cNvSpPr>
          <p:nvPr>
            <p:ph type="title"/>
          </p:nvPr>
        </p:nvSpPr>
        <p:spPr>
          <a:prstGeom prst="rect">
            <a:avLst/>
          </a:prstGeom>
        </p:spPr>
        <p:txBody>
          <a:bodyPr lIns="45630" tIns="45630" rIns="45630" bIns="45630"/>
          <a:lstStyle>
            <a:lvl1pPr defTabSz="456342"/>
          </a:lstStyle>
          <a:p>
            <a:r>
              <a:t>Title Text</a:t>
            </a:r>
          </a:p>
        </p:txBody>
      </p:sp>
      <p:sp>
        <p:nvSpPr>
          <p:cNvPr id="147" name="Shape 147"/>
          <p:cNvSpPr>
            <a:spLocks noGrp="1"/>
          </p:cNvSpPr>
          <p:nvPr>
            <p:ph type="body" sz="quarter" idx="1"/>
          </p:nvPr>
        </p:nvSpPr>
        <p:spPr>
          <a:xfrm>
            <a:off x="457200" y="1535112"/>
            <a:ext cx="4040188" cy="639763"/>
          </a:xfrm>
          <a:prstGeom prst="rect">
            <a:avLst/>
          </a:prstGeom>
        </p:spPr>
        <p:txBody>
          <a:bodyPr lIns="45630" tIns="45630" rIns="45630" bIns="45630" anchor="b"/>
          <a:lstStyle>
            <a:lvl1pPr marL="0" indent="0" defTabSz="456342">
              <a:spcBef>
                <a:spcPts val="500"/>
              </a:spcBef>
              <a:buSzTx/>
              <a:buFontTx/>
              <a:buNone/>
              <a:defRPr sz="2400" b="1"/>
            </a:lvl1pPr>
            <a:lvl2pPr marL="0" indent="0" defTabSz="456342">
              <a:spcBef>
                <a:spcPts val="500"/>
              </a:spcBef>
              <a:buSzTx/>
              <a:buFontTx/>
              <a:buNone/>
              <a:defRPr sz="2400" b="1"/>
            </a:lvl2pPr>
            <a:lvl3pPr marL="0" indent="0" defTabSz="456342">
              <a:spcBef>
                <a:spcPts val="500"/>
              </a:spcBef>
              <a:buSzTx/>
              <a:buFontTx/>
              <a:buNone/>
              <a:defRPr sz="2400" b="1"/>
            </a:lvl3pPr>
            <a:lvl4pPr marL="0" indent="0" defTabSz="456342">
              <a:spcBef>
                <a:spcPts val="500"/>
              </a:spcBef>
              <a:buSzTx/>
              <a:buFontTx/>
              <a:buNone/>
              <a:defRPr sz="2400" b="1"/>
            </a:lvl4pPr>
            <a:lvl5pPr marL="0" indent="0" defTabSz="456342">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48" name="Shape 148"/>
          <p:cNvSpPr>
            <a:spLocks noGrp="1"/>
          </p:cNvSpPr>
          <p:nvPr>
            <p:ph type="body" sz="quarter" idx="13"/>
          </p:nvPr>
        </p:nvSpPr>
        <p:spPr>
          <a:xfrm>
            <a:off x="4645061" y="1535112"/>
            <a:ext cx="4041778" cy="639765"/>
          </a:xfrm>
          <a:prstGeom prst="rect">
            <a:avLst/>
          </a:prstGeom>
        </p:spPr>
        <p:txBody>
          <a:bodyPr anchor="b"/>
          <a:lstStyle/>
          <a:p>
            <a:endParaRPr/>
          </a:p>
        </p:txBody>
      </p:sp>
      <p:sp>
        <p:nvSpPr>
          <p:cNvPr id="149" name="Shape 149"/>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483156575"/>
      </p:ext>
    </p:extLst>
  </p:cSld>
  <p:clrMapOvr>
    <a:masterClrMapping/>
  </p:clrMapOvr>
  <p:transition spd="med"/>
</p:sldLayout>
</file>

<file path=ppt/slideLayouts/slideLayout286.xml><?xml version="1.0" encoding="utf-8"?>
<p:sldLayout xmlns:a="http://schemas.openxmlformats.org/drawingml/2006/main" xmlns:r="http://schemas.openxmlformats.org/officeDocument/2006/relationships" xmlns:p="http://schemas.openxmlformats.org/presentationml/2006/main" type="tx">
  <p:cSld name="1_Title Only">
    <p:spTree>
      <p:nvGrpSpPr>
        <p:cNvPr id="1" name=""/>
        <p:cNvGrpSpPr/>
        <p:nvPr/>
      </p:nvGrpSpPr>
      <p:grpSpPr>
        <a:xfrm>
          <a:off x="0" y="0"/>
          <a:ext cx="0" cy="0"/>
          <a:chOff x="0" y="0"/>
          <a:chExt cx="0" cy="0"/>
        </a:xfrm>
      </p:grpSpPr>
      <p:sp>
        <p:nvSpPr>
          <p:cNvPr id="156" name="Shape 156"/>
          <p:cNvSpPr>
            <a:spLocks noGrp="1"/>
          </p:cNvSpPr>
          <p:nvPr>
            <p:ph type="title"/>
          </p:nvPr>
        </p:nvSpPr>
        <p:spPr>
          <a:prstGeom prst="rect">
            <a:avLst/>
          </a:prstGeom>
        </p:spPr>
        <p:txBody>
          <a:bodyPr lIns="45630" tIns="45630" rIns="45630" bIns="45630"/>
          <a:lstStyle>
            <a:lvl1pPr defTabSz="456342"/>
          </a:lstStyle>
          <a:p>
            <a:r>
              <a:t>Title Text</a:t>
            </a:r>
          </a:p>
        </p:txBody>
      </p:sp>
      <p:sp>
        <p:nvSpPr>
          <p:cNvPr id="157" name="Shape 157"/>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4269820169"/>
      </p:ext>
    </p:extLst>
  </p:cSld>
  <p:clrMapOvr>
    <a:masterClrMapping/>
  </p:clrMapOvr>
  <p:transition spd="med"/>
</p:sldLayout>
</file>

<file path=ppt/slideLayouts/slideLayout287.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164" name="Shape 16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68477530"/>
      </p:ext>
    </p:extLst>
  </p:cSld>
  <p:clrMapOvr>
    <a:masterClrMapping/>
  </p:clrMapOvr>
  <p:transition spd="med"/>
</p:sldLayout>
</file>

<file path=ppt/slideLayouts/slideLayout288.xml><?xml version="1.0" encoding="utf-8"?>
<p:sldLayout xmlns:a="http://schemas.openxmlformats.org/drawingml/2006/main" xmlns:r="http://schemas.openxmlformats.org/officeDocument/2006/relationships" xmlns:p="http://schemas.openxmlformats.org/presentationml/2006/main" type="tx">
  <p:cSld name="1_Content with Caption">
    <p:spTree>
      <p:nvGrpSpPr>
        <p:cNvPr id="1" name=""/>
        <p:cNvGrpSpPr/>
        <p:nvPr/>
      </p:nvGrpSpPr>
      <p:grpSpPr>
        <a:xfrm>
          <a:off x="0" y="0"/>
          <a:ext cx="0" cy="0"/>
          <a:chOff x="0" y="0"/>
          <a:chExt cx="0" cy="0"/>
        </a:xfrm>
      </p:grpSpPr>
      <p:sp>
        <p:nvSpPr>
          <p:cNvPr id="171" name="Shape 171"/>
          <p:cNvSpPr>
            <a:spLocks noGrp="1"/>
          </p:cNvSpPr>
          <p:nvPr>
            <p:ph type="title"/>
          </p:nvPr>
        </p:nvSpPr>
        <p:spPr>
          <a:xfrm>
            <a:off x="457237" y="273050"/>
            <a:ext cx="3008317" cy="1162050"/>
          </a:xfrm>
          <a:prstGeom prst="rect">
            <a:avLst/>
          </a:prstGeom>
        </p:spPr>
        <p:txBody>
          <a:bodyPr lIns="45630" tIns="45630" rIns="45630" bIns="45630" anchor="b"/>
          <a:lstStyle>
            <a:lvl1pPr algn="l" defTabSz="456342">
              <a:defRPr sz="2000" b="1"/>
            </a:lvl1pPr>
          </a:lstStyle>
          <a:p>
            <a:r>
              <a:t>Title Text</a:t>
            </a:r>
          </a:p>
        </p:txBody>
      </p:sp>
      <p:sp>
        <p:nvSpPr>
          <p:cNvPr id="172" name="Shape 172"/>
          <p:cNvSpPr>
            <a:spLocks noGrp="1"/>
          </p:cNvSpPr>
          <p:nvPr>
            <p:ph type="body" idx="1"/>
          </p:nvPr>
        </p:nvSpPr>
        <p:spPr>
          <a:xfrm>
            <a:off x="3575050" y="273088"/>
            <a:ext cx="5111750" cy="5853113"/>
          </a:xfrm>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73" name="Shape 173"/>
          <p:cNvSpPr>
            <a:spLocks noGrp="1"/>
          </p:cNvSpPr>
          <p:nvPr>
            <p:ph type="body" sz="half" idx="13"/>
          </p:nvPr>
        </p:nvSpPr>
        <p:spPr>
          <a:xfrm>
            <a:off x="457237" y="1435101"/>
            <a:ext cx="3008317" cy="4691063"/>
          </a:xfrm>
          <a:prstGeom prst="rect">
            <a:avLst/>
          </a:prstGeom>
        </p:spPr>
        <p:txBody>
          <a:bodyPr/>
          <a:lstStyle/>
          <a:p>
            <a:endParaRPr/>
          </a:p>
        </p:txBody>
      </p:sp>
      <p:sp>
        <p:nvSpPr>
          <p:cNvPr id="174" name="Shape 17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181376406"/>
      </p:ext>
    </p:extLst>
  </p:cSld>
  <p:clrMapOvr>
    <a:masterClrMapping/>
  </p:clrMapOvr>
  <p:transition spd="med"/>
</p:sldLayout>
</file>

<file path=ppt/slideLayouts/slideLayout289.xml><?xml version="1.0" encoding="utf-8"?>
<p:sldLayout xmlns:a="http://schemas.openxmlformats.org/drawingml/2006/main" xmlns:r="http://schemas.openxmlformats.org/officeDocument/2006/relationships" xmlns:p="http://schemas.openxmlformats.org/presentationml/2006/main" type="tx">
  <p:cSld name="1_Picture with Caption">
    <p:spTree>
      <p:nvGrpSpPr>
        <p:cNvPr id="1" name=""/>
        <p:cNvGrpSpPr/>
        <p:nvPr/>
      </p:nvGrpSpPr>
      <p:grpSpPr>
        <a:xfrm>
          <a:off x="0" y="0"/>
          <a:ext cx="0" cy="0"/>
          <a:chOff x="0" y="0"/>
          <a:chExt cx="0" cy="0"/>
        </a:xfrm>
      </p:grpSpPr>
      <p:sp>
        <p:nvSpPr>
          <p:cNvPr id="181" name="Shape 181"/>
          <p:cNvSpPr>
            <a:spLocks noGrp="1"/>
          </p:cNvSpPr>
          <p:nvPr>
            <p:ph type="title"/>
          </p:nvPr>
        </p:nvSpPr>
        <p:spPr>
          <a:xfrm>
            <a:off x="1792288" y="4800600"/>
            <a:ext cx="5486403" cy="566738"/>
          </a:xfrm>
          <a:prstGeom prst="rect">
            <a:avLst/>
          </a:prstGeom>
        </p:spPr>
        <p:txBody>
          <a:bodyPr lIns="45630" tIns="45630" rIns="45630" bIns="45630" anchor="b"/>
          <a:lstStyle>
            <a:lvl1pPr algn="l" defTabSz="456342">
              <a:defRPr sz="2000" b="1"/>
            </a:lvl1pPr>
          </a:lstStyle>
          <a:p>
            <a:r>
              <a:t>Title Text</a:t>
            </a:r>
          </a:p>
        </p:txBody>
      </p:sp>
      <p:sp>
        <p:nvSpPr>
          <p:cNvPr id="182" name="Shape 182"/>
          <p:cNvSpPr>
            <a:spLocks noGrp="1"/>
          </p:cNvSpPr>
          <p:nvPr>
            <p:ph type="pic" sz="half" idx="13"/>
          </p:nvPr>
        </p:nvSpPr>
        <p:spPr>
          <a:xfrm>
            <a:off x="1792288" y="612775"/>
            <a:ext cx="5486403" cy="4114800"/>
          </a:xfrm>
          <a:prstGeom prst="rect">
            <a:avLst/>
          </a:prstGeom>
        </p:spPr>
        <p:txBody>
          <a:bodyPr lIns="91439" tIns="45719" rIns="91439" bIns="45719">
            <a:noAutofit/>
          </a:bodyPr>
          <a:lstStyle/>
          <a:p>
            <a:endParaRPr/>
          </a:p>
        </p:txBody>
      </p:sp>
      <p:sp>
        <p:nvSpPr>
          <p:cNvPr id="183" name="Shape 183"/>
          <p:cNvSpPr>
            <a:spLocks noGrp="1"/>
          </p:cNvSpPr>
          <p:nvPr>
            <p:ph type="body" sz="quarter" idx="1"/>
          </p:nvPr>
        </p:nvSpPr>
        <p:spPr>
          <a:xfrm>
            <a:off x="1792288" y="5367337"/>
            <a:ext cx="5486403" cy="804865"/>
          </a:xfrm>
          <a:prstGeom prst="rect">
            <a:avLst/>
          </a:prstGeom>
        </p:spPr>
        <p:txBody>
          <a:bodyPr lIns="45630" tIns="45630" rIns="45630" bIns="45630"/>
          <a:lstStyle>
            <a:lvl1pPr marL="0" indent="0" defTabSz="456342">
              <a:spcBef>
                <a:spcPts val="300"/>
              </a:spcBef>
              <a:buSzTx/>
              <a:buFontTx/>
              <a:buNone/>
              <a:defRPr sz="1400"/>
            </a:lvl1pPr>
            <a:lvl2pPr marL="0" indent="0" defTabSz="456342">
              <a:spcBef>
                <a:spcPts val="300"/>
              </a:spcBef>
              <a:buSzTx/>
              <a:buFontTx/>
              <a:buNone/>
              <a:defRPr sz="1400"/>
            </a:lvl2pPr>
            <a:lvl3pPr marL="0" indent="0" defTabSz="456342">
              <a:spcBef>
                <a:spcPts val="300"/>
              </a:spcBef>
              <a:buSzTx/>
              <a:buFontTx/>
              <a:buNone/>
              <a:defRPr sz="1400"/>
            </a:lvl3pPr>
            <a:lvl4pPr marL="0" indent="0" defTabSz="456342">
              <a:spcBef>
                <a:spcPts val="300"/>
              </a:spcBef>
              <a:buSzTx/>
              <a:buFontTx/>
              <a:buNone/>
              <a:defRPr sz="1400"/>
            </a:lvl4pPr>
            <a:lvl5pPr marL="0" indent="0" defTabSz="456342">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184" name="Shape 184"/>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828312939"/>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0CBBEBF2-172D-9849-8639-76785F027914}" type="slidenum">
              <a:rPr lang="en-US"/>
              <a:pPr>
                <a:defRPr/>
              </a:pPr>
              <a:t>‹#›</a:t>
            </a:fld>
            <a:endParaRPr lang="en-US"/>
          </a:p>
        </p:txBody>
      </p:sp>
    </p:spTree>
    <p:extLst>
      <p:ext uri="{BB962C8B-B14F-4D97-AF65-F5344CB8AC3E}">
        <p14:creationId xmlns:p14="http://schemas.microsoft.com/office/powerpoint/2010/main" val="251970013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x">
  <p:cSld name="1_Title and Vertical Text">
    <p:spTree>
      <p:nvGrpSpPr>
        <p:cNvPr id="1" name=""/>
        <p:cNvGrpSpPr/>
        <p:nvPr/>
      </p:nvGrpSpPr>
      <p:grpSpPr>
        <a:xfrm>
          <a:off x="0" y="0"/>
          <a:ext cx="0" cy="0"/>
          <a:chOff x="0" y="0"/>
          <a:chExt cx="0" cy="0"/>
        </a:xfrm>
      </p:grpSpPr>
      <p:sp>
        <p:nvSpPr>
          <p:cNvPr id="191" name="Shape 191"/>
          <p:cNvSpPr>
            <a:spLocks noGrp="1"/>
          </p:cNvSpPr>
          <p:nvPr>
            <p:ph type="title"/>
          </p:nvPr>
        </p:nvSpPr>
        <p:spPr>
          <a:prstGeom prst="rect">
            <a:avLst/>
          </a:prstGeom>
        </p:spPr>
        <p:txBody>
          <a:bodyPr lIns="45630" tIns="45630" rIns="45630" bIns="45630"/>
          <a:lstStyle>
            <a:lvl1pPr defTabSz="456342"/>
          </a:lstStyle>
          <a:p>
            <a:r>
              <a:t>Title Text</a:t>
            </a:r>
          </a:p>
        </p:txBody>
      </p:sp>
      <p:sp>
        <p:nvSpPr>
          <p:cNvPr id="192" name="Shape 192"/>
          <p:cNvSpPr>
            <a:spLocks noGrp="1"/>
          </p:cNvSpPr>
          <p:nvPr>
            <p:ph type="body" idx="1"/>
          </p:nvPr>
        </p:nvSpPr>
        <p:spPr>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193" name="Shape 193"/>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2803726467"/>
      </p:ext>
    </p:extLst>
  </p:cSld>
  <p:clrMapOvr>
    <a:masterClrMapping/>
  </p:clrMapOvr>
  <p:transition spd="med"/>
</p:sldLayout>
</file>

<file path=ppt/slideLayouts/slideLayout291.xml><?xml version="1.0" encoding="utf-8"?>
<p:sldLayout xmlns:a="http://schemas.openxmlformats.org/drawingml/2006/main" xmlns:r="http://schemas.openxmlformats.org/officeDocument/2006/relationships" xmlns:p="http://schemas.openxmlformats.org/presentationml/2006/main" type="tx">
  <p:cSld name="1_Vertical Title and Text">
    <p:spTree>
      <p:nvGrpSpPr>
        <p:cNvPr id="1" name=""/>
        <p:cNvGrpSpPr/>
        <p:nvPr/>
      </p:nvGrpSpPr>
      <p:grpSpPr>
        <a:xfrm>
          <a:off x="0" y="0"/>
          <a:ext cx="0" cy="0"/>
          <a:chOff x="0" y="0"/>
          <a:chExt cx="0" cy="0"/>
        </a:xfrm>
      </p:grpSpPr>
      <p:sp>
        <p:nvSpPr>
          <p:cNvPr id="200" name="Shape 200"/>
          <p:cNvSpPr>
            <a:spLocks noGrp="1"/>
          </p:cNvSpPr>
          <p:nvPr>
            <p:ph type="title"/>
          </p:nvPr>
        </p:nvSpPr>
        <p:spPr>
          <a:xfrm>
            <a:off x="6629400" y="274674"/>
            <a:ext cx="2057400" cy="5851529"/>
          </a:xfrm>
          <a:prstGeom prst="rect">
            <a:avLst/>
          </a:prstGeom>
        </p:spPr>
        <p:txBody>
          <a:bodyPr lIns="45630" tIns="45630" rIns="45630" bIns="45630"/>
          <a:lstStyle>
            <a:lvl1pPr defTabSz="456342"/>
          </a:lstStyle>
          <a:p>
            <a:r>
              <a:t>Title Text</a:t>
            </a:r>
          </a:p>
        </p:txBody>
      </p:sp>
      <p:sp>
        <p:nvSpPr>
          <p:cNvPr id="201" name="Shape 201"/>
          <p:cNvSpPr>
            <a:spLocks noGrp="1"/>
          </p:cNvSpPr>
          <p:nvPr>
            <p:ph type="body" idx="1"/>
          </p:nvPr>
        </p:nvSpPr>
        <p:spPr>
          <a:xfrm>
            <a:off x="457200" y="274674"/>
            <a:ext cx="6019800" cy="5851529"/>
          </a:xfrm>
          <a:prstGeom prst="rect">
            <a:avLst/>
          </a:prstGeom>
        </p:spPr>
        <p:txBody>
          <a:bodyPr lIns="45630" tIns="45630" rIns="45630" bIns="45630"/>
          <a:lstStyle>
            <a:lvl1pPr marL="342252" indent="-342252" defTabSz="456342"/>
            <a:lvl2pPr marL="782291" indent="-325963" defTabSz="456342"/>
            <a:lvl3pPr marL="1216895" indent="-304229" defTabSz="456342"/>
            <a:lvl4pPr marL="1734097" indent="-365075" defTabSz="456342"/>
            <a:lvl5pPr marL="2190425" indent="-365075" defTabSz="456342"/>
          </a:lstStyle>
          <a:p>
            <a:r>
              <a:t>Body Level One</a:t>
            </a:r>
          </a:p>
          <a:p>
            <a:pPr lvl="1"/>
            <a:r>
              <a:t>Body Level Two</a:t>
            </a:r>
          </a:p>
          <a:p>
            <a:pPr lvl="2"/>
            <a:r>
              <a:t>Body Level Three</a:t>
            </a:r>
          </a:p>
          <a:p>
            <a:pPr lvl="3"/>
            <a:r>
              <a:t>Body Level Four</a:t>
            </a:r>
          </a:p>
          <a:p>
            <a:pPr lvl="4"/>
            <a:r>
              <a:t>Body Level Five</a:t>
            </a:r>
          </a:p>
        </p:txBody>
      </p:sp>
      <p:sp>
        <p:nvSpPr>
          <p:cNvPr id="202" name="Shape 202"/>
          <p:cNvSpPr>
            <a:spLocks noGrp="1"/>
          </p:cNvSpPr>
          <p:nvPr>
            <p:ph type="sldNum" sz="quarter" idx="2"/>
          </p:nvPr>
        </p:nvSpPr>
        <p:spPr>
          <a:xfrm>
            <a:off x="8422999" y="6404382"/>
            <a:ext cx="263803" cy="269061"/>
          </a:xfrm>
          <a:prstGeom prst="rect">
            <a:avLst/>
          </a:prstGeom>
        </p:spPr>
        <p:txBody>
          <a:bodyPr lIns="45630" tIns="45630" rIns="45630" bIns="45630"/>
          <a:lstStyle>
            <a:lvl1pPr defTabSz="912690">
              <a:defRPr>
                <a:solidFill>
                  <a:srgbClr val="888888"/>
                </a:solidFill>
              </a:defRPr>
            </a:lvl1pPr>
          </a:lstStyle>
          <a:p>
            <a:fld id="{86CB4B4D-7CA3-9044-876B-883B54F8677D}" type="slidenum">
              <a:rPr>
                <a:latin typeface="Calibri"/>
                <a:ea typeface="Calibri"/>
                <a:cs typeface="Calibri"/>
              </a:rPr>
              <a:pPr/>
              <a:t>‹#›</a:t>
            </a:fld>
            <a:endParaRPr>
              <a:latin typeface="Calibri"/>
              <a:ea typeface="Calibri"/>
              <a:cs typeface="Calibri"/>
            </a:endParaRPr>
          </a:p>
        </p:txBody>
      </p:sp>
    </p:spTree>
    <p:extLst>
      <p:ext uri="{BB962C8B-B14F-4D97-AF65-F5344CB8AC3E}">
        <p14:creationId xmlns:p14="http://schemas.microsoft.com/office/powerpoint/2010/main" val="3459358547"/>
      </p:ext>
    </p:extLst>
  </p:cSld>
  <p:clrMapOvr>
    <a:masterClrMapping/>
  </p:clrMapOvr>
  <p:transition spd="med"/>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A546A1-B38D-3147-845C-ABBC4C465E5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0448158"/>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08B9C82-07FD-CE4F-BA86-417A5D1D61B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8318717"/>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377843-20D1-594F-83E6-D86DC29B27D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650136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8943C9-A40B-A54A-ABFF-4839B316269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6745263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412CD6B-61CF-1F4B-A031-A03CC79BED9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905386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4054FD1-BEF4-6F47-9C02-2838B57B1B7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9125532"/>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4B57525-7970-B44F-8C24-B21F82FC03B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870969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A38B8A-3F9F-AD47-8B30-675F767625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9871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222ABA-429C-084B-B8B1-7D065AB64070}" type="slidenum">
              <a:rPr lang="en-US"/>
              <a:pPr>
                <a:defRPr/>
              </a:pPr>
              <a:t>‹#›</a:t>
            </a:fld>
            <a:endParaRPr lang="en-US"/>
          </a:p>
        </p:txBody>
      </p:sp>
    </p:spTree>
    <p:extLst>
      <p:ext uri="{BB962C8B-B14F-4D97-AF65-F5344CB8AC3E}">
        <p14:creationId xmlns:p14="http://schemas.microsoft.com/office/powerpoint/2010/main" val="11273861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E6DBF271-B823-2E42-AB96-1E442E29F111}" type="slidenum">
              <a:rPr lang="en-US"/>
              <a:pPr>
                <a:defRPr/>
              </a:pPr>
              <a:t>‹#›</a:t>
            </a:fld>
            <a:endParaRPr lang="en-US"/>
          </a:p>
        </p:txBody>
      </p:sp>
    </p:spTree>
    <p:extLst>
      <p:ext uri="{BB962C8B-B14F-4D97-AF65-F5344CB8AC3E}">
        <p14:creationId xmlns:p14="http://schemas.microsoft.com/office/powerpoint/2010/main" val="518397561"/>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017FEDB-5848-DA47-BB6A-83F80EA7A9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155138"/>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01A1FA-E421-9349-8557-55724CE7ED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0905123"/>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D05C500-2FF2-7C42-9F0B-DFEC83D119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576439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0478F21-F95A-2040-8AD3-6B55E4DAD1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7993743"/>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B29822C-117F-EC4C-A226-3ED541EDA32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1861468"/>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Tahoma" pitchFamily="-107" charset="-52"/>
                <a:ea typeface="+mn-ea"/>
              </a:endParaRPr>
            </a:p>
          </p:txBody>
        </p:sp>
        <p:sp>
          <p:nvSpPr>
            <p:cNvPr id="6"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a:p>
          </p:txBody>
        </p:sp>
      </p:grpSp>
      <p:sp>
        <p:nvSpPr>
          <p:cNvPr id="101381"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107" charset="2"/>
              <a:buNone/>
              <a:defRPr/>
            </a:lvl1pPr>
          </a:lstStyle>
          <a:p>
            <a:r>
              <a:rPr lang="en-US"/>
              <a:t>Click to edit Master subtitle style</a:t>
            </a:r>
          </a:p>
        </p:txBody>
      </p:sp>
      <p:sp>
        <p:nvSpPr>
          <p:cNvPr id="101385"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7" name="Rectangle 6"/>
          <p:cNvSpPr>
            <a:spLocks noGrp="1" noChangeArrowheads="1"/>
          </p:cNvSpPr>
          <p:nvPr>
            <p:ph type="dt" sz="quarter" idx="10"/>
          </p:nvPr>
        </p:nvSpPr>
        <p:spPr/>
        <p:txBody>
          <a:bodyPr/>
          <a:lstStyle>
            <a:lvl1pPr>
              <a:defRPr/>
            </a:lvl1pPr>
          </a:lstStyle>
          <a:p>
            <a:endParaRPr lang="en-US" altLang="en-US"/>
          </a:p>
        </p:txBody>
      </p:sp>
      <p:sp>
        <p:nvSpPr>
          <p:cNvPr id="8" name="Rectangle 7"/>
          <p:cNvSpPr>
            <a:spLocks noGrp="1" noChangeArrowheads="1"/>
          </p:cNvSpPr>
          <p:nvPr>
            <p:ph type="ftr" sz="quarter" idx="11"/>
          </p:nvPr>
        </p:nvSpPr>
        <p:spPr/>
        <p:txBody>
          <a:bodyPr/>
          <a:lstStyle>
            <a:lvl1pPr>
              <a:defRPr/>
            </a:lvl1pPr>
          </a:lstStyle>
          <a:p>
            <a:endParaRPr lang="en-US" altLang="en-US"/>
          </a:p>
        </p:txBody>
      </p:sp>
      <p:sp>
        <p:nvSpPr>
          <p:cNvPr id="9" name="Rectangle 8"/>
          <p:cNvSpPr>
            <a:spLocks noGrp="1" noChangeArrowheads="1"/>
          </p:cNvSpPr>
          <p:nvPr>
            <p:ph type="sldNum" sz="quarter" idx="12"/>
          </p:nvPr>
        </p:nvSpPr>
        <p:spPr/>
        <p:txBody>
          <a:bodyPr/>
          <a:lstStyle>
            <a:lvl1pPr>
              <a:defRPr/>
            </a:lvl1pPr>
          </a:lstStyle>
          <a:p>
            <a:fld id="{00564142-A793-4287-AF0F-5A44B46CF06D}" type="slidenum">
              <a:rPr lang="en-US" altLang="en-US"/>
              <a:pPr/>
              <a:t>‹#›</a:t>
            </a:fld>
            <a:endParaRPr lang="en-US" altLang="en-US"/>
          </a:p>
        </p:txBody>
      </p:sp>
    </p:spTree>
    <p:extLst>
      <p:ext uri="{BB962C8B-B14F-4D97-AF65-F5344CB8AC3E}">
        <p14:creationId xmlns:p14="http://schemas.microsoft.com/office/powerpoint/2010/main" val="2923204927"/>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245A482E-8792-4983-A3A9-48A1273BADD6}" type="slidenum">
              <a:rPr lang="en-US" altLang="en-US"/>
              <a:pPr/>
              <a:t>‹#›</a:t>
            </a:fld>
            <a:endParaRPr lang="en-US" altLang="en-US"/>
          </a:p>
        </p:txBody>
      </p:sp>
    </p:spTree>
    <p:extLst>
      <p:ext uri="{BB962C8B-B14F-4D97-AF65-F5344CB8AC3E}">
        <p14:creationId xmlns:p14="http://schemas.microsoft.com/office/powerpoint/2010/main" val="1257996923"/>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52990AB3-FA3F-4799-B69E-8E8D48561FF0}" type="slidenum">
              <a:rPr lang="en-US" altLang="en-US"/>
              <a:pPr/>
              <a:t>‹#›</a:t>
            </a:fld>
            <a:endParaRPr lang="en-US" altLang="en-US"/>
          </a:p>
        </p:txBody>
      </p:sp>
    </p:spTree>
    <p:extLst>
      <p:ext uri="{BB962C8B-B14F-4D97-AF65-F5344CB8AC3E}">
        <p14:creationId xmlns:p14="http://schemas.microsoft.com/office/powerpoint/2010/main" val="2968600629"/>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7ACD6CDB-0113-4B74-AB57-5AD45F9F8F28}" type="slidenum">
              <a:rPr lang="en-US" altLang="en-US"/>
              <a:pPr/>
              <a:t>‹#›</a:t>
            </a:fld>
            <a:endParaRPr lang="en-US" altLang="en-US"/>
          </a:p>
        </p:txBody>
      </p:sp>
    </p:spTree>
    <p:extLst>
      <p:ext uri="{BB962C8B-B14F-4D97-AF65-F5344CB8AC3E}">
        <p14:creationId xmlns:p14="http://schemas.microsoft.com/office/powerpoint/2010/main" val="366725862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endParaRPr lang="en-US" altLang="en-US"/>
          </a:p>
        </p:txBody>
      </p:sp>
      <p:sp>
        <p:nvSpPr>
          <p:cNvPr id="8" name="Rectangle 8"/>
          <p:cNvSpPr>
            <a:spLocks noGrp="1" noChangeArrowheads="1"/>
          </p:cNvSpPr>
          <p:nvPr>
            <p:ph type="ftr" sz="quarter" idx="11"/>
          </p:nvPr>
        </p:nvSpPr>
        <p:spPr>
          <a:ln/>
        </p:spPr>
        <p:txBody>
          <a:bodyPr/>
          <a:lstStyle>
            <a:lvl1pPr>
              <a:defRPr/>
            </a:lvl1pPr>
          </a:lstStyle>
          <a:p>
            <a:endParaRPr lang="en-US" altLang="en-US"/>
          </a:p>
        </p:txBody>
      </p:sp>
      <p:sp>
        <p:nvSpPr>
          <p:cNvPr id="9" name="Rectangle 9"/>
          <p:cNvSpPr>
            <a:spLocks noGrp="1" noChangeArrowheads="1"/>
          </p:cNvSpPr>
          <p:nvPr>
            <p:ph type="sldNum" sz="quarter" idx="12"/>
          </p:nvPr>
        </p:nvSpPr>
        <p:spPr>
          <a:ln/>
        </p:spPr>
        <p:txBody>
          <a:bodyPr/>
          <a:lstStyle>
            <a:lvl1pPr>
              <a:defRPr/>
            </a:lvl1pPr>
          </a:lstStyle>
          <a:p>
            <a:fld id="{4E6C47EE-D404-478C-AF0C-D3590389547C}" type="slidenum">
              <a:rPr lang="en-US" altLang="en-US"/>
              <a:pPr/>
              <a:t>‹#›</a:t>
            </a:fld>
            <a:endParaRPr lang="en-US" altLang="en-US"/>
          </a:p>
        </p:txBody>
      </p:sp>
    </p:spTree>
    <p:extLst>
      <p:ext uri="{BB962C8B-B14F-4D97-AF65-F5344CB8AC3E}">
        <p14:creationId xmlns:p14="http://schemas.microsoft.com/office/powerpoint/2010/main" val="635575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3E08EB2C-4504-6740-9EFA-1B5189359F27}" type="slidenum">
              <a:rPr lang="en-US"/>
              <a:pPr>
                <a:defRPr/>
              </a:pPr>
              <a:t>‹#›</a:t>
            </a:fld>
            <a:endParaRPr lang="en-US"/>
          </a:p>
        </p:txBody>
      </p:sp>
    </p:spTree>
    <p:extLst>
      <p:ext uri="{BB962C8B-B14F-4D97-AF65-F5344CB8AC3E}">
        <p14:creationId xmlns:p14="http://schemas.microsoft.com/office/powerpoint/2010/main" val="3081973502"/>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endParaRPr lang="en-US" altLang="en-US"/>
          </a:p>
        </p:txBody>
      </p:sp>
      <p:sp>
        <p:nvSpPr>
          <p:cNvPr id="4" name="Rectangle 8"/>
          <p:cNvSpPr>
            <a:spLocks noGrp="1" noChangeArrowheads="1"/>
          </p:cNvSpPr>
          <p:nvPr>
            <p:ph type="ftr" sz="quarter" idx="11"/>
          </p:nvPr>
        </p:nvSpPr>
        <p:spPr>
          <a:ln/>
        </p:spPr>
        <p:txBody>
          <a:bodyPr/>
          <a:lstStyle>
            <a:lvl1pPr>
              <a:defRPr/>
            </a:lvl1pPr>
          </a:lstStyle>
          <a:p>
            <a:endParaRPr lang="en-US" altLang="en-US"/>
          </a:p>
        </p:txBody>
      </p:sp>
      <p:sp>
        <p:nvSpPr>
          <p:cNvPr id="5" name="Rectangle 9"/>
          <p:cNvSpPr>
            <a:spLocks noGrp="1" noChangeArrowheads="1"/>
          </p:cNvSpPr>
          <p:nvPr>
            <p:ph type="sldNum" sz="quarter" idx="12"/>
          </p:nvPr>
        </p:nvSpPr>
        <p:spPr>
          <a:ln/>
        </p:spPr>
        <p:txBody>
          <a:bodyPr/>
          <a:lstStyle>
            <a:lvl1pPr>
              <a:defRPr/>
            </a:lvl1pPr>
          </a:lstStyle>
          <a:p>
            <a:fld id="{D01D15B4-91BD-482B-90D4-3FA802D4A246}" type="slidenum">
              <a:rPr lang="en-US" altLang="en-US"/>
              <a:pPr/>
              <a:t>‹#›</a:t>
            </a:fld>
            <a:endParaRPr lang="en-US" altLang="en-US"/>
          </a:p>
        </p:txBody>
      </p:sp>
    </p:spTree>
    <p:extLst>
      <p:ext uri="{BB962C8B-B14F-4D97-AF65-F5344CB8AC3E}">
        <p14:creationId xmlns:p14="http://schemas.microsoft.com/office/powerpoint/2010/main" val="406474189"/>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endParaRPr lang="en-US" altLang="en-US"/>
          </a:p>
        </p:txBody>
      </p:sp>
      <p:sp>
        <p:nvSpPr>
          <p:cNvPr id="3" name="Rectangle 8"/>
          <p:cNvSpPr>
            <a:spLocks noGrp="1" noChangeArrowheads="1"/>
          </p:cNvSpPr>
          <p:nvPr>
            <p:ph type="ftr" sz="quarter" idx="11"/>
          </p:nvPr>
        </p:nvSpPr>
        <p:spPr>
          <a:ln/>
        </p:spPr>
        <p:txBody>
          <a:bodyPr/>
          <a:lstStyle>
            <a:lvl1pPr>
              <a:defRPr/>
            </a:lvl1pPr>
          </a:lstStyle>
          <a:p>
            <a:endParaRPr lang="en-US" altLang="en-US"/>
          </a:p>
        </p:txBody>
      </p:sp>
      <p:sp>
        <p:nvSpPr>
          <p:cNvPr id="4" name="Rectangle 9"/>
          <p:cNvSpPr>
            <a:spLocks noGrp="1" noChangeArrowheads="1"/>
          </p:cNvSpPr>
          <p:nvPr>
            <p:ph type="sldNum" sz="quarter" idx="12"/>
          </p:nvPr>
        </p:nvSpPr>
        <p:spPr>
          <a:ln/>
        </p:spPr>
        <p:txBody>
          <a:bodyPr/>
          <a:lstStyle>
            <a:lvl1pPr>
              <a:defRPr/>
            </a:lvl1pPr>
          </a:lstStyle>
          <a:p>
            <a:fld id="{BB4D1889-D2EF-446F-AFFE-E906801C402E}" type="slidenum">
              <a:rPr lang="en-US" altLang="en-US"/>
              <a:pPr/>
              <a:t>‹#›</a:t>
            </a:fld>
            <a:endParaRPr lang="en-US" altLang="en-US"/>
          </a:p>
        </p:txBody>
      </p:sp>
    </p:spTree>
    <p:extLst>
      <p:ext uri="{BB962C8B-B14F-4D97-AF65-F5344CB8AC3E}">
        <p14:creationId xmlns:p14="http://schemas.microsoft.com/office/powerpoint/2010/main" val="2341827506"/>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6BAC3B3F-AE77-4D03-8646-77A7A57CA765}" type="slidenum">
              <a:rPr lang="en-US" altLang="en-US"/>
              <a:pPr/>
              <a:t>‹#›</a:t>
            </a:fld>
            <a:endParaRPr lang="en-US" altLang="en-US"/>
          </a:p>
        </p:txBody>
      </p:sp>
    </p:spTree>
    <p:extLst>
      <p:ext uri="{BB962C8B-B14F-4D97-AF65-F5344CB8AC3E}">
        <p14:creationId xmlns:p14="http://schemas.microsoft.com/office/powerpoint/2010/main" val="42606548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CF927D48-D1A3-4996-9C54-4475B4782CFA}" type="slidenum">
              <a:rPr lang="en-US" altLang="en-US"/>
              <a:pPr/>
              <a:t>‹#›</a:t>
            </a:fld>
            <a:endParaRPr lang="en-US" altLang="en-US"/>
          </a:p>
        </p:txBody>
      </p:sp>
    </p:spTree>
    <p:extLst>
      <p:ext uri="{BB962C8B-B14F-4D97-AF65-F5344CB8AC3E}">
        <p14:creationId xmlns:p14="http://schemas.microsoft.com/office/powerpoint/2010/main" val="325743790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072B7582-E660-487B-985C-95D8FEA9DDC4}" type="slidenum">
              <a:rPr lang="en-US" altLang="en-US"/>
              <a:pPr/>
              <a:t>‹#›</a:t>
            </a:fld>
            <a:endParaRPr lang="en-US" altLang="en-US"/>
          </a:p>
        </p:txBody>
      </p:sp>
    </p:spTree>
    <p:extLst>
      <p:ext uri="{BB962C8B-B14F-4D97-AF65-F5344CB8AC3E}">
        <p14:creationId xmlns:p14="http://schemas.microsoft.com/office/powerpoint/2010/main" val="738010935"/>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1A1AF23B-C41B-4B33-B4F8-DC2BA4598938}" type="slidenum">
              <a:rPr lang="en-US" altLang="en-US"/>
              <a:pPr/>
              <a:t>‹#›</a:t>
            </a:fld>
            <a:endParaRPr lang="en-US" altLang="en-US"/>
          </a:p>
        </p:txBody>
      </p:sp>
    </p:spTree>
    <p:extLst>
      <p:ext uri="{BB962C8B-B14F-4D97-AF65-F5344CB8AC3E}">
        <p14:creationId xmlns:p14="http://schemas.microsoft.com/office/powerpoint/2010/main" val="4132329264"/>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2753553766"/>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186747295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390520479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477822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22D92F5E-25AF-B24A-B7B4-3FF6B58FDC6F}" type="slidenum">
              <a:rPr lang="en-US"/>
              <a:pPr>
                <a:defRPr/>
              </a:pPr>
              <a:t>‹#›</a:t>
            </a:fld>
            <a:endParaRPr lang="en-US"/>
          </a:p>
        </p:txBody>
      </p:sp>
    </p:spTree>
    <p:extLst>
      <p:ext uri="{BB962C8B-B14F-4D97-AF65-F5344CB8AC3E}">
        <p14:creationId xmlns:p14="http://schemas.microsoft.com/office/powerpoint/2010/main" val="1798630962"/>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36497132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3644286682"/>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318531318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276133538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2204924296"/>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976231914"/>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1252300167"/>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1364680484"/>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2296056183"/>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25854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F1B8E2BF-B229-9544-AC8E-931ECF3C6BCA}" type="slidenum">
              <a:rPr lang="en-US"/>
              <a:pPr>
                <a:defRPr/>
              </a:pPr>
              <a:t>‹#›</a:t>
            </a:fld>
            <a:endParaRPr lang="en-US"/>
          </a:p>
        </p:txBody>
      </p:sp>
    </p:spTree>
    <p:extLst>
      <p:ext uri="{BB962C8B-B14F-4D97-AF65-F5344CB8AC3E}">
        <p14:creationId xmlns:p14="http://schemas.microsoft.com/office/powerpoint/2010/main" val="198921464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77012053"/>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6568897"/>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8368539"/>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92300221"/>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27837369"/>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41290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7180571"/>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5925798"/>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28364368"/>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75787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A58FC1C5-B441-7042-AF35-DEE682BDBDF1}" type="slidenum">
              <a:rPr lang="en-US"/>
              <a:pPr>
                <a:defRPr/>
              </a:pPr>
              <a:t>‹#›</a:t>
            </a:fld>
            <a:endParaRPr lang="en-US"/>
          </a:p>
        </p:txBody>
      </p:sp>
    </p:spTree>
    <p:extLst>
      <p:ext uri="{BB962C8B-B14F-4D97-AF65-F5344CB8AC3E}">
        <p14:creationId xmlns:p14="http://schemas.microsoft.com/office/powerpoint/2010/main" val="38389221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48367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p:cNvSpPr>
          <p:nvPr/>
        </p:nvSpPr>
        <p:spPr bwMode="auto">
          <a:xfrm>
            <a:off x="3024188" y="46038"/>
            <a:ext cx="3144837" cy="1046162"/>
          </a:xfrm>
          <a:custGeom>
            <a:avLst/>
            <a:gdLst>
              <a:gd name="T0" fmla="*/ 26 w 1981"/>
              <a:gd name="T1" fmla="*/ 107 h 659"/>
              <a:gd name="T2" fmla="*/ 42 w 1981"/>
              <a:gd name="T3" fmla="*/ 100 h 659"/>
              <a:gd name="T4" fmla="*/ 717 w 1981"/>
              <a:gd name="T5" fmla="*/ 100 h 659"/>
              <a:gd name="T6" fmla="*/ 767 w 1981"/>
              <a:gd name="T7" fmla="*/ 64 h 659"/>
              <a:gd name="T8" fmla="*/ 801 w 1981"/>
              <a:gd name="T9" fmla="*/ 44 h 659"/>
              <a:gd name="T10" fmla="*/ 835 w 1981"/>
              <a:gd name="T11" fmla="*/ 28 h 659"/>
              <a:gd name="T12" fmla="*/ 877 w 1981"/>
              <a:gd name="T13" fmla="*/ 18 h 659"/>
              <a:gd name="T14" fmla="*/ 917 w 1981"/>
              <a:gd name="T15" fmla="*/ 9 h 659"/>
              <a:gd name="T16" fmla="*/ 960 w 1981"/>
              <a:gd name="T17" fmla="*/ 4 h 659"/>
              <a:gd name="T18" fmla="*/ 1014 w 1981"/>
              <a:gd name="T19" fmla="*/ 0 h 659"/>
              <a:gd name="T20" fmla="*/ 1076 w 1981"/>
              <a:gd name="T21" fmla="*/ 9 h 659"/>
              <a:gd name="T22" fmla="*/ 1133 w 1981"/>
              <a:gd name="T23" fmla="*/ 24 h 659"/>
              <a:gd name="T24" fmla="*/ 1174 w 1981"/>
              <a:gd name="T25" fmla="*/ 44 h 659"/>
              <a:gd name="T26" fmla="*/ 1219 w 1981"/>
              <a:gd name="T27" fmla="*/ 64 h 659"/>
              <a:gd name="T28" fmla="*/ 1247 w 1981"/>
              <a:gd name="T29" fmla="*/ 82 h 659"/>
              <a:gd name="T30" fmla="*/ 1273 w 1981"/>
              <a:gd name="T31" fmla="*/ 103 h 659"/>
              <a:gd name="T32" fmla="*/ 1919 w 1981"/>
              <a:gd name="T33" fmla="*/ 100 h 659"/>
              <a:gd name="T34" fmla="*/ 1941 w 1981"/>
              <a:gd name="T35" fmla="*/ 105 h 659"/>
              <a:gd name="T36" fmla="*/ 1956 w 1981"/>
              <a:gd name="T37" fmla="*/ 116 h 659"/>
              <a:gd name="T38" fmla="*/ 1970 w 1981"/>
              <a:gd name="T39" fmla="*/ 146 h 659"/>
              <a:gd name="T40" fmla="*/ 1978 w 1981"/>
              <a:gd name="T41" fmla="*/ 180 h 659"/>
              <a:gd name="T42" fmla="*/ 1980 w 1981"/>
              <a:gd name="T43" fmla="*/ 220 h 659"/>
              <a:gd name="T44" fmla="*/ 1980 w 1981"/>
              <a:gd name="T45" fmla="*/ 559 h 659"/>
              <a:gd name="T46" fmla="*/ 1284 w 1981"/>
              <a:gd name="T47" fmla="*/ 560 h 659"/>
              <a:gd name="T48" fmla="*/ 1112 w 1981"/>
              <a:gd name="T49" fmla="*/ 656 h 659"/>
              <a:gd name="T50" fmla="*/ 829 w 1981"/>
              <a:gd name="T51" fmla="*/ 658 h 659"/>
              <a:gd name="T52" fmla="*/ 694 w 1981"/>
              <a:gd name="T53" fmla="*/ 554 h 659"/>
              <a:gd name="T54" fmla="*/ 74 w 1981"/>
              <a:gd name="T55" fmla="*/ 559 h 659"/>
              <a:gd name="T56" fmla="*/ 0 w 1981"/>
              <a:gd name="T57" fmla="*/ 559 h 659"/>
              <a:gd name="T58" fmla="*/ 0 w 1981"/>
              <a:gd name="T59" fmla="*/ 243 h 659"/>
              <a:gd name="T60" fmla="*/ 0 w 1981"/>
              <a:gd name="T61" fmla="*/ 196 h 659"/>
              <a:gd name="T62" fmla="*/ 8 w 1981"/>
              <a:gd name="T63" fmla="*/ 151 h 659"/>
              <a:gd name="T64" fmla="*/ 15 w 1981"/>
              <a:gd name="T65" fmla="*/ 128 h 659"/>
              <a:gd name="T66" fmla="*/ 26 w 1981"/>
              <a:gd name="T67" fmla="*/ 10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5" name="Oval 8"/>
          <p:cNvSpPr>
            <a:spLocks noChangeArrowheads="1"/>
          </p:cNvSpPr>
          <p:nvPr/>
        </p:nvSpPr>
        <p:spPr bwMode="auto">
          <a:xfrm>
            <a:off x="4003675"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ctr"/>
            <a:endParaRPr kumimoji="1" lang="en-US">
              <a:solidFill>
                <a:srgbClr val="FFFFCC"/>
              </a:solidFill>
              <a:effectLst/>
            </a:endParaRPr>
          </a:p>
        </p:txBody>
      </p:sp>
      <p:sp>
        <p:nvSpPr>
          <p:cNvPr id="6" name="Freeform 9"/>
          <p:cNvSpPr>
            <a:spLocks/>
          </p:cNvSpPr>
          <p:nvPr/>
        </p:nvSpPr>
        <p:spPr bwMode="auto">
          <a:xfrm>
            <a:off x="3022600" y="684213"/>
            <a:ext cx="3146425" cy="485775"/>
          </a:xfrm>
          <a:custGeom>
            <a:avLst/>
            <a:gdLst>
              <a:gd name="T0" fmla="*/ 96 w 1982"/>
              <a:gd name="T1" fmla="*/ 68 h 306"/>
              <a:gd name="T2" fmla="*/ 156 w 1982"/>
              <a:gd name="T3" fmla="*/ 68 h 306"/>
              <a:gd name="T4" fmla="*/ 203 w 1982"/>
              <a:gd name="T5" fmla="*/ 101 h 306"/>
              <a:gd name="T6" fmla="*/ 279 w 1982"/>
              <a:gd name="T7" fmla="*/ 82 h 306"/>
              <a:gd name="T8" fmla="*/ 366 w 1982"/>
              <a:gd name="T9" fmla="*/ 71 h 306"/>
              <a:gd name="T10" fmla="*/ 427 w 1982"/>
              <a:gd name="T11" fmla="*/ 92 h 306"/>
              <a:gd name="T12" fmla="*/ 493 w 1982"/>
              <a:gd name="T13" fmla="*/ 82 h 306"/>
              <a:gd name="T14" fmla="*/ 599 w 1982"/>
              <a:gd name="T15" fmla="*/ 87 h 306"/>
              <a:gd name="T16" fmla="*/ 667 w 1982"/>
              <a:gd name="T17" fmla="*/ 101 h 306"/>
              <a:gd name="T18" fmla="*/ 766 w 1982"/>
              <a:gd name="T19" fmla="*/ 128 h 306"/>
              <a:gd name="T20" fmla="*/ 814 w 1982"/>
              <a:gd name="T21" fmla="*/ 158 h 306"/>
              <a:gd name="T22" fmla="*/ 850 w 1982"/>
              <a:gd name="T23" fmla="*/ 208 h 306"/>
              <a:gd name="T24" fmla="*/ 917 w 1982"/>
              <a:gd name="T25" fmla="*/ 206 h 306"/>
              <a:gd name="T26" fmla="*/ 979 w 1982"/>
              <a:gd name="T27" fmla="*/ 222 h 306"/>
              <a:gd name="T28" fmla="*/ 1033 w 1982"/>
              <a:gd name="T29" fmla="*/ 210 h 306"/>
              <a:gd name="T30" fmla="*/ 1091 w 1982"/>
              <a:gd name="T31" fmla="*/ 194 h 306"/>
              <a:gd name="T32" fmla="*/ 1156 w 1982"/>
              <a:gd name="T33" fmla="*/ 162 h 306"/>
              <a:gd name="T34" fmla="*/ 1220 w 1982"/>
              <a:gd name="T35" fmla="*/ 109 h 306"/>
              <a:gd name="T36" fmla="*/ 1291 w 1982"/>
              <a:gd name="T37" fmla="*/ 83 h 306"/>
              <a:gd name="T38" fmla="*/ 1339 w 1982"/>
              <a:gd name="T39" fmla="*/ 90 h 306"/>
              <a:gd name="T40" fmla="*/ 1398 w 1982"/>
              <a:gd name="T41" fmla="*/ 91 h 306"/>
              <a:gd name="T42" fmla="*/ 1480 w 1982"/>
              <a:gd name="T43" fmla="*/ 111 h 306"/>
              <a:gd name="T44" fmla="*/ 1527 w 1982"/>
              <a:gd name="T45" fmla="*/ 82 h 306"/>
              <a:gd name="T46" fmla="*/ 1569 w 1982"/>
              <a:gd name="T47" fmla="*/ 88 h 306"/>
              <a:gd name="T48" fmla="*/ 1642 w 1982"/>
              <a:gd name="T49" fmla="*/ 53 h 306"/>
              <a:gd name="T50" fmla="*/ 1687 w 1982"/>
              <a:gd name="T51" fmla="*/ 57 h 306"/>
              <a:gd name="T52" fmla="*/ 1739 w 1982"/>
              <a:gd name="T53" fmla="*/ 11 h 306"/>
              <a:gd name="T54" fmla="*/ 1792 w 1982"/>
              <a:gd name="T55" fmla="*/ 51 h 306"/>
              <a:gd name="T56" fmla="*/ 1847 w 1982"/>
              <a:gd name="T57" fmla="*/ 0 h 306"/>
              <a:gd name="T58" fmla="*/ 1896 w 1982"/>
              <a:gd name="T59" fmla="*/ 61 h 306"/>
              <a:gd name="T60" fmla="*/ 1946 w 1982"/>
              <a:gd name="T61" fmla="*/ 26 h 306"/>
              <a:gd name="T62" fmla="*/ 1981 w 1982"/>
              <a:gd name="T63" fmla="*/ 46 h 306"/>
              <a:gd name="T64" fmla="*/ 1304 w 1982"/>
              <a:gd name="T65" fmla="*/ 230 h 306"/>
              <a:gd name="T66" fmla="*/ 893 w 1982"/>
              <a:gd name="T67" fmla="*/ 305 h 306"/>
              <a:gd name="T68" fmla="*/ 699 w 1982"/>
              <a:gd name="T69" fmla="*/ 157 h 306"/>
              <a:gd name="T70" fmla="*/ 0 w 1982"/>
              <a:gd name="T71" fmla="*/ 31 h 306"/>
              <a:gd name="T72" fmla="*/ 29 w 1982"/>
              <a:gd name="T73" fmla="*/ 53 h 306"/>
              <a:gd name="T74" fmla="*/ 68 w 1982"/>
              <a:gd name="T75" fmla="*/ 61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7" name="Freeform 10"/>
          <p:cNvSpPr>
            <a:spLocks/>
          </p:cNvSpPr>
          <p:nvPr/>
        </p:nvSpPr>
        <p:spPr bwMode="auto">
          <a:xfrm>
            <a:off x="3022600" y="771525"/>
            <a:ext cx="3146425" cy="490538"/>
          </a:xfrm>
          <a:custGeom>
            <a:avLst/>
            <a:gdLst>
              <a:gd name="T0" fmla="*/ 42 w 1982"/>
              <a:gd name="T1" fmla="*/ 200 h 309"/>
              <a:gd name="T2" fmla="*/ 714 w 1982"/>
              <a:gd name="T3" fmla="*/ 201 h 309"/>
              <a:gd name="T4" fmla="*/ 772 w 1982"/>
              <a:gd name="T5" fmla="*/ 249 h 309"/>
              <a:gd name="T6" fmla="*/ 844 w 1982"/>
              <a:gd name="T7" fmla="*/ 281 h 309"/>
              <a:gd name="T8" fmla="*/ 932 w 1982"/>
              <a:gd name="T9" fmla="*/ 301 h 309"/>
              <a:gd name="T10" fmla="*/ 1065 w 1982"/>
              <a:gd name="T11" fmla="*/ 301 h 309"/>
              <a:gd name="T12" fmla="*/ 1221 w 1982"/>
              <a:gd name="T13" fmla="*/ 253 h 309"/>
              <a:gd name="T14" fmla="*/ 1287 w 1982"/>
              <a:gd name="T15" fmla="*/ 200 h 309"/>
              <a:gd name="T16" fmla="*/ 1942 w 1982"/>
              <a:gd name="T17" fmla="*/ 199 h 309"/>
              <a:gd name="T18" fmla="*/ 1971 w 1982"/>
              <a:gd name="T19" fmla="*/ 184 h 309"/>
              <a:gd name="T20" fmla="*/ 1981 w 1982"/>
              <a:gd name="T21" fmla="*/ 155 h 309"/>
              <a:gd name="T22" fmla="*/ 1964 w 1982"/>
              <a:gd name="T23" fmla="*/ 0 h 309"/>
              <a:gd name="T24" fmla="*/ 1946 w 1982"/>
              <a:gd name="T25" fmla="*/ 29 h 309"/>
              <a:gd name="T26" fmla="*/ 1931 w 1982"/>
              <a:gd name="T27" fmla="*/ 53 h 309"/>
              <a:gd name="T28" fmla="*/ 1897 w 1982"/>
              <a:gd name="T29" fmla="*/ 38 h 309"/>
              <a:gd name="T30" fmla="*/ 1856 w 1982"/>
              <a:gd name="T31" fmla="*/ 23 h 309"/>
              <a:gd name="T32" fmla="*/ 1805 w 1982"/>
              <a:gd name="T33" fmla="*/ 53 h 309"/>
              <a:gd name="T34" fmla="*/ 1771 w 1982"/>
              <a:gd name="T35" fmla="*/ 38 h 309"/>
              <a:gd name="T36" fmla="*/ 1727 w 1982"/>
              <a:gd name="T37" fmla="*/ 31 h 309"/>
              <a:gd name="T38" fmla="*/ 1705 w 1982"/>
              <a:gd name="T39" fmla="*/ 61 h 309"/>
              <a:gd name="T40" fmla="*/ 1660 w 1982"/>
              <a:gd name="T41" fmla="*/ 53 h 309"/>
              <a:gd name="T42" fmla="*/ 1597 w 1982"/>
              <a:gd name="T43" fmla="*/ 61 h 309"/>
              <a:gd name="T44" fmla="*/ 1538 w 1982"/>
              <a:gd name="T45" fmla="*/ 53 h 309"/>
              <a:gd name="T46" fmla="*/ 1479 w 1982"/>
              <a:gd name="T47" fmla="*/ 76 h 309"/>
              <a:gd name="T48" fmla="*/ 1429 w 1982"/>
              <a:gd name="T49" fmla="*/ 55 h 309"/>
              <a:gd name="T50" fmla="*/ 1344 w 1982"/>
              <a:gd name="T51" fmla="*/ 72 h 309"/>
              <a:gd name="T52" fmla="*/ 1281 w 1982"/>
              <a:gd name="T53" fmla="*/ 69 h 309"/>
              <a:gd name="T54" fmla="*/ 1242 w 1982"/>
              <a:gd name="T55" fmla="*/ 130 h 309"/>
              <a:gd name="T56" fmla="*/ 1214 w 1982"/>
              <a:gd name="T57" fmla="*/ 178 h 309"/>
              <a:gd name="T58" fmla="*/ 1156 w 1982"/>
              <a:gd name="T59" fmla="*/ 196 h 309"/>
              <a:gd name="T60" fmla="*/ 1106 w 1982"/>
              <a:gd name="T61" fmla="*/ 213 h 309"/>
              <a:gd name="T62" fmla="*/ 1005 w 1982"/>
              <a:gd name="T63" fmla="*/ 221 h 309"/>
              <a:gd name="T64" fmla="*/ 883 w 1982"/>
              <a:gd name="T65" fmla="*/ 233 h 309"/>
              <a:gd name="T66" fmla="*/ 792 w 1982"/>
              <a:gd name="T67" fmla="*/ 186 h 309"/>
              <a:gd name="T68" fmla="*/ 721 w 1982"/>
              <a:gd name="T69" fmla="*/ 91 h 309"/>
              <a:gd name="T70" fmla="*/ 634 w 1982"/>
              <a:gd name="T71" fmla="*/ 76 h 309"/>
              <a:gd name="T72" fmla="*/ 526 w 1982"/>
              <a:gd name="T73" fmla="*/ 53 h 309"/>
              <a:gd name="T74" fmla="*/ 415 w 1982"/>
              <a:gd name="T75" fmla="*/ 38 h 309"/>
              <a:gd name="T76" fmla="*/ 339 w 1982"/>
              <a:gd name="T77" fmla="*/ 57 h 309"/>
              <a:gd name="T78" fmla="*/ 295 w 1982"/>
              <a:gd name="T79" fmla="*/ 51 h 309"/>
              <a:gd name="T80" fmla="*/ 231 w 1982"/>
              <a:gd name="T81" fmla="*/ 59 h 309"/>
              <a:gd name="T82" fmla="*/ 162 w 1982"/>
              <a:gd name="T83" fmla="*/ 57 h 309"/>
              <a:gd name="T84" fmla="*/ 90 w 1982"/>
              <a:gd name="T85" fmla="*/ 70 h 309"/>
              <a:gd name="T86" fmla="*/ 18 w 1982"/>
              <a:gd name="T87" fmla="*/ 61 h 309"/>
              <a:gd name="T88" fmla="*/ 2 w 1982"/>
              <a:gd name="T89" fmla="*/ 120 h 309"/>
              <a:gd name="T90" fmla="*/ 14 w 1982"/>
              <a:gd name="T91" fmla="*/ 190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8" name="Freeform 11"/>
          <p:cNvSpPr>
            <a:spLocks/>
          </p:cNvSpPr>
          <p:nvPr/>
        </p:nvSpPr>
        <p:spPr bwMode="auto">
          <a:xfrm>
            <a:off x="3044825" y="850900"/>
            <a:ext cx="3086100" cy="365125"/>
          </a:xfrm>
          <a:custGeom>
            <a:avLst/>
            <a:gdLst>
              <a:gd name="T0" fmla="*/ 477 w 1944"/>
              <a:gd name="T1" fmla="*/ 72 h 230"/>
              <a:gd name="T2" fmla="*/ 348 w 1944"/>
              <a:gd name="T3" fmla="*/ 81 h 230"/>
              <a:gd name="T4" fmla="*/ 154 w 1944"/>
              <a:gd name="T5" fmla="*/ 81 h 230"/>
              <a:gd name="T6" fmla="*/ 64 w 1944"/>
              <a:gd name="T7" fmla="*/ 79 h 230"/>
              <a:gd name="T8" fmla="*/ 12 w 1944"/>
              <a:gd name="T9" fmla="*/ 58 h 230"/>
              <a:gd name="T10" fmla="*/ 0 w 1944"/>
              <a:gd name="T11" fmla="*/ 74 h 230"/>
              <a:gd name="T12" fmla="*/ 73 w 1944"/>
              <a:gd name="T13" fmla="*/ 103 h 230"/>
              <a:gd name="T14" fmla="*/ 163 w 1944"/>
              <a:gd name="T15" fmla="*/ 101 h 230"/>
              <a:gd name="T16" fmla="*/ 212 w 1944"/>
              <a:gd name="T17" fmla="*/ 105 h 230"/>
              <a:gd name="T18" fmla="*/ 324 w 1944"/>
              <a:gd name="T19" fmla="*/ 109 h 230"/>
              <a:gd name="T20" fmla="*/ 541 w 1944"/>
              <a:gd name="T21" fmla="*/ 101 h 230"/>
              <a:gd name="T22" fmla="*/ 698 w 1944"/>
              <a:gd name="T23" fmla="*/ 103 h 230"/>
              <a:gd name="T24" fmla="*/ 769 w 1944"/>
              <a:gd name="T25" fmla="*/ 168 h 230"/>
              <a:gd name="T26" fmla="*/ 885 w 1944"/>
              <a:gd name="T27" fmla="*/ 218 h 230"/>
              <a:gd name="T28" fmla="*/ 1018 w 1944"/>
              <a:gd name="T29" fmla="*/ 229 h 230"/>
              <a:gd name="T30" fmla="*/ 1154 w 1944"/>
              <a:gd name="T31" fmla="*/ 194 h 230"/>
              <a:gd name="T32" fmla="*/ 1246 w 1944"/>
              <a:gd name="T33" fmla="*/ 131 h 230"/>
              <a:gd name="T34" fmla="*/ 1311 w 1944"/>
              <a:gd name="T35" fmla="*/ 107 h 230"/>
              <a:gd name="T36" fmla="*/ 1485 w 1944"/>
              <a:gd name="T37" fmla="*/ 109 h 230"/>
              <a:gd name="T38" fmla="*/ 1618 w 1944"/>
              <a:gd name="T39" fmla="*/ 107 h 230"/>
              <a:gd name="T40" fmla="*/ 1773 w 1944"/>
              <a:gd name="T41" fmla="*/ 107 h 230"/>
              <a:gd name="T42" fmla="*/ 1919 w 1944"/>
              <a:gd name="T43" fmla="*/ 111 h 230"/>
              <a:gd name="T44" fmla="*/ 1943 w 1944"/>
              <a:gd name="T45" fmla="*/ 54 h 230"/>
              <a:gd name="T46" fmla="*/ 1919 w 1944"/>
              <a:gd name="T47" fmla="*/ 60 h 230"/>
              <a:gd name="T48" fmla="*/ 1857 w 1944"/>
              <a:gd name="T49" fmla="*/ 95 h 230"/>
              <a:gd name="T50" fmla="*/ 1687 w 1944"/>
              <a:gd name="T51" fmla="*/ 91 h 230"/>
              <a:gd name="T52" fmla="*/ 1491 w 1944"/>
              <a:gd name="T53" fmla="*/ 93 h 230"/>
              <a:gd name="T54" fmla="*/ 1349 w 1944"/>
              <a:gd name="T55" fmla="*/ 99 h 230"/>
              <a:gd name="T56" fmla="*/ 1291 w 1944"/>
              <a:gd name="T57" fmla="*/ 85 h 230"/>
              <a:gd name="T58" fmla="*/ 1283 w 1944"/>
              <a:gd name="T59" fmla="*/ 52 h 230"/>
              <a:gd name="T60" fmla="*/ 1265 w 1944"/>
              <a:gd name="T61" fmla="*/ 36 h 230"/>
              <a:gd name="T62" fmla="*/ 1205 w 1944"/>
              <a:gd name="T63" fmla="*/ 115 h 230"/>
              <a:gd name="T64" fmla="*/ 1139 w 1944"/>
              <a:gd name="T65" fmla="*/ 162 h 230"/>
              <a:gd name="T66" fmla="*/ 1063 w 1944"/>
              <a:gd name="T67" fmla="*/ 180 h 230"/>
              <a:gd name="T68" fmla="*/ 980 w 1944"/>
              <a:gd name="T69" fmla="*/ 198 h 230"/>
              <a:gd name="T70" fmla="*/ 883 w 1944"/>
              <a:gd name="T71" fmla="*/ 176 h 230"/>
              <a:gd name="T72" fmla="*/ 825 w 1944"/>
              <a:gd name="T73" fmla="*/ 149 h 230"/>
              <a:gd name="T74" fmla="*/ 771 w 1944"/>
              <a:gd name="T75" fmla="*/ 137 h 230"/>
              <a:gd name="T76" fmla="*/ 730 w 1944"/>
              <a:gd name="T77" fmla="*/ 99 h 230"/>
              <a:gd name="T78" fmla="*/ 685 w 1944"/>
              <a:gd name="T79" fmla="*/ 38 h 230"/>
              <a:gd name="T80" fmla="*/ 655 w 1944"/>
              <a:gd name="T81" fmla="*/ 68 h 230"/>
              <a:gd name="T82" fmla="*/ 537 w 1944"/>
              <a:gd name="T83" fmla="*/ 7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9" name="Freeform 12"/>
          <p:cNvSpPr>
            <a:spLocks/>
          </p:cNvSpPr>
          <p:nvPr/>
        </p:nvSpPr>
        <p:spPr bwMode="auto">
          <a:xfrm>
            <a:off x="5057775" y="358775"/>
            <a:ext cx="193675" cy="649288"/>
          </a:xfrm>
          <a:custGeom>
            <a:avLst/>
            <a:gdLst>
              <a:gd name="T0" fmla="*/ 82 w 122"/>
              <a:gd name="T1" fmla="*/ 10 h 409"/>
              <a:gd name="T2" fmla="*/ 75 w 122"/>
              <a:gd name="T3" fmla="*/ 40 h 409"/>
              <a:gd name="T4" fmla="*/ 121 w 122"/>
              <a:gd name="T5" fmla="*/ 44 h 409"/>
              <a:gd name="T6" fmla="*/ 103 w 122"/>
              <a:gd name="T7" fmla="*/ 98 h 409"/>
              <a:gd name="T8" fmla="*/ 105 w 122"/>
              <a:gd name="T9" fmla="*/ 140 h 409"/>
              <a:gd name="T10" fmla="*/ 116 w 122"/>
              <a:gd name="T11" fmla="*/ 176 h 409"/>
              <a:gd name="T12" fmla="*/ 97 w 122"/>
              <a:gd name="T13" fmla="*/ 214 h 409"/>
              <a:gd name="T14" fmla="*/ 90 w 122"/>
              <a:gd name="T15" fmla="*/ 252 h 409"/>
              <a:gd name="T16" fmla="*/ 82 w 122"/>
              <a:gd name="T17" fmla="*/ 290 h 409"/>
              <a:gd name="T18" fmla="*/ 66 w 122"/>
              <a:gd name="T19" fmla="*/ 316 h 409"/>
              <a:gd name="T20" fmla="*/ 51 w 122"/>
              <a:gd name="T21" fmla="*/ 342 h 409"/>
              <a:gd name="T22" fmla="*/ 32 w 122"/>
              <a:gd name="T23" fmla="*/ 368 h 409"/>
              <a:gd name="T24" fmla="*/ 21 w 122"/>
              <a:gd name="T25" fmla="*/ 386 h 409"/>
              <a:gd name="T26" fmla="*/ 0 w 122"/>
              <a:gd name="T27" fmla="*/ 408 h 409"/>
              <a:gd name="T28" fmla="*/ 12 w 122"/>
              <a:gd name="T29" fmla="*/ 368 h 409"/>
              <a:gd name="T30" fmla="*/ 38 w 122"/>
              <a:gd name="T31" fmla="*/ 340 h 409"/>
              <a:gd name="T32" fmla="*/ 34 w 122"/>
              <a:gd name="T33" fmla="*/ 308 h 409"/>
              <a:gd name="T34" fmla="*/ 58 w 122"/>
              <a:gd name="T35" fmla="*/ 268 h 409"/>
              <a:gd name="T36" fmla="*/ 71 w 122"/>
              <a:gd name="T37" fmla="*/ 220 h 409"/>
              <a:gd name="T38" fmla="*/ 64 w 122"/>
              <a:gd name="T39" fmla="*/ 174 h 409"/>
              <a:gd name="T40" fmla="*/ 69 w 122"/>
              <a:gd name="T41" fmla="*/ 136 h 409"/>
              <a:gd name="T42" fmla="*/ 64 w 122"/>
              <a:gd name="T43" fmla="*/ 110 h 409"/>
              <a:gd name="T44" fmla="*/ 30 w 122"/>
              <a:gd name="T45" fmla="*/ 58 h 409"/>
              <a:gd name="T46" fmla="*/ 10 w 122"/>
              <a:gd name="T47" fmla="*/ 6 h 409"/>
              <a:gd name="T48" fmla="*/ 79 w 122"/>
              <a:gd name="T49" fmla="*/ 0 h 409"/>
              <a:gd name="T50" fmla="*/ 82 w 122"/>
              <a:gd name="T51" fmla="*/ 10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 name="Freeform 13"/>
          <p:cNvSpPr>
            <a:spLocks/>
          </p:cNvSpPr>
          <p:nvPr/>
        </p:nvSpPr>
        <p:spPr bwMode="auto">
          <a:xfrm>
            <a:off x="3052763" y="4763"/>
            <a:ext cx="3092450" cy="642937"/>
          </a:xfrm>
          <a:custGeom>
            <a:avLst/>
            <a:gdLst>
              <a:gd name="T0" fmla="*/ 0 w 1948"/>
              <a:gd name="T1" fmla="*/ 405 h 405"/>
              <a:gd name="T2" fmla="*/ 8 w 1948"/>
              <a:gd name="T3" fmla="*/ 238 h 405"/>
              <a:gd name="T4" fmla="*/ 37 w 1948"/>
              <a:gd name="T5" fmla="*/ 199 h 405"/>
              <a:gd name="T6" fmla="*/ 88 w 1948"/>
              <a:gd name="T7" fmla="*/ 224 h 405"/>
              <a:gd name="T8" fmla="*/ 135 w 1948"/>
              <a:gd name="T9" fmla="*/ 195 h 405"/>
              <a:gd name="T10" fmla="*/ 185 w 1948"/>
              <a:gd name="T11" fmla="*/ 222 h 405"/>
              <a:gd name="T12" fmla="*/ 242 w 1948"/>
              <a:gd name="T13" fmla="*/ 222 h 405"/>
              <a:gd name="T14" fmla="*/ 330 w 1948"/>
              <a:gd name="T15" fmla="*/ 211 h 405"/>
              <a:gd name="T16" fmla="*/ 395 w 1948"/>
              <a:gd name="T17" fmla="*/ 186 h 405"/>
              <a:gd name="T18" fmla="*/ 458 w 1948"/>
              <a:gd name="T19" fmla="*/ 211 h 405"/>
              <a:gd name="T20" fmla="*/ 495 w 1948"/>
              <a:gd name="T21" fmla="*/ 219 h 405"/>
              <a:gd name="T22" fmla="*/ 573 w 1948"/>
              <a:gd name="T23" fmla="*/ 210 h 405"/>
              <a:gd name="T24" fmla="*/ 712 w 1948"/>
              <a:gd name="T25" fmla="*/ 184 h 405"/>
              <a:gd name="T26" fmla="*/ 791 w 1948"/>
              <a:gd name="T27" fmla="*/ 124 h 405"/>
              <a:gd name="T28" fmla="*/ 776 w 1948"/>
              <a:gd name="T29" fmla="*/ 181 h 405"/>
              <a:gd name="T30" fmla="*/ 842 w 1948"/>
              <a:gd name="T31" fmla="*/ 203 h 405"/>
              <a:gd name="T32" fmla="*/ 887 w 1948"/>
              <a:gd name="T33" fmla="*/ 243 h 405"/>
              <a:gd name="T34" fmla="*/ 929 w 1948"/>
              <a:gd name="T35" fmla="*/ 275 h 405"/>
              <a:gd name="T36" fmla="*/ 955 w 1948"/>
              <a:gd name="T37" fmla="*/ 275 h 405"/>
              <a:gd name="T38" fmla="*/ 921 w 1948"/>
              <a:gd name="T39" fmla="*/ 223 h 405"/>
              <a:gd name="T40" fmla="*/ 889 w 1948"/>
              <a:gd name="T41" fmla="*/ 156 h 405"/>
              <a:gd name="T42" fmla="*/ 867 w 1948"/>
              <a:gd name="T43" fmla="*/ 122 h 405"/>
              <a:gd name="T44" fmla="*/ 910 w 1948"/>
              <a:gd name="T45" fmla="*/ 90 h 405"/>
              <a:gd name="T46" fmla="*/ 849 w 1948"/>
              <a:gd name="T47" fmla="*/ 80 h 405"/>
              <a:gd name="T48" fmla="*/ 951 w 1948"/>
              <a:gd name="T49" fmla="*/ 58 h 405"/>
              <a:gd name="T50" fmla="*/ 1072 w 1948"/>
              <a:gd name="T51" fmla="*/ 78 h 405"/>
              <a:gd name="T52" fmla="*/ 1142 w 1948"/>
              <a:gd name="T53" fmla="*/ 86 h 405"/>
              <a:gd name="T54" fmla="*/ 1225 w 1948"/>
              <a:gd name="T55" fmla="*/ 164 h 405"/>
              <a:gd name="T56" fmla="*/ 1313 w 1948"/>
              <a:gd name="T57" fmla="*/ 214 h 405"/>
              <a:gd name="T58" fmla="*/ 1394 w 1948"/>
              <a:gd name="T59" fmla="*/ 217 h 405"/>
              <a:gd name="T60" fmla="*/ 1471 w 1948"/>
              <a:gd name="T61" fmla="*/ 195 h 405"/>
              <a:gd name="T62" fmla="*/ 1517 w 1948"/>
              <a:gd name="T63" fmla="*/ 214 h 405"/>
              <a:gd name="T64" fmla="*/ 1555 w 1948"/>
              <a:gd name="T65" fmla="*/ 198 h 405"/>
              <a:gd name="T66" fmla="*/ 1608 w 1948"/>
              <a:gd name="T67" fmla="*/ 224 h 405"/>
              <a:gd name="T68" fmla="*/ 1651 w 1948"/>
              <a:gd name="T69" fmla="*/ 222 h 405"/>
              <a:gd name="T70" fmla="*/ 1686 w 1948"/>
              <a:gd name="T71" fmla="*/ 199 h 405"/>
              <a:gd name="T72" fmla="*/ 1742 w 1948"/>
              <a:gd name="T73" fmla="*/ 225 h 405"/>
              <a:gd name="T74" fmla="*/ 1789 w 1948"/>
              <a:gd name="T75" fmla="*/ 214 h 405"/>
              <a:gd name="T76" fmla="*/ 1830 w 1948"/>
              <a:gd name="T77" fmla="*/ 229 h 405"/>
              <a:gd name="T78" fmla="*/ 1898 w 1948"/>
              <a:gd name="T79" fmla="*/ 211 h 405"/>
              <a:gd name="T80" fmla="*/ 1936 w 1948"/>
              <a:gd name="T81" fmla="*/ 254 h 405"/>
              <a:gd name="T82" fmla="*/ 1948 w 1948"/>
              <a:gd name="T83" fmla="*/ 238 h 405"/>
              <a:gd name="T84" fmla="*/ 1940 w 1948"/>
              <a:gd name="T85" fmla="*/ 170 h 405"/>
              <a:gd name="T86" fmla="*/ 1881 w 1948"/>
              <a:gd name="T87" fmla="*/ 140 h 405"/>
              <a:gd name="T88" fmla="*/ 1807 w 1948"/>
              <a:gd name="T89" fmla="*/ 152 h 405"/>
              <a:gd name="T90" fmla="*/ 1742 w 1948"/>
              <a:gd name="T91" fmla="*/ 140 h 405"/>
              <a:gd name="T92" fmla="*/ 1648 w 1948"/>
              <a:gd name="T93" fmla="*/ 142 h 405"/>
              <a:gd name="T94" fmla="*/ 1580 w 1948"/>
              <a:gd name="T95" fmla="*/ 140 h 405"/>
              <a:gd name="T96" fmla="*/ 1514 w 1948"/>
              <a:gd name="T97" fmla="*/ 145 h 405"/>
              <a:gd name="T98" fmla="*/ 1442 w 1948"/>
              <a:gd name="T99" fmla="*/ 145 h 405"/>
              <a:gd name="T100" fmla="*/ 1365 w 1948"/>
              <a:gd name="T101" fmla="*/ 146 h 405"/>
              <a:gd name="T102" fmla="*/ 1310 w 1948"/>
              <a:gd name="T103" fmla="*/ 145 h 405"/>
              <a:gd name="T104" fmla="*/ 1244 w 1948"/>
              <a:gd name="T105" fmla="*/ 102 h 405"/>
              <a:gd name="T106" fmla="*/ 1153 w 1948"/>
              <a:gd name="T107" fmla="*/ 39 h 405"/>
              <a:gd name="T108" fmla="*/ 1008 w 1948"/>
              <a:gd name="T109" fmla="*/ 0 h 405"/>
              <a:gd name="T110" fmla="*/ 821 w 1948"/>
              <a:gd name="T111" fmla="*/ 31 h 405"/>
              <a:gd name="T112" fmla="*/ 676 w 1948"/>
              <a:gd name="T113" fmla="*/ 130 h 405"/>
              <a:gd name="T114" fmla="*/ 558 w 1948"/>
              <a:gd name="T115" fmla="*/ 152 h 405"/>
              <a:gd name="T116" fmla="*/ 395 w 1948"/>
              <a:gd name="T117" fmla="*/ 147 h 405"/>
              <a:gd name="T118" fmla="*/ 234 w 1948"/>
              <a:gd name="T119" fmla="*/ 147 h 405"/>
              <a:gd name="T120" fmla="*/ 51 w 1948"/>
              <a:gd name="T121" fmla="*/ 142 h 405"/>
              <a:gd name="T122" fmla="*/ 4 w 1948"/>
              <a:gd name="T123" fmla="*/ 172 h 405"/>
              <a:gd name="T124" fmla="*/ 0 w 1948"/>
              <a:gd name="T125" fmla="*/ 271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1" name="Freeform 14"/>
          <p:cNvSpPr>
            <a:spLocks/>
          </p:cNvSpPr>
          <p:nvPr/>
        </p:nvSpPr>
        <p:spPr bwMode="auto">
          <a:xfrm>
            <a:off x="3981450" y="334963"/>
            <a:ext cx="142875" cy="638175"/>
          </a:xfrm>
          <a:custGeom>
            <a:avLst/>
            <a:gdLst>
              <a:gd name="T0" fmla="*/ 21 w 90"/>
              <a:gd name="T1" fmla="*/ 10 h 402"/>
              <a:gd name="T2" fmla="*/ 28 w 90"/>
              <a:gd name="T3" fmla="*/ 40 h 402"/>
              <a:gd name="T4" fmla="*/ 21 w 90"/>
              <a:gd name="T5" fmla="*/ 54 h 402"/>
              <a:gd name="T6" fmla="*/ 10 w 90"/>
              <a:gd name="T7" fmla="*/ 99 h 402"/>
              <a:gd name="T8" fmla="*/ 2 w 90"/>
              <a:gd name="T9" fmla="*/ 138 h 402"/>
              <a:gd name="T10" fmla="*/ 0 w 90"/>
              <a:gd name="T11" fmla="*/ 173 h 402"/>
              <a:gd name="T12" fmla="*/ 8 w 90"/>
              <a:gd name="T13" fmla="*/ 215 h 402"/>
              <a:gd name="T14" fmla="*/ 13 w 90"/>
              <a:gd name="T15" fmla="*/ 256 h 402"/>
              <a:gd name="T16" fmla="*/ 21 w 90"/>
              <a:gd name="T17" fmla="*/ 295 h 402"/>
              <a:gd name="T18" fmla="*/ 43 w 90"/>
              <a:gd name="T19" fmla="*/ 319 h 402"/>
              <a:gd name="T20" fmla="*/ 52 w 90"/>
              <a:gd name="T21" fmla="*/ 348 h 402"/>
              <a:gd name="T22" fmla="*/ 71 w 90"/>
              <a:gd name="T23" fmla="*/ 374 h 402"/>
              <a:gd name="T24" fmla="*/ 89 w 90"/>
              <a:gd name="T25" fmla="*/ 401 h 402"/>
              <a:gd name="T26" fmla="*/ 82 w 90"/>
              <a:gd name="T27" fmla="*/ 376 h 402"/>
              <a:gd name="T28" fmla="*/ 65 w 90"/>
              <a:gd name="T29" fmla="*/ 346 h 402"/>
              <a:gd name="T30" fmla="*/ 69 w 90"/>
              <a:gd name="T31" fmla="*/ 313 h 402"/>
              <a:gd name="T32" fmla="*/ 45 w 90"/>
              <a:gd name="T33" fmla="*/ 272 h 402"/>
              <a:gd name="T34" fmla="*/ 23 w 90"/>
              <a:gd name="T35" fmla="*/ 223 h 402"/>
              <a:gd name="T36" fmla="*/ 19 w 90"/>
              <a:gd name="T37" fmla="*/ 150 h 402"/>
              <a:gd name="T38" fmla="*/ 28 w 90"/>
              <a:gd name="T39" fmla="*/ 103 h 402"/>
              <a:gd name="T40" fmla="*/ 41 w 90"/>
              <a:gd name="T41" fmla="*/ 54 h 402"/>
              <a:gd name="T42" fmla="*/ 43 w 90"/>
              <a:gd name="T43" fmla="*/ 20 h 402"/>
              <a:gd name="T44" fmla="*/ 23 w 90"/>
              <a:gd name="T45" fmla="*/ 0 h 402"/>
              <a:gd name="T46" fmla="*/ 21 w 90"/>
              <a:gd name="T47" fmla="*/ 10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2" name="Group 15"/>
          <p:cNvGrpSpPr>
            <a:grpSpLocks/>
          </p:cNvGrpSpPr>
          <p:nvPr/>
        </p:nvGrpSpPr>
        <p:grpSpPr bwMode="auto">
          <a:xfrm>
            <a:off x="134938" y="209550"/>
            <a:ext cx="2808287" cy="844550"/>
            <a:chOff x="85" y="132"/>
            <a:chExt cx="1769" cy="532"/>
          </a:xfrm>
        </p:grpSpPr>
        <p:sp>
          <p:nvSpPr>
            <p:cNvPr id="13" name="Freeform 16"/>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4" name="Freeform 17"/>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5" name="Freeform 18"/>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6" name="Freeform 19"/>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7" name="Freeform 20"/>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8" name="Group 21"/>
          <p:cNvGrpSpPr>
            <a:grpSpLocks/>
          </p:cNvGrpSpPr>
          <p:nvPr/>
        </p:nvGrpSpPr>
        <p:grpSpPr bwMode="auto">
          <a:xfrm>
            <a:off x="6243638" y="222250"/>
            <a:ext cx="2795587" cy="866775"/>
            <a:chOff x="3933" y="140"/>
            <a:chExt cx="1761" cy="546"/>
          </a:xfrm>
        </p:grpSpPr>
        <p:sp>
          <p:nvSpPr>
            <p:cNvPr id="19" name="Freeform 22"/>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0" name="Freeform 23"/>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1" name="Freeform 24"/>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2" name="Freeform 25"/>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3" name="Freeform 26"/>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3099" name="Rectangle 27"/>
          <p:cNvSpPr>
            <a:spLocks noGrp="1" noChangeArrowheads="1"/>
          </p:cNvSpPr>
          <p:nvPr>
            <p:ph type="ctrTitle" sz="quarter"/>
          </p:nvPr>
        </p:nvSpPr>
        <p:spPr>
          <a:xfrm>
            <a:off x="685800" y="2286000"/>
            <a:ext cx="7772400" cy="1143000"/>
          </a:xfrm>
          <a:ln w="12700" cap="sq">
            <a:headEnd type="none" w="sm" len="sm"/>
            <a:tailEnd type="none" w="sm" len="sm"/>
          </a:ln>
        </p:spPr>
        <p:txBody>
          <a:bodyPr lIns="91440" tIns="45720" rIns="91440" bIns="45720"/>
          <a:lstStyle>
            <a:lvl1pPr>
              <a:defRPr/>
            </a:lvl1pPr>
          </a:lstStyle>
          <a:p>
            <a:r>
              <a:rPr lang="en-US"/>
              <a:t>Click to edit Master title style</a:t>
            </a:r>
          </a:p>
        </p:txBody>
      </p:sp>
      <p:sp>
        <p:nvSpPr>
          <p:cNvPr id="3100" name="Rectangle 28"/>
          <p:cNvSpPr>
            <a:spLocks noGrp="1" noChangeArrowheads="1"/>
          </p:cNvSpPr>
          <p:nvPr>
            <p:ph type="subTitle" sz="quarter" idx="1"/>
          </p:nvPr>
        </p:nvSpPr>
        <p:spPr>
          <a:xfrm>
            <a:off x="1371600" y="3886200"/>
            <a:ext cx="6400800" cy="1752600"/>
          </a:xfrm>
          <a:ln w="12700" cap="sq">
            <a:headEnd type="none" w="sm" len="sm"/>
            <a:tailEnd type="none" w="sm" len="sm"/>
          </a:ln>
        </p:spPr>
        <p:txBody>
          <a:bodyPr lIns="91440" tIns="45720" rIns="91440" bIns="45720"/>
          <a:lstStyle>
            <a:lvl1pPr marL="0" indent="0" algn="ctr">
              <a:buFont typeface="Wingdings" pitchFamily="-111" charset="2"/>
              <a:buNone/>
              <a:defRPr/>
            </a:lvl1pPr>
          </a:lstStyle>
          <a:p>
            <a:r>
              <a:rPr lang="en-US"/>
              <a:t>Click to edit Master subtitle style</a:t>
            </a:r>
          </a:p>
        </p:txBody>
      </p:sp>
      <p:sp>
        <p:nvSpPr>
          <p:cNvPr id="24" name="Rectangle 2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25" name="Rectangle 3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26" name="Rectangle 31"/>
          <p:cNvSpPr>
            <a:spLocks noGrp="1" noChangeArrowheads="1"/>
          </p:cNvSpPr>
          <p:nvPr>
            <p:ph type="sldNum" sz="quarter" idx="12"/>
          </p:nvPr>
        </p:nvSpPr>
        <p:spPr/>
        <p:txBody>
          <a:bodyPr/>
          <a:lstStyle>
            <a:lvl1pPr>
              <a:defRPr/>
            </a:lvl1pPr>
          </a:lstStyle>
          <a:p>
            <a:pPr>
              <a:defRPr/>
            </a:pPr>
            <a:fld id="{1724AD19-5567-1F40-BD3C-979751CD7CF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653292705"/>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83D2657D-718C-A649-9A86-323AF4EED19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4378848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0E0F2435-17C9-1A42-BDF6-F4E17AF0F24B}"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448277167"/>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4938"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13"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239D22A1-C25A-CD43-9446-D92B94E2BB9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92135330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29"/>
          <p:cNvSpPr>
            <a:spLocks noGrp="1" noChangeArrowheads="1"/>
          </p:cNvSpPr>
          <p:nvPr>
            <p:ph type="sldNum" sz="quarter" idx="12"/>
          </p:nvPr>
        </p:nvSpPr>
        <p:spPr>
          <a:ln/>
        </p:spPr>
        <p:txBody>
          <a:bodyPr/>
          <a:lstStyle>
            <a:lvl1pPr>
              <a:defRPr/>
            </a:lvl1pPr>
          </a:lstStyle>
          <a:p>
            <a:pPr>
              <a:defRPr/>
            </a:pPr>
            <a:fld id="{D878BAB1-6AFD-A843-A4AB-700B463C152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15918912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29"/>
          <p:cNvSpPr>
            <a:spLocks noGrp="1" noChangeArrowheads="1"/>
          </p:cNvSpPr>
          <p:nvPr>
            <p:ph type="sldNum" sz="quarter" idx="12"/>
          </p:nvPr>
        </p:nvSpPr>
        <p:spPr>
          <a:ln/>
        </p:spPr>
        <p:txBody>
          <a:bodyPr/>
          <a:lstStyle>
            <a:lvl1pPr>
              <a:defRPr/>
            </a:lvl1pPr>
          </a:lstStyle>
          <a:p>
            <a:pPr>
              <a:defRPr/>
            </a:pPr>
            <a:fld id="{1177FAB6-4DF3-B04F-800B-6432CF4AB93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578646964"/>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29"/>
          <p:cNvSpPr>
            <a:spLocks noGrp="1" noChangeArrowheads="1"/>
          </p:cNvSpPr>
          <p:nvPr>
            <p:ph type="sldNum" sz="quarter" idx="12"/>
          </p:nvPr>
        </p:nvSpPr>
        <p:spPr>
          <a:ln/>
        </p:spPr>
        <p:txBody>
          <a:bodyPr/>
          <a:lstStyle>
            <a:lvl1pPr>
              <a:defRPr/>
            </a:lvl1pPr>
          </a:lstStyle>
          <a:p>
            <a:pPr>
              <a:defRPr/>
            </a:pPr>
            <a:fld id="{56572228-36AB-9C44-A9FA-FA1727DA609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507066755"/>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CE4A5903-43BA-9840-BF84-126A6EAE51B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75669473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EE8A5A7F-DBDD-C74B-BAF1-E24CF075C71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2908599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3389FEEE-63AD-FE4D-B6C0-17052670CE79}" type="slidenum">
              <a:rPr lang="en-US"/>
              <a:pPr>
                <a:defRPr/>
              </a:pPr>
              <a:t>‹#›</a:t>
            </a:fld>
            <a:endParaRPr lang="en-US"/>
          </a:p>
        </p:txBody>
      </p:sp>
    </p:spTree>
    <p:extLst>
      <p:ext uri="{BB962C8B-B14F-4D97-AF65-F5344CB8AC3E}">
        <p14:creationId xmlns:p14="http://schemas.microsoft.com/office/powerpoint/2010/main" val="1834969147"/>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71148214-13D0-7340-A566-D522B3F180F9}"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53705242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0"/>
            <a:ext cx="2224088" cy="536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938" y="889000"/>
            <a:ext cx="6519862" cy="536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137077A2-EAFC-5C4B-9920-F3BC0460E5A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4037137223"/>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AB867B16-89A1-DC49-A320-AF49C02560A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733691219"/>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a:t>Click to edit Master title style</a:t>
            </a:r>
          </a:p>
        </p:txBody>
      </p:sp>
      <p:sp>
        <p:nvSpPr>
          <p:cNvPr id="8" name="Content Placeholder 7"/>
          <p:cNvSpPr>
            <a:spLocks noGrp="1"/>
          </p:cNvSpPr>
          <p:nvPr>
            <p:ph sz="quarter" idx="1"/>
          </p:nvPr>
        </p:nvSpPr>
        <p:spPr>
          <a:xfrm>
            <a:off x="301752" y="1527048"/>
            <a:ext cx="8503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3C9DCEB-3CBE-1045-999D-6E1C3E9AD94D}" type="datetime1">
              <a:rPr lang="en-US"/>
              <a:pPr>
                <a:defRPr/>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atin typeface="Georgia"/>
            </a:endParaRPr>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DDEF92D2-2EC5-C24F-B2DF-A8358511F6A9}" type="slidenum">
              <a:rPr lang="en-US"/>
              <a:pPr>
                <a:defRPr/>
              </a:pPr>
              <a:t>‹#›</a:t>
            </a:fld>
            <a:endParaRPr lang="en-US"/>
          </a:p>
        </p:txBody>
      </p:sp>
    </p:spTree>
    <p:extLst>
      <p:ext uri="{BB962C8B-B14F-4D97-AF65-F5344CB8AC3E}">
        <p14:creationId xmlns:p14="http://schemas.microsoft.com/office/powerpoint/2010/main" val="583287334"/>
      </p:ext>
    </p:extLst>
  </p:cSld>
  <p:clrMapOvr>
    <a:overrideClrMapping bg1="lt1" tx1="dk1" bg2="lt2" tx2="dk2" accent1="accent1" accent2="accent2" accent3="accent3" accent4="accent4" accent5="accent5" accent6="accent6" hlink="hlink" folHlink="folHlink"/>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6"/>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5" name="Rectangle 14"/>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6" name="Rectangle 15"/>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7" name="Rectangle 17"/>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8" name="Rectangle 18"/>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11"/>
          <p:cNvSpPr>
            <a:spLocks noChangeArrowheads="1"/>
          </p:cNvSpPr>
          <p:nvPr/>
        </p:nvSpPr>
        <p:spPr bwMode="auto">
          <a:xfrm>
            <a:off x="155575" y="142875"/>
            <a:ext cx="8832850" cy="2139950"/>
          </a:xfrm>
          <a:prstGeom prst="rect">
            <a:avLst/>
          </a:prstGeom>
          <a:solidFill>
            <a:srgbClr val="8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 name="Rectangle 12"/>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1" name="Rectangle 13"/>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2" name="Straight Connector 7"/>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3" name="Oval 9"/>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4" name="Oval 10"/>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a:t>Click to edit Master title style</a:t>
            </a:r>
          </a:p>
        </p:txBody>
      </p:sp>
      <p:sp>
        <p:nvSpPr>
          <p:cNvPr id="15" name="Footer Placeholder 4"/>
          <p:cNvSpPr>
            <a:spLocks noGrp="1"/>
          </p:cNvSpPr>
          <p:nvPr>
            <p:ph type="ftr" sz="quarter" idx="10"/>
          </p:nvPr>
        </p:nvSpPr>
        <p:spPr/>
        <p:txBody>
          <a:bodyPr/>
          <a:lstStyle>
            <a:lvl1pPr>
              <a:defRPr/>
            </a:lvl1pPr>
          </a:lstStyle>
          <a:p>
            <a:pPr>
              <a:defRPr/>
            </a:pPr>
            <a:endParaRPr lang="en-US">
              <a:latin typeface="Georgia"/>
            </a:endParaRPr>
          </a:p>
        </p:txBody>
      </p:sp>
      <p:sp>
        <p:nvSpPr>
          <p:cNvPr id="16" name="Date Placeholder 3"/>
          <p:cNvSpPr>
            <a:spLocks noGrp="1"/>
          </p:cNvSpPr>
          <p:nvPr>
            <p:ph type="dt" sz="half" idx="11"/>
          </p:nvPr>
        </p:nvSpPr>
        <p:spPr/>
        <p:txBody>
          <a:bodyPr/>
          <a:lstStyle>
            <a:lvl1pPr>
              <a:defRPr/>
            </a:lvl1pPr>
          </a:lstStyle>
          <a:p>
            <a:pPr>
              <a:defRPr/>
            </a:pPr>
            <a:fld id="{E7EFBB9D-0321-9D4F-BDC1-74066C82F4A6}" type="datetime1">
              <a:rPr lang="en-US"/>
              <a:pPr>
                <a:defRPr/>
              </a:pPr>
              <a:t>6/16/26</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lvl1pPr>
          </a:lstStyle>
          <a:p>
            <a:pPr>
              <a:defRPr/>
            </a:pPr>
            <a:fld id="{AE519A6C-F3E4-6049-8F85-01291AEB73AD}" type="slidenum">
              <a:rPr lang="en-US"/>
              <a:pPr>
                <a:defRPr/>
              </a:pPr>
              <a:t>‹#›</a:t>
            </a:fld>
            <a:endParaRPr lang="en-US"/>
          </a:p>
        </p:txBody>
      </p:sp>
    </p:spTree>
    <p:extLst>
      <p:ext uri="{BB962C8B-B14F-4D97-AF65-F5344CB8AC3E}">
        <p14:creationId xmlns:p14="http://schemas.microsoft.com/office/powerpoint/2010/main" val="519479002"/>
      </p:ext>
    </p:extLst>
  </p:cSld>
  <p:clrMapOvr>
    <a:overrideClrMapping bg1="lt1" tx1="dk1" bg2="lt2" tx2="dk2" accent1="accent1" accent2="accent2" accent3="accent3" accent4="accent4" accent5="accent5" accent6="accent6" hlink="hlink" folHlink="folHlink"/>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9"/>
          <p:cNvSpPr>
            <a:spLocks noChangeShapeType="1"/>
          </p:cNvSpPr>
          <p:nvPr/>
        </p:nvSpPr>
        <p:spPr bwMode="auto">
          <a:xfrm flipV="1">
            <a:off x="4572000" y="2200275"/>
            <a:ext cx="0" cy="4187825"/>
          </a:xfrm>
          <a:prstGeom prst="line">
            <a:avLst/>
          </a:prstGeom>
          <a:noFill/>
          <a:ln w="9525">
            <a:solidFill>
              <a:schemeClr val="tx2"/>
            </a:solidFill>
            <a:prstDash val="sysDash"/>
            <a:round/>
            <a:headEnd/>
            <a:tailEnd/>
          </a:ln>
          <a:extLst>
            <a:ext uri="{909E8E84-426E-40dd-AFC4-6F175D3DCCD1}">
              <a14:hiddenFill xmlns:a14="http://schemas.microsoft.com/office/drawing/2010/main" xmlns="">
                <a:noFill/>
              </a14:hiddenFill>
            </a:ext>
          </a:extLst>
        </p:spPr>
        <p:txBody>
          <a:bodyPr wrap="none" anchor="ctr"/>
          <a:lstStyle/>
          <a:p>
            <a:pPr defTabSz="914400" fontAlgn="base">
              <a:spcBef>
                <a:spcPct val="0"/>
              </a:spcBef>
              <a:spcAft>
                <a:spcPct val="0"/>
              </a:spcAft>
            </a:pPr>
            <a:endParaRPr lang="en-US" sz="2400">
              <a:solidFill>
                <a:prstClr val="black"/>
              </a:solidFill>
              <a:latin typeface="Arial" charset="0"/>
              <a:ea typeface="ＭＳ Ｐゴシック" charset="0"/>
              <a:cs typeface="ＭＳ Ｐゴシック" charset="0"/>
            </a:endParaRPr>
          </a:p>
        </p:txBody>
      </p:sp>
      <p:sp>
        <p:nvSpPr>
          <p:cNvPr id="8" name="Rectangle 19"/>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18"/>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 name="Rectangle 20"/>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1"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2" name="Rectangle 10"/>
          <p:cNvSpPr/>
          <p:nvPr/>
        </p:nvSpPr>
        <p:spPr>
          <a:xfrm>
            <a:off x="152400" y="1371600"/>
            <a:ext cx="8832850" cy="914400"/>
          </a:xfrm>
          <a:prstGeom prst="rect">
            <a:avLst/>
          </a:prstGeom>
          <a:solidFill>
            <a:srgbClr val="800000"/>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4" name="Straight Connector 14"/>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5" name="Rectangle 1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6" name="Oval 24"/>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p:cNvSpPr>
            <a:spLocks noGrp="1"/>
          </p:cNvSpPr>
          <p:nvPr>
            <p:ph sz="quarter" idx="4"/>
          </p:nvPr>
        </p:nvSpPr>
        <p:spPr>
          <a:xfrm>
            <a:off x="4800600" y="2471383"/>
            <a:ext cx="4038600" cy="3822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itle 22"/>
          <p:cNvSpPr>
            <a:spLocks noGrp="1"/>
          </p:cNvSpPr>
          <p:nvPr>
            <p:ph type="title"/>
          </p:nvPr>
        </p:nvSpPr>
        <p:spPr/>
        <p:txBody>
          <a:bodyPr rtlCol="0"/>
          <a:lstStyle/>
          <a:p>
            <a:r>
              <a:rPr lang="en-US"/>
              <a:t>Click to edit Master title style</a:t>
            </a:r>
          </a:p>
        </p:txBody>
      </p:sp>
      <p:sp>
        <p:nvSpPr>
          <p:cNvPr id="18" name="Date Placeholder 6"/>
          <p:cNvSpPr>
            <a:spLocks noGrp="1"/>
          </p:cNvSpPr>
          <p:nvPr>
            <p:ph type="dt" sz="half" idx="10"/>
          </p:nvPr>
        </p:nvSpPr>
        <p:spPr/>
        <p:txBody>
          <a:bodyPr/>
          <a:lstStyle>
            <a:lvl1pPr>
              <a:defRPr/>
            </a:lvl1pPr>
          </a:lstStyle>
          <a:p>
            <a:pPr>
              <a:defRPr/>
            </a:pPr>
            <a:fld id="{CBC84355-7014-1F40-AF67-BD1BBE87FAE2}" type="datetime1">
              <a:rPr lang="en-US"/>
              <a:pPr>
                <a:defRPr/>
              </a:pPr>
              <a:t>6/16/26</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latin typeface="Georgia"/>
            </a:endParaRPr>
          </a:p>
        </p:txBody>
      </p:sp>
      <p:sp>
        <p:nvSpPr>
          <p:cNvPr id="20" name="Slide Number Placeholder 8"/>
          <p:cNvSpPr>
            <a:spLocks noGrp="1"/>
          </p:cNvSpPr>
          <p:nvPr>
            <p:ph type="sldNum" sz="quarter" idx="12"/>
          </p:nvPr>
        </p:nvSpPr>
        <p:spPr>
          <a:xfrm>
            <a:off x="4343400" y="1042988"/>
            <a:ext cx="457200" cy="441325"/>
          </a:xfrm>
        </p:spPr>
        <p:txBody>
          <a:bodyPr/>
          <a:lstStyle>
            <a:lvl1pPr>
              <a:defRPr/>
            </a:lvl1pPr>
          </a:lstStyle>
          <a:p>
            <a:pPr>
              <a:defRPr/>
            </a:pPr>
            <a:fld id="{C48B0EBC-F39F-6E49-9E06-B087B0D4AD0D}" type="slidenum">
              <a:rPr lang="en-US"/>
              <a:pPr>
                <a:defRPr/>
              </a:pPr>
              <a:t>‹#›</a:t>
            </a:fld>
            <a:endParaRPr lang="en-US"/>
          </a:p>
        </p:txBody>
      </p:sp>
    </p:spTree>
    <p:extLst>
      <p:ext uri="{BB962C8B-B14F-4D97-AF65-F5344CB8AC3E}">
        <p14:creationId xmlns:p14="http://schemas.microsoft.com/office/powerpoint/2010/main" val="2319660989"/>
      </p:ext>
    </p:extLst>
  </p:cSld>
  <p:clrMapOvr>
    <a:overrideClrMapping bg1="lt1" tx1="dk1" bg2="lt2" tx2="dk2" accent1="accent1" accent2="accent2" accent3="accent3" accent4="accent4" accent5="accent5" accent6="accent6" hlink="hlink" folHlink="folHlink"/>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5522836F-E0F3-634C-ADDA-C92A2EB4B98A}" type="datetime1">
              <a:rPr lang="en-US"/>
              <a:pPr>
                <a:defRPr/>
              </a:pPr>
              <a:t>6/16/26</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latin typeface="Georgia"/>
            </a:endParaRPr>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E80ECE3B-7CFD-C846-8DF9-5897A7EFE78A}" type="slidenum">
              <a:rPr lang="en-US"/>
              <a:pPr>
                <a:defRPr/>
              </a:pPr>
              <a:t>‹#›</a:t>
            </a:fld>
            <a:endParaRPr lang="en-US"/>
          </a:p>
        </p:txBody>
      </p:sp>
    </p:spTree>
    <p:extLst>
      <p:ext uri="{BB962C8B-B14F-4D97-AF65-F5344CB8AC3E}">
        <p14:creationId xmlns:p14="http://schemas.microsoft.com/office/powerpoint/2010/main" val="3860180828"/>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3" name="Rectangle 7"/>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4" name="Rectangle 9"/>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5" name="Rectangle 8"/>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6" name="Rectangle 4"/>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7" name="Rectangle 5"/>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8" name="Date Placeholder 1"/>
          <p:cNvSpPr>
            <a:spLocks noGrp="1"/>
          </p:cNvSpPr>
          <p:nvPr>
            <p:ph type="dt" sz="half" idx="10"/>
          </p:nvPr>
        </p:nvSpPr>
        <p:spPr/>
        <p:txBody>
          <a:bodyPr/>
          <a:lstStyle>
            <a:lvl1pPr>
              <a:defRPr/>
            </a:lvl1pPr>
          </a:lstStyle>
          <a:p>
            <a:pPr>
              <a:defRPr/>
            </a:pPr>
            <a:fld id="{5E54196F-42FA-0848-83AD-E4FC5AE0E259}" type="datetime1">
              <a:rPr lang="en-US"/>
              <a:pPr>
                <a:defRPr/>
              </a:pPr>
              <a:t>6/16/26</a:t>
            </a:fld>
            <a:endParaRPr lang="en-US"/>
          </a:p>
        </p:txBody>
      </p:sp>
      <p:sp>
        <p:nvSpPr>
          <p:cNvPr id="9" name="Footer Placeholder 2"/>
          <p:cNvSpPr>
            <a:spLocks noGrp="1"/>
          </p:cNvSpPr>
          <p:nvPr>
            <p:ph type="ftr" sz="quarter" idx="11"/>
          </p:nvPr>
        </p:nvSpPr>
        <p:spPr/>
        <p:txBody>
          <a:bodyPr/>
          <a:lstStyle>
            <a:lvl1pPr>
              <a:defRPr/>
            </a:lvl1pPr>
          </a:lstStyle>
          <a:p>
            <a:pPr>
              <a:defRPr/>
            </a:pPr>
            <a:endParaRPr lang="en-US">
              <a:latin typeface="Georgia"/>
            </a:endParaRPr>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C2182598-0677-C944-ABC0-3FAE6D290267}" type="slidenum">
              <a:rPr lang="en-US"/>
              <a:pPr>
                <a:defRPr/>
              </a:pPr>
              <a:t>‹#›</a:t>
            </a:fld>
            <a:endParaRPr lang="en-US"/>
          </a:p>
        </p:txBody>
      </p:sp>
    </p:spTree>
    <p:extLst>
      <p:ext uri="{BB962C8B-B14F-4D97-AF65-F5344CB8AC3E}">
        <p14:creationId xmlns:p14="http://schemas.microsoft.com/office/powerpoint/2010/main" val="2995519494"/>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20"/>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6" name="Rectangle 18"/>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7" name="Rectangle 15"/>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8" name="Rectangle 16"/>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 name="Rectangle 1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1" name="Rectangle 7"/>
          <p:cNvSpPr/>
          <p:nvPr/>
        </p:nvSpPr>
        <p:spPr>
          <a:xfrm>
            <a:off x="152400" y="609600"/>
            <a:ext cx="2743200" cy="5867400"/>
          </a:xfrm>
          <a:prstGeom prst="rect">
            <a:avLst/>
          </a:prstGeom>
          <a:solidFill>
            <a:srgbClr val="800000"/>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2"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3"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4" name="Oval 12"/>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5" name="Rectangle 21"/>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latin typeface="Arial"/>
                <a:cs typeface="Arial"/>
              </a:defRPr>
            </a:lvl1pPr>
          </a:lstStyle>
          <a:p>
            <a:r>
              <a:rPr lang="en-US"/>
              <a:t>Click to edit Master title style</a:t>
            </a:r>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atin typeface="Arial"/>
                <a:cs typeface="Arial"/>
              </a:defRPr>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04800" y="914400"/>
            <a:ext cx="2438400" cy="5257800"/>
          </a:xfrm>
        </p:spPr>
        <p:txBody>
          <a:bodyPr/>
          <a:lstStyle>
            <a:lvl1pPr marL="0" indent="0">
              <a:spcAft>
                <a:spcPts val="1000"/>
              </a:spcAft>
              <a:buFontTx/>
              <a:buNone/>
              <a:defRPr sz="1600">
                <a:solidFill>
                  <a:srgbClr val="FFFFFF"/>
                </a:solidFill>
                <a:latin typeface="Arial"/>
                <a:cs typeface="Arial"/>
              </a:defRPr>
            </a:lvl1pPr>
            <a:lvl2pPr>
              <a:defRPr sz="1200"/>
            </a:lvl2pPr>
            <a:lvl3pPr>
              <a:defRPr sz="1000"/>
            </a:lvl3pPr>
            <a:lvl4pPr>
              <a:defRPr sz="900"/>
            </a:lvl4pPr>
            <a:lvl5pPr>
              <a:defRPr sz="900"/>
            </a:lvl5pPr>
          </a:lstStyle>
          <a:p>
            <a:pPr lvl="0"/>
            <a:r>
              <a:rPr lang="en-US"/>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54D43633-8453-304F-B7E7-3328FE33DB54}" type="slidenum">
              <a:rPr lang="en-US"/>
              <a:pPr>
                <a:defRPr/>
              </a:pPr>
              <a:t>‹#›</a:t>
            </a:fld>
            <a:endParaRPr lang="en-US"/>
          </a:p>
        </p:txBody>
      </p:sp>
    </p:spTree>
    <p:extLst>
      <p:ext uri="{BB962C8B-B14F-4D97-AF65-F5344CB8AC3E}">
        <p14:creationId xmlns:p14="http://schemas.microsoft.com/office/powerpoint/2010/main" val="173284715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BFE2266-011C-7F44-AB8E-133A8361CF9C}" type="datetime1">
              <a:rPr lang="en-US"/>
              <a:pPr>
                <a:defRPr/>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atin typeface="Georgia"/>
            </a:endParaRPr>
          </a:p>
        </p:txBody>
      </p:sp>
      <p:sp>
        <p:nvSpPr>
          <p:cNvPr id="6" name="Slide Number Placeholder 5"/>
          <p:cNvSpPr>
            <a:spLocks noGrp="1"/>
          </p:cNvSpPr>
          <p:nvPr>
            <p:ph type="sldNum" sz="quarter" idx="12"/>
          </p:nvPr>
        </p:nvSpPr>
        <p:spPr/>
        <p:txBody>
          <a:bodyPr/>
          <a:lstStyle>
            <a:lvl1pPr>
              <a:defRPr/>
            </a:lvl1pPr>
          </a:lstStyle>
          <a:p>
            <a:pPr>
              <a:defRPr/>
            </a:pPr>
            <a:fld id="{00DED170-D075-5C4D-8DA4-785827FD8AD6}" type="slidenum">
              <a:rPr lang="en-US"/>
              <a:pPr>
                <a:defRPr/>
              </a:pPr>
              <a:t>‹#›</a:t>
            </a:fld>
            <a:endParaRPr lang="en-US"/>
          </a:p>
        </p:txBody>
      </p:sp>
    </p:spTree>
    <p:extLst>
      <p:ext uri="{BB962C8B-B14F-4D97-AF65-F5344CB8AC3E}">
        <p14:creationId xmlns:p14="http://schemas.microsoft.com/office/powerpoint/2010/main" val="256244622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eaLnBrk="1" hangingPunct="1">
                <a:defRPr/>
              </a:pPr>
              <a:endParaRPr lang="en-US">
                <a:solidFill>
                  <a:srgbClr val="FFFFFF"/>
                </a:solidFill>
                <a:latin typeface="Times New Roman" charset="0"/>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2043" tIns="46022" rIns="92043" bIns="46022"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eaLnBrk="0" hangingPunct="0">
              <a:defRPr>
                <a:latin typeface="Arial" charset="0"/>
              </a:defRPr>
            </a:lvl1pPr>
          </a:lstStyle>
          <a:p>
            <a:pPr>
              <a:defRPr/>
            </a:pPr>
            <a:endParaRPr lang="en-US"/>
          </a:p>
        </p:txBody>
      </p:sp>
      <p:sp>
        <p:nvSpPr>
          <p:cNvPr id="8" name="Rectangle 8"/>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Rectangle 9"/>
          <p:cNvSpPr>
            <a:spLocks noGrp="1" noChangeArrowheads="1"/>
          </p:cNvSpPr>
          <p:nvPr>
            <p:ph type="sldNum" sz="quarter" idx="12"/>
          </p:nvPr>
        </p:nvSpPr>
        <p:spPr/>
        <p:txBody>
          <a:bodyPr/>
          <a:lstStyle>
            <a:lvl1pPr eaLnBrk="0" hangingPunct="0">
              <a:defRPr>
                <a:latin typeface="Arial" charset="0"/>
              </a:defRPr>
            </a:lvl1pPr>
          </a:lstStyle>
          <a:p>
            <a:pPr>
              <a:defRPr/>
            </a:pPr>
            <a:fld id="{D0D6ADED-1DE2-4046-8D12-4AA59E3D440E}" type="slidenum">
              <a:rPr lang="en-US"/>
              <a:pPr>
                <a:defRPr/>
              </a:pPr>
              <a:t>‹#›</a:t>
            </a:fld>
            <a:endParaRPr lang="en-US"/>
          </a:p>
        </p:txBody>
      </p:sp>
    </p:spTree>
    <p:extLst>
      <p:ext uri="{BB962C8B-B14F-4D97-AF65-F5344CB8AC3E}">
        <p14:creationId xmlns:p14="http://schemas.microsoft.com/office/powerpoint/2010/main" val="159834203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5" name="Rectangle 7"/>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6" name="Rectangle 8"/>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7" name="Rectangle 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8" name="Rectangle 10"/>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9"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0" name="Straight Connector 12"/>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1" name="Oval 13"/>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2" name="Oval 14"/>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Vertical Title 1"/>
          <p:cNvSpPr>
            <a:spLocks noGrp="1"/>
          </p:cNvSpPr>
          <p:nvPr>
            <p:ph type="title" orient="vert"/>
          </p:nvPr>
        </p:nvSpPr>
        <p:spPr>
          <a:xfrm>
            <a:off x="7391400" y="304801"/>
            <a:ext cx="1447800" cy="5851525"/>
          </a:xfrm>
        </p:spPr>
        <p:txBody>
          <a:bodyPr vert="eaVert"/>
          <a:lstStyle/>
          <a:p>
            <a:r>
              <a:rPr lang="en-US"/>
              <a:t>Click to edit Master title style</a:t>
            </a:r>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166E1647-530F-FA4B-898D-5EBB31DD8E34}" type="slidenum">
              <a:rPr lang="en-US"/>
              <a:pPr>
                <a:defRPr/>
              </a:pPr>
              <a:t>‹#›</a:t>
            </a:fld>
            <a:endParaRPr lang="en-US"/>
          </a:p>
        </p:txBody>
      </p:sp>
      <p:sp>
        <p:nvSpPr>
          <p:cNvPr id="14" name="Date Placeholder 3"/>
          <p:cNvSpPr>
            <a:spLocks noGrp="1"/>
          </p:cNvSpPr>
          <p:nvPr>
            <p:ph type="dt" sz="half" idx="11"/>
          </p:nvPr>
        </p:nvSpPr>
        <p:spPr/>
        <p:txBody>
          <a:bodyPr/>
          <a:lstStyle>
            <a:lvl1pPr>
              <a:defRPr/>
            </a:lvl1pPr>
          </a:lstStyle>
          <a:p>
            <a:pPr>
              <a:defRPr/>
            </a:pPr>
            <a:fld id="{C15BBDD7-C11C-7643-BC20-B4085915D5E7}" type="datetime1">
              <a:rPr lang="en-US"/>
              <a:pPr>
                <a:defRPr/>
              </a:pPr>
              <a:t>6/16/26</a:t>
            </a:fld>
            <a:endParaRPr lang="en-US"/>
          </a:p>
        </p:txBody>
      </p:sp>
      <p:sp>
        <p:nvSpPr>
          <p:cNvPr id="15" name="Footer Placeholder 4"/>
          <p:cNvSpPr>
            <a:spLocks noGrp="1"/>
          </p:cNvSpPr>
          <p:nvPr>
            <p:ph type="ftr" sz="quarter" idx="12"/>
          </p:nvPr>
        </p:nvSpPr>
        <p:spPr/>
        <p:txBody>
          <a:bodyPr/>
          <a:lstStyle>
            <a:lvl1pPr>
              <a:defRPr/>
            </a:lvl1pPr>
          </a:lstStyle>
          <a:p>
            <a:pPr>
              <a:defRPr/>
            </a:pPr>
            <a:endParaRPr lang="en-US">
              <a:latin typeface="Georgia"/>
            </a:endParaRPr>
          </a:p>
        </p:txBody>
      </p:sp>
    </p:spTree>
    <p:extLst>
      <p:ext uri="{BB962C8B-B14F-4D97-AF65-F5344CB8AC3E}">
        <p14:creationId xmlns:p14="http://schemas.microsoft.com/office/powerpoint/2010/main" val="1225412095"/>
      </p:ext>
    </p:extLst>
  </p:cSld>
  <p:clrMapOvr>
    <a:overrideClrMapping bg1="lt1" tx1="dk1" bg2="lt2" tx2="dk2" accent1="accent1" accent2="accent2" accent3="accent3" accent4="accent4" accent5="accent5" accent6="accent6" hlink="hlink" folHlink="folHlink"/>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objTx">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a:solidFill>
                <a:prstClr val="black"/>
              </a:solidFill>
              <a:latin typeface="Arial" charset="0"/>
              <a:ea typeface="ＭＳ Ｐゴシック" charset="0"/>
              <a:cs typeface="Arial" charset="0"/>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8" name="Rectangle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10" name="Rectangle 9"/>
          <p:cNvSpPr/>
          <p:nvPr/>
        </p:nvSpPr>
        <p:spPr>
          <a:xfrm>
            <a:off x="152400" y="609600"/>
            <a:ext cx="2743200" cy="5867400"/>
          </a:xfrm>
          <a:prstGeom prst="rect">
            <a:avLst/>
          </a:prstGeom>
          <a:solidFill>
            <a:srgbClr val="800000"/>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dirty="0">
              <a:solidFill>
                <a:prstClr val="black"/>
              </a:solidFill>
              <a:latin typeface="Arial" charset="0"/>
              <a:ea typeface="ＭＳ Ｐゴシック" charset="0"/>
              <a:cs typeface="Arial" charset="0"/>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fontAlgn="base">
              <a:spcBef>
                <a:spcPct val="0"/>
              </a:spcBef>
              <a:spcAft>
                <a:spcPct val="0"/>
              </a:spcAft>
              <a:defRPr/>
            </a:pPr>
            <a:endParaRPr lang="en-US">
              <a:solidFill>
                <a:prstClr val="black"/>
              </a:solidFill>
              <a:latin typeface="Arial" charset="0"/>
              <a:ea typeface="ＭＳ Ｐゴシック" charset="0"/>
              <a:cs typeface="Arial" charset="0"/>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a:solidFill>
                <a:prstClr val="black"/>
              </a:solidFill>
              <a:latin typeface="Arial" charset="0"/>
              <a:ea typeface="ＭＳ Ｐゴシック" charset="0"/>
              <a:cs typeface="Arial" charset="0"/>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latin typeface="Arial"/>
                <a:cs typeface="Arial"/>
              </a:defRPr>
            </a:lvl1pPr>
          </a:lstStyle>
          <a:p>
            <a:r>
              <a:rPr lang="en-US" dirty="0"/>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latin typeface="Arial"/>
                <a:cs typeface="Aria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20" name="Content Placeholder 19"/>
          <p:cNvSpPr>
            <a:spLocks noGrp="1"/>
          </p:cNvSpPr>
          <p:nvPr>
            <p:ph sz="quarter" idx="1"/>
          </p:nvPr>
        </p:nvSpPr>
        <p:spPr>
          <a:xfrm>
            <a:off x="3124200" y="685800"/>
            <a:ext cx="5638800" cy="5410200"/>
          </a:xfr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4451DBD7-076A-F445-ACD7-DC723477C32E}" type="slidenum">
              <a:rPr lang="en-US"/>
              <a:pPr>
                <a:defRPr/>
              </a:pPr>
              <a:t>‹#›</a:t>
            </a:fld>
            <a:endParaRPr lang="en-US"/>
          </a:p>
        </p:txBody>
      </p:sp>
      <p:sp>
        <p:nvSpPr>
          <p:cNvPr id="17" name="Date Placeholder 4"/>
          <p:cNvSpPr>
            <a:spLocks noGrp="1"/>
          </p:cNvSpPr>
          <p:nvPr>
            <p:ph type="dt" sz="half" idx="11"/>
          </p:nvPr>
        </p:nvSpPr>
        <p:spPr/>
        <p:txBody>
          <a:bodyPr/>
          <a:lstStyle>
            <a:lvl1pPr>
              <a:defRPr/>
            </a:lvl1pPr>
          </a:lstStyle>
          <a:p>
            <a:pPr>
              <a:defRPr/>
            </a:pPr>
            <a:fld id="{C5FF50C5-A5D5-B047-9C29-08F7151F0947}" type="datetime1">
              <a:rPr lang="en-US"/>
              <a:pPr>
                <a:defRPr/>
              </a:pPr>
              <a:t>6/16/26</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latin typeface="Georgia"/>
            </a:endParaRPr>
          </a:p>
        </p:txBody>
      </p:sp>
    </p:spTree>
    <p:extLst>
      <p:ext uri="{BB962C8B-B14F-4D97-AF65-F5344CB8AC3E}">
        <p14:creationId xmlns:p14="http://schemas.microsoft.com/office/powerpoint/2010/main" val="3726126690"/>
      </p:ext>
    </p:extLst>
  </p:cSld>
  <p:clrMapOvr>
    <a:overrideClrMapping bg1="lt1" tx1="dk1" bg2="lt2" tx2="dk2" accent1="accent1" accent2="accent2" accent3="accent3" accent4="accent4" accent5="accent5" accent6="accent6" hlink="hlink" folHlink="folHlink"/>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type="title">
  <p:cSld name="Title Slide">
    <p:bg>
      <p:bgRef idx="1001">
        <a:schemeClr val="bg2"/>
      </p:bgRef>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6" name="Rectangle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7" name="Rectangle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Arial" charset="0"/>
              <a:ea typeface="ＭＳ Ｐゴシック" charset="0"/>
              <a:cs typeface="Arial"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a:solidFill>
                <a:prstClr val="black"/>
              </a:solidFill>
              <a:latin typeface="Arial" charset="0"/>
              <a:ea typeface="ＭＳ Ｐゴシック" charset="0"/>
              <a:cs typeface="Arial" charset="0"/>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fontAlgn="base">
              <a:spcBef>
                <a:spcPct val="0"/>
              </a:spcBef>
              <a:spcAft>
                <a:spcPct val="0"/>
              </a:spcAft>
              <a:defRPr/>
            </a:pPr>
            <a:endParaRPr lang="en-US">
              <a:solidFill>
                <a:prstClr val="black"/>
              </a:solidFill>
              <a:latin typeface="Arial" charset="0"/>
              <a:ea typeface="ＭＳ Ｐゴシック" charset="0"/>
              <a:cs typeface="Arial" charset="0"/>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dirty="0">
              <a:solidFill>
                <a:prstClr val="black"/>
              </a:solidFill>
              <a:latin typeface="Arial" charset="0"/>
              <a:ea typeface="ＭＳ Ｐゴシック" charset="0"/>
              <a:cs typeface="Arial" charset="0"/>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a:t>Click to edit Master title style</a:t>
            </a:r>
          </a:p>
        </p:txBody>
      </p:sp>
      <p:sp>
        <p:nvSpPr>
          <p:cNvPr id="15" name="Date Placeholder 27"/>
          <p:cNvSpPr>
            <a:spLocks noGrp="1"/>
          </p:cNvSpPr>
          <p:nvPr>
            <p:ph type="dt" sz="half" idx="10"/>
          </p:nvPr>
        </p:nvSpPr>
        <p:spPr/>
        <p:txBody>
          <a:bodyPr/>
          <a:lstStyle>
            <a:lvl1pPr>
              <a:defRPr/>
            </a:lvl1pPr>
          </a:lstStyle>
          <a:p>
            <a:pPr>
              <a:defRPr/>
            </a:pPr>
            <a:fld id="{AED73B65-C526-484E-99E2-3EAE9424BB3E}" type="datetime1">
              <a:rPr lang="en-US"/>
              <a:pPr>
                <a:defRPr/>
              </a:pPr>
              <a:t>6/16/26</a:t>
            </a:fld>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latin typeface="Georgia"/>
            </a:endParaRPr>
          </a:p>
        </p:txBody>
      </p:sp>
      <p:sp>
        <p:nvSpPr>
          <p:cNvPr id="17" name="Slide Number Placeholder 28"/>
          <p:cNvSpPr>
            <a:spLocks noGrp="1"/>
          </p:cNvSpPr>
          <p:nvPr>
            <p:ph type="sldNum" sz="quarter" idx="12"/>
          </p:nvPr>
        </p:nvSpPr>
        <p:spPr>
          <a:xfrm>
            <a:off x="4343400" y="2198688"/>
            <a:ext cx="457200" cy="441325"/>
          </a:xfrm>
        </p:spPr>
        <p:txBody>
          <a:bodyPr/>
          <a:lstStyle>
            <a:lvl1pPr>
              <a:defRPr/>
            </a:lvl1pPr>
          </a:lstStyle>
          <a:p>
            <a:pPr>
              <a:defRPr/>
            </a:pPr>
            <a:fld id="{743E8CEA-515C-4344-B85E-562726F6F684}" type="slidenum">
              <a:rPr lang="en-US"/>
              <a:pPr>
                <a:defRPr/>
              </a:pPr>
              <a:t>‹#›</a:t>
            </a:fld>
            <a:endParaRPr lang="en-US"/>
          </a:p>
        </p:txBody>
      </p:sp>
    </p:spTree>
    <p:extLst>
      <p:ext uri="{BB962C8B-B14F-4D97-AF65-F5344CB8AC3E}">
        <p14:creationId xmlns:p14="http://schemas.microsoft.com/office/powerpoint/2010/main" val="3016827602"/>
      </p:ext>
    </p:extLst>
  </p:cSld>
  <p:clrMapOvr>
    <a:overrideClrMapping bg1="lt1" tx1="dk1" bg2="lt2" tx2="dk2" accent1="accent1" accent2="accent2" accent3="accent3" accent4="accent4" accent5="accent5" accent6="accent6" hlink="hlink" folHlink="folHlink"/>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510F77FB-FCF7-FB4F-8854-9874423380FD}" type="slidenum">
              <a:rPr lang="en-US"/>
              <a:pPr>
                <a:defRPr/>
              </a:pPr>
              <a:t>‹#›</a:t>
            </a:fld>
            <a:endParaRPr lang="en-US"/>
          </a:p>
        </p:txBody>
      </p:sp>
    </p:spTree>
    <p:extLst>
      <p:ext uri="{BB962C8B-B14F-4D97-AF65-F5344CB8AC3E}">
        <p14:creationId xmlns:p14="http://schemas.microsoft.com/office/powerpoint/2010/main" val="100535516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B6E11AE9-A1A8-4541-8E0D-870215BFEC6C}" type="slidenum">
              <a:rPr lang="en-US"/>
              <a:pPr>
                <a:defRPr/>
              </a:pPr>
              <a:t>‹#›</a:t>
            </a:fld>
            <a:endParaRPr lang="en-US"/>
          </a:p>
        </p:txBody>
      </p:sp>
    </p:spTree>
    <p:extLst>
      <p:ext uri="{BB962C8B-B14F-4D97-AF65-F5344CB8AC3E}">
        <p14:creationId xmlns:p14="http://schemas.microsoft.com/office/powerpoint/2010/main" val="3359110284"/>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A8EB0820-8FD6-504D-83A4-7441565B042C}" type="slidenum">
              <a:rPr lang="en-US"/>
              <a:pPr>
                <a:defRPr/>
              </a:pPr>
              <a:t>‹#›</a:t>
            </a:fld>
            <a:endParaRPr lang="en-US"/>
          </a:p>
        </p:txBody>
      </p:sp>
    </p:spTree>
    <p:extLst>
      <p:ext uri="{BB962C8B-B14F-4D97-AF65-F5344CB8AC3E}">
        <p14:creationId xmlns:p14="http://schemas.microsoft.com/office/powerpoint/2010/main" val="3127148818"/>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14D2D1B5-E88A-E342-823A-E795D11BE9BA}" type="slidenum">
              <a:rPr lang="en-US"/>
              <a:pPr>
                <a:defRPr/>
              </a:pPr>
              <a:t>‹#›</a:t>
            </a:fld>
            <a:endParaRPr lang="en-US"/>
          </a:p>
        </p:txBody>
      </p:sp>
    </p:spTree>
    <p:extLst>
      <p:ext uri="{BB962C8B-B14F-4D97-AF65-F5344CB8AC3E}">
        <p14:creationId xmlns:p14="http://schemas.microsoft.com/office/powerpoint/2010/main" val="112162082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1DA17DD2-1244-B94B-BC81-29CE71D33366}" type="slidenum">
              <a:rPr lang="en-US"/>
              <a:pPr>
                <a:defRPr/>
              </a:pPr>
              <a:t>‹#›</a:t>
            </a:fld>
            <a:endParaRPr lang="en-US"/>
          </a:p>
        </p:txBody>
      </p:sp>
    </p:spTree>
    <p:extLst>
      <p:ext uri="{BB962C8B-B14F-4D97-AF65-F5344CB8AC3E}">
        <p14:creationId xmlns:p14="http://schemas.microsoft.com/office/powerpoint/2010/main" val="379248498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6DD0CB75-837D-5E47-B9A1-D9791542FF54}" type="slidenum">
              <a:rPr lang="en-US"/>
              <a:pPr>
                <a:defRPr/>
              </a:pPr>
              <a:t>‹#›</a:t>
            </a:fld>
            <a:endParaRPr lang="en-US"/>
          </a:p>
        </p:txBody>
      </p:sp>
    </p:spTree>
    <p:extLst>
      <p:ext uri="{BB962C8B-B14F-4D97-AF65-F5344CB8AC3E}">
        <p14:creationId xmlns:p14="http://schemas.microsoft.com/office/powerpoint/2010/main" val="706913524"/>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6770EFC5-029A-0148-B9DD-4566EAB0E848}" type="slidenum">
              <a:rPr lang="en-US"/>
              <a:pPr>
                <a:defRPr/>
              </a:pPr>
              <a:t>‹#›</a:t>
            </a:fld>
            <a:endParaRPr lang="en-US"/>
          </a:p>
        </p:txBody>
      </p:sp>
    </p:spTree>
    <p:extLst>
      <p:ext uri="{BB962C8B-B14F-4D97-AF65-F5344CB8AC3E}">
        <p14:creationId xmlns:p14="http://schemas.microsoft.com/office/powerpoint/2010/main" val="32721426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95BFC017-2444-7146-9E26-191E5B0E8AE9}" type="slidenum">
              <a:rPr lang="en-US"/>
              <a:pPr>
                <a:defRPr/>
              </a:pPr>
              <a:t>‹#›</a:t>
            </a:fld>
            <a:endParaRPr lang="en-US"/>
          </a:p>
        </p:txBody>
      </p:sp>
    </p:spTree>
    <p:extLst>
      <p:ext uri="{BB962C8B-B14F-4D97-AF65-F5344CB8AC3E}">
        <p14:creationId xmlns:p14="http://schemas.microsoft.com/office/powerpoint/2010/main" val="2460851562"/>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7A80C771-4F1E-6E4B-ACEC-9BEF39166E8C}" type="slidenum">
              <a:rPr lang="en-US"/>
              <a:pPr>
                <a:defRPr/>
              </a:pPr>
              <a:t>‹#›</a:t>
            </a:fld>
            <a:endParaRPr lang="en-US"/>
          </a:p>
        </p:txBody>
      </p:sp>
    </p:spTree>
    <p:extLst>
      <p:ext uri="{BB962C8B-B14F-4D97-AF65-F5344CB8AC3E}">
        <p14:creationId xmlns:p14="http://schemas.microsoft.com/office/powerpoint/2010/main" val="67047895"/>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7682F0E3-B578-AD42-8109-430FAD97479E}" type="slidenum">
              <a:rPr lang="en-US"/>
              <a:pPr>
                <a:defRPr/>
              </a:pPr>
              <a:t>‹#›</a:t>
            </a:fld>
            <a:endParaRPr lang="en-US"/>
          </a:p>
        </p:txBody>
      </p:sp>
    </p:spTree>
    <p:extLst>
      <p:ext uri="{BB962C8B-B14F-4D97-AF65-F5344CB8AC3E}">
        <p14:creationId xmlns:p14="http://schemas.microsoft.com/office/powerpoint/2010/main" val="76284091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A5C313C9-ABC3-DE43-B16A-62455024E4E6}" type="slidenum">
              <a:rPr lang="en-US"/>
              <a:pPr>
                <a:defRPr/>
              </a:pPr>
              <a:t>‹#›</a:t>
            </a:fld>
            <a:endParaRPr lang="en-US"/>
          </a:p>
        </p:txBody>
      </p:sp>
    </p:spTree>
    <p:extLst>
      <p:ext uri="{BB962C8B-B14F-4D97-AF65-F5344CB8AC3E}">
        <p14:creationId xmlns:p14="http://schemas.microsoft.com/office/powerpoint/2010/main" val="3547007639"/>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B2B98885-6A85-8D4F-A789-E610462AA929}" type="slidenum">
              <a:rPr lang="en-US"/>
              <a:pPr>
                <a:defRPr/>
              </a:pPr>
              <a:t>‹#›</a:t>
            </a:fld>
            <a:endParaRPr lang="en-US"/>
          </a:p>
        </p:txBody>
      </p:sp>
    </p:spTree>
    <p:extLst>
      <p:ext uri="{BB962C8B-B14F-4D97-AF65-F5344CB8AC3E}">
        <p14:creationId xmlns:p14="http://schemas.microsoft.com/office/powerpoint/2010/main" val="1298246597"/>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1" hangingPunct="1">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Tahoma" charset="0"/>
              </a:defRPr>
            </a:lvl1pPr>
          </a:lstStyle>
          <a:p>
            <a:pPr>
              <a:defRPr/>
            </a:pPr>
            <a:fld id="{CD01A552-17B6-4D42-B670-FF88F0BEC505}" type="slidenum">
              <a:rPr lang="en-US"/>
              <a:pPr>
                <a:defRPr/>
              </a:pPr>
              <a:t>‹#›</a:t>
            </a:fld>
            <a:endParaRPr lang="en-US"/>
          </a:p>
        </p:txBody>
      </p:sp>
    </p:spTree>
    <p:extLst>
      <p:ext uri="{BB962C8B-B14F-4D97-AF65-F5344CB8AC3E}">
        <p14:creationId xmlns:p14="http://schemas.microsoft.com/office/powerpoint/2010/main" val="62354857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p:txBody>
          <a:bodyPr/>
          <a:lstStyle>
            <a:lvl1pPr>
              <a:defRPr>
                <a:latin typeface="Arial" charset="0"/>
                <a:cs typeface="Arial" charset="0"/>
              </a:defRPr>
            </a:lvl1pPr>
          </a:lstStyle>
          <a:p>
            <a:pPr>
              <a:defRPr/>
            </a:pPr>
            <a:endParaRPr lang="en-US"/>
          </a:p>
        </p:txBody>
      </p:sp>
      <p:sp>
        <p:nvSpPr>
          <p:cNvPr id="3" name="Rectangle 1029"/>
          <p:cNvSpPr>
            <a:spLocks noGrp="1" noChangeArrowheads="1"/>
          </p:cNvSpPr>
          <p:nvPr>
            <p:ph type="ftr" sz="quarter" idx="11"/>
          </p:nvPr>
        </p:nvSpPr>
        <p:spPr/>
        <p:txBody>
          <a:bodyPr/>
          <a:lstStyle>
            <a:lvl1pPr>
              <a:defRPr>
                <a:latin typeface="Arial" charset="0"/>
                <a:cs typeface="Arial" charset="0"/>
              </a:defRPr>
            </a:lvl1pPr>
          </a:lstStyle>
          <a:p>
            <a:pPr>
              <a:defRPr/>
            </a:pPr>
            <a:endParaRPr lang="en-US"/>
          </a:p>
        </p:txBody>
      </p:sp>
      <p:sp>
        <p:nvSpPr>
          <p:cNvPr id="4" name="Rectangle 1030"/>
          <p:cNvSpPr>
            <a:spLocks noGrp="1" noChangeArrowheads="1"/>
          </p:cNvSpPr>
          <p:nvPr>
            <p:ph type="sldNum" sz="quarter" idx="12"/>
          </p:nvPr>
        </p:nvSpPr>
        <p:spPr/>
        <p:txBody>
          <a:bodyPr/>
          <a:lstStyle>
            <a:lvl1pPr>
              <a:defRPr>
                <a:latin typeface="Arial" charset="0"/>
                <a:cs typeface="Arial" charset="0"/>
              </a:defRPr>
            </a:lvl1pPr>
          </a:lstStyle>
          <a:p>
            <a:pPr>
              <a:defRPr/>
            </a:pPr>
            <a:fld id="{A45FD52C-383C-B149-BC9E-9FB2E019D161}" type="slidenum">
              <a:rPr lang="en-US"/>
              <a:pPr>
                <a:defRPr/>
              </a:pPr>
              <a:t>‹#›</a:t>
            </a:fld>
            <a:endParaRPr lang="en-US"/>
          </a:p>
        </p:txBody>
      </p:sp>
    </p:spTree>
    <p:extLst>
      <p:ext uri="{BB962C8B-B14F-4D97-AF65-F5344CB8AC3E}">
        <p14:creationId xmlns:p14="http://schemas.microsoft.com/office/powerpoint/2010/main" val="422719958"/>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descr="Canvas"/>
          <p:cNvSpPr>
            <a:spLocks noChangeArrowheads="1"/>
          </p:cNvSpPr>
          <p:nvPr/>
        </p:nvSpPr>
        <p:spPr bwMode="white">
          <a:xfrm>
            <a:off x="528638" y="201613"/>
            <a:ext cx="8397875" cy="6467475"/>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kumimoji="1" lang="en-US"/>
          </a:p>
        </p:txBody>
      </p:sp>
      <p:pic>
        <p:nvPicPr>
          <p:cNvPr id="5" name="Picture 3" descr="minispi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ltGray">
          <a:xfrm>
            <a:off x="0" y="50800"/>
            <a:ext cx="1181100" cy="428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4" descr="Canvas"/>
          <p:cNvSpPr>
            <a:spLocks noChangeArrowheads="1"/>
          </p:cNvSpPr>
          <p:nvPr/>
        </p:nvSpPr>
        <p:spPr bwMode="white">
          <a:xfrm>
            <a:off x="596900" y="4130675"/>
            <a:ext cx="1041400" cy="457200"/>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kumimoji="1" lang="en-US"/>
          </a:p>
        </p:txBody>
      </p:sp>
      <p:pic>
        <p:nvPicPr>
          <p:cNvPr id="7" name="Picture 5" descr="minispir"/>
          <p:cNvPicPr>
            <a:picLocks noChangeAspect="1" noChangeArrowheads="1"/>
          </p:cNvPicPr>
          <p:nvPr/>
        </p:nvPicPr>
        <p:blipFill>
          <a:blip r:embed="rId3" cstate="screen">
            <a:extLst>
              <a:ext uri="{28A0092B-C50C-407E-A947-70E740481C1C}">
                <a14:useLocalDpi xmlns:a14="http://schemas.microsoft.com/office/drawing/2010/main"/>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4" name="Rectangle 6"/>
          <p:cNvSpPr>
            <a:spLocks noGrp="1" noChangeArrowheads="1"/>
          </p:cNvSpPr>
          <p:nvPr>
            <p:ph type="ctrTitle"/>
          </p:nvPr>
        </p:nvSpPr>
        <p:spPr>
          <a:xfrm>
            <a:off x="914400" y="2057400"/>
            <a:ext cx="7721600" cy="1143000"/>
          </a:xfrm>
        </p:spPr>
        <p:txBody>
          <a:bodyPr/>
          <a:lstStyle>
            <a:lvl1pPr>
              <a:defRPr/>
            </a:lvl1pPr>
          </a:lstStyle>
          <a:p>
            <a:r>
              <a:rPr lang="en-US"/>
              <a:t>Click to edit Master title style</a:t>
            </a:r>
          </a:p>
        </p:txBody>
      </p:sp>
      <p:sp>
        <p:nvSpPr>
          <p:cNvPr id="7175" name="Rectangle 7"/>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n-US"/>
              <a:t>Click to edit Master subtitle style</a:t>
            </a:r>
          </a:p>
        </p:txBody>
      </p:sp>
      <p:sp>
        <p:nvSpPr>
          <p:cNvPr id="8" name="Rectangle 8"/>
          <p:cNvSpPr>
            <a:spLocks noGrp="1" noChangeArrowheads="1"/>
          </p:cNvSpPr>
          <p:nvPr>
            <p:ph type="dt" sz="quarter" idx="10"/>
          </p:nvPr>
        </p:nvSpPr>
        <p:spPr>
          <a:xfrm>
            <a:off x="1084263" y="6096000"/>
            <a:ext cx="1905000" cy="457200"/>
          </a:xfrm>
        </p:spPr>
        <p:txBody>
          <a:bodyPr/>
          <a:lstStyle>
            <a:lvl1pPr>
              <a:defRPr/>
            </a:lvl1pPr>
          </a:lstStyle>
          <a:p>
            <a:pPr>
              <a:defRPr/>
            </a:pPr>
            <a:endParaRPr lang="en-US"/>
          </a:p>
        </p:txBody>
      </p:sp>
      <p:sp>
        <p:nvSpPr>
          <p:cNvPr id="9" name="Rectangle 9"/>
          <p:cNvSpPr>
            <a:spLocks noGrp="1" noChangeArrowheads="1"/>
          </p:cNvSpPr>
          <p:nvPr>
            <p:ph type="ftr" sz="quarter" idx="11"/>
          </p:nvPr>
        </p:nvSpPr>
        <p:spPr>
          <a:xfrm>
            <a:off x="3522663" y="6096000"/>
            <a:ext cx="2895600" cy="457200"/>
          </a:xfrm>
        </p:spPr>
        <p:txBody>
          <a:bodyPr/>
          <a:lstStyle>
            <a:lvl1pPr>
              <a:defRPr/>
            </a:lvl1pPr>
          </a:lstStyle>
          <a:p>
            <a:pPr>
              <a:defRPr/>
            </a:pPr>
            <a:endParaRPr lang="en-US"/>
          </a:p>
        </p:txBody>
      </p:sp>
      <p:sp>
        <p:nvSpPr>
          <p:cNvPr id="10" name="Rectangle 10"/>
          <p:cNvSpPr>
            <a:spLocks noGrp="1" noChangeArrowheads="1"/>
          </p:cNvSpPr>
          <p:nvPr>
            <p:ph type="sldNum" sz="quarter" idx="12"/>
          </p:nvPr>
        </p:nvSpPr>
        <p:spPr>
          <a:xfrm>
            <a:off x="6951663" y="6096000"/>
            <a:ext cx="1905000" cy="457200"/>
          </a:xfrm>
        </p:spPr>
        <p:txBody>
          <a:bodyPr/>
          <a:lstStyle>
            <a:lvl1pPr>
              <a:defRPr/>
            </a:lvl1pPr>
          </a:lstStyle>
          <a:p>
            <a:pPr>
              <a:defRPr/>
            </a:pPr>
            <a:fld id="{E6832363-2F53-9849-A7AE-2143CF80A3DB}" type="slidenum">
              <a:rPr lang="en-US"/>
              <a:pPr>
                <a:defRPr/>
              </a:pPr>
              <a:t>‹#›</a:t>
            </a:fld>
            <a:endParaRPr lang="en-US"/>
          </a:p>
        </p:txBody>
      </p:sp>
    </p:spTree>
    <p:extLst>
      <p:ext uri="{BB962C8B-B14F-4D97-AF65-F5344CB8AC3E}">
        <p14:creationId xmlns:p14="http://schemas.microsoft.com/office/powerpoint/2010/main" val="1839383036"/>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A3088246-B328-2748-8C10-112C6CF93855}" type="slidenum">
              <a:rPr lang="en-US"/>
              <a:pPr>
                <a:defRPr/>
              </a:pPr>
              <a:t>‹#›</a:t>
            </a:fld>
            <a:endParaRPr lang="en-US"/>
          </a:p>
        </p:txBody>
      </p:sp>
    </p:spTree>
    <p:extLst>
      <p:ext uri="{BB962C8B-B14F-4D97-AF65-F5344CB8AC3E}">
        <p14:creationId xmlns:p14="http://schemas.microsoft.com/office/powerpoint/2010/main" val="1535458039"/>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F2D43FC8-5AF7-BB49-97B0-1BC74B4E6283}" type="slidenum">
              <a:rPr lang="en-US"/>
              <a:pPr>
                <a:defRPr/>
              </a:pPr>
              <a:t>‹#›</a:t>
            </a:fld>
            <a:endParaRPr lang="en-US"/>
          </a:p>
        </p:txBody>
      </p:sp>
    </p:spTree>
    <p:extLst>
      <p:ext uri="{BB962C8B-B14F-4D97-AF65-F5344CB8AC3E}">
        <p14:creationId xmlns:p14="http://schemas.microsoft.com/office/powerpoint/2010/main" val="2128700263"/>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7E40827-4B35-1147-AA2A-FEFABB6D956D}" type="slidenum">
              <a:rPr lang="en-US"/>
              <a:pPr>
                <a:defRPr/>
              </a:pPr>
              <a:t>‹#›</a:t>
            </a:fld>
            <a:endParaRPr lang="en-US"/>
          </a:p>
        </p:txBody>
      </p:sp>
    </p:spTree>
    <p:extLst>
      <p:ext uri="{BB962C8B-B14F-4D97-AF65-F5344CB8AC3E}">
        <p14:creationId xmlns:p14="http://schemas.microsoft.com/office/powerpoint/2010/main" val="7930285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B1A030B2-B592-0B40-93F8-D1A6DE1669F9}" type="slidenum">
              <a:rPr lang="en-US"/>
              <a:pPr>
                <a:defRPr/>
              </a:pPr>
              <a:t>‹#›</a:t>
            </a:fld>
            <a:endParaRPr lang="en-US"/>
          </a:p>
        </p:txBody>
      </p:sp>
    </p:spTree>
    <p:extLst>
      <p:ext uri="{BB962C8B-B14F-4D97-AF65-F5344CB8AC3E}">
        <p14:creationId xmlns:p14="http://schemas.microsoft.com/office/powerpoint/2010/main" val="69459050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FB161032-C23B-B342-9D8C-B9D4B6165159}" type="slidenum">
              <a:rPr lang="en-US"/>
              <a:pPr>
                <a:defRPr/>
              </a:pPr>
              <a:t>‹#›</a:t>
            </a:fld>
            <a:endParaRPr lang="en-US"/>
          </a:p>
        </p:txBody>
      </p:sp>
    </p:spTree>
    <p:extLst>
      <p:ext uri="{BB962C8B-B14F-4D97-AF65-F5344CB8AC3E}">
        <p14:creationId xmlns:p14="http://schemas.microsoft.com/office/powerpoint/2010/main" val="218153687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76EE3A35-4AE2-C847-8D4E-3A0E0731D004}" type="slidenum">
              <a:rPr lang="en-US"/>
              <a:pPr>
                <a:defRPr/>
              </a:pPr>
              <a:t>‹#›</a:t>
            </a:fld>
            <a:endParaRPr lang="en-US"/>
          </a:p>
        </p:txBody>
      </p:sp>
    </p:spTree>
    <p:extLst>
      <p:ext uri="{BB962C8B-B14F-4D97-AF65-F5344CB8AC3E}">
        <p14:creationId xmlns:p14="http://schemas.microsoft.com/office/powerpoint/2010/main" val="417619969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6B35E14C-9495-8C43-A58C-AA9546900566}" type="slidenum">
              <a:rPr lang="en-US"/>
              <a:pPr>
                <a:defRPr/>
              </a:pPr>
              <a:t>‹#›</a:t>
            </a:fld>
            <a:endParaRPr lang="en-US"/>
          </a:p>
        </p:txBody>
      </p:sp>
    </p:spTree>
    <p:extLst>
      <p:ext uri="{BB962C8B-B14F-4D97-AF65-F5344CB8AC3E}">
        <p14:creationId xmlns:p14="http://schemas.microsoft.com/office/powerpoint/2010/main" val="250028771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03842AE5-0050-8345-808D-712D3C8418E0}" type="slidenum">
              <a:rPr lang="en-US"/>
              <a:pPr>
                <a:defRPr/>
              </a:pPr>
              <a:t>‹#›</a:t>
            </a:fld>
            <a:endParaRPr lang="en-US"/>
          </a:p>
        </p:txBody>
      </p:sp>
    </p:spTree>
    <p:extLst>
      <p:ext uri="{BB962C8B-B14F-4D97-AF65-F5344CB8AC3E}">
        <p14:creationId xmlns:p14="http://schemas.microsoft.com/office/powerpoint/2010/main" val="199645216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49506D9F-0C84-C84A-BEEA-25FAA552E5B0}" type="slidenum">
              <a:rPr lang="en-US"/>
              <a:pPr>
                <a:defRPr/>
              </a:pPr>
              <a:t>‹#›</a:t>
            </a:fld>
            <a:endParaRPr lang="en-US"/>
          </a:p>
        </p:txBody>
      </p:sp>
    </p:spTree>
    <p:extLst>
      <p:ext uri="{BB962C8B-B14F-4D97-AF65-F5344CB8AC3E}">
        <p14:creationId xmlns:p14="http://schemas.microsoft.com/office/powerpoint/2010/main" val="789902420"/>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BAC1437D-36C4-274A-9798-E2D8B7D70D25}" type="slidenum">
              <a:rPr lang="en-US"/>
              <a:pPr>
                <a:defRPr/>
              </a:pPr>
              <a:t>‹#›</a:t>
            </a:fld>
            <a:endParaRPr lang="en-US"/>
          </a:p>
        </p:txBody>
      </p:sp>
    </p:spTree>
    <p:extLst>
      <p:ext uri="{BB962C8B-B14F-4D97-AF65-F5344CB8AC3E}">
        <p14:creationId xmlns:p14="http://schemas.microsoft.com/office/powerpoint/2010/main" val="353538790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381000"/>
            <a:ext cx="5562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50F32A29-C767-DD4F-8D26-514F9A5FD91F}" type="slidenum">
              <a:rPr lang="en-US"/>
              <a:pPr>
                <a:defRPr/>
              </a:pPr>
              <a:t>‹#›</a:t>
            </a:fld>
            <a:endParaRPr lang="en-US"/>
          </a:p>
        </p:txBody>
      </p:sp>
    </p:spTree>
    <p:extLst>
      <p:ext uri="{BB962C8B-B14F-4D97-AF65-F5344CB8AC3E}">
        <p14:creationId xmlns:p14="http://schemas.microsoft.com/office/powerpoint/2010/main" val="2622246634"/>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6343" indent="0" algn="ctr">
              <a:buNone/>
              <a:defRPr>
                <a:solidFill>
                  <a:schemeClr val="tx1">
                    <a:tint val="75000"/>
                  </a:schemeClr>
                </a:solidFill>
              </a:defRPr>
            </a:lvl2pPr>
            <a:lvl3pPr marL="912690" indent="0" algn="ctr">
              <a:buNone/>
              <a:defRPr>
                <a:solidFill>
                  <a:schemeClr val="tx1">
                    <a:tint val="75000"/>
                  </a:schemeClr>
                </a:solidFill>
              </a:defRPr>
            </a:lvl3pPr>
            <a:lvl4pPr marL="1369016" indent="0" algn="ctr">
              <a:buNone/>
              <a:defRPr>
                <a:solidFill>
                  <a:schemeClr val="tx1">
                    <a:tint val="75000"/>
                  </a:schemeClr>
                </a:solidFill>
              </a:defRPr>
            </a:lvl4pPr>
            <a:lvl5pPr marL="1825374" indent="0" algn="ctr">
              <a:buNone/>
              <a:defRPr>
                <a:solidFill>
                  <a:schemeClr val="tx1">
                    <a:tint val="75000"/>
                  </a:schemeClr>
                </a:solidFill>
              </a:defRPr>
            </a:lvl5pPr>
            <a:lvl6pPr marL="2281697" indent="0" algn="ctr">
              <a:buNone/>
              <a:defRPr>
                <a:solidFill>
                  <a:schemeClr val="tx1">
                    <a:tint val="75000"/>
                  </a:schemeClr>
                </a:solidFill>
              </a:defRPr>
            </a:lvl6pPr>
            <a:lvl7pPr marL="2738032" indent="0" algn="ctr">
              <a:buNone/>
              <a:defRPr>
                <a:solidFill>
                  <a:schemeClr val="tx1">
                    <a:tint val="75000"/>
                  </a:schemeClr>
                </a:solidFill>
              </a:defRPr>
            </a:lvl7pPr>
            <a:lvl8pPr marL="3194368" indent="0" algn="ctr">
              <a:buNone/>
              <a:defRPr>
                <a:solidFill>
                  <a:schemeClr val="tx1">
                    <a:tint val="75000"/>
                  </a:schemeClr>
                </a:solidFill>
              </a:defRPr>
            </a:lvl8pPr>
            <a:lvl9pPr marL="36507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646A40A2-1A7F-E940-B3C0-3EBC633C484F}"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F8B749AA-51D6-394A-A4FC-2652740AB9F0}" type="slidenum">
              <a:rPr lang="en-US"/>
              <a:pPr/>
              <a:t>‹#›</a:t>
            </a:fld>
            <a:endParaRPr lang="en-US"/>
          </a:p>
        </p:txBody>
      </p:sp>
    </p:spTree>
    <p:extLst>
      <p:ext uri="{BB962C8B-B14F-4D97-AF65-F5344CB8AC3E}">
        <p14:creationId xmlns:p14="http://schemas.microsoft.com/office/powerpoint/2010/main" val="3089096085"/>
      </p:ext>
    </p:extLst>
  </p:cSld>
  <p:clrMapOvr>
    <a:masterClrMapping/>
  </p:clrMapOvr>
  <p:transition spd="slow">
    <p:fade/>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91C3765-EC3A-2347-BAB9-9B69B56968D8}"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8B1B77CD-37B6-1146-A19C-E5639186FDEB}" type="slidenum">
              <a:rPr lang="en-US"/>
              <a:pPr/>
              <a:t>‹#›</a:t>
            </a:fld>
            <a:endParaRPr lang="en-US"/>
          </a:p>
        </p:txBody>
      </p:sp>
    </p:spTree>
    <p:extLst>
      <p:ext uri="{BB962C8B-B14F-4D97-AF65-F5344CB8AC3E}">
        <p14:creationId xmlns:p14="http://schemas.microsoft.com/office/powerpoint/2010/main" val="833482174"/>
      </p:ext>
    </p:extLst>
  </p:cSld>
  <p:clrMapOvr>
    <a:masterClrMapping/>
  </p:clrMapOvr>
  <p:transition spd="slow">
    <p:fade/>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343" indent="0">
              <a:buNone/>
              <a:defRPr sz="1800">
                <a:solidFill>
                  <a:schemeClr val="tx1">
                    <a:tint val="75000"/>
                  </a:schemeClr>
                </a:solidFill>
              </a:defRPr>
            </a:lvl2pPr>
            <a:lvl3pPr marL="912690" indent="0">
              <a:buNone/>
              <a:defRPr sz="1600">
                <a:solidFill>
                  <a:schemeClr val="tx1">
                    <a:tint val="75000"/>
                  </a:schemeClr>
                </a:solidFill>
              </a:defRPr>
            </a:lvl3pPr>
            <a:lvl4pPr marL="1369016" indent="0">
              <a:buNone/>
              <a:defRPr sz="1400">
                <a:solidFill>
                  <a:schemeClr val="tx1">
                    <a:tint val="75000"/>
                  </a:schemeClr>
                </a:solidFill>
              </a:defRPr>
            </a:lvl4pPr>
            <a:lvl5pPr marL="1825374" indent="0">
              <a:buNone/>
              <a:defRPr sz="1400">
                <a:solidFill>
                  <a:schemeClr val="tx1">
                    <a:tint val="75000"/>
                  </a:schemeClr>
                </a:solidFill>
              </a:defRPr>
            </a:lvl5pPr>
            <a:lvl6pPr marL="2281697" indent="0">
              <a:buNone/>
              <a:defRPr sz="1400">
                <a:solidFill>
                  <a:schemeClr val="tx1">
                    <a:tint val="75000"/>
                  </a:schemeClr>
                </a:solidFill>
              </a:defRPr>
            </a:lvl6pPr>
            <a:lvl7pPr marL="2738032" indent="0">
              <a:buNone/>
              <a:defRPr sz="1400">
                <a:solidFill>
                  <a:schemeClr val="tx1">
                    <a:tint val="75000"/>
                  </a:schemeClr>
                </a:solidFill>
              </a:defRPr>
            </a:lvl7pPr>
            <a:lvl8pPr marL="3194368" indent="0">
              <a:buNone/>
              <a:defRPr sz="1400">
                <a:solidFill>
                  <a:schemeClr val="tx1">
                    <a:tint val="75000"/>
                  </a:schemeClr>
                </a:solidFill>
              </a:defRPr>
            </a:lvl8pPr>
            <a:lvl9pPr marL="365071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4D3D4C4-556A-D34E-BDCA-93F872896B58}"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5B176137-5771-9F41-9F83-9F61E1332504}" type="slidenum">
              <a:rPr lang="en-US"/>
              <a:pPr/>
              <a:t>‹#›</a:t>
            </a:fld>
            <a:endParaRPr lang="en-US"/>
          </a:p>
        </p:txBody>
      </p:sp>
    </p:spTree>
    <p:extLst>
      <p:ext uri="{BB962C8B-B14F-4D97-AF65-F5344CB8AC3E}">
        <p14:creationId xmlns:p14="http://schemas.microsoft.com/office/powerpoint/2010/main" val="1737968889"/>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4D590EBC-7FB1-5D42-970B-24E9AE259580}" type="slidenum">
              <a:rPr lang="en-US"/>
              <a:pPr>
                <a:defRPr/>
              </a:pPr>
              <a:t>‹#›</a:t>
            </a:fld>
            <a:endParaRPr lang="en-US"/>
          </a:p>
        </p:txBody>
      </p:sp>
    </p:spTree>
    <p:extLst>
      <p:ext uri="{BB962C8B-B14F-4D97-AF65-F5344CB8AC3E}">
        <p14:creationId xmlns:p14="http://schemas.microsoft.com/office/powerpoint/2010/main" val="407457430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8EF78977-24D1-644C-ADF9-B176C6ACB4C0}"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771DA27B-6613-CB43-A4D6-5A95AB3FB5BD}" type="slidenum">
              <a:rPr lang="en-US"/>
              <a:pPr/>
              <a:t>‹#›</a:t>
            </a:fld>
            <a:endParaRPr lang="en-US"/>
          </a:p>
        </p:txBody>
      </p:sp>
    </p:spTree>
    <p:extLst>
      <p:ext uri="{BB962C8B-B14F-4D97-AF65-F5344CB8AC3E}">
        <p14:creationId xmlns:p14="http://schemas.microsoft.com/office/powerpoint/2010/main" val="1034326609"/>
      </p:ext>
    </p:extLst>
  </p:cSld>
  <p:clrMapOvr>
    <a:masterClrMapping/>
  </p:clrMapOvr>
  <p:transition spd="slow">
    <p:fade/>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062F881D-6380-EC4B-B791-38A1AE037F1F}" type="datetimeFigureOut">
              <a:rPr lang="en-US"/>
              <a:pPr/>
              <a:t>6/16/26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fld id="{EFFF0E42-28DB-044C-BBFF-604D49A2197F}" type="slidenum">
              <a:rPr lang="en-US"/>
              <a:pPr/>
              <a:t>‹#›</a:t>
            </a:fld>
            <a:endParaRPr lang="en-US"/>
          </a:p>
        </p:txBody>
      </p:sp>
    </p:spTree>
    <p:extLst>
      <p:ext uri="{BB962C8B-B14F-4D97-AF65-F5344CB8AC3E}">
        <p14:creationId xmlns:p14="http://schemas.microsoft.com/office/powerpoint/2010/main" val="211143959"/>
      </p:ext>
    </p:extLst>
  </p:cSld>
  <p:clrMapOvr>
    <a:masterClrMapping/>
  </p:clrMapOvr>
  <p:transition spd="slow">
    <p:fade/>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9B85D139-EB19-7848-A807-642B58AAA95C}" type="datetimeFigureOut">
              <a:rPr lang="en-US"/>
              <a:pPr/>
              <a:t>6/16/26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fld id="{24C81018-F8B9-E740-8A7E-4AC7D489C398}" type="slidenum">
              <a:rPr lang="en-US"/>
              <a:pPr/>
              <a:t>‹#›</a:t>
            </a:fld>
            <a:endParaRPr lang="en-US"/>
          </a:p>
        </p:txBody>
      </p:sp>
    </p:spTree>
    <p:extLst>
      <p:ext uri="{BB962C8B-B14F-4D97-AF65-F5344CB8AC3E}">
        <p14:creationId xmlns:p14="http://schemas.microsoft.com/office/powerpoint/2010/main" val="3225817335"/>
      </p:ext>
    </p:extLst>
  </p:cSld>
  <p:clrMapOvr>
    <a:masterClrMapping/>
  </p:clrMapOvr>
  <p:transition spd="slow">
    <p:fade/>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F74A13B-266A-5A45-B46D-A7077A76E94F}" type="datetimeFigureOut">
              <a:rPr lang="en-US"/>
              <a:pPr/>
              <a:t>6/16/26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fld id="{4592C43F-E98E-8A4D-8AF9-8880D7D52978}" type="slidenum">
              <a:rPr lang="en-US"/>
              <a:pPr/>
              <a:t>‹#›</a:t>
            </a:fld>
            <a:endParaRPr lang="en-US"/>
          </a:p>
        </p:txBody>
      </p:sp>
    </p:spTree>
    <p:extLst>
      <p:ext uri="{BB962C8B-B14F-4D97-AF65-F5344CB8AC3E}">
        <p14:creationId xmlns:p14="http://schemas.microsoft.com/office/powerpoint/2010/main" val="407746346"/>
      </p:ext>
    </p:extLst>
  </p:cSld>
  <p:clrMapOvr>
    <a:masterClrMapping/>
  </p:clrMapOvr>
  <p:transition spd="slow">
    <p:fade/>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FEB1CE5F-7C25-B14A-BB0C-8AF491016EC9}"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D8442A44-C60C-3540-ABC5-86B8EAE56017}" type="slidenum">
              <a:rPr lang="en-US"/>
              <a:pPr/>
              <a:t>‹#›</a:t>
            </a:fld>
            <a:endParaRPr lang="en-US"/>
          </a:p>
        </p:txBody>
      </p:sp>
    </p:spTree>
    <p:extLst>
      <p:ext uri="{BB962C8B-B14F-4D97-AF65-F5344CB8AC3E}">
        <p14:creationId xmlns:p14="http://schemas.microsoft.com/office/powerpoint/2010/main" val="1141146817"/>
      </p:ext>
    </p:extLst>
  </p:cSld>
  <p:clrMapOvr>
    <a:masterClrMapping/>
  </p:clrMapOvr>
  <p:transition spd="slow">
    <p:fade/>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18CD8591-41C9-EA46-BE7B-640F2C3387DF}" type="datetimeFigureOut">
              <a:rPr lang="en-US"/>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fld id="{B8C0FF84-406C-5449-873F-A13F0C17AD28}" type="slidenum">
              <a:rPr lang="en-US"/>
              <a:pPr/>
              <a:t>‹#›</a:t>
            </a:fld>
            <a:endParaRPr lang="en-US"/>
          </a:p>
        </p:txBody>
      </p:sp>
    </p:spTree>
    <p:extLst>
      <p:ext uri="{BB962C8B-B14F-4D97-AF65-F5344CB8AC3E}">
        <p14:creationId xmlns:p14="http://schemas.microsoft.com/office/powerpoint/2010/main" val="1150550819"/>
      </p:ext>
    </p:extLst>
  </p:cSld>
  <p:clrMapOvr>
    <a:masterClrMapping/>
  </p:clrMapOvr>
  <p:transition spd="slow">
    <p:fade/>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2FECAC3E-E8AE-4B46-BB27-94FFBFDA18A4}"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A84B1C84-5CB2-D54C-96D7-AECD56D7B624}" type="slidenum">
              <a:rPr lang="en-US"/>
              <a:pPr/>
              <a:t>‹#›</a:t>
            </a:fld>
            <a:endParaRPr lang="en-US"/>
          </a:p>
        </p:txBody>
      </p:sp>
    </p:spTree>
    <p:extLst>
      <p:ext uri="{BB962C8B-B14F-4D97-AF65-F5344CB8AC3E}">
        <p14:creationId xmlns:p14="http://schemas.microsoft.com/office/powerpoint/2010/main" val="3493659316"/>
      </p:ext>
    </p:extLst>
  </p:cSld>
  <p:clrMapOvr>
    <a:masterClrMapping/>
  </p:clrMapOvr>
  <p:transition spd="slow">
    <p:fade/>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0DF1B041-0579-E14B-902B-E71AA5B7A609}" type="datetimeFigureOut">
              <a:rPr lang="en-US"/>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fld id="{60B9C1D0-5665-064F-952D-03DF08A195E4}" type="slidenum">
              <a:rPr lang="en-US"/>
              <a:pPr/>
              <a:t>‹#›</a:t>
            </a:fld>
            <a:endParaRPr lang="en-US"/>
          </a:p>
        </p:txBody>
      </p:sp>
    </p:spTree>
    <p:extLst>
      <p:ext uri="{BB962C8B-B14F-4D97-AF65-F5344CB8AC3E}">
        <p14:creationId xmlns:p14="http://schemas.microsoft.com/office/powerpoint/2010/main" val="1833562559"/>
      </p:ext>
    </p:extLst>
  </p:cSld>
  <p:clrMapOvr>
    <a:masterClrMapping/>
  </p:clrMapOvr>
  <p:transition spd="slow">
    <p:fade/>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741798573"/>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78526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BF5A7BC-9CF1-F34B-A58E-6CA85B77612F}" type="slidenum">
              <a:rPr lang="en-US"/>
              <a:pPr>
                <a:defRPr/>
              </a:pPr>
              <a:t>‹#›</a:t>
            </a:fld>
            <a:endParaRPr lang="en-US"/>
          </a:p>
        </p:txBody>
      </p:sp>
    </p:spTree>
    <p:extLst>
      <p:ext uri="{BB962C8B-B14F-4D97-AF65-F5344CB8AC3E}">
        <p14:creationId xmlns:p14="http://schemas.microsoft.com/office/powerpoint/2010/main" val="2890584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8"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Rectangle 8"/>
          <p:cNvSpPr>
            <a:spLocks noGrp="1" noChangeArrowheads="1"/>
          </p:cNvSpPr>
          <p:nvPr>
            <p:ph type="sldNum" sz="quarter" idx="12"/>
          </p:nvPr>
        </p:nvSpPr>
        <p:spPr/>
        <p:txBody>
          <a:bodyPr/>
          <a:lstStyle>
            <a:lvl1pPr eaLnBrk="0" hangingPunct="0">
              <a:defRPr>
                <a:latin typeface="Arial" charset="0"/>
              </a:defRPr>
            </a:lvl1pPr>
          </a:lstStyle>
          <a:p>
            <a:pPr>
              <a:defRPr/>
            </a:pPr>
            <a:fld id="{A8650B34-3004-2B42-8F4D-FCFBBDA21AE4}" type="slidenum">
              <a:rPr lang="en-US"/>
              <a:pPr>
                <a:defRPr/>
              </a:pPr>
              <a:t>‹#›</a:t>
            </a:fld>
            <a:endParaRPr lang="en-US"/>
          </a:p>
        </p:txBody>
      </p:sp>
    </p:spTree>
    <p:extLst>
      <p:ext uri="{BB962C8B-B14F-4D97-AF65-F5344CB8AC3E}">
        <p14:creationId xmlns:p14="http://schemas.microsoft.com/office/powerpoint/2010/main" val="501645889"/>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582049390"/>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551802586"/>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1A3F99-0323-4251-B789-07BE038C1AB7}" type="datetimeFigureOut">
              <a:rPr lang="en-GB" smtClean="0"/>
              <a:t>16/06/2026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591581284"/>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1A3F99-0323-4251-B789-07BE038C1AB7}" type="datetimeFigureOut">
              <a:rPr lang="en-GB" smtClean="0"/>
              <a:t>16/06/2026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368388992"/>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3F99-0323-4251-B789-07BE038C1AB7}" type="datetimeFigureOut">
              <a:rPr lang="en-GB" smtClean="0"/>
              <a:t>16/06/2026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004062702"/>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964787983"/>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4047305996"/>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943037767"/>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7992611"/>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228600" y="3124200"/>
            <a:ext cx="8564563" cy="390525"/>
            <a:chOff x="144" y="1968"/>
            <a:chExt cx="5395" cy="246"/>
          </a:xfrm>
        </p:grpSpPr>
        <p:sp>
          <p:nvSpPr>
            <p:cNvPr id="5" name="Freeform 3"/>
            <p:cNvSpPr>
              <a:spLocks/>
            </p:cNvSpPr>
            <p:nvPr userDrawn="1"/>
          </p:nvSpPr>
          <p:spPr bwMode="auto">
            <a:xfrm rot="-5400000" flipH="1" flipV="1">
              <a:off x="2794" y="-586"/>
              <a:ext cx="96" cy="5395"/>
            </a:xfrm>
            <a:custGeom>
              <a:avLst/>
              <a:gdLst>
                <a:gd name="T0" fmla="*/ 0 w 1699"/>
                <a:gd name="T1" fmla="*/ 48415 h 3264"/>
                <a:gd name="T2" fmla="*/ 0 w 1699"/>
                <a:gd name="T3" fmla="*/ 16116 h 3264"/>
                <a:gd name="T4" fmla="*/ 0 w 1699"/>
                <a:gd name="T5" fmla="*/ 2962 h 3264"/>
                <a:gd name="T6" fmla="*/ 0 w 1699"/>
                <a:gd name="T7" fmla="*/ 2962 h 3264"/>
                <a:gd name="T8" fmla="*/ 0 w 1699"/>
                <a:gd name="T9" fmla="*/ 940 h 3264"/>
                <a:gd name="T10" fmla="*/ 0 w 1699"/>
                <a:gd name="T11" fmla="*/ 2284 h 3264"/>
                <a:gd name="T12" fmla="*/ 0 w 1699"/>
                <a:gd name="T13" fmla="*/ 14704 h 3264"/>
                <a:gd name="T14" fmla="*/ 0 w 1699"/>
                <a:gd name="T15" fmla="*/ 37382 h 3264"/>
                <a:gd name="T16" fmla="*/ 0 w 1699"/>
                <a:gd name="T17" fmla="*/ 67816 h 3264"/>
                <a:gd name="T18" fmla="*/ 0 w 1699"/>
                <a:gd name="T19" fmla="*/ 108355 h 3264"/>
                <a:gd name="T20" fmla="*/ 0 w 1699"/>
                <a:gd name="T21" fmla="*/ 145577 h 3264"/>
                <a:gd name="T22" fmla="*/ 0 w 1699"/>
                <a:gd name="T23" fmla="*/ 205511 h 3264"/>
                <a:gd name="T24" fmla="*/ 0 w 1699"/>
                <a:gd name="T25" fmla="*/ 260601 h 3264"/>
                <a:gd name="T26" fmla="*/ 0 w 1699"/>
                <a:gd name="T27" fmla="*/ 281345 h 3264"/>
                <a:gd name="T28" fmla="*/ 0 w 1699"/>
                <a:gd name="T29" fmla="*/ 297778 h 3264"/>
                <a:gd name="T30" fmla="*/ 0 w 1699"/>
                <a:gd name="T31" fmla="*/ 297778 h 3264"/>
                <a:gd name="T32" fmla="*/ 0 w 1699"/>
                <a:gd name="T33" fmla="*/ 295046 h 3264"/>
                <a:gd name="T34" fmla="*/ 0 w 1699"/>
                <a:gd name="T35" fmla="*/ 299161 h 3264"/>
                <a:gd name="T36" fmla="*/ 0 w 1699"/>
                <a:gd name="T37" fmla="*/ 291629 h 3264"/>
                <a:gd name="T38" fmla="*/ 0 w 1699"/>
                <a:gd name="T39" fmla="*/ 271633 h 3264"/>
                <a:gd name="T40" fmla="*/ 0 w 1699"/>
                <a:gd name="T41" fmla="*/ 244122 h 3264"/>
                <a:gd name="T42" fmla="*/ 0 w 1699"/>
                <a:gd name="T43" fmla="*/ 205511 h 3264"/>
                <a:gd name="T44" fmla="*/ 0 w 1699"/>
                <a:gd name="T45" fmla="*/ 166967 h 3264"/>
                <a:gd name="T46" fmla="*/ 0 w 1699"/>
                <a:gd name="T47" fmla="*/ 115945 h 3264"/>
                <a:gd name="T48" fmla="*/ 0 w 1699"/>
                <a:gd name="T49" fmla="*/ 84236 h 3264"/>
                <a:gd name="T50" fmla="*/ 0 w 1699"/>
                <a:gd name="T51" fmla="*/ 48415 h 32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9" h="3264">
                  <a:moveTo>
                    <a:pt x="91" y="526"/>
                  </a:moveTo>
                  <a:cubicBezTo>
                    <a:pt x="116" y="403"/>
                    <a:pt x="152" y="257"/>
                    <a:pt x="211" y="175"/>
                  </a:cubicBezTo>
                  <a:cubicBezTo>
                    <a:pt x="270" y="93"/>
                    <a:pt x="345" y="56"/>
                    <a:pt x="443" y="32"/>
                  </a:cubicBezTo>
                  <a:cubicBezTo>
                    <a:pt x="541" y="8"/>
                    <a:pt x="675" y="36"/>
                    <a:pt x="802" y="32"/>
                  </a:cubicBezTo>
                  <a:cubicBezTo>
                    <a:pt x="929" y="28"/>
                    <a:pt x="1093" y="11"/>
                    <a:pt x="1206" y="10"/>
                  </a:cubicBezTo>
                  <a:cubicBezTo>
                    <a:pt x="1319" y="9"/>
                    <a:pt x="1407" y="0"/>
                    <a:pt x="1482" y="25"/>
                  </a:cubicBezTo>
                  <a:cubicBezTo>
                    <a:pt x="1557" y="50"/>
                    <a:pt x="1626" y="97"/>
                    <a:pt x="1655" y="160"/>
                  </a:cubicBezTo>
                  <a:cubicBezTo>
                    <a:pt x="1684" y="223"/>
                    <a:pt x="1669" y="310"/>
                    <a:pt x="1655" y="406"/>
                  </a:cubicBezTo>
                  <a:cubicBezTo>
                    <a:pt x="1641" y="502"/>
                    <a:pt x="1587" y="608"/>
                    <a:pt x="1572" y="736"/>
                  </a:cubicBezTo>
                  <a:cubicBezTo>
                    <a:pt x="1557" y="864"/>
                    <a:pt x="1555" y="1036"/>
                    <a:pt x="1565" y="1177"/>
                  </a:cubicBezTo>
                  <a:cubicBezTo>
                    <a:pt x="1575" y="1318"/>
                    <a:pt x="1611" y="1405"/>
                    <a:pt x="1632" y="1581"/>
                  </a:cubicBezTo>
                  <a:cubicBezTo>
                    <a:pt x="1653" y="1757"/>
                    <a:pt x="1699" y="2024"/>
                    <a:pt x="1692" y="2232"/>
                  </a:cubicBezTo>
                  <a:cubicBezTo>
                    <a:pt x="1685" y="2440"/>
                    <a:pt x="1598" y="2693"/>
                    <a:pt x="1587" y="2830"/>
                  </a:cubicBezTo>
                  <a:cubicBezTo>
                    <a:pt x="1576" y="2967"/>
                    <a:pt x="1634" y="2988"/>
                    <a:pt x="1625" y="3055"/>
                  </a:cubicBezTo>
                  <a:cubicBezTo>
                    <a:pt x="1616" y="3122"/>
                    <a:pt x="1585" y="3204"/>
                    <a:pt x="1535" y="3234"/>
                  </a:cubicBezTo>
                  <a:cubicBezTo>
                    <a:pt x="1485" y="3264"/>
                    <a:pt x="1427" y="3239"/>
                    <a:pt x="1325" y="3234"/>
                  </a:cubicBezTo>
                  <a:cubicBezTo>
                    <a:pt x="1223" y="3229"/>
                    <a:pt x="1057" y="3202"/>
                    <a:pt x="921" y="3204"/>
                  </a:cubicBezTo>
                  <a:cubicBezTo>
                    <a:pt x="785" y="3206"/>
                    <a:pt x="641" y="3255"/>
                    <a:pt x="510" y="3249"/>
                  </a:cubicBezTo>
                  <a:cubicBezTo>
                    <a:pt x="379" y="3243"/>
                    <a:pt x="214" y="3217"/>
                    <a:pt x="136" y="3167"/>
                  </a:cubicBezTo>
                  <a:cubicBezTo>
                    <a:pt x="58" y="3117"/>
                    <a:pt x="45" y="3036"/>
                    <a:pt x="39" y="2950"/>
                  </a:cubicBezTo>
                  <a:cubicBezTo>
                    <a:pt x="33" y="2864"/>
                    <a:pt x="89" y="2771"/>
                    <a:pt x="99" y="2651"/>
                  </a:cubicBezTo>
                  <a:cubicBezTo>
                    <a:pt x="109" y="2531"/>
                    <a:pt x="114" y="2372"/>
                    <a:pt x="99" y="2232"/>
                  </a:cubicBezTo>
                  <a:cubicBezTo>
                    <a:pt x="84" y="2092"/>
                    <a:pt x="18" y="1975"/>
                    <a:pt x="9" y="1813"/>
                  </a:cubicBezTo>
                  <a:cubicBezTo>
                    <a:pt x="0" y="1651"/>
                    <a:pt x="37" y="1409"/>
                    <a:pt x="46" y="1259"/>
                  </a:cubicBezTo>
                  <a:cubicBezTo>
                    <a:pt x="55" y="1109"/>
                    <a:pt x="52" y="1036"/>
                    <a:pt x="61" y="915"/>
                  </a:cubicBezTo>
                  <a:cubicBezTo>
                    <a:pt x="70" y="794"/>
                    <a:pt x="66" y="649"/>
                    <a:pt x="91" y="526"/>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grpSp>
          <p:nvGrpSpPr>
            <p:cNvPr id="6" name="Group 4"/>
            <p:cNvGrpSpPr>
              <a:grpSpLocks/>
            </p:cNvGrpSpPr>
            <p:nvPr userDrawn="1"/>
          </p:nvGrpSpPr>
          <p:grpSpPr bwMode="auto">
            <a:xfrm>
              <a:off x="2400" y="1968"/>
              <a:ext cx="768" cy="246"/>
              <a:chOff x="1797" y="3074"/>
              <a:chExt cx="2346" cy="655"/>
            </a:xfrm>
          </p:grpSpPr>
          <p:grpSp>
            <p:nvGrpSpPr>
              <p:cNvPr id="7" name="Group 5"/>
              <p:cNvGrpSpPr>
                <a:grpSpLocks/>
              </p:cNvGrpSpPr>
              <p:nvPr/>
            </p:nvGrpSpPr>
            <p:grpSpPr bwMode="auto">
              <a:xfrm>
                <a:off x="1797" y="3074"/>
                <a:ext cx="2346" cy="655"/>
                <a:chOff x="1865" y="1810"/>
                <a:chExt cx="2346" cy="655"/>
              </a:xfrm>
            </p:grpSpPr>
            <p:sp>
              <p:nvSpPr>
                <p:cNvPr id="11" name="Freeform 6"/>
                <p:cNvSpPr>
                  <a:spLocks/>
                </p:cNvSpPr>
                <p:nvPr/>
              </p:nvSpPr>
              <p:spPr bwMode="auto">
                <a:xfrm>
                  <a:off x="2051" y="2007"/>
                  <a:ext cx="2160" cy="458"/>
                </a:xfrm>
                <a:custGeom>
                  <a:avLst/>
                  <a:gdLst>
                    <a:gd name="T0" fmla="*/ 7 w 2161"/>
                    <a:gd name="T1" fmla="*/ 139 h 457"/>
                    <a:gd name="T2" fmla="*/ 89 w 2161"/>
                    <a:gd name="T3" fmla="*/ 275 h 457"/>
                    <a:gd name="T4" fmla="*/ 187 w 2161"/>
                    <a:gd name="T5" fmla="*/ 342 h 457"/>
                    <a:gd name="T6" fmla="*/ 351 w 2161"/>
                    <a:gd name="T7" fmla="*/ 312 h 457"/>
                    <a:gd name="T8" fmla="*/ 561 w 2161"/>
                    <a:gd name="T9" fmla="*/ 290 h 457"/>
                    <a:gd name="T10" fmla="*/ 852 w 2161"/>
                    <a:gd name="T11" fmla="*/ 268 h 457"/>
                    <a:gd name="T12" fmla="*/ 1158 w 2161"/>
                    <a:gd name="T13" fmla="*/ 268 h 457"/>
                    <a:gd name="T14" fmla="*/ 1532 w 2161"/>
                    <a:gd name="T15" fmla="*/ 327 h 457"/>
                    <a:gd name="T16" fmla="*/ 1749 w 2161"/>
                    <a:gd name="T17" fmla="*/ 410 h 457"/>
                    <a:gd name="T18" fmla="*/ 1898 w 2161"/>
                    <a:gd name="T19" fmla="*/ 462 h 457"/>
                    <a:gd name="T20" fmla="*/ 2040 w 2161"/>
                    <a:gd name="T21" fmla="*/ 432 h 457"/>
                    <a:gd name="T22" fmla="*/ 2100 w 2161"/>
                    <a:gd name="T23" fmla="*/ 357 h 457"/>
                    <a:gd name="T24" fmla="*/ 2100 w 2161"/>
                    <a:gd name="T25" fmla="*/ 260 h 457"/>
                    <a:gd name="T26" fmla="*/ 1995 w 2161"/>
                    <a:gd name="T27" fmla="*/ 154 h 457"/>
                    <a:gd name="T28" fmla="*/ 1158 w 2161"/>
                    <a:gd name="T29" fmla="*/ 27 h 457"/>
                    <a:gd name="T30" fmla="*/ 336 w 2161"/>
                    <a:gd name="T31" fmla="*/ 4 h 457"/>
                    <a:gd name="T32" fmla="*/ 52 w 2161"/>
                    <a:gd name="T33" fmla="*/ 49 h 457"/>
                    <a:gd name="T34" fmla="*/ 7 w 2161"/>
                    <a:gd name="T35" fmla="*/ 139 h 4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61" h="457">
                      <a:moveTo>
                        <a:pt x="7" y="139"/>
                      </a:moveTo>
                      <a:cubicBezTo>
                        <a:pt x="13" y="175"/>
                        <a:pt x="59" y="234"/>
                        <a:pt x="89" y="266"/>
                      </a:cubicBezTo>
                      <a:cubicBezTo>
                        <a:pt x="119" y="298"/>
                        <a:pt x="143" y="327"/>
                        <a:pt x="187" y="333"/>
                      </a:cubicBezTo>
                      <a:cubicBezTo>
                        <a:pt x="231" y="339"/>
                        <a:pt x="289" y="312"/>
                        <a:pt x="351" y="303"/>
                      </a:cubicBezTo>
                      <a:cubicBezTo>
                        <a:pt x="413" y="294"/>
                        <a:pt x="478" y="288"/>
                        <a:pt x="561" y="281"/>
                      </a:cubicBezTo>
                      <a:cubicBezTo>
                        <a:pt x="644" y="274"/>
                        <a:pt x="751" y="263"/>
                        <a:pt x="852" y="259"/>
                      </a:cubicBezTo>
                      <a:cubicBezTo>
                        <a:pt x="953" y="255"/>
                        <a:pt x="1052" y="249"/>
                        <a:pt x="1167" y="259"/>
                      </a:cubicBezTo>
                      <a:cubicBezTo>
                        <a:pt x="1282" y="269"/>
                        <a:pt x="1443" y="294"/>
                        <a:pt x="1541" y="318"/>
                      </a:cubicBezTo>
                      <a:cubicBezTo>
                        <a:pt x="1639" y="342"/>
                        <a:pt x="1697" y="379"/>
                        <a:pt x="1758" y="401"/>
                      </a:cubicBezTo>
                      <a:cubicBezTo>
                        <a:pt x="1819" y="423"/>
                        <a:pt x="1858" y="449"/>
                        <a:pt x="1907" y="453"/>
                      </a:cubicBezTo>
                      <a:cubicBezTo>
                        <a:pt x="1956" y="457"/>
                        <a:pt x="2015" y="440"/>
                        <a:pt x="2049" y="423"/>
                      </a:cubicBezTo>
                      <a:cubicBezTo>
                        <a:pt x="2083" y="406"/>
                        <a:pt x="2099" y="377"/>
                        <a:pt x="2109" y="348"/>
                      </a:cubicBezTo>
                      <a:cubicBezTo>
                        <a:pt x="2119" y="319"/>
                        <a:pt x="2127" y="283"/>
                        <a:pt x="2109" y="251"/>
                      </a:cubicBezTo>
                      <a:cubicBezTo>
                        <a:pt x="2091" y="219"/>
                        <a:pt x="2161" y="191"/>
                        <a:pt x="2004" y="154"/>
                      </a:cubicBezTo>
                      <a:cubicBezTo>
                        <a:pt x="1847" y="117"/>
                        <a:pt x="1445" y="52"/>
                        <a:pt x="1167" y="27"/>
                      </a:cubicBezTo>
                      <a:cubicBezTo>
                        <a:pt x="889" y="2"/>
                        <a:pt x="522" y="0"/>
                        <a:pt x="336" y="4"/>
                      </a:cubicBezTo>
                      <a:cubicBezTo>
                        <a:pt x="150" y="8"/>
                        <a:pt x="104" y="27"/>
                        <a:pt x="52" y="49"/>
                      </a:cubicBezTo>
                      <a:cubicBezTo>
                        <a:pt x="0" y="71"/>
                        <a:pt x="1" y="103"/>
                        <a:pt x="7" y="139"/>
                      </a:cubicBezTo>
                      <a:close/>
                    </a:path>
                  </a:pathLst>
                </a:custGeom>
                <a:solidFill>
                  <a:schemeClr val="bg2"/>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sp>
              <p:nvSpPr>
                <p:cNvPr id="12" name="Freeform 7"/>
                <p:cNvSpPr>
                  <a:spLocks/>
                </p:cNvSpPr>
                <p:nvPr/>
              </p:nvSpPr>
              <p:spPr bwMode="auto">
                <a:xfrm>
                  <a:off x="1865" y="1810"/>
                  <a:ext cx="2340" cy="586"/>
                </a:xfrm>
                <a:custGeom>
                  <a:avLst/>
                  <a:gdLst>
                    <a:gd name="T0" fmla="*/ 506 w 2341"/>
                    <a:gd name="T1" fmla="*/ 450 h 585"/>
                    <a:gd name="T2" fmla="*/ 274 w 2341"/>
                    <a:gd name="T3" fmla="*/ 524 h 585"/>
                    <a:gd name="T4" fmla="*/ 72 w 2341"/>
                    <a:gd name="T5" fmla="*/ 495 h 585"/>
                    <a:gd name="T6" fmla="*/ 5 w 2341"/>
                    <a:gd name="T7" fmla="*/ 382 h 585"/>
                    <a:gd name="T8" fmla="*/ 43 w 2341"/>
                    <a:gd name="T9" fmla="*/ 224 h 585"/>
                    <a:gd name="T10" fmla="*/ 215 w 2341"/>
                    <a:gd name="T11" fmla="*/ 89 h 585"/>
                    <a:gd name="T12" fmla="*/ 476 w 2341"/>
                    <a:gd name="T13" fmla="*/ 52 h 585"/>
                    <a:gd name="T14" fmla="*/ 731 w 2341"/>
                    <a:gd name="T15" fmla="*/ 74 h 585"/>
                    <a:gd name="T16" fmla="*/ 1090 w 2341"/>
                    <a:gd name="T17" fmla="*/ 37 h 585"/>
                    <a:gd name="T18" fmla="*/ 1358 w 2341"/>
                    <a:gd name="T19" fmla="*/ 7 h 585"/>
                    <a:gd name="T20" fmla="*/ 1769 w 2341"/>
                    <a:gd name="T21" fmla="*/ 7 h 585"/>
                    <a:gd name="T22" fmla="*/ 2195 w 2341"/>
                    <a:gd name="T23" fmla="*/ 52 h 585"/>
                    <a:gd name="T24" fmla="*/ 2278 w 2341"/>
                    <a:gd name="T25" fmla="*/ 111 h 585"/>
                    <a:gd name="T26" fmla="*/ 2323 w 2341"/>
                    <a:gd name="T27" fmla="*/ 246 h 585"/>
                    <a:gd name="T28" fmla="*/ 2330 w 2341"/>
                    <a:gd name="T29" fmla="*/ 382 h 585"/>
                    <a:gd name="T30" fmla="*/ 2315 w 2341"/>
                    <a:gd name="T31" fmla="*/ 465 h 585"/>
                    <a:gd name="T32" fmla="*/ 2330 w 2341"/>
                    <a:gd name="T33" fmla="*/ 547 h 585"/>
                    <a:gd name="T34" fmla="*/ 2300 w 2341"/>
                    <a:gd name="T35" fmla="*/ 592 h 585"/>
                    <a:gd name="T36" fmla="*/ 2225 w 2341"/>
                    <a:gd name="T37" fmla="*/ 562 h 585"/>
                    <a:gd name="T38" fmla="*/ 2053 w 2341"/>
                    <a:gd name="T39" fmla="*/ 495 h 585"/>
                    <a:gd name="T40" fmla="*/ 1769 w 2341"/>
                    <a:gd name="T41" fmla="*/ 457 h 585"/>
                    <a:gd name="T42" fmla="*/ 1604 w 2341"/>
                    <a:gd name="T43" fmla="*/ 457 h 585"/>
                    <a:gd name="T44" fmla="*/ 1320 w 2341"/>
                    <a:gd name="T45" fmla="*/ 427 h 585"/>
                    <a:gd name="T46" fmla="*/ 1186 w 2341"/>
                    <a:gd name="T47" fmla="*/ 420 h 585"/>
                    <a:gd name="T48" fmla="*/ 895 w 2341"/>
                    <a:gd name="T49" fmla="*/ 435 h 585"/>
                    <a:gd name="T50" fmla="*/ 671 w 2341"/>
                    <a:gd name="T51" fmla="*/ 420 h 585"/>
                    <a:gd name="T52" fmla="*/ 506 w 2341"/>
                    <a:gd name="T53" fmla="*/ 450 h 5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341" h="585">
                      <a:moveTo>
                        <a:pt x="506" y="441"/>
                      </a:moveTo>
                      <a:cubicBezTo>
                        <a:pt x="440" y="458"/>
                        <a:pt x="346" y="507"/>
                        <a:pt x="274" y="515"/>
                      </a:cubicBezTo>
                      <a:cubicBezTo>
                        <a:pt x="202" y="523"/>
                        <a:pt x="117" y="510"/>
                        <a:pt x="72" y="486"/>
                      </a:cubicBezTo>
                      <a:cubicBezTo>
                        <a:pt x="27" y="462"/>
                        <a:pt x="10" y="417"/>
                        <a:pt x="5" y="373"/>
                      </a:cubicBezTo>
                      <a:cubicBezTo>
                        <a:pt x="0" y="329"/>
                        <a:pt x="8" y="271"/>
                        <a:pt x="43" y="224"/>
                      </a:cubicBezTo>
                      <a:cubicBezTo>
                        <a:pt x="78" y="177"/>
                        <a:pt x="143" y="118"/>
                        <a:pt x="215" y="89"/>
                      </a:cubicBezTo>
                      <a:cubicBezTo>
                        <a:pt x="287" y="60"/>
                        <a:pt x="390" y="55"/>
                        <a:pt x="476" y="52"/>
                      </a:cubicBezTo>
                      <a:cubicBezTo>
                        <a:pt x="562" y="49"/>
                        <a:pt x="629" y="77"/>
                        <a:pt x="731" y="74"/>
                      </a:cubicBezTo>
                      <a:cubicBezTo>
                        <a:pt x="833" y="71"/>
                        <a:pt x="984" y="48"/>
                        <a:pt x="1090" y="37"/>
                      </a:cubicBezTo>
                      <a:cubicBezTo>
                        <a:pt x="1196" y="26"/>
                        <a:pt x="1252" y="12"/>
                        <a:pt x="1367" y="7"/>
                      </a:cubicBezTo>
                      <a:cubicBezTo>
                        <a:pt x="1482" y="2"/>
                        <a:pt x="1639" y="0"/>
                        <a:pt x="1778" y="7"/>
                      </a:cubicBezTo>
                      <a:cubicBezTo>
                        <a:pt x="1917" y="14"/>
                        <a:pt x="2119" y="35"/>
                        <a:pt x="2204" y="52"/>
                      </a:cubicBezTo>
                      <a:cubicBezTo>
                        <a:pt x="2289" y="69"/>
                        <a:pt x="2266" y="79"/>
                        <a:pt x="2287" y="111"/>
                      </a:cubicBezTo>
                      <a:cubicBezTo>
                        <a:pt x="2308" y="143"/>
                        <a:pt x="2323" y="202"/>
                        <a:pt x="2332" y="246"/>
                      </a:cubicBezTo>
                      <a:cubicBezTo>
                        <a:pt x="2341" y="290"/>
                        <a:pt x="2340" y="338"/>
                        <a:pt x="2339" y="373"/>
                      </a:cubicBezTo>
                      <a:cubicBezTo>
                        <a:pt x="2338" y="408"/>
                        <a:pt x="2324" y="429"/>
                        <a:pt x="2324" y="456"/>
                      </a:cubicBezTo>
                      <a:cubicBezTo>
                        <a:pt x="2324" y="483"/>
                        <a:pt x="2341" y="517"/>
                        <a:pt x="2339" y="538"/>
                      </a:cubicBezTo>
                      <a:cubicBezTo>
                        <a:pt x="2337" y="559"/>
                        <a:pt x="2326" y="581"/>
                        <a:pt x="2309" y="583"/>
                      </a:cubicBezTo>
                      <a:cubicBezTo>
                        <a:pt x="2292" y="585"/>
                        <a:pt x="2275" y="569"/>
                        <a:pt x="2234" y="553"/>
                      </a:cubicBezTo>
                      <a:cubicBezTo>
                        <a:pt x="2193" y="537"/>
                        <a:pt x="2138" y="504"/>
                        <a:pt x="2062" y="486"/>
                      </a:cubicBezTo>
                      <a:cubicBezTo>
                        <a:pt x="1986" y="468"/>
                        <a:pt x="1853" y="454"/>
                        <a:pt x="1778" y="448"/>
                      </a:cubicBezTo>
                      <a:cubicBezTo>
                        <a:pt x="1703" y="442"/>
                        <a:pt x="1688" y="453"/>
                        <a:pt x="1613" y="448"/>
                      </a:cubicBezTo>
                      <a:cubicBezTo>
                        <a:pt x="1538" y="443"/>
                        <a:pt x="1399" y="424"/>
                        <a:pt x="1329" y="418"/>
                      </a:cubicBezTo>
                      <a:cubicBezTo>
                        <a:pt x="1259" y="412"/>
                        <a:pt x="1267" y="410"/>
                        <a:pt x="1195" y="411"/>
                      </a:cubicBezTo>
                      <a:cubicBezTo>
                        <a:pt x="1123" y="412"/>
                        <a:pt x="982" y="426"/>
                        <a:pt x="895" y="426"/>
                      </a:cubicBezTo>
                      <a:cubicBezTo>
                        <a:pt x="808" y="426"/>
                        <a:pt x="738" y="410"/>
                        <a:pt x="671" y="411"/>
                      </a:cubicBezTo>
                      <a:cubicBezTo>
                        <a:pt x="604" y="412"/>
                        <a:pt x="572" y="424"/>
                        <a:pt x="506" y="441"/>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grpSp>
          <p:sp>
            <p:nvSpPr>
              <p:cNvPr id="8" name="Freeform 8"/>
              <p:cNvSpPr>
                <a:spLocks/>
              </p:cNvSpPr>
              <p:nvPr/>
            </p:nvSpPr>
            <p:spPr bwMode="auto">
              <a:xfrm>
                <a:off x="1864" y="3173"/>
                <a:ext cx="898" cy="397"/>
              </a:xfrm>
              <a:custGeom>
                <a:avLst/>
                <a:gdLst>
                  <a:gd name="T0" fmla="*/ 247 w 898"/>
                  <a:gd name="T1" fmla="*/ 397 h 397"/>
                  <a:gd name="T2" fmla="*/ 239 w 898"/>
                  <a:gd name="T3" fmla="*/ 269 h 397"/>
                  <a:gd name="T4" fmla="*/ 142 w 898"/>
                  <a:gd name="T5" fmla="*/ 307 h 397"/>
                  <a:gd name="T6" fmla="*/ 0 w 898"/>
                  <a:gd name="T7" fmla="*/ 299 h 397"/>
                  <a:gd name="T8" fmla="*/ 120 w 898"/>
                  <a:gd name="T9" fmla="*/ 262 h 397"/>
                  <a:gd name="T10" fmla="*/ 224 w 898"/>
                  <a:gd name="T11" fmla="*/ 202 h 397"/>
                  <a:gd name="T12" fmla="*/ 209 w 898"/>
                  <a:gd name="T13" fmla="*/ 67 h 397"/>
                  <a:gd name="T14" fmla="*/ 232 w 898"/>
                  <a:gd name="T15" fmla="*/ 0 h 397"/>
                  <a:gd name="T16" fmla="*/ 292 w 898"/>
                  <a:gd name="T17" fmla="*/ 90 h 397"/>
                  <a:gd name="T18" fmla="*/ 314 w 898"/>
                  <a:gd name="T19" fmla="*/ 187 h 397"/>
                  <a:gd name="T20" fmla="*/ 486 w 898"/>
                  <a:gd name="T21" fmla="*/ 135 h 397"/>
                  <a:gd name="T22" fmla="*/ 651 w 898"/>
                  <a:gd name="T23" fmla="*/ 112 h 397"/>
                  <a:gd name="T24" fmla="*/ 898 w 898"/>
                  <a:gd name="T25" fmla="*/ 82 h 397"/>
                  <a:gd name="T26" fmla="*/ 748 w 898"/>
                  <a:gd name="T27" fmla="*/ 150 h 397"/>
                  <a:gd name="T28" fmla="*/ 464 w 898"/>
                  <a:gd name="T29" fmla="*/ 187 h 397"/>
                  <a:gd name="T30" fmla="*/ 314 w 898"/>
                  <a:gd name="T31" fmla="*/ 232 h 397"/>
                  <a:gd name="T32" fmla="*/ 322 w 898"/>
                  <a:gd name="T33" fmla="*/ 374 h 397"/>
                  <a:gd name="T34" fmla="*/ 247 w 898"/>
                  <a:gd name="T35" fmla="*/ 397 h 3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98" h="397">
                    <a:moveTo>
                      <a:pt x="247" y="397"/>
                    </a:moveTo>
                    <a:lnTo>
                      <a:pt x="239" y="269"/>
                    </a:lnTo>
                    <a:lnTo>
                      <a:pt x="142" y="307"/>
                    </a:lnTo>
                    <a:lnTo>
                      <a:pt x="0" y="299"/>
                    </a:lnTo>
                    <a:lnTo>
                      <a:pt x="120" y="262"/>
                    </a:lnTo>
                    <a:lnTo>
                      <a:pt x="224" y="202"/>
                    </a:lnTo>
                    <a:lnTo>
                      <a:pt x="209" y="67"/>
                    </a:lnTo>
                    <a:lnTo>
                      <a:pt x="232" y="0"/>
                    </a:lnTo>
                    <a:lnTo>
                      <a:pt x="292" y="90"/>
                    </a:lnTo>
                    <a:lnTo>
                      <a:pt x="314" y="187"/>
                    </a:lnTo>
                    <a:lnTo>
                      <a:pt x="486" y="135"/>
                    </a:lnTo>
                    <a:lnTo>
                      <a:pt x="651" y="112"/>
                    </a:lnTo>
                    <a:lnTo>
                      <a:pt x="898" y="82"/>
                    </a:lnTo>
                    <a:lnTo>
                      <a:pt x="748" y="150"/>
                    </a:lnTo>
                    <a:lnTo>
                      <a:pt x="464" y="187"/>
                    </a:lnTo>
                    <a:lnTo>
                      <a:pt x="314" y="232"/>
                    </a:lnTo>
                    <a:lnTo>
                      <a:pt x="322" y="374"/>
                    </a:lnTo>
                    <a:lnTo>
                      <a:pt x="247" y="397"/>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sp>
            <p:nvSpPr>
              <p:cNvPr id="9" name="Freeform 9"/>
              <p:cNvSpPr>
                <a:spLocks/>
              </p:cNvSpPr>
              <p:nvPr/>
            </p:nvSpPr>
            <p:spPr bwMode="auto">
              <a:xfrm>
                <a:off x="3352" y="3074"/>
                <a:ext cx="156" cy="338"/>
              </a:xfrm>
              <a:custGeom>
                <a:avLst/>
                <a:gdLst>
                  <a:gd name="T0" fmla="*/ 81 w 157"/>
                  <a:gd name="T1" fmla="*/ 8 h 337"/>
                  <a:gd name="T2" fmla="*/ 148 w 157"/>
                  <a:gd name="T3" fmla="*/ 204 h 337"/>
                  <a:gd name="T4" fmla="*/ 133 w 157"/>
                  <a:gd name="T5" fmla="*/ 346 h 337"/>
                  <a:gd name="T6" fmla="*/ 0 w 157"/>
                  <a:gd name="T7" fmla="*/ 0 h 337"/>
                  <a:gd name="T8" fmla="*/ 81 w 157"/>
                  <a:gd name="T9" fmla="*/ 8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 h="337">
                    <a:moveTo>
                      <a:pt x="90" y="8"/>
                    </a:moveTo>
                    <a:lnTo>
                      <a:pt x="157" y="195"/>
                    </a:lnTo>
                    <a:lnTo>
                      <a:pt x="142" y="337"/>
                    </a:lnTo>
                    <a:lnTo>
                      <a:pt x="0" y="0"/>
                    </a:lnTo>
                    <a:lnTo>
                      <a:pt x="90" y="8"/>
                    </a:lnTo>
                    <a:close/>
                  </a:path>
                </a:pathLst>
              </a:custGeom>
              <a:solidFill>
                <a:schemeClr val="folHlink"/>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sp>
            <p:nvSpPr>
              <p:cNvPr id="10" name="Freeform 10"/>
              <p:cNvSpPr>
                <a:spLocks/>
              </p:cNvSpPr>
              <p:nvPr/>
            </p:nvSpPr>
            <p:spPr bwMode="auto">
              <a:xfrm>
                <a:off x="3306" y="3127"/>
                <a:ext cx="809" cy="397"/>
              </a:xfrm>
              <a:custGeom>
                <a:avLst/>
                <a:gdLst>
                  <a:gd name="T0" fmla="*/ 0 w 808"/>
                  <a:gd name="T1" fmla="*/ 375 h 396"/>
                  <a:gd name="T2" fmla="*/ 105 w 808"/>
                  <a:gd name="T3" fmla="*/ 375 h 396"/>
                  <a:gd name="T4" fmla="*/ 255 w 808"/>
                  <a:gd name="T5" fmla="*/ 315 h 396"/>
                  <a:gd name="T6" fmla="*/ 480 w 808"/>
                  <a:gd name="T7" fmla="*/ 112 h 396"/>
                  <a:gd name="T8" fmla="*/ 307 w 808"/>
                  <a:gd name="T9" fmla="*/ 67 h 396"/>
                  <a:gd name="T10" fmla="*/ 232 w 808"/>
                  <a:gd name="T11" fmla="*/ 22 h 396"/>
                  <a:gd name="T12" fmla="*/ 352 w 808"/>
                  <a:gd name="T13" fmla="*/ 22 h 396"/>
                  <a:gd name="T14" fmla="*/ 533 w 808"/>
                  <a:gd name="T15" fmla="*/ 74 h 396"/>
                  <a:gd name="T16" fmla="*/ 630 w 808"/>
                  <a:gd name="T17" fmla="*/ 0 h 396"/>
                  <a:gd name="T18" fmla="*/ 690 w 808"/>
                  <a:gd name="T19" fmla="*/ 0 h 396"/>
                  <a:gd name="T20" fmla="*/ 585 w 808"/>
                  <a:gd name="T21" fmla="*/ 82 h 396"/>
                  <a:gd name="T22" fmla="*/ 810 w 808"/>
                  <a:gd name="T23" fmla="*/ 134 h 396"/>
                  <a:gd name="T24" fmla="*/ 817 w 808"/>
                  <a:gd name="T25" fmla="*/ 218 h 396"/>
                  <a:gd name="T26" fmla="*/ 525 w 808"/>
                  <a:gd name="T27" fmla="*/ 134 h 396"/>
                  <a:gd name="T28" fmla="*/ 344 w 808"/>
                  <a:gd name="T29" fmla="*/ 300 h 396"/>
                  <a:gd name="T30" fmla="*/ 277 w 808"/>
                  <a:gd name="T31" fmla="*/ 353 h 396"/>
                  <a:gd name="T32" fmla="*/ 157 w 808"/>
                  <a:gd name="T33" fmla="*/ 405 h 396"/>
                  <a:gd name="T34" fmla="*/ 0 w 808"/>
                  <a:gd name="T35" fmla="*/ 375 h 3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08" h="396">
                    <a:moveTo>
                      <a:pt x="0" y="366"/>
                    </a:moveTo>
                    <a:lnTo>
                      <a:pt x="105" y="366"/>
                    </a:lnTo>
                    <a:lnTo>
                      <a:pt x="255" y="306"/>
                    </a:lnTo>
                    <a:lnTo>
                      <a:pt x="471" y="112"/>
                    </a:lnTo>
                    <a:lnTo>
                      <a:pt x="307" y="67"/>
                    </a:lnTo>
                    <a:lnTo>
                      <a:pt x="232" y="22"/>
                    </a:lnTo>
                    <a:lnTo>
                      <a:pt x="352" y="22"/>
                    </a:lnTo>
                    <a:lnTo>
                      <a:pt x="524" y="74"/>
                    </a:lnTo>
                    <a:lnTo>
                      <a:pt x="621" y="0"/>
                    </a:lnTo>
                    <a:lnTo>
                      <a:pt x="681" y="0"/>
                    </a:lnTo>
                    <a:lnTo>
                      <a:pt x="576" y="82"/>
                    </a:lnTo>
                    <a:lnTo>
                      <a:pt x="801" y="134"/>
                    </a:lnTo>
                    <a:lnTo>
                      <a:pt x="808" y="209"/>
                    </a:lnTo>
                    <a:lnTo>
                      <a:pt x="516" y="134"/>
                    </a:lnTo>
                    <a:lnTo>
                      <a:pt x="344" y="291"/>
                    </a:lnTo>
                    <a:lnTo>
                      <a:pt x="277" y="344"/>
                    </a:lnTo>
                    <a:lnTo>
                      <a:pt x="157" y="396"/>
                    </a:lnTo>
                    <a:lnTo>
                      <a:pt x="0" y="366"/>
                    </a:lnTo>
                    <a:close/>
                  </a:path>
                </a:pathLst>
              </a:custGeom>
              <a:solidFill>
                <a:schemeClr val="folHlink"/>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grpSp>
      </p:grpSp>
      <p:sp>
        <p:nvSpPr>
          <p:cNvPr id="57355" name="Rectangle 11"/>
          <p:cNvSpPr>
            <a:spLocks noGrp="1" noChangeArrowheads="1"/>
          </p:cNvSpPr>
          <p:nvPr>
            <p:ph type="ctrTitle"/>
          </p:nvPr>
        </p:nvSpPr>
        <p:spPr>
          <a:xfrm>
            <a:off x="685800" y="1416050"/>
            <a:ext cx="7772400" cy="1403350"/>
          </a:xfrm>
        </p:spPr>
        <p:txBody>
          <a:bodyPr anchor="b"/>
          <a:lstStyle>
            <a:lvl1pPr algn="ctr">
              <a:defRPr/>
            </a:lvl1pPr>
          </a:lstStyle>
          <a:p>
            <a:r>
              <a:rPr lang="en-US"/>
              <a:t>Click to edit Master title style</a:t>
            </a:r>
          </a:p>
        </p:txBody>
      </p:sp>
      <p:sp>
        <p:nvSpPr>
          <p:cNvPr id="57356" name="Rectangle 12"/>
          <p:cNvSpPr>
            <a:spLocks noGrp="1" noChangeArrowheads="1"/>
          </p:cNvSpPr>
          <p:nvPr>
            <p:ph type="subTitle" idx="1"/>
          </p:nvPr>
        </p:nvSpPr>
        <p:spPr>
          <a:xfrm>
            <a:off x="1371600" y="3886200"/>
            <a:ext cx="6400800" cy="1066800"/>
          </a:xfrm>
        </p:spPr>
        <p:txBody>
          <a:bodyPr>
            <a:spAutoFit/>
          </a:bodyPr>
          <a:lstStyle>
            <a:lvl1pPr marL="0" indent="0" algn="ctr">
              <a:buFontTx/>
              <a:buNone/>
              <a:defRPr/>
            </a:lvl1pPr>
          </a:lstStyle>
          <a:p>
            <a:r>
              <a:rPr lang="en-US"/>
              <a:t>Click to edit Master subtitle style</a:t>
            </a:r>
          </a:p>
        </p:txBody>
      </p:sp>
      <p:sp>
        <p:nvSpPr>
          <p:cNvPr id="13" name="Rectangle 13"/>
          <p:cNvSpPr>
            <a:spLocks noGrp="1" noChangeArrowheads="1"/>
          </p:cNvSpPr>
          <p:nvPr>
            <p:ph type="dt" sz="half" idx="10"/>
          </p:nvPr>
        </p:nvSpPr>
        <p:spPr>
          <a:xfrm>
            <a:off x="685800" y="6324600"/>
            <a:ext cx="1905000" cy="457200"/>
          </a:xfrm>
        </p:spPr>
        <p:txBody>
          <a:bodyPr/>
          <a:lstStyle>
            <a:lvl1pPr>
              <a:defRPr/>
            </a:lvl1pPr>
          </a:lstStyle>
          <a:p>
            <a:pPr>
              <a:defRPr/>
            </a:pPr>
            <a:endParaRPr lang="en-US">
              <a:solidFill>
                <a:srgbClr val="000000"/>
              </a:solidFill>
              <a:latin typeface="Comic Sans MS"/>
            </a:endParaRPr>
          </a:p>
        </p:txBody>
      </p:sp>
      <p:sp>
        <p:nvSpPr>
          <p:cNvPr id="14" name="Rectangle 14"/>
          <p:cNvSpPr>
            <a:spLocks noGrp="1" noChangeArrowheads="1"/>
          </p:cNvSpPr>
          <p:nvPr>
            <p:ph type="ftr" sz="quarter" idx="11"/>
          </p:nvPr>
        </p:nvSpPr>
        <p:spPr>
          <a:xfrm>
            <a:off x="3124200" y="6324600"/>
            <a:ext cx="2895600" cy="457200"/>
          </a:xfrm>
        </p:spPr>
        <p:txBody>
          <a:bodyPr/>
          <a:lstStyle>
            <a:lvl1pPr>
              <a:defRPr/>
            </a:lvl1pPr>
          </a:lstStyle>
          <a:p>
            <a:pPr>
              <a:defRPr/>
            </a:pPr>
            <a:endParaRPr lang="en-US">
              <a:solidFill>
                <a:srgbClr val="000000"/>
              </a:solidFill>
              <a:latin typeface="Comic Sans MS"/>
            </a:endParaRPr>
          </a:p>
        </p:txBody>
      </p:sp>
      <p:sp>
        <p:nvSpPr>
          <p:cNvPr id="15" name="Rectangle 15"/>
          <p:cNvSpPr>
            <a:spLocks noGrp="1" noChangeArrowheads="1"/>
          </p:cNvSpPr>
          <p:nvPr>
            <p:ph type="sldNum" sz="quarter" idx="12"/>
          </p:nvPr>
        </p:nvSpPr>
        <p:spPr>
          <a:xfrm>
            <a:off x="6553200" y="6324600"/>
            <a:ext cx="1905000" cy="457200"/>
          </a:xfrm>
        </p:spPr>
        <p:txBody>
          <a:bodyPr/>
          <a:lstStyle>
            <a:lvl1pPr>
              <a:defRPr/>
            </a:lvl1pPr>
          </a:lstStyle>
          <a:p>
            <a:pPr>
              <a:defRPr/>
            </a:pPr>
            <a:fld id="{03E195A1-0734-D440-9942-5F3F0D48552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9993422"/>
      </p:ext>
    </p:extLst>
  </p:cSld>
  <p:clrMapOvr>
    <a:masterClrMapping/>
  </p:clrMapOvr>
  <p:transition>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4"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5" name="Rectangle 8"/>
          <p:cNvSpPr>
            <a:spLocks noGrp="1" noChangeArrowheads="1"/>
          </p:cNvSpPr>
          <p:nvPr>
            <p:ph type="sldNum" sz="quarter" idx="12"/>
          </p:nvPr>
        </p:nvSpPr>
        <p:spPr/>
        <p:txBody>
          <a:bodyPr/>
          <a:lstStyle>
            <a:lvl1pPr eaLnBrk="0" hangingPunct="0">
              <a:defRPr>
                <a:latin typeface="Arial" charset="0"/>
              </a:defRPr>
            </a:lvl1pPr>
          </a:lstStyle>
          <a:p>
            <a:pPr>
              <a:defRPr/>
            </a:pPr>
            <a:fld id="{FB49768C-6C60-9E49-A90C-DC3316BB0E2D}" type="slidenum">
              <a:rPr lang="en-US"/>
              <a:pPr>
                <a:defRPr/>
              </a:pPr>
              <a:t>‹#›</a:t>
            </a:fld>
            <a:endParaRPr lang="en-US"/>
          </a:p>
        </p:txBody>
      </p:sp>
    </p:spTree>
    <p:extLst>
      <p:ext uri="{BB962C8B-B14F-4D97-AF65-F5344CB8AC3E}">
        <p14:creationId xmlns:p14="http://schemas.microsoft.com/office/powerpoint/2010/main" val="2430159396"/>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6" name="Rectangle 9"/>
          <p:cNvSpPr>
            <a:spLocks noGrp="1" noChangeArrowheads="1"/>
          </p:cNvSpPr>
          <p:nvPr>
            <p:ph type="sldNum" sz="quarter" idx="12"/>
          </p:nvPr>
        </p:nvSpPr>
        <p:spPr>
          <a:ln/>
        </p:spPr>
        <p:txBody>
          <a:bodyPr/>
          <a:lstStyle>
            <a:lvl1pPr>
              <a:defRPr/>
            </a:lvl1pPr>
          </a:lstStyle>
          <a:p>
            <a:pPr>
              <a:defRPr/>
            </a:pPr>
            <a:fld id="{83DBC97D-57BC-7F4F-8DB3-F98C7552CC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604093"/>
      </p:ext>
    </p:extLst>
  </p:cSld>
  <p:clrMapOvr>
    <a:masterClrMapping/>
  </p:clrMapOvr>
  <p:transition>
    <p:fade thruBlk="1"/>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6" name="Rectangle 9"/>
          <p:cNvSpPr>
            <a:spLocks noGrp="1" noChangeArrowheads="1"/>
          </p:cNvSpPr>
          <p:nvPr>
            <p:ph type="sldNum" sz="quarter" idx="12"/>
          </p:nvPr>
        </p:nvSpPr>
        <p:spPr>
          <a:ln/>
        </p:spPr>
        <p:txBody>
          <a:bodyPr/>
          <a:lstStyle>
            <a:lvl1pPr>
              <a:defRPr/>
            </a:lvl1pPr>
          </a:lstStyle>
          <a:p>
            <a:pPr>
              <a:defRPr/>
            </a:pPr>
            <a:fld id="{0FF3F72F-0C73-E94C-9150-4BCD3A824A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8472830"/>
      </p:ext>
    </p:extLst>
  </p:cSld>
  <p:clrMapOvr>
    <a:masterClrMapping/>
  </p:clrMapOvr>
  <p:transition>
    <p:fade thruBlk="1"/>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6"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7" name="Rectangle 9"/>
          <p:cNvSpPr>
            <a:spLocks noGrp="1" noChangeArrowheads="1"/>
          </p:cNvSpPr>
          <p:nvPr>
            <p:ph type="sldNum" sz="quarter" idx="12"/>
          </p:nvPr>
        </p:nvSpPr>
        <p:spPr>
          <a:ln/>
        </p:spPr>
        <p:txBody>
          <a:bodyPr/>
          <a:lstStyle>
            <a:lvl1pPr>
              <a:defRPr/>
            </a:lvl1pPr>
          </a:lstStyle>
          <a:p>
            <a:pPr>
              <a:defRPr/>
            </a:pPr>
            <a:fld id="{C168D6C0-40DA-DC4E-8659-BABBBB0F055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1530790"/>
      </p:ext>
    </p:extLst>
  </p:cSld>
  <p:clrMapOvr>
    <a:masterClrMapping/>
  </p:clrMapOvr>
  <p:transition>
    <p:fade thruBlk="1"/>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8"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9" name="Rectangle 9"/>
          <p:cNvSpPr>
            <a:spLocks noGrp="1" noChangeArrowheads="1"/>
          </p:cNvSpPr>
          <p:nvPr>
            <p:ph type="sldNum" sz="quarter" idx="12"/>
          </p:nvPr>
        </p:nvSpPr>
        <p:spPr>
          <a:ln/>
        </p:spPr>
        <p:txBody>
          <a:bodyPr/>
          <a:lstStyle>
            <a:lvl1pPr>
              <a:defRPr/>
            </a:lvl1pPr>
          </a:lstStyle>
          <a:p>
            <a:pPr>
              <a:defRPr/>
            </a:pPr>
            <a:fld id="{EFF7BC26-C6A7-0448-8234-B4416CC727D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7556602"/>
      </p:ext>
    </p:extLst>
  </p:cSld>
  <p:clrMapOvr>
    <a:masterClrMapping/>
  </p:clrMapOvr>
  <p:transition>
    <p:fade thruBlk="1"/>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4"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5" name="Rectangle 9"/>
          <p:cNvSpPr>
            <a:spLocks noGrp="1" noChangeArrowheads="1"/>
          </p:cNvSpPr>
          <p:nvPr>
            <p:ph type="sldNum" sz="quarter" idx="12"/>
          </p:nvPr>
        </p:nvSpPr>
        <p:spPr>
          <a:ln/>
        </p:spPr>
        <p:txBody>
          <a:bodyPr/>
          <a:lstStyle>
            <a:lvl1pPr>
              <a:defRPr/>
            </a:lvl1pPr>
          </a:lstStyle>
          <a:p>
            <a:pPr>
              <a:defRPr/>
            </a:pPr>
            <a:fld id="{7EA33B5F-E911-884E-A230-0DA0298D87C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4444209"/>
      </p:ext>
    </p:extLst>
  </p:cSld>
  <p:clrMapOvr>
    <a:masterClrMapping/>
  </p:clrMapOvr>
  <p:transition>
    <p:fade thruBlk="1"/>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3"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4" name="Rectangle 9"/>
          <p:cNvSpPr>
            <a:spLocks noGrp="1" noChangeArrowheads="1"/>
          </p:cNvSpPr>
          <p:nvPr>
            <p:ph type="sldNum" sz="quarter" idx="12"/>
          </p:nvPr>
        </p:nvSpPr>
        <p:spPr>
          <a:ln/>
        </p:spPr>
        <p:txBody>
          <a:bodyPr/>
          <a:lstStyle>
            <a:lvl1pPr>
              <a:defRPr/>
            </a:lvl1pPr>
          </a:lstStyle>
          <a:p>
            <a:pPr>
              <a:defRPr/>
            </a:pPr>
            <a:fld id="{88089971-46F2-244F-AC35-AC0A45AD77F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2903898"/>
      </p:ext>
    </p:extLst>
  </p:cSld>
  <p:clrMapOvr>
    <a:masterClrMapping/>
  </p:clrMapOvr>
  <p:transition>
    <p:fade thruBlk="1"/>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6"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7" name="Rectangle 9"/>
          <p:cNvSpPr>
            <a:spLocks noGrp="1" noChangeArrowheads="1"/>
          </p:cNvSpPr>
          <p:nvPr>
            <p:ph type="sldNum" sz="quarter" idx="12"/>
          </p:nvPr>
        </p:nvSpPr>
        <p:spPr>
          <a:ln/>
        </p:spPr>
        <p:txBody>
          <a:bodyPr/>
          <a:lstStyle>
            <a:lvl1pPr>
              <a:defRPr/>
            </a:lvl1pPr>
          </a:lstStyle>
          <a:p>
            <a:pPr>
              <a:defRPr/>
            </a:pPr>
            <a:fld id="{A0798B53-5809-F44D-B9B5-64F47F6CA8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0973810"/>
      </p:ext>
    </p:extLst>
  </p:cSld>
  <p:clrMapOvr>
    <a:masterClrMapping/>
  </p:clrMapOvr>
  <p:transition>
    <p:fade thruBlk="1"/>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6"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7" name="Rectangle 9"/>
          <p:cNvSpPr>
            <a:spLocks noGrp="1" noChangeArrowheads="1"/>
          </p:cNvSpPr>
          <p:nvPr>
            <p:ph type="sldNum" sz="quarter" idx="12"/>
          </p:nvPr>
        </p:nvSpPr>
        <p:spPr>
          <a:ln/>
        </p:spPr>
        <p:txBody>
          <a:bodyPr/>
          <a:lstStyle>
            <a:lvl1pPr>
              <a:defRPr/>
            </a:lvl1pPr>
          </a:lstStyle>
          <a:p>
            <a:pPr>
              <a:defRPr/>
            </a:pPr>
            <a:fld id="{38791B59-B86E-5C4C-9192-AE3548AD973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43147486"/>
      </p:ext>
    </p:extLst>
  </p:cSld>
  <p:clrMapOvr>
    <a:masterClrMapping/>
  </p:clrMapOvr>
  <p:transition>
    <p:fade thruBlk="1"/>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6" name="Rectangle 9"/>
          <p:cNvSpPr>
            <a:spLocks noGrp="1" noChangeArrowheads="1"/>
          </p:cNvSpPr>
          <p:nvPr>
            <p:ph type="sldNum" sz="quarter" idx="12"/>
          </p:nvPr>
        </p:nvSpPr>
        <p:spPr>
          <a:ln/>
        </p:spPr>
        <p:txBody>
          <a:bodyPr/>
          <a:lstStyle>
            <a:lvl1pPr>
              <a:defRPr/>
            </a:lvl1pPr>
          </a:lstStyle>
          <a:p>
            <a:pPr>
              <a:defRPr/>
            </a:pPr>
            <a:fld id="{886D6EDA-B2EC-C143-B92D-342CC68632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3726649"/>
      </p:ext>
    </p:extLst>
  </p:cSld>
  <p:clrMapOvr>
    <a:masterClrMapping/>
  </p:clrMapOvr>
  <p:transition>
    <p:fade thruBlk="1"/>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5950" y="547688"/>
            <a:ext cx="2147888" cy="56245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19113" y="547688"/>
            <a:ext cx="6294437" cy="56245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endParaRPr lang="en-US">
              <a:solidFill>
                <a:srgbClr val="000000"/>
              </a:solidFill>
              <a:latin typeface="Comic Sans MS"/>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en-US">
              <a:solidFill>
                <a:srgbClr val="000000"/>
              </a:solidFill>
              <a:latin typeface="Comic Sans MS"/>
            </a:endParaRPr>
          </a:p>
        </p:txBody>
      </p:sp>
      <p:sp>
        <p:nvSpPr>
          <p:cNvPr id="6" name="Rectangle 9"/>
          <p:cNvSpPr>
            <a:spLocks noGrp="1" noChangeArrowheads="1"/>
          </p:cNvSpPr>
          <p:nvPr>
            <p:ph type="sldNum" sz="quarter" idx="12"/>
          </p:nvPr>
        </p:nvSpPr>
        <p:spPr>
          <a:ln/>
        </p:spPr>
        <p:txBody>
          <a:bodyPr/>
          <a:lstStyle>
            <a:lvl1pPr>
              <a:defRPr/>
            </a:lvl1pPr>
          </a:lstStyle>
          <a:p>
            <a:pPr>
              <a:defRPr/>
            </a:pPr>
            <a:fld id="{D51B2980-890D-0846-A91C-6B49BD60ED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702039"/>
      </p:ext>
    </p:extLst>
  </p:cSld>
  <p:clrMapOvr>
    <a:masterClrMapping/>
  </p:clrMapOvr>
  <p:transition>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3"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4" name="Rectangle 8"/>
          <p:cNvSpPr>
            <a:spLocks noGrp="1" noChangeArrowheads="1"/>
          </p:cNvSpPr>
          <p:nvPr>
            <p:ph type="sldNum" sz="quarter" idx="12"/>
          </p:nvPr>
        </p:nvSpPr>
        <p:spPr/>
        <p:txBody>
          <a:bodyPr/>
          <a:lstStyle>
            <a:lvl1pPr eaLnBrk="0" hangingPunct="0">
              <a:defRPr>
                <a:latin typeface="Arial" charset="0"/>
              </a:defRPr>
            </a:lvl1pPr>
          </a:lstStyle>
          <a:p>
            <a:pPr>
              <a:defRPr/>
            </a:pPr>
            <a:fld id="{48D5C75B-9008-5045-B333-A2A80748001A}" type="slidenum">
              <a:rPr lang="en-US"/>
              <a:pPr>
                <a:defRPr/>
              </a:pPr>
              <a:t>‹#›</a:t>
            </a:fld>
            <a:endParaRPr lang="en-US"/>
          </a:p>
        </p:txBody>
      </p:sp>
    </p:spTree>
    <p:extLst>
      <p:ext uri="{BB962C8B-B14F-4D97-AF65-F5344CB8AC3E}">
        <p14:creationId xmlns:p14="http://schemas.microsoft.com/office/powerpoint/2010/main" val="3941924383"/>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p:txBody>
          <a:bodyPr/>
          <a:lstStyle>
            <a:lvl1pPr>
              <a:defRPr>
                <a:effectLst>
                  <a:outerShdw blurRad="38100" dist="38100" dir="2700000" algn="tl">
                    <a:srgbClr val="DDDDDD"/>
                  </a:outerShdw>
                </a:effectLst>
                <a:latin typeface="Arial" charset="0"/>
              </a:defRPr>
            </a:lvl1pPr>
          </a:lstStyle>
          <a:p>
            <a:pPr>
              <a:defRPr/>
            </a:pPr>
            <a:fld id="{1B8E24C1-6F90-894A-A205-C17159FD57CE}" type="slidenum">
              <a:rPr lang="en-GB"/>
              <a:pPr>
                <a:defRPr/>
              </a:pPr>
              <a:t>‹#›</a:t>
            </a:fld>
            <a:endParaRPr lang="en-GB"/>
          </a:p>
        </p:txBody>
      </p:sp>
    </p:spTree>
    <p:extLst>
      <p:ext uri="{BB962C8B-B14F-4D97-AF65-F5344CB8AC3E}">
        <p14:creationId xmlns:p14="http://schemas.microsoft.com/office/powerpoint/2010/main" val="1250162278"/>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7C87CE-EFA6-47BD-81E6-C42A36D4F591}"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1240900272"/>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7C87CE-EFA6-47BD-81E6-C42A36D4F591}"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153148017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7C87CE-EFA6-47BD-81E6-C42A36D4F591}"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3380630703"/>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7C87CE-EFA6-47BD-81E6-C42A36D4F591}" type="datetimeFigureOut">
              <a:rPr lang="en-US" smtClean="0"/>
              <a:t>6/16/26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2823894907"/>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7C87CE-EFA6-47BD-81E6-C42A36D4F591}" type="datetimeFigureOut">
              <a:rPr lang="en-US" smtClean="0"/>
              <a:t>6/16/26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218547665"/>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7C87CE-EFA6-47BD-81E6-C42A36D4F591}" type="datetimeFigureOut">
              <a:rPr lang="en-US" smtClean="0"/>
              <a:t>6/16/26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2041022593"/>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7C87CE-EFA6-47BD-81E6-C42A36D4F591}" type="datetimeFigureOut">
              <a:rPr lang="en-US" smtClean="0"/>
              <a:t>6/16/26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2726902615"/>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7C87CE-EFA6-47BD-81E6-C42A36D4F591}" type="datetimeFigureOut">
              <a:rPr lang="en-US" smtClean="0"/>
              <a:t>6/16/26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2439557981"/>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7C87CE-EFA6-47BD-81E6-C42A36D4F591}" type="datetimeFigureOut">
              <a:rPr lang="en-US" smtClean="0"/>
              <a:t>6/16/26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11274175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625B23F7-77EF-E448-B772-169437BAC5DA}" type="slidenum">
              <a:rPr lang="en-US"/>
              <a:pPr>
                <a:defRPr/>
              </a:pPr>
              <a:t>‹#›</a:t>
            </a:fld>
            <a:endParaRPr lang="en-US"/>
          </a:p>
        </p:txBody>
      </p:sp>
    </p:spTree>
    <p:extLst>
      <p:ext uri="{BB962C8B-B14F-4D97-AF65-F5344CB8AC3E}">
        <p14:creationId xmlns:p14="http://schemas.microsoft.com/office/powerpoint/2010/main" val="2274588609"/>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7C87CE-EFA6-47BD-81E6-C42A36D4F591}"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1023938467"/>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7C87CE-EFA6-47BD-81E6-C42A36D4F591}"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A8B484-45B3-4436-BC47-5E85AA0F1A04}" type="slidenum">
              <a:rPr lang="en-US" smtClean="0"/>
              <a:t>‹#›</a:t>
            </a:fld>
            <a:endParaRPr lang="en-US"/>
          </a:p>
        </p:txBody>
      </p:sp>
    </p:spTree>
    <p:extLst>
      <p:ext uri="{BB962C8B-B14F-4D97-AF65-F5344CB8AC3E}">
        <p14:creationId xmlns:p14="http://schemas.microsoft.com/office/powerpoint/2010/main" val="3991385060"/>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0F0ED2-81D5-4B49-B538-D70313673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4760826"/>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4C9B23-9E93-492F-B0C0-44EF2FC76DF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1987303"/>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3EF23C-86A7-4B44-8059-27026F43D44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740923"/>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8848-EE6F-47AD-A742-DEB013D2AAA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6454159"/>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3484387-71C0-4A7E-A217-7FB386D6AF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8234161"/>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DB8E39-6158-46F9-A24E-25DB2B4AB9F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00621654"/>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66701EF-042D-4E04-9FCA-8110FB6EA6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026362"/>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BA8E648-D8D6-4EFA-857E-06152177AD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96337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69E28810-566C-134A-97CA-F41B8569CE85}" type="slidenum">
              <a:rPr lang="en-US"/>
              <a:pPr>
                <a:defRPr/>
              </a:pPr>
              <a:t>‹#›</a:t>
            </a:fld>
            <a:endParaRPr lang="en-US"/>
          </a:p>
        </p:txBody>
      </p:sp>
    </p:spTree>
    <p:extLst>
      <p:ext uri="{BB962C8B-B14F-4D97-AF65-F5344CB8AC3E}">
        <p14:creationId xmlns:p14="http://schemas.microsoft.com/office/powerpoint/2010/main" val="1413341292"/>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AB82927-D546-40AA-9334-F83341E192A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89979442"/>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F83EC2-2E05-4948-B53A-A8E0FCCFD5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3472766"/>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EBD6BCF-1E4F-4377-A2AC-B2C78BB18C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768071"/>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18581F-700D-4CED-BB1A-C66F27A5240D}"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198162906"/>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18581F-700D-4CED-BB1A-C66F27A5240D}"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2255284073"/>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18581F-700D-4CED-BB1A-C66F27A5240D}"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3992958091"/>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18581F-700D-4CED-BB1A-C66F27A5240D}" type="datetimeFigureOut">
              <a:rPr lang="en-US" smtClean="0"/>
              <a:t>6/16/26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661243348"/>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18581F-700D-4CED-BB1A-C66F27A5240D}" type="datetimeFigureOut">
              <a:rPr lang="en-US" smtClean="0"/>
              <a:t>6/16/26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1859614192"/>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18581F-700D-4CED-BB1A-C66F27A5240D}" type="datetimeFigureOut">
              <a:rPr lang="en-US" smtClean="0"/>
              <a:t>6/16/26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1342780044"/>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18581F-700D-4CED-BB1A-C66F27A5240D}" type="datetimeFigureOut">
              <a:rPr lang="en-US" smtClean="0"/>
              <a:t>6/16/26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19947504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0DAD4F82-1CAB-444A-BB39-1A5898B470DB}" type="slidenum">
              <a:rPr lang="en-US"/>
              <a:pPr>
                <a:defRPr/>
              </a:pPr>
              <a:t>‹#›</a:t>
            </a:fld>
            <a:endParaRPr lang="en-US"/>
          </a:p>
        </p:txBody>
      </p:sp>
    </p:spTree>
    <p:extLst>
      <p:ext uri="{BB962C8B-B14F-4D97-AF65-F5344CB8AC3E}">
        <p14:creationId xmlns:p14="http://schemas.microsoft.com/office/powerpoint/2010/main" val="423991622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18581F-700D-4CED-BB1A-C66F27A5240D}" type="datetimeFigureOut">
              <a:rPr lang="en-US" smtClean="0"/>
              <a:t>6/16/26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182646650"/>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18581F-700D-4CED-BB1A-C66F27A5240D}" type="datetimeFigureOut">
              <a:rPr lang="en-US" smtClean="0"/>
              <a:t>6/16/26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4219748008"/>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18581F-700D-4CED-BB1A-C66F27A5240D}"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1404805935"/>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18581F-700D-4CED-BB1A-C66F27A5240D}" type="datetimeFigureOut">
              <a:rPr lang="en-US" smtClean="0"/>
              <a:t>6/16/26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EAE26-0528-4772-A48F-668DFB92F684}" type="slidenum">
              <a:rPr lang="en-US" smtClean="0"/>
              <a:t>‹#›</a:t>
            </a:fld>
            <a:endParaRPr lang="en-US"/>
          </a:p>
        </p:txBody>
      </p:sp>
    </p:spTree>
    <p:extLst>
      <p:ext uri="{BB962C8B-B14F-4D97-AF65-F5344CB8AC3E}">
        <p14:creationId xmlns:p14="http://schemas.microsoft.com/office/powerpoint/2010/main" val="3612575547"/>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ea typeface="ＭＳ Ｐゴシック"/>
              </a:defRPr>
            </a:lvl1pPr>
          </a:lstStyle>
          <a:p>
            <a:pPr>
              <a:defRPr/>
            </a:pPr>
            <a:fld id="{F0008996-75F6-D84C-96B8-C7EBB3878901}" type="slidenum">
              <a:rPr lang="en-US"/>
              <a:pPr>
                <a:defRPr/>
              </a:pPr>
              <a:t>‹#›</a:t>
            </a:fld>
            <a:endParaRPr lang="en-US"/>
          </a:p>
        </p:txBody>
      </p:sp>
    </p:spTree>
    <p:extLst>
      <p:ext uri="{BB962C8B-B14F-4D97-AF65-F5344CB8AC3E}">
        <p14:creationId xmlns:p14="http://schemas.microsoft.com/office/powerpoint/2010/main" val="2527784059"/>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ea typeface="ＭＳ Ｐゴシック"/>
              </a:defRPr>
            </a:lvl1pPr>
          </a:lstStyle>
          <a:p>
            <a:pPr>
              <a:defRPr/>
            </a:pPr>
            <a:fld id="{6821F036-2361-B644-9D86-92F5050B2470}" type="slidenum">
              <a:rPr lang="en-US"/>
              <a:pPr>
                <a:defRPr/>
              </a:pPr>
              <a:t>‹#›</a:t>
            </a:fld>
            <a:endParaRPr lang="en-US"/>
          </a:p>
        </p:txBody>
      </p:sp>
    </p:spTree>
    <p:extLst>
      <p:ext uri="{BB962C8B-B14F-4D97-AF65-F5344CB8AC3E}">
        <p14:creationId xmlns:p14="http://schemas.microsoft.com/office/powerpoint/2010/main" val="142097815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ea typeface="ＭＳ Ｐゴシック"/>
              </a:defRPr>
            </a:lvl1pPr>
          </a:lstStyle>
          <a:p>
            <a:pPr>
              <a:defRPr/>
            </a:pPr>
            <a:fld id="{11452AEC-0BAC-0548-A77B-DA9CBF2841F3}" type="slidenum">
              <a:rPr lang="en-US"/>
              <a:pPr>
                <a:defRPr/>
              </a:pPr>
              <a:t>‹#›</a:t>
            </a:fld>
            <a:endParaRPr lang="en-US"/>
          </a:p>
        </p:txBody>
      </p:sp>
    </p:spTree>
    <p:extLst>
      <p:ext uri="{BB962C8B-B14F-4D97-AF65-F5344CB8AC3E}">
        <p14:creationId xmlns:p14="http://schemas.microsoft.com/office/powerpoint/2010/main" val="3954873350"/>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ea typeface="ＭＳ Ｐゴシック"/>
              </a:defRPr>
            </a:lvl1pPr>
          </a:lstStyle>
          <a:p>
            <a:pPr>
              <a:defRPr/>
            </a:pPr>
            <a:fld id="{BB4D6095-9722-CD45-A0F0-43261986EC2C}" type="slidenum">
              <a:rPr lang="en-US"/>
              <a:pPr>
                <a:defRPr/>
              </a:pPr>
              <a:t>‹#›</a:t>
            </a:fld>
            <a:endParaRPr lang="en-US"/>
          </a:p>
        </p:txBody>
      </p:sp>
    </p:spTree>
    <p:extLst>
      <p:ext uri="{BB962C8B-B14F-4D97-AF65-F5344CB8AC3E}">
        <p14:creationId xmlns:p14="http://schemas.microsoft.com/office/powerpoint/2010/main" val="3549480995"/>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ea typeface="ＭＳ Ｐゴシック"/>
              </a:defRPr>
            </a:lvl1pPr>
          </a:lstStyle>
          <a:p>
            <a:pPr>
              <a:defRPr/>
            </a:pPr>
            <a:fld id="{EA809B3A-B3C1-6E4F-8117-52B6F281C156}" type="slidenum">
              <a:rPr lang="en-US"/>
              <a:pPr>
                <a:defRPr/>
              </a:pPr>
              <a:t>‹#›</a:t>
            </a:fld>
            <a:endParaRPr lang="en-US"/>
          </a:p>
        </p:txBody>
      </p:sp>
    </p:spTree>
    <p:extLst>
      <p:ext uri="{BB962C8B-B14F-4D97-AF65-F5344CB8AC3E}">
        <p14:creationId xmlns:p14="http://schemas.microsoft.com/office/powerpoint/2010/main" val="158745021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ea typeface="ＭＳ Ｐゴシック"/>
              </a:defRPr>
            </a:lvl1pPr>
          </a:lstStyle>
          <a:p>
            <a:pPr>
              <a:defRPr/>
            </a:pPr>
            <a:fld id="{280BE959-B483-A849-B30A-DFB7DCE0DBFD}" type="slidenum">
              <a:rPr lang="en-US"/>
              <a:pPr>
                <a:defRPr/>
              </a:pPr>
              <a:t>‹#›</a:t>
            </a:fld>
            <a:endParaRPr lang="en-US"/>
          </a:p>
        </p:txBody>
      </p:sp>
    </p:spTree>
    <p:extLst>
      <p:ext uri="{BB962C8B-B14F-4D97-AF65-F5344CB8AC3E}">
        <p14:creationId xmlns:p14="http://schemas.microsoft.com/office/powerpoint/2010/main" val="4287081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D1A80700-B780-7945-9C81-7F0D12BAD642}" type="slidenum">
              <a:rPr lang="en-US"/>
              <a:pPr>
                <a:defRPr/>
              </a:pPr>
              <a:t>‹#›</a:t>
            </a:fld>
            <a:endParaRPr lang="en-US"/>
          </a:p>
        </p:txBody>
      </p:sp>
    </p:spTree>
    <p:extLst>
      <p:ext uri="{BB962C8B-B14F-4D97-AF65-F5344CB8AC3E}">
        <p14:creationId xmlns:p14="http://schemas.microsoft.com/office/powerpoint/2010/main" val="2076556132"/>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ea typeface="ＭＳ Ｐゴシック"/>
              </a:defRPr>
            </a:lvl1pPr>
          </a:lstStyle>
          <a:p>
            <a:pPr>
              <a:defRPr/>
            </a:pPr>
            <a:fld id="{4B82E03C-D951-A348-A6B3-FFA3F9E0D680}" type="slidenum">
              <a:rPr lang="en-US"/>
              <a:pPr>
                <a:defRPr/>
              </a:pPr>
              <a:t>‹#›</a:t>
            </a:fld>
            <a:endParaRPr lang="en-US"/>
          </a:p>
        </p:txBody>
      </p:sp>
    </p:spTree>
    <p:extLst>
      <p:ext uri="{BB962C8B-B14F-4D97-AF65-F5344CB8AC3E}">
        <p14:creationId xmlns:p14="http://schemas.microsoft.com/office/powerpoint/2010/main" val="3020108684"/>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ea typeface="ＭＳ Ｐゴシック"/>
              </a:defRPr>
            </a:lvl1pPr>
          </a:lstStyle>
          <a:p>
            <a:pPr>
              <a:defRPr/>
            </a:pPr>
            <a:fld id="{514C5536-E288-554B-980D-7E77EA7B2FCE}" type="slidenum">
              <a:rPr lang="en-US"/>
              <a:pPr>
                <a:defRPr/>
              </a:pPr>
              <a:t>‹#›</a:t>
            </a:fld>
            <a:endParaRPr lang="en-US"/>
          </a:p>
        </p:txBody>
      </p:sp>
    </p:spTree>
    <p:extLst>
      <p:ext uri="{BB962C8B-B14F-4D97-AF65-F5344CB8AC3E}">
        <p14:creationId xmlns:p14="http://schemas.microsoft.com/office/powerpoint/2010/main" val="1813005269"/>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ea typeface="ＭＳ Ｐゴシック"/>
              </a:defRPr>
            </a:lvl1pPr>
          </a:lstStyle>
          <a:p>
            <a:pPr>
              <a:defRPr/>
            </a:pPr>
            <a:fld id="{A5F06463-6C53-7F40-891F-6DC3A516C027}" type="slidenum">
              <a:rPr lang="en-US"/>
              <a:pPr>
                <a:defRPr/>
              </a:pPr>
              <a:t>‹#›</a:t>
            </a:fld>
            <a:endParaRPr lang="en-US"/>
          </a:p>
        </p:txBody>
      </p:sp>
    </p:spTree>
    <p:extLst>
      <p:ext uri="{BB962C8B-B14F-4D97-AF65-F5344CB8AC3E}">
        <p14:creationId xmlns:p14="http://schemas.microsoft.com/office/powerpoint/2010/main" val="1132340974"/>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ea typeface="ＭＳ Ｐゴシック"/>
              </a:defRPr>
            </a:lvl1pPr>
          </a:lstStyle>
          <a:p>
            <a:pPr>
              <a:defRPr/>
            </a:pPr>
            <a:fld id="{3DAFC735-94C0-3D44-8A05-8D24F8F09402}" type="slidenum">
              <a:rPr lang="en-US"/>
              <a:pPr>
                <a:defRPr/>
              </a:pPr>
              <a:t>‹#›</a:t>
            </a:fld>
            <a:endParaRPr lang="en-US"/>
          </a:p>
        </p:txBody>
      </p:sp>
    </p:spTree>
    <p:extLst>
      <p:ext uri="{BB962C8B-B14F-4D97-AF65-F5344CB8AC3E}">
        <p14:creationId xmlns:p14="http://schemas.microsoft.com/office/powerpoint/2010/main" val="274398059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ea typeface="ＭＳ Ｐゴシック"/>
              </a:defRPr>
            </a:lvl1pPr>
          </a:lstStyle>
          <a:p>
            <a:pPr>
              <a:defRPr/>
            </a:pPr>
            <a:fld id="{51B5754D-5852-EE43-B7BC-097D87A2CCE4}" type="slidenum">
              <a:rPr lang="en-US"/>
              <a:pPr>
                <a:defRPr/>
              </a:pPr>
              <a:t>‹#›</a:t>
            </a:fld>
            <a:endParaRPr lang="en-US"/>
          </a:p>
        </p:txBody>
      </p:sp>
    </p:spTree>
    <p:extLst>
      <p:ext uri="{BB962C8B-B14F-4D97-AF65-F5344CB8AC3E}">
        <p14:creationId xmlns:p14="http://schemas.microsoft.com/office/powerpoint/2010/main" val="2426807957"/>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712755621"/>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46424407"/>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51473003"/>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3950836"/>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315942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7"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8" name="Rectangle 8"/>
          <p:cNvSpPr>
            <a:spLocks noGrp="1" noChangeArrowheads="1"/>
          </p:cNvSpPr>
          <p:nvPr>
            <p:ph type="sldNum" sz="quarter" idx="12"/>
          </p:nvPr>
        </p:nvSpPr>
        <p:spPr/>
        <p:txBody>
          <a:bodyPr/>
          <a:lstStyle>
            <a:lvl1pPr eaLnBrk="0" hangingPunct="0">
              <a:defRPr>
                <a:latin typeface="Arial" charset="0"/>
              </a:defRPr>
            </a:lvl1pPr>
          </a:lstStyle>
          <a:p>
            <a:pPr>
              <a:defRPr/>
            </a:pPr>
            <a:fld id="{25FB2C29-9287-8540-A1AA-BBB4045096DF}" type="slidenum">
              <a:rPr lang="en-US"/>
              <a:pPr>
                <a:defRPr/>
              </a:pPr>
              <a:t>‹#›</a:t>
            </a:fld>
            <a:endParaRPr lang="en-US"/>
          </a:p>
        </p:txBody>
      </p:sp>
    </p:spTree>
    <p:extLst>
      <p:ext uri="{BB962C8B-B14F-4D97-AF65-F5344CB8AC3E}">
        <p14:creationId xmlns:p14="http://schemas.microsoft.com/office/powerpoint/2010/main" val="2613465498"/>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210403137"/>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71999622"/>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5530662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73661101"/>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54069022"/>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49016299"/>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AD582E7A-3006-43CA-91C3-6D708A1E9792}" type="slidenum">
              <a:rPr lang="en-US" altLang="en-US"/>
              <a:pPr/>
              <a:t>‹#›</a:t>
            </a:fld>
            <a:endParaRPr lang="en-US" altLang="en-US"/>
          </a:p>
        </p:txBody>
      </p:sp>
    </p:spTree>
    <p:extLst>
      <p:ext uri="{BB962C8B-B14F-4D97-AF65-F5344CB8AC3E}">
        <p14:creationId xmlns:p14="http://schemas.microsoft.com/office/powerpoint/2010/main" val="1485222030"/>
      </p:ext>
    </p:extLst>
  </p:cSld>
  <p:clrMapOvr>
    <a:masterClrMapping/>
  </p:clrMapOvr>
  <p:transition>
    <p:fade thruBlk="1"/>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619ED7E2-828A-4E7A-8AC7-D7008AB395CE}" type="slidenum">
              <a:rPr lang="en-US" altLang="en-US"/>
              <a:pPr/>
              <a:t>‹#›</a:t>
            </a:fld>
            <a:endParaRPr lang="en-US" altLang="en-US"/>
          </a:p>
        </p:txBody>
      </p:sp>
    </p:spTree>
    <p:extLst>
      <p:ext uri="{BB962C8B-B14F-4D97-AF65-F5344CB8AC3E}">
        <p14:creationId xmlns:p14="http://schemas.microsoft.com/office/powerpoint/2010/main" val="2489678763"/>
      </p:ext>
    </p:extLst>
  </p:cSld>
  <p:clrMapOvr>
    <a:masterClrMapping/>
  </p:clrMapOvr>
  <p:transition>
    <p:fade thruBlk="1"/>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20F789B7-1FF9-49B3-B04E-11F6C511FB46}" type="slidenum">
              <a:rPr lang="en-US" altLang="en-US"/>
              <a:pPr/>
              <a:t>‹#›</a:t>
            </a:fld>
            <a:endParaRPr lang="en-US" altLang="en-US"/>
          </a:p>
        </p:txBody>
      </p:sp>
    </p:spTree>
    <p:extLst>
      <p:ext uri="{BB962C8B-B14F-4D97-AF65-F5344CB8AC3E}">
        <p14:creationId xmlns:p14="http://schemas.microsoft.com/office/powerpoint/2010/main" val="1952730936"/>
      </p:ext>
    </p:extLst>
  </p:cSld>
  <p:clrMapOvr>
    <a:masterClrMapping/>
  </p:clrMapOvr>
  <p:transition>
    <p:fade thruBlk="1"/>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649FB310-A772-4877-86DB-FC44BF747DD5}" type="slidenum">
              <a:rPr lang="en-US" altLang="en-US"/>
              <a:pPr/>
              <a:t>‹#›</a:t>
            </a:fld>
            <a:endParaRPr lang="en-US" altLang="en-US"/>
          </a:p>
        </p:txBody>
      </p:sp>
    </p:spTree>
    <p:extLst>
      <p:ext uri="{BB962C8B-B14F-4D97-AF65-F5344CB8AC3E}">
        <p14:creationId xmlns:p14="http://schemas.microsoft.com/office/powerpoint/2010/main" val="2729163164"/>
      </p:ext>
    </p:extLst>
  </p:cSld>
  <p:clrMapOvr>
    <a:masterClrMapping/>
  </p:clrMapOvr>
  <p:transition>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ＭＳ Ｐゴシック" charset="0"/>
              </a:defRPr>
            </a:lvl1pPr>
          </a:lstStyle>
          <a:p>
            <a:pPr>
              <a:defRPr/>
            </a:pPr>
            <a:fld id="{717F6450-BF1A-124E-A9E1-E5FE7E77BA11}" type="slidenum">
              <a:rPr lang="en-US"/>
              <a:pPr>
                <a:defRPr/>
              </a:pPr>
              <a:t>‹#›</a:t>
            </a:fld>
            <a:endParaRPr lang="en-US"/>
          </a:p>
        </p:txBody>
      </p:sp>
    </p:spTree>
    <p:extLst>
      <p:ext uri="{BB962C8B-B14F-4D97-AF65-F5344CB8AC3E}">
        <p14:creationId xmlns:p14="http://schemas.microsoft.com/office/powerpoint/2010/main" val="589934686"/>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3DACFCA8-68D3-4F2E-A9C2-8CC362D37432}" type="slidenum">
              <a:rPr lang="en-US" altLang="en-US"/>
              <a:pPr/>
              <a:t>‹#›</a:t>
            </a:fld>
            <a:endParaRPr lang="en-US" altLang="en-US"/>
          </a:p>
        </p:txBody>
      </p:sp>
    </p:spTree>
    <p:extLst>
      <p:ext uri="{BB962C8B-B14F-4D97-AF65-F5344CB8AC3E}">
        <p14:creationId xmlns:p14="http://schemas.microsoft.com/office/powerpoint/2010/main" val="2407931523"/>
      </p:ext>
    </p:extLst>
  </p:cSld>
  <p:clrMapOvr>
    <a:masterClrMapping/>
  </p:clrMapOvr>
  <p:transition>
    <p:fade thruBlk="1"/>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0849A1ED-D4FF-4BFE-A64D-F319157C01DC}" type="slidenum">
              <a:rPr lang="en-US" altLang="en-US"/>
              <a:pPr/>
              <a:t>‹#›</a:t>
            </a:fld>
            <a:endParaRPr lang="en-US" altLang="en-US"/>
          </a:p>
        </p:txBody>
      </p:sp>
    </p:spTree>
    <p:extLst>
      <p:ext uri="{BB962C8B-B14F-4D97-AF65-F5344CB8AC3E}">
        <p14:creationId xmlns:p14="http://schemas.microsoft.com/office/powerpoint/2010/main" val="1069199109"/>
      </p:ext>
    </p:extLst>
  </p:cSld>
  <p:clrMapOvr>
    <a:masterClrMapping/>
  </p:clrMapOvr>
  <p:transition>
    <p:fade thruBlk="1"/>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1FE29BA1-A37A-42E6-9C86-9DE1F8B87A5D}" type="slidenum">
              <a:rPr lang="en-US" altLang="en-US"/>
              <a:pPr/>
              <a:t>‹#›</a:t>
            </a:fld>
            <a:endParaRPr lang="en-US" altLang="en-US"/>
          </a:p>
        </p:txBody>
      </p:sp>
    </p:spTree>
    <p:extLst>
      <p:ext uri="{BB962C8B-B14F-4D97-AF65-F5344CB8AC3E}">
        <p14:creationId xmlns:p14="http://schemas.microsoft.com/office/powerpoint/2010/main" val="91140100"/>
      </p:ext>
    </p:extLst>
  </p:cSld>
  <p:clrMapOvr>
    <a:masterClrMapping/>
  </p:clrMapOvr>
  <p:transition>
    <p:fade thruBlk="1"/>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FD7303E0-DAD1-4C10-B307-42893247D777}" type="slidenum">
              <a:rPr lang="en-US" altLang="en-US"/>
              <a:pPr/>
              <a:t>‹#›</a:t>
            </a:fld>
            <a:endParaRPr lang="en-US" altLang="en-US"/>
          </a:p>
        </p:txBody>
      </p:sp>
    </p:spTree>
    <p:extLst>
      <p:ext uri="{BB962C8B-B14F-4D97-AF65-F5344CB8AC3E}">
        <p14:creationId xmlns:p14="http://schemas.microsoft.com/office/powerpoint/2010/main" val="2203667568"/>
      </p:ext>
    </p:extLst>
  </p:cSld>
  <p:clrMapOvr>
    <a:masterClrMapping/>
  </p:clrMapOvr>
  <p:transition>
    <p:fade thruBlk="1"/>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83FFE9AC-AE27-4488-AB43-09C1BA5F7A45}" type="slidenum">
              <a:rPr lang="en-US" altLang="en-US"/>
              <a:pPr/>
              <a:t>‹#›</a:t>
            </a:fld>
            <a:endParaRPr lang="en-US" altLang="en-US"/>
          </a:p>
        </p:txBody>
      </p:sp>
    </p:spTree>
    <p:extLst>
      <p:ext uri="{BB962C8B-B14F-4D97-AF65-F5344CB8AC3E}">
        <p14:creationId xmlns:p14="http://schemas.microsoft.com/office/powerpoint/2010/main" val="477948683"/>
      </p:ext>
    </p:extLst>
  </p:cSld>
  <p:clrMapOvr>
    <a:masterClrMapping/>
  </p:clrMapOvr>
  <p:transition>
    <p:fade thruBlk="1"/>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6479AC66-8246-4F84-9BCC-C7985EE523AC}" type="slidenum">
              <a:rPr lang="en-US" altLang="en-US"/>
              <a:pPr/>
              <a:t>‹#›</a:t>
            </a:fld>
            <a:endParaRPr lang="en-US" altLang="en-US"/>
          </a:p>
        </p:txBody>
      </p:sp>
    </p:spTree>
    <p:extLst>
      <p:ext uri="{BB962C8B-B14F-4D97-AF65-F5344CB8AC3E}">
        <p14:creationId xmlns:p14="http://schemas.microsoft.com/office/powerpoint/2010/main" val="3487799095"/>
      </p:ext>
    </p:extLst>
  </p:cSld>
  <p:clrMapOvr>
    <a:masterClrMapping/>
  </p:clrMapOvr>
  <p:transition>
    <p:fade thruBlk="1"/>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929034AB-1152-4376-874D-9F65766625AB}" type="slidenum">
              <a:rPr lang="en-US" altLang="en-US"/>
              <a:pPr/>
              <a:t>‹#›</a:t>
            </a:fld>
            <a:endParaRPr lang="en-US" altLang="en-US"/>
          </a:p>
        </p:txBody>
      </p:sp>
    </p:spTree>
    <p:extLst>
      <p:ext uri="{BB962C8B-B14F-4D97-AF65-F5344CB8AC3E}">
        <p14:creationId xmlns:p14="http://schemas.microsoft.com/office/powerpoint/2010/main" val="3626231271"/>
      </p:ext>
    </p:extLst>
  </p:cSld>
  <p:clrMapOvr>
    <a:masterClrMapping/>
  </p:clrMapOvr>
  <p:transition>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ＭＳ Ｐゴシック" charset="0"/>
              </a:defRPr>
            </a:lvl1pPr>
          </a:lstStyle>
          <a:p>
            <a:pPr>
              <a:defRPr/>
            </a:pPr>
            <a:fld id="{12BDC8BC-B3B9-CE45-A429-F23718E4BC22}" type="slidenum">
              <a:rPr lang="en-US"/>
              <a:pPr>
                <a:defRPr/>
              </a:pPr>
              <a:t>‹#›</a:t>
            </a:fld>
            <a:endParaRPr lang="en-US"/>
          </a:p>
        </p:txBody>
      </p:sp>
    </p:spTree>
    <p:extLst>
      <p:ext uri="{BB962C8B-B14F-4D97-AF65-F5344CB8AC3E}">
        <p14:creationId xmlns:p14="http://schemas.microsoft.com/office/powerpoint/2010/main" val="306099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A2A8052-1A02-7746-A752-0E77E9AEDC03}" type="slidenum">
              <a:rPr lang="en-US"/>
              <a:pPr>
                <a:defRPr/>
              </a:pPr>
              <a:t>‹#›</a:t>
            </a:fld>
            <a:endParaRPr lang="en-US"/>
          </a:p>
        </p:txBody>
      </p:sp>
    </p:spTree>
    <p:extLst>
      <p:ext uri="{BB962C8B-B14F-4D97-AF65-F5344CB8AC3E}">
        <p14:creationId xmlns:p14="http://schemas.microsoft.com/office/powerpoint/2010/main" val="6225058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ＭＳ Ｐゴシック" charset="0"/>
              </a:defRPr>
            </a:lvl1pPr>
          </a:lstStyle>
          <a:p>
            <a:pPr>
              <a:defRPr/>
            </a:pPr>
            <a:fld id="{FEC1CD42-E654-1A45-9CF3-B1CFA7728AE2}" type="slidenum">
              <a:rPr lang="en-US"/>
              <a:pPr>
                <a:defRPr/>
              </a:pPr>
              <a:t>‹#›</a:t>
            </a:fld>
            <a:endParaRPr lang="en-US"/>
          </a:p>
        </p:txBody>
      </p:sp>
    </p:spTree>
    <p:extLst>
      <p:ext uri="{BB962C8B-B14F-4D97-AF65-F5344CB8AC3E}">
        <p14:creationId xmlns:p14="http://schemas.microsoft.com/office/powerpoint/2010/main" val="812750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ＭＳ Ｐゴシック" charset="0"/>
              </a:defRPr>
            </a:lvl1pPr>
          </a:lstStyle>
          <a:p>
            <a:pPr>
              <a:defRPr/>
            </a:pPr>
            <a:fld id="{2C8DC45A-4D80-764C-B296-B9573938CD20}" type="slidenum">
              <a:rPr lang="en-US"/>
              <a:pPr>
                <a:defRPr/>
              </a:pPr>
              <a:t>‹#›</a:t>
            </a:fld>
            <a:endParaRPr lang="en-US"/>
          </a:p>
        </p:txBody>
      </p:sp>
    </p:spTree>
    <p:extLst>
      <p:ext uri="{BB962C8B-B14F-4D97-AF65-F5344CB8AC3E}">
        <p14:creationId xmlns:p14="http://schemas.microsoft.com/office/powerpoint/2010/main" val="14226042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Arial" charset="0"/>
                <a:cs typeface="ＭＳ Ｐゴシック" charset="0"/>
              </a:defRPr>
            </a:lvl1pPr>
          </a:lstStyle>
          <a:p>
            <a:pPr>
              <a:defRPr/>
            </a:pPr>
            <a:fld id="{1EBCF720-5313-E640-A1E0-17451C41B085}" type="slidenum">
              <a:rPr lang="en-US"/>
              <a:pPr>
                <a:defRPr/>
              </a:pPr>
              <a:t>‹#›</a:t>
            </a:fld>
            <a:endParaRPr lang="en-US"/>
          </a:p>
        </p:txBody>
      </p:sp>
    </p:spTree>
    <p:extLst>
      <p:ext uri="{BB962C8B-B14F-4D97-AF65-F5344CB8AC3E}">
        <p14:creationId xmlns:p14="http://schemas.microsoft.com/office/powerpoint/2010/main" val="19920055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charset="0"/>
                <a:cs typeface="ＭＳ Ｐゴシック" charset="0"/>
              </a:defRPr>
            </a:lvl1pPr>
          </a:lstStyle>
          <a:p>
            <a:pPr>
              <a:defRPr/>
            </a:pPr>
            <a:fld id="{FF7CD2FC-68EF-C944-9C09-EC6593DBF98C}" type="slidenum">
              <a:rPr lang="en-US"/>
              <a:pPr>
                <a:defRPr/>
              </a:pPr>
              <a:t>‹#›</a:t>
            </a:fld>
            <a:endParaRPr lang="en-US"/>
          </a:p>
        </p:txBody>
      </p:sp>
    </p:spTree>
    <p:extLst>
      <p:ext uri="{BB962C8B-B14F-4D97-AF65-F5344CB8AC3E}">
        <p14:creationId xmlns:p14="http://schemas.microsoft.com/office/powerpoint/2010/main" val="30238912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Arial" charset="0"/>
                <a:cs typeface="ＭＳ Ｐゴシック" charset="0"/>
              </a:defRPr>
            </a:lvl1pPr>
          </a:lstStyle>
          <a:p>
            <a:pPr>
              <a:defRPr/>
            </a:pPr>
            <a:fld id="{BE3D6862-558B-974B-8DB7-3BD447538B9C}" type="slidenum">
              <a:rPr lang="en-US"/>
              <a:pPr>
                <a:defRPr/>
              </a:pPr>
              <a:t>‹#›</a:t>
            </a:fld>
            <a:endParaRPr lang="en-US"/>
          </a:p>
        </p:txBody>
      </p:sp>
    </p:spTree>
    <p:extLst>
      <p:ext uri="{BB962C8B-B14F-4D97-AF65-F5344CB8AC3E}">
        <p14:creationId xmlns:p14="http://schemas.microsoft.com/office/powerpoint/2010/main" val="30841499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ＭＳ Ｐゴシック" charset="0"/>
              </a:defRPr>
            </a:lvl1pPr>
          </a:lstStyle>
          <a:p>
            <a:pPr>
              <a:defRPr/>
            </a:pPr>
            <a:fld id="{5C7EC7CA-3E41-F64A-9CC8-8FE5D94852BA}" type="slidenum">
              <a:rPr lang="en-US"/>
              <a:pPr>
                <a:defRPr/>
              </a:pPr>
              <a:t>‹#›</a:t>
            </a:fld>
            <a:endParaRPr lang="en-US"/>
          </a:p>
        </p:txBody>
      </p:sp>
    </p:spTree>
    <p:extLst>
      <p:ext uri="{BB962C8B-B14F-4D97-AF65-F5344CB8AC3E}">
        <p14:creationId xmlns:p14="http://schemas.microsoft.com/office/powerpoint/2010/main" val="17403594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ＭＳ Ｐゴシック" charset="0"/>
              </a:defRPr>
            </a:lvl1pPr>
          </a:lstStyle>
          <a:p>
            <a:pPr>
              <a:defRPr/>
            </a:pPr>
            <a:fld id="{0EA6879B-A16E-2D4C-B24E-F268B862406E}" type="slidenum">
              <a:rPr lang="en-US"/>
              <a:pPr>
                <a:defRPr/>
              </a:pPr>
              <a:t>‹#›</a:t>
            </a:fld>
            <a:endParaRPr lang="en-US"/>
          </a:p>
        </p:txBody>
      </p:sp>
    </p:spTree>
    <p:extLst>
      <p:ext uri="{BB962C8B-B14F-4D97-AF65-F5344CB8AC3E}">
        <p14:creationId xmlns:p14="http://schemas.microsoft.com/office/powerpoint/2010/main" val="21072153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ＭＳ Ｐゴシック" charset="0"/>
              </a:defRPr>
            </a:lvl1pPr>
          </a:lstStyle>
          <a:p>
            <a:pPr>
              <a:defRPr/>
            </a:pPr>
            <a:fld id="{5CD2C32F-D086-3948-9E5C-126D4B4A0342}" type="slidenum">
              <a:rPr lang="en-US"/>
              <a:pPr>
                <a:defRPr/>
              </a:pPr>
              <a:t>‹#›</a:t>
            </a:fld>
            <a:endParaRPr lang="en-US"/>
          </a:p>
        </p:txBody>
      </p:sp>
    </p:spTree>
    <p:extLst>
      <p:ext uri="{BB962C8B-B14F-4D97-AF65-F5344CB8AC3E}">
        <p14:creationId xmlns:p14="http://schemas.microsoft.com/office/powerpoint/2010/main" val="19456216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ＭＳ Ｐゴシック" charset="0"/>
              </a:defRPr>
            </a:lvl1pPr>
          </a:lstStyle>
          <a:p>
            <a:pPr>
              <a:defRPr/>
            </a:pPr>
            <a:fld id="{76519142-A45F-9E4D-9D02-2F935ED47830}" type="slidenum">
              <a:rPr lang="en-US"/>
              <a:pPr>
                <a:defRPr/>
              </a:pPr>
              <a:t>‹#›</a:t>
            </a:fld>
            <a:endParaRPr lang="en-US"/>
          </a:p>
        </p:txBody>
      </p:sp>
    </p:spTree>
    <p:extLst>
      <p:ext uri="{BB962C8B-B14F-4D97-AF65-F5344CB8AC3E}">
        <p14:creationId xmlns:p14="http://schemas.microsoft.com/office/powerpoint/2010/main" val="589225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7984E5ED-77F3-2B45-A667-19B7082641FB}" type="slidenum">
              <a:rPr lang="en-US"/>
              <a:pPr>
                <a:defRPr/>
              </a:pPr>
              <a:t>‹#›</a:t>
            </a:fld>
            <a:endParaRPr lang="en-US"/>
          </a:p>
        </p:txBody>
      </p:sp>
    </p:spTree>
    <p:extLst>
      <p:ext uri="{BB962C8B-B14F-4D97-AF65-F5344CB8AC3E}">
        <p14:creationId xmlns:p14="http://schemas.microsoft.com/office/powerpoint/2010/main" val="3334697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3504487-D262-CD43-B084-3E6D8B87C50A}" type="slidenum">
              <a:rPr lang="en-US"/>
              <a:pPr>
                <a:defRPr/>
              </a:pPr>
              <a:t>‹#›</a:t>
            </a:fld>
            <a:endParaRPr lang="en-US"/>
          </a:p>
        </p:txBody>
      </p:sp>
    </p:spTree>
    <p:extLst>
      <p:ext uri="{BB962C8B-B14F-4D97-AF65-F5344CB8AC3E}">
        <p14:creationId xmlns:p14="http://schemas.microsoft.com/office/powerpoint/2010/main" val="5652274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C43AE126-4CB0-AA43-B0D7-BA48088E5541}" type="slidenum">
              <a:rPr lang="en-US"/>
              <a:pPr>
                <a:defRPr/>
              </a:pPr>
              <a:t>‹#›</a:t>
            </a:fld>
            <a:endParaRPr lang="en-US"/>
          </a:p>
        </p:txBody>
      </p:sp>
    </p:spTree>
    <p:extLst>
      <p:ext uri="{BB962C8B-B14F-4D97-AF65-F5344CB8AC3E}">
        <p14:creationId xmlns:p14="http://schemas.microsoft.com/office/powerpoint/2010/main" val="15459465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DB138890-AFEF-9947-BA77-96B158CFD2B0}" type="slidenum">
              <a:rPr lang="en-US"/>
              <a:pPr>
                <a:defRPr/>
              </a:pPr>
              <a:t>‹#›</a:t>
            </a:fld>
            <a:endParaRPr lang="en-US"/>
          </a:p>
        </p:txBody>
      </p:sp>
    </p:spTree>
    <p:extLst>
      <p:ext uri="{BB962C8B-B14F-4D97-AF65-F5344CB8AC3E}">
        <p14:creationId xmlns:p14="http://schemas.microsoft.com/office/powerpoint/2010/main" val="5101364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C72651F1-7295-D042-A88B-6C72E41E9A90}" type="slidenum">
              <a:rPr lang="en-US"/>
              <a:pPr>
                <a:defRPr/>
              </a:pPr>
              <a:t>‹#›</a:t>
            </a:fld>
            <a:endParaRPr lang="en-US"/>
          </a:p>
        </p:txBody>
      </p:sp>
    </p:spTree>
    <p:extLst>
      <p:ext uri="{BB962C8B-B14F-4D97-AF65-F5344CB8AC3E}">
        <p14:creationId xmlns:p14="http://schemas.microsoft.com/office/powerpoint/2010/main" val="20819328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Arial"/>
              </a:defRPr>
            </a:lvl1pPr>
          </a:lstStyle>
          <a:p>
            <a:pPr>
              <a:defRPr/>
            </a:pPr>
            <a:fld id="{423B5322-F117-3247-98C3-019C50B8FE60}" type="slidenum">
              <a:rPr lang="en-US"/>
              <a:pPr>
                <a:defRPr/>
              </a:pPr>
              <a:t>‹#›</a:t>
            </a:fld>
            <a:endParaRPr lang="en-US"/>
          </a:p>
        </p:txBody>
      </p:sp>
    </p:spTree>
    <p:extLst>
      <p:ext uri="{BB962C8B-B14F-4D97-AF65-F5344CB8AC3E}">
        <p14:creationId xmlns:p14="http://schemas.microsoft.com/office/powerpoint/2010/main" val="2585069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Arial"/>
              </a:defRPr>
            </a:lvl1pPr>
          </a:lstStyle>
          <a:p>
            <a:pPr>
              <a:defRPr/>
            </a:pPr>
            <a:fld id="{28550105-B1EB-FF43-AF30-B1735216A78F}" type="slidenum">
              <a:rPr lang="en-US"/>
              <a:pPr>
                <a:defRPr/>
              </a:pPr>
              <a:t>‹#›</a:t>
            </a:fld>
            <a:endParaRPr lang="en-US"/>
          </a:p>
        </p:txBody>
      </p:sp>
    </p:spTree>
    <p:extLst>
      <p:ext uri="{BB962C8B-B14F-4D97-AF65-F5344CB8AC3E}">
        <p14:creationId xmlns:p14="http://schemas.microsoft.com/office/powerpoint/2010/main" val="40426240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Arial"/>
              </a:defRPr>
            </a:lvl1pPr>
          </a:lstStyle>
          <a:p>
            <a:pPr>
              <a:defRPr/>
            </a:pPr>
            <a:fld id="{F89E61C8-E872-024A-8F56-C4F8DE55EECC}" type="slidenum">
              <a:rPr lang="en-US"/>
              <a:pPr>
                <a:defRPr/>
              </a:pPr>
              <a:t>‹#›</a:t>
            </a:fld>
            <a:endParaRPr lang="en-US"/>
          </a:p>
        </p:txBody>
      </p:sp>
    </p:spTree>
    <p:extLst>
      <p:ext uri="{BB962C8B-B14F-4D97-AF65-F5344CB8AC3E}">
        <p14:creationId xmlns:p14="http://schemas.microsoft.com/office/powerpoint/2010/main" val="1903816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3910F3B3-6134-5549-8165-CF5C1D0F6A2D}" type="slidenum">
              <a:rPr lang="en-US"/>
              <a:pPr>
                <a:defRPr/>
              </a:pPr>
              <a:t>‹#›</a:t>
            </a:fld>
            <a:endParaRPr lang="en-US"/>
          </a:p>
        </p:txBody>
      </p:sp>
    </p:spTree>
    <p:extLst>
      <p:ext uri="{BB962C8B-B14F-4D97-AF65-F5344CB8AC3E}">
        <p14:creationId xmlns:p14="http://schemas.microsoft.com/office/powerpoint/2010/main" val="22284512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5B72FE05-4135-0041-994F-E91DFF8DB49B}" type="slidenum">
              <a:rPr lang="en-US"/>
              <a:pPr>
                <a:defRPr/>
              </a:pPr>
              <a:t>‹#›</a:t>
            </a:fld>
            <a:endParaRPr lang="en-US"/>
          </a:p>
        </p:txBody>
      </p:sp>
    </p:spTree>
    <p:extLst>
      <p:ext uri="{BB962C8B-B14F-4D97-AF65-F5344CB8AC3E}">
        <p14:creationId xmlns:p14="http://schemas.microsoft.com/office/powerpoint/2010/main" val="6593068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3873E58B-E7A1-644C-9476-D544682AC9C7}" type="slidenum">
              <a:rPr lang="en-US"/>
              <a:pPr>
                <a:defRPr/>
              </a:pPr>
              <a:t>‹#›</a:t>
            </a:fld>
            <a:endParaRPr lang="en-US"/>
          </a:p>
        </p:txBody>
      </p:sp>
    </p:spTree>
    <p:extLst>
      <p:ext uri="{BB962C8B-B14F-4D97-AF65-F5344CB8AC3E}">
        <p14:creationId xmlns:p14="http://schemas.microsoft.com/office/powerpoint/2010/main" val="39833728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EBB4CED4-8F9A-8140-A6EA-FAA63BED314F}" type="slidenum">
              <a:rPr lang="en-US"/>
              <a:pPr>
                <a:defRPr/>
              </a:pPr>
              <a:t>‹#›</a:t>
            </a:fld>
            <a:endParaRPr lang="en-US"/>
          </a:p>
        </p:txBody>
      </p:sp>
    </p:spTree>
    <p:extLst>
      <p:ext uri="{BB962C8B-B14F-4D97-AF65-F5344CB8AC3E}">
        <p14:creationId xmlns:p14="http://schemas.microsoft.com/office/powerpoint/2010/main" val="198459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5DEE8C4-B124-1645-808D-5D84E4A4CCD4}" type="slidenum">
              <a:rPr lang="en-US"/>
              <a:pPr>
                <a:defRPr/>
              </a:pPr>
              <a:t>‹#›</a:t>
            </a:fld>
            <a:endParaRPr lang="en-US"/>
          </a:p>
        </p:txBody>
      </p:sp>
    </p:spTree>
    <p:extLst>
      <p:ext uri="{BB962C8B-B14F-4D97-AF65-F5344CB8AC3E}">
        <p14:creationId xmlns:p14="http://schemas.microsoft.com/office/powerpoint/2010/main" val="36446257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299815A4-86C4-6340-8DB1-1A34EC14E37D}" type="slidenum">
              <a:rPr lang="en-US"/>
              <a:pPr>
                <a:defRPr/>
              </a:pPr>
              <a:t>‹#›</a:t>
            </a:fld>
            <a:endParaRPr lang="en-US"/>
          </a:p>
        </p:txBody>
      </p:sp>
    </p:spTree>
    <p:extLst>
      <p:ext uri="{BB962C8B-B14F-4D97-AF65-F5344CB8AC3E}">
        <p14:creationId xmlns:p14="http://schemas.microsoft.com/office/powerpoint/2010/main" val="22386421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C3377066-6E1B-244A-A5AD-16829F1AD4C0}" type="slidenum">
              <a:rPr lang="en-US"/>
              <a:pPr>
                <a:defRPr/>
              </a:pPr>
              <a:t>‹#›</a:t>
            </a:fld>
            <a:endParaRPr lang="en-US"/>
          </a:p>
        </p:txBody>
      </p:sp>
    </p:spTree>
    <p:extLst>
      <p:ext uri="{BB962C8B-B14F-4D97-AF65-F5344CB8AC3E}">
        <p14:creationId xmlns:p14="http://schemas.microsoft.com/office/powerpoint/2010/main" val="18549085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4B0EC590-4ECF-FB4C-A775-F3DB2B00CBB5}" type="slidenum">
              <a:rPr lang="en-US"/>
              <a:pPr>
                <a:defRPr/>
              </a:pPr>
              <a:t>‹#›</a:t>
            </a:fld>
            <a:endParaRPr lang="en-US"/>
          </a:p>
        </p:txBody>
      </p:sp>
    </p:spTree>
    <p:extLst>
      <p:ext uri="{BB962C8B-B14F-4D97-AF65-F5344CB8AC3E}">
        <p14:creationId xmlns:p14="http://schemas.microsoft.com/office/powerpoint/2010/main" val="8424181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462D0F56-CB59-F747-A67A-EFC29A59EC08}" type="slidenum">
              <a:rPr lang="en-US"/>
              <a:pPr>
                <a:defRPr/>
              </a:pPr>
              <a:t>‹#›</a:t>
            </a:fld>
            <a:endParaRPr lang="en-US"/>
          </a:p>
        </p:txBody>
      </p:sp>
    </p:spTree>
    <p:extLst>
      <p:ext uri="{BB962C8B-B14F-4D97-AF65-F5344CB8AC3E}">
        <p14:creationId xmlns:p14="http://schemas.microsoft.com/office/powerpoint/2010/main" val="17514917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Arial" charset="0"/>
              </a:defRPr>
            </a:lvl1pPr>
          </a:lstStyle>
          <a:p>
            <a:pPr>
              <a:defRPr/>
            </a:pPr>
            <a:fld id="{07291979-FC43-DF4C-8138-CF662709471F}" type="slidenum">
              <a:rPr lang="en-US"/>
              <a:pPr>
                <a:defRPr/>
              </a:pPr>
              <a:t>‹#›</a:t>
            </a:fld>
            <a:endParaRPr lang="en-US"/>
          </a:p>
        </p:txBody>
      </p:sp>
    </p:spTree>
    <p:extLst>
      <p:ext uri="{BB962C8B-B14F-4D97-AF65-F5344CB8AC3E}">
        <p14:creationId xmlns:p14="http://schemas.microsoft.com/office/powerpoint/2010/main" val="19163316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charset="0"/>
              </a:defRPr>
            </a:lvl1pPr>
          </a:lstStyle>
          <a:p>
            <a:pPr>
              <a:defRPr/>
            </a:pPr>
            <a:fld id="{2DC7E938-B2C9-F242-8183-92991FA87D8C}" type="slidenum">
              <a:rPr lang="en-US"/>
              <a:pPr>
                <a:defRPr/>
              </a:pPr>
              <a:t>‹#›</a:t>
            </a:fld>
            <a:endParaRPr lang="en-US"/>
          </a:p>
        </p:txBody>
      </p:sp>
    </p:spTree>
    <p:extLst>
      <p:ext uri="{BB962C8B-B14F-4D97-AF65-F5344CB8AC3E}">
        <p14:creationId xmlns:p14="http://schemas.microsoft.com/office/powerpoint/2010/main" val="41291437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Arial" charset="0"/>
              </a:defRPr>
            </a:lvl1pPr>
          </a:lstStyle>
          <a:p>
            <a:pPr>
              <a:defRPr/>
            </a:pPr>
            <a:fld id="{5079CA44-8F90-2E44-859D-9FF7A31BAB08}" type="slidenum">
              <a:rPr lang="en-US"/>
              <a:pPr>
                <a:defRPr/>
              </a:pPr>
              <a:t>‹#›</a:t>
            </a:fld>
            <a:endParaRPr lang="en-US"/>
          </a:p>
        </p:txBody>
      </p:sp>
    </p:spTree>
    <p:extLst>
      <p:ext uri="{BB962C8B-B14F-4D97-AF65-F5344CB8AC3E}">
        <p14:creationId xmlns:p14="http://schemas.microsoft.com/office/powerpoint/2010/main" val="35849128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AA3A8745-7BB9-B343-8692-39BDB97F5DF2}" type="slidenum">
              <a:rPr lang="en-US"/>
              <a:pPr>
                <a:defRPr/>
              </a:pPr>
              <a:t>‹#›</a:t>
            </a:fld>
            <a:endParaRPr lang="en-US"/>
          </a:p>
        </p:txBody>
      </p:sp>
    </p:spTree>
    <p:extLst>
      <p:ext uri="{BB962C8B-B14F-4D97-AF65-F5344CB8AC3E}">
        <p14:creationId xmlns:p14="http://schemas.microsoft.com/office/powerpoint/2010/main" val="41433535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17EC9E16-3941-C444-8655-04D48D55EDB0}" type="slidenum">
              <a:rPr lang="en-US"/>
              <a:pPr>
                <a:defRPr/>
              </a:pPr>
              <a:t>‹#›</a:t>
            </a:fld>
            <a:endParaRPr lang="en-US"/>
          </a:p>
        </p:txBody>
      </p:sp>
    </p:spTree>
    <p:extLst>
      <p:ext uri="{BB962C8B-B14F-4D97-AF65-F5344CB8AC3E}">
        <p14:creationId xmlns:p14="http://schemas.microsoft.com/office/powerpoint/2010/main" val="11510695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1E0F4DDF-4E7E-7C4F-8A49-B95ED1E001D4}" type="slidenum">
              <a:rPr lang="en-US"/>
              <a:pPr>
                <a:defRPr/>
              </a:pPr>
              <a:t>‹#›</a:t>
            </a:fld>
            <a:endParaRPr lang="en-US"/>
          </a:p>
        </p:txBody>
      </p:sp>
    </p:spTree>
    <p:extLst>
      <p:ext uri="{BB962C8B-B14F-4D97-AF65-F5344CB8AC3E}">
        <p14:creationId xmlns:p14="http://schemas.microsoft.com/office/powerpoint/2010/main" val="1752204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339B26-98E2-8F43-B0B1-7E5730A0A16A}" type="slidenum">
              <a:rPr lang="en-US"/>
              <a:pPr>
                <a:defRPr/>
              </a:pPr>
              <a:t>‹#›</a:t>
            </a:fld>
            <a:endParaRPr lang="en-US"/>
          </a:p>
        </p:txBody>
      </p:sp>
    </p:spTree>
    <p:extLst>
      <p:ext uri="{BB962C8B-B14F-4D97-AF65-F5344CB8AC3E}">
        <p14:creationId xmlns:p14="http://schemas.microsoft.com/office/powerpoint/2010/main" val="26312577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297DD300-840A-C24F-A490-F30F3F162D0F}" type="slidenum">
              <a:rPr lang="en-US"/>
              <a:pPr>
                <a:defRPr/>
              </a:pPr>
              <a:t>‹#›</a:t>
            </a:fld>
            <a:endParaRPr lang="en-US"/>
          </a:p>
        </p:txBody>
      </p:sp>
    </p:spTree>
    <p:extLst>
      <p:ext uri="{BB962C8B-B14F-4D97-AF65-F5344CB8AC3E}">
        <p14:creationId xmlns:p14="http://schemas.microsoft.com/office/powerpoint/2010/main" val="23789860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7"/>
            <a:ext cx="9144000" cy="6918325"/>
            <a:chOff x="0" y="0"/>
            <a:chExt cx="5760" cy="4358"/>
          </a:xfrm>
        </p:grpSpPr>
        <p:sp>
          <p:nvSpPr>
            <p:cNvPr id="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9" name="Freeform 7"/>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10" name="Freeform 8"/>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1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12" name="Freeform 10"/>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grpSp>
      <p:sp>
        <p:nvSpPr>
          <p:cNvPr id="4107" name="Rectangle 11"/>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4108" name="Rectangle 12"/>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13" name="Rectangle 13"/>
          <p:cNvSpPr>
            <a:spLocks noGrp="1" noChangeArrowheads="1"/>
          </p:cNvSpPr>
          <p:nvPr>
            <p:ph type="dt" sz="quarter" idx="10"/>
          </p:nvPr>
        </p:nvSpPr>
        <p:spPr/>
        <p:txBody>
          <a:bodyPr/>
          <a:lstStyle>
            <a:lvl1pPr>
              <a:spcBef>
                <a:spcPct val="0"/>
              </a:spcBef>
              <a:defRPr/>
            </a:lvl1pPr>
          </a:lstStyle>
          <a:p>
            <a:pPr>
              <a:defRPr/>
            </a:pPr>
            <a:endParaRPr lang="en-US"/>
          </a:p>
        </p:txBody>
      </p:sp>
      <p:sp>
        <p:nvSpPr>
          <p:cNvPr id="14" name="Rectangle 14"/>
          <p:cNvSpPr>
            <a:spLocks noGrp="1" noChangeArrowheads="1"/>
          </p:cNvSpPr>
          <p:nvPr>
            <p:ph type="ftr" sz="quarter" idx="11"/>
          </p:nvPr>
        </p:nvSpPr>
        <p:spPr/>
        <p:txBody>
          <a:bodyPr/>
          <a:lstStyle>
            <a:lvl1pPr>
              <a:spcBef>
                <a:spcPct val="0"/>
              </a:spcBef>
              <a:defRPr/>
            </a:lvl1pPr>
          </a:lstStyle>
          <a:p>
            <a:pPr>
              <a:defRPr/>
            </a:pPr>
            <a:endParaRPr lang="en-US"/>
          </a:p>
        </p:txBody>
      </p:sp>
      <p:sp>
        <p:nvSpPr>
          <p:cNvPr id="15" name="Rectangle 15"/>
          <p:cNvSpPr>
            <a:spLocks noGrp="1" noChangeArrowheads="1"/>
          </p:cNvSpPr>
          <p:nvPr>
            <p:ph type="sldNum" sz="quarter" idx="12"/>
          </p:nvPr>
        </p:nvSpPr>
        <p:spPr/>
        <p:txBody>
          <a:bodyPr/>
          <a:lstStyle>
            <a:lvl1pPr>
              <a:spcBef>
                <a:spcPct val="0"/>
              </a:spcBef>
              <a:defRPr/>
            </a:lvl1pPr>
          </a:lstStyle>
          <a:p>
            <a:pPr>
              <a:defRPr/>
            </a:pPr>
            <a:fld id="{E05BFE9B-EBDD-2040-A77A-B55C67CF8BA1}" type="slidenum">
              <a:rPr lang="en-US"/>
              <a:pPr>
                <a:defRPr/>
              </a:pPr>
              <a:t>‹#›</a:t>
            </a:fld>
            <a:endParaRPr lang="en-US"/>
          </a:p>
        </p:txBody>
      </p:sp>
    </p:spTree>
    <p:extLst>
      <p:ext uri="{BB962C8B-B14F-4D97-AF65-F5344CB8AC3E}">
        <p14:creationId xmlns:p14="http://schemas.microsoft.com/office/powerpoint/2010/main" val="376259893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C7BBCFFA-4352-8B47-B7C3-CDDD2DA6FA91}" type="slidenum">
              <a:rPr lang="en-US"/>
              <a:pPr>
                <a:defRPr/>
              </a:pPr>
              <a:t>‹#›</a:t>
            </a:fld>
            <a:endParaRPr lang="en-US"/>
          </a:p>
        </p:txBody>
      </p:sp>
    </p:spTree>
    <p:extLst>
      <p:ext uri="{BB962C8B-B14F-4D97-AF65-F5344CB8AC3E}">
        <p14:creationId xmlns:p14="http://schemas.microsoft.com/office/powerpoint/2010/main" val="523304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A311729A-D240-554A-B585-F75CF513682D}" type="slidenum">
              <a:rPr lang="en-US"/>
              <a:pPr>
                <a:defRPr/>
              </a:pPr>
              <a:t>‹#›</a:t>
            </a:fld>
            <a:endParaRPr lang="en-US"/>
          </a:p>
        </p:txBody>
      </p:sp>
    </p:spTree>
    <p:extLst>
      <p:ext uri="{BB962C8B-B14F-4D97-AF65-F5344CB8AC3E}">
        <p14:creationId xmlns:p14="http://schemas.microsoft.com/office/powerpoint/2010/main" val="42284236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95ADC1E5-FEB7-E740-BD3D-29781AA2C37E}" type="slidenum">
              <a:rPr lang="en-US"/>
              <a:pPr>
                <a:defRPr/>
              </a:pPr>
              <a:t>‹#›</a:t>
            </a:fld>
            <a:endParaRPr lang="en-US"/>
          </a:p>
        </p:txBody>
      </p:sp>
    </p:spTree>
    <p:extLst>
      <p:ext uri="{BB962C8B-B14F-4D97-AF65-F5344CB8AC3E}">
        <p14:creationId xmlns:p14="http://schemas.microsoft.com/office/powerpoint/2010/main" val="29235552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E110DAFE-2C3F-B84C-8B3B-1F9FA2C5ADFD}" type="slidenum">
              <a:rPr lang="en-US"/>
              <a:pPr>
                <a:defRPr/>
              </a:pPr>
              <a:t>‹#›</a:t>
            </a:fld>
            <a:endParaRPr lang="en-US"/>
          </a:p>
        </p:txBody>
      </p:sp>
    </p:spTree>
    <p:extLst>
      <p:ext uri="{BB962C8B-B14F-4D97-AF65-F5344CB8AC3E}">
        <p14:creationId xmlns:p14="http://schemas.microsoft.com/office/powerpoint/2010/main" val="18971065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1AD47187-0470-3449-A756-312AE431FF18}" type="slidenum">
              <a:rPr lang="en-US"/>
              <a:pPr>
                <a:defRPr/>
              </a:pPr>
              <a:t>‹#›</a:t>
            </a:fld>
            <a:endParaRPr lang="en-US"/>
          </a:p>
        </p:txBody>
      </p:sp>
    </p:spTree>
    <p:extLst>
      <p:ext uri="{BB962C8B-B14F-4D97-AF65-F5344CB8AC3E}">
        <p14:creationId xmlns:p14="http://schemas.microsoft.com/office/powerpoint/2010/main" val="10726543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6DA4F2D6-9B87-A845-B2BF-3B42BDF56A11}" type="slidenum">
              <a:rPr lang="en-US"/>
              <a:pPr>
                <a:defRPr/>
              </a:pPr>
              <a:t>‹#›</a:t>
            </a:fld>
            <a:endParaRPr lang="en-US"/>
          </a:p>
        </p:txBody>
      </p:sp>
    </p:spTree>
    <p:extLst>
      <p:ext uri="{BB962C8B-B14F-4D97-AF65-F5344CB8AC3E}">
        <p14:creationId xmlns:p14="http://schemas.microsoft.com/office/powerpoint/2010/main" val="230386722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501EFC6C-DC88-5A41-975B-5741C5C255C2}" type="slidenum">
              <a:rPr lang="en-US"/>
              <a:pPr>
                <a:defRPr/>
              </a:pPr>
              <a:t>‹#›</a:t>
            </a:fld>
            <a:endParaRPr lang="en-US"/>
          </a:p>
        </p:txBody>
      </p:sp>
    </p:spTree>
    <p:extLst>
      <p:ext uri="{BB962C8B-B14F-4D97-AF65-F5344CB8AC3E}">
        <p14:creationId xmlns:p14="http://schemas.microsoft.com/office/powerpoint/2010/main" val="298851934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1FA01D37-29A8-B44F-A923-DB533FBAB36E}" type="slidenum">
              <a:rPr lang="en-US"/>
              <a:pPr>
                <a:defRPr/>
              </a:pPr>
              <a:t>‹#›</a:t>
            </a:fld>
            <a:endParaRPr lang="en-US"/>
          </a:p>
        </p:txBody>
      </p:sp>
    </p:spTree>
    <p:extLst>
      <p:ext uri="{BB962C8B-B14F-4D97-AF65-F5344CB8AC3E}">
        <p14:creationId xmlns:p14="http://schemas.microsoft.com/office/powerpoint/2010/main" val="3613837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992E25-B87F-534A-BDA0-5CB0D60FEC3A}" type="slidenum">
              <a:rPr lang="en-US"/>
              <a:pPr>
                <a:defRPr/>
              </a:pPr>
              <a:t>‹#›</a:t>
            </a:fld>
            <a:endParaRPr lang="en-US"/>
          </a:p>
        </p:txBody>
      </p:sp>
    </p:spTree>
    <p:extLst>
      <p:ext uri="{BB962C8B-B14F-4D97-AF65-F5344CB8AC3E}">
        <p14:creationId xmlns:p14="http://schemas.microsoft.com/office/powerpoint/2010/main" val="37630308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0E895ED7-22FD-5144-B5CD-81F5B23F6784}" type="slidenum">
              <a:rPr lang="en-US"/>
              <a:pPr>
                <a:defRPr/>
              </a:pPr>
              <a:t>‹#›</a:t>
            </a:fld>
            <a:endParaRPr lang="en-US"/>
          </a:p>
        </p:txBody>
      </p:sp>
    </p:spTree>
    <p:extLst>
      <p:ext uri="{BB962C8B-B14F-4D97-AF65-F5344CB8AC3E}">
        <p14:creationId xmlns:p14="http://schemas.microsoft.com/office/powerpoint/2010/main" val="39609093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4645EBE7-4976-BE40-A984-13B8A6D21D86}" type="slidenum">
              <a:rPr lang="en-US"/>
              <a:pPr>
                <a:defRPr/>
              </a:pPr>
              <a:t>‹#›</a:t>
            </a:fld>
            <a:endParaRPr lang="en-US"/>
          </a:p>
        </p:txBody>
      </p:sp>
    </p:spTree>
    <p:extLst>
      <p:ext uri="{BB962C8B-B14F-4D97-AF65-F5344CB8AC3E}">
        <p14:creationId xmlns:p14="http://schemas.microsoft.com/office/powerpoint/2010/main" val="10163534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7EAE5D07-0F7E-E840-ACBF-48A437F81A01}" type="slidenum">
              <a:rPr lang="en-US"/>
              <a:pPr>
                <a:defRPr/>
              </a:pPr>
              <a:t>‹#›</a:t>
            </a:fld>
            <a:endParaRPr lang="en-US"/>
          </a:p>
        </p:txBody>
      </p:sp>
    </p:spTree>
    <p:extLst>
      <p:ext uri="{BB962C8B-B14F-4D97-AF65-F5344CB8AC3E}">
        <p14:creationId xmlns:p14="http://schemas.microsoft.com/office/powerpoint/2010/main" val="35053481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11D886BF-2EF3-5440-B834-AAA5E027C967}" type="slidenum">
              <a:rPr lang="en-US"/>
              <a:pPr>
                <a:defRPr/>
              </a:pPr>
              <a:t>‹#›</a:t>
            </a:fld>
            <a:endParaRPr lang="en-US"/>
          </a:p>
        </p:txBody>
      </p:sp>
    </p:spTree>
    <p:extLst>
      <p:ext uri="{BB962C8B-B14F-4D97-AF65-F5344CB8AC3E}">
        <p14:creationId xmlns:p14="http://schemas.microsoft.com/office/powerpoint/2010/main" val="11862080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F2BADFA-14AB-7D43-9DEC-FBDC8E014888}"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507726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2990D8-6FB6-7F4B-BA93-C66B0DD1B800}"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302054188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C0E03E-4CB9-4046-90CB-81C3DEE4E8A6}"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3308516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1F59B9-9CB2-3B4A-AB04-B47990BE2096}"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7337941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8418287-4EB7-8B4B-B953-DF8614D14F2D}"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4900701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4618754-9569-FE4A-A296-3EFCF1FD1C0F}"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3779469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10.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image" Target="../media/image3.jpeg"/><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11.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theme" Target="../theme/theme1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9.png"/><Relationship Id="rId2" Type="http://schemas.openxmlformats.org/officeDocument/2006/relationships/theme" Target="../theme/theme14.xml"/><Relationship Id="rId1" Type="http://schemas.openxmlformats.org/officeDocument/2006/relationships/slideLayout" Target="../slideLayouts/slideLayout15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5.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7.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theme" Target="../theme/theme18.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9.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7.xml"/><Relationship Id="rId13" Type="http://schemas.openxmlformats.org/officeDocument/2006/relationships/slideLayout" Target="../slideLayouts/slideLayout212.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slideLayout" Target="../slideLayouts/slideLayout211.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theme" Target="../theme/theme21.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2.xml"/><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theme" Target="../theme/theme22.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image" Target="../media/image1.jpeg"/><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theme" Target="../theme/theme23.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theme" Target="../theme/theme24.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5.xml"/><Relationship Id="rId13" Type="http://schemas.openxmlformats.org/officeDocument/2006/relationships/theme" Target="../theme/theme25.xml"/><Relationship Id="rId3" Type="http://schemas.openxmlformats.org/officeDocument/2006/relationships/slideLayout" Target="../slideLayouts/slideLayout260.xml"/><Relationship Id="rId7" Type="http://schemas.openxmlformats.org/officeDocument/2006/relationships/slideLayout" Target="../slideLayouts/slideLayout264.xml"/><Relationship Id="rId12" Type="http://schemas.openxmlformats.org/officeDocument/2006/relationships/slideLayout" Target="../slideLayouts/slideLayout269.xml"/><Relationship Id="rId2" Type="http://schemas.openxmlformats.org/officeDocument/2006/relationships/slideLayout" Target="../slideLayouts/slideLayout259.xml"/><Relationship Id="rId1" Type="http://schemas.openxmlformats.org/officeDocument/2006/relationships/slideLayout" Target="../slideLayouts/slideLayout258.xml"/><Relationship Id="rId6" Type="http://schemas.openxmlformats.org/officeDocument/2006/relationships/slideLayout" Target="../slideLayouts/slideLayout263.xml"/><Relationship Id="rId11" Type="http://schemas.openxmlformats.org/officeDocument/2006/relationships/slideLayout" Target="../slideLayouts/slideLayout268.xml"/><Relationship Id="rId5" Type="http://schemas.openxmlformats.org/officeDocument/2006/relationships/slideLayout" Target="../slideLayouts/slideLayout262.xml"/><Relationship Id="rId10" Type="http://schemas.openxmlformats.org/officeDocument/2006/relationships/slideLayout" Target="../slideLayouts/slideLayout267.xml"/><Relationship Id="rId4" Type="http://schemas.openxmlformats.org/officeDocument/2006/relationships/slideLayout" Target="../slideLayouts/slideLayout261.xml"/><Relationship Id="rId9" Type="http://schemas.openxmlformats.org/officeDocument/2006/relationships/slideLayout" Target="../slideLayouts/slideLayout266.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77.xml"/><Relationship Id="rId13" Type="http://schemas.openxmlformats.org/officeDocument/2006/relationships/slideLayout" Target="../slideLayouts/slideLayout282.xml"/><Relationship Id="rId18" Type="http://schemas.openxmlformats.org/officeDocument/2006/relationships/slideLayout" Target="../slideLayouts/slideLayout287.xml"/><Relationship Id="rId3" Type="http://schemas.openxmlformats.org/officeDocument/2006/relationships/slideLayout" Target="../slideLayouts/slideLayout272.xml"/><Relationship Id="rId21" Type="http://schemas.openxmlformats.org/officeDocument/2006/relationships/slideLayout" Target="../slideLayouts/slideLayout290.xml"/><Relationship Id="rId7" Type="http://schemas.openxmlformats.org/officeDocument/2006/relationships/slideLayout" Target="../slideLayouts/slideLayout276.xml"/><Relationship Id="rId12" Type="http://schemas.openxmlformats.org/officeDocument/2006/relationships/slideLayout" Target="../slideLayouts/slideLayout281.xml"/><Relationship Id="rId17" Type="http://schemas.openxmlformats.org/officeDocument/2006/relationships/slideLayout" Target="../slideLayouts/slideLayout286.xml"/><Relationship Id="rId2" Type="http://schemas.openxmlformats.org/officeDocument/2006/relationships/slideLayout" Target="../slideLayouts/slideLayout271.xml"/><Relationship Id="rId16" Type="http://schemas.openxmlformats.org/officeDocument/2006/relationships/slideLayout" Target="../slideLayouts/slideLayout285.xml"/><Relationship Id="rId20" Type="http://schemas.openxmlformats.org/officeDocument/2006/relationships/slideLayout" Target="../slideLayouts/slideLayout289.xml"/><Relationship Id="rId1" Type="http://schemas.openxmlformats.org/officeDocument/2006/relationships/slideLayout" Target="../slideLayouts/slideLayout270.xml"/><Relationship Id="rId6" Type="http://schemas.openxmlformats.org/officeDocument/2006/relationships/slideLayout" Target="../slideLayouts/slideLayout275.xml"/><Relationship Id="rId11" Type="http://schemas.openxmlformats.org/officeDocument/2006/relationships/slideLayout" Target="../slideLayouts/slideLayout280.xml"/><Relationship Id="rId5" Type="http://schemas.openxmlformats.org/officeDocument/2006/relationships/slideLayout" Target="../slideLayouts/slideLayout274.xml"/><Relationship Id="rId15" Type="http://schemas.openxmlformats.org/officeDocument/2006/relationships/slideLayout" Target="../slideLayouts/slideLayout284.xml"/><Relationship Id="rId23" Type="http://schemas.openxmlformats.org/officeDocument/2006/relationships/theme" Target="../theme/theme26.xml"/><Relationship Id="rId10" Type="http://schemas.openxmlformats.org/officeDocument/2006/relationships/slideLayout" Target="../slideLayouts/slideLayout279.xml"/><Relationship Id="rId19" Type="http://schemas.openxmlformats.org/officeDocument/2006/relationships/slideLayout" Target="../slideLayouts/slideLayout288.xml"/><Relationship Id="rId4" Type="http://schemas.openxmlformats.org/officeDocument/2006/relationships/slideLayout" Target="../slideLayouts/slideLayout273.xml"/><Relationship Id="rId9" Type="http://schemas.openxmlformats.org/officeDocument/2006/relationships/slideLayout" Target="../slideLayouts/slideLayout278.xml"/><Relationship Id="rId14" Type="http://schemas.openxmlformats.org/officeDocument/2006/relationships/slideLayout" Target="../slideLayouts/slideLayout283.xml"/><Relationship Id="rId22" Type="http://schemas.openxmlformats.org/officeDocument/2006/relationships/slideLayout" Target="../slideLayouts/slideLayout291.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9.xml"/><Relationship Id="rId13" Type="http://schemas.openxmlformats.org/officeDocument/2006/relationships/slideLayout" Target="../slideLayouts/slideLayout304.xml"/><Relationship Id="rId3" Type="http://schemas.openxmlformats.org/officeDocument/2006/relationships/slideLayout" Target="../slideLayouts/slideLayout294.xml"/><Relationship Id="rId7" Type="http://schemas.openxmlformats.org/officeDocument/2006/relationships/slideLayout" Target="../slideLayouts/slideLayout298.xml"/><Relationship Id="rId12" Type="http://schemas.openxmlformats.org/officeDocument/2006/relationships/slideLayout" Target="../slideLayouts/slideLayout303.xml"/><Relationship Id="rId2" Type="http://schemas.openxmlformats.org/officeDocument/2006/relationships/slideLayout" Target="../slideLayouts/slideLayout293.xml"/><Relationship Id="rId1" Type="http://schemas.openxmlformats.org/officeDocument/2006/relationships/slideLayout" Target="../slideLayouts/slideLayout292.xml"/><Relationship Id="rId6" Type="http://schemas.openxmlformats.org/officeDocument/2006/relationships/slideLayout" Target="../slideLayouts/slideLayout297.xml"/><Relationship Id="rId11" Type="http://schemas.openxmlformats.org/officeDocument/2006/relationships/slideLayout" Target="../slideLayouts/slideLayout302.xml"/><Relationship Id="rId5" Type="http://schemas.openxmlformats.org/officeDocument/2006/relationships/slideLayout" Target="../slideLayouts/slideLayout296.xml"/><Relationship Id="rId10" Type="http://schemas.openxmlformats.org/officeDocument/2006/relationships/slideLayout" Target="../slideLayouts/slideLayout301.xml"/><Relationship Id="rId4" Type="http://schemas.openxmlformats.org/officeDocument/2006/relationships/slideLayout" Target="../slideLayouts/slideLayout295.xml"/><Relationship Id="rId9" Type="http://schemas.openxmlformats.org/officeDocument/2006/relationships/slideLayout" Target="../slideLayouts/slideLayout300.xml"/><Relationship Id="rId14"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12.xml"/><Relationship Id="rId3" Type="http://schemas.openxmlformats.org/officeDocument/2006/relationships/slideLayout" Target="../slideLayouts/slideLayout307.xml"/><Relationship Id="rId7" Type="http://schemas.openxmlformats.org/officeDocument/2006/relationships/slideLayout" Target="../slideLayouts/slideLayout311.xml"/><Relationship Id="rId12" Type="http://schemas.openxmlformats.org/officeDocument/2006/relationships/theme" Target="../theme/theme28.xml"/><Relationship Id="rId2" Type="http://schemas.openxmlformats.org/officeDocument/2006/relationships/slideLayout" Target="../slideLayouts/slideLayout306.xml"/><Relationship Id="rId1" Type="http://schemas.openxmlformats.org/officeDocument/2006/relationships/slideLayout" Target="../slideLayouts/slideLayout305.xml"/><Relationship Id="rId6" Type="http://schemas.openxmlformats.org/officeDocument/2006/relationships/slideLayout" Target="../slideLayouts/slideLayout310.xml"/><Relationship Id="rId11" Type="http://schemas.openxmlformats.org/officeDocument/2006/relationships/slideLayout" Target="../slideLayouts/slideLayout315.xml"/><Relationship Id="rId5" Type="http://schemas.openxmlformats.org/officeDocument/2006/relationships/slideLayout" Target="../slideLayouts/slideLayout309.xml"/><Relationship Id="rId10" Type="http://schemas.openxmlformats.org/officeDocument/2006/relationships/slideLayout" Target="../slideLayouts/slideLayout314.xml"/><Relationship Id="rId4" Type="http://schemas.openxmlformats.org/officeDocument/2006/relationships/slideLayout" Target="../slideLayouts/slideLayout308.xml"/><Relationship Id="rId9" Type="http://schemas.openxmlformats.org/officeDocument/2006/relationships/slideLayout" Target="../slideLayouts/slideLayout313.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23.xml"/><Relationship Id="rId13" Type="http://schemas.openxmlformats.org/officeDocument/2006/relationships/slideLayout" Target="../slideLayouts/slideLayout328.xml"/><Relationship Id="rId3" Type="http://schemas.openxmlformats.org/officeDocument/2006/relationships/slideLayout" Target="../slideLayouts/slideLayout318.xml"/><Relationship Id="rId7" Type="http://schemas.openxmlformats.org/officeDocument/2006/relationships/slideLayout" Target="../slideLayouts/slideLayout322.xml"/><Relationship Id="rId12" Type="http://schemas.openxmlformats.org/officeDocument/2006/relationships/slideLayout" Target="../slideLayouts/slideLayout327.xml"/><Relationship Id="rId2" Type="http://schemas.openxmlformats.org/officeDocument/2006/relationships/slideLayout" Target="../slideLayouts/slideLayout317.xml"/><Relationship Id="rId1" Type="http://schemas.openxmlformats.org/officeDocument/2006/relationships/slideLayout" Target="../slideLayouts/slideLayout316.xml"/><Relationship Id="rId6" Type="http://schemas.openxmlformats.org/officeDocument/2006/relationships/slideLayout" Target="../slideLayouts/slideLayout321.xml"/><Relationship Id="rId11" Type="http://schemas.openxmlformats.org/officeDocument/2006/relationships/slideLayout" Target="../slideLayouts/slideLayout326.xml"/><Relationship Id="rId5" Type="http://schemas.openxmlformats.org/officeDocument/2006/relationships/slideLayout" Target="../slideLayouts/slideLayout320.xml"/><Relationship Id="rId10" Type="http://schemas.openxmlformats.org/officeDocument/2006/relationships/slideLayout" Target="../slideLayouts/slideLayout325.xml"/><Relationship Id="rId4" Type="http://schemas.openxmlformats.org/officeDocument/2006/relationships/slideLayout" Target="../slideLayouts/slideLayout319.xml"/><Relationship Id="rId9" Type="http://schemas.openxmlformats.org/officeDocument/2006/relationships/slideLayout" Target="../slideLayouts/slideLayout324.xml"/><Relationship Id="rId14" Type="http://schemas.openxmlformats.org/officeDocument/2006/relationships/theme" Target="../theme/theme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36.xml"/><Relationship Id="rId13" Type="http://schemas.openxmlformats.org/officeDocument/2006/relationships/theme" Target="../theme/theme30.xml"/><Relationship Id="rId3" Type="http://schemas.openxmlformats.org/officeDocument/2006/relationships/slideLayout" Target="../slideLayouts/slideLayout331.xml"/><Relationship Id="rId7" Type="http://schemas.openxmlformats.org/officeDocument/2006/relationships/slideLayout" Target="../slideLayouts/slideLayout335.xml"/><Relationship Id="rId12" Type="http://schemas.openxmlformats.org/officeDocument/2006/relationships/slideLayout" Target="../slideLayouts/slideLayout340.xml"/><Relationship Id="rId2" Type="http://schemas.openxmlformats.org/officeDocument/2006/relationships/slideLayout" Target="../slideLayouts/slideLayout330.xml"/><Relationship Id="rId1" Type="http://schemas.openxmlformats.org/officeDocument/2006/relationships/slideLayout" Target="../slideLayouts/slideLayout329.xml"/><Relationship Id="rId6" Type="http://schemas.openxmlformats.org/officeDocument/2006/relationships/slideLayout" Target="../slideLayouts/slideLayout334.xml"/><Relationship Id="rId11" Type="http://schemas.openxmlformats.org/officeDocument/2006/relationships/slideLayout" Target="../slideLayouts/slideLayout339.xml"/><Relationship Id="rId5" Type="http://schemas.openxmlformats.org/officeDocument/2006/relationships/slideLayout" Target="../slideLayouts/slideLayout333.xml"/><Relationship Id="rId10" Type="http://schemas.openxmlformats.org/officeDocument/2006/relationships/slideLayout" Target="../slideLayouts/slideLayout338.xml"/><Relationship Id="rId4" Type="http://schemas.openxmlformats.org/officeDocument/2006/relationships/slideLayout" Target="../slideLayouts/slideLayout332.xml"/><Relationship Id="rId9" Type="http://schemas.openxmlformats.org/officeDocument/2006/relationships/slideLayout" Target="../slideLayouts/slideLayout337.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48.xml"/><Relationship Id="rId13" Type="http://schemas.openxmlformats.org/officeDocument/2006/relationships/theme" Target="../theme/theme31.xml"/><Relationship Id="rId3" Type="http://schemas.openxmlformats.org/officeDocument/2006/relationships/slideLayout" Target="../slideLayouts/slideLayout343.xml"/><Relationship Id="rId7" Type="http://schemas.openxmlformats.org/officeDocument/2006/relationships/slideLayout" Target="../slideLayouts/slideLayout347.xml"/><Relationship Id="rId12" Type="http://schemas.openxmlformats.org/officeDocument/2006/relationships/slideLayout" Target="../slideLayouts/slideLayout352.xml"/><Relationship Id="rId2" Type="http://schemas.openxmlformats.org/officeDocument/2006/relationships/slideLayout" Target="../slideLayouts/slideLayout342.xml"/><Relationship Id="rId1" Type="http://schemas.openxmlformats.org/officeDocument/2006/relationships/slideLayout" Target="../slideLayouts/slideLayout341.xml"/><Relationship Id="rId6" Type="http://schemas.openxmlformats.org/officeDocument/2006/relationships/slideLayout" Target="../slideLayouts/slideLayout346.xml"/><Relationship Id="rId11" Type="http://schemas.openxmlformats.org/officeDocument/2006/relationships/slideLayout" Target="../slideLayouts/slideLayout351.xml"/><Relationship Id="rId5" Type="http://schemas.openxmlformats.org/officeDocument/2006/relationships/slideLayout" Target="../slideLayouts/slideLayout345.xml"/><Relationship Id="rId10" Type="http://schemas.openxmlformats.org/officeDocument/2006/relationships/slideLayout" Target="../slideLayouts/slideLayout350.xml"/><Relationship Id="rId4" Type="http://schemas.openxmlformats.org/officeDocument/2006/relationships/slideLayout" Target="../slideLayouts/slideLayout344.xml"/><Relationship Id="rId9" Type="http://schemas.openxmlformats.org/officeDocument/2006/relationships/slideLayout" Target="../slideLayouts/slideLayout34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60.xml"/><Relationship Id="rId3" Type="http://schemas.openxmlformats.org/officeDocument/2006/relationships/slideLayout" Target="../slideLayouts/slideLayout355.xml"/><Relationship Id="rId7" Type="http://schemas.openxmlformats.org/officeDocument/2006/relationships/slideLayout" Target="../slideLayouts/slideLayout359.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theme" Target="../theme/theme32.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70.xml"/><Relationship Id="rId3" Type="http://schemas.openxmlformats.org/officeDocument/2006/relationships/slideLayout" Target="../slideLayouts/slideLayout365.xml"/><Relationship Id="rId7" Type="http://schemas.openxmlformats.org/officeDocument/2006/relationships/slideLayout" Target="../slideLayouts/slideLayout369.xml"/><Relationship Id="rId12" Type="http://schemas.openxmlformats.org/officeDocument/2006/relationships/theme" Target="../theme/theme33.xml"/><Relationship Id="rId2" Type="http://schemas.openxmlformats.org/officeDocument/2006/relationships/slideLayout" Target="../slideLayouts/slideLayout364.xml"/><Relationship Id="rId1" Type="http://schemas.openxmlformats.org/officeDocument/2006/relationships/slideLayout" Target="../slideLayouts/slideLayout363.xml"/><Relationship Id="rId6" Type="http://schemas.openxmlformats.org/officeDocument/2006/relationships/slideLayout" Target="../slideLayouts/slideLayout368.xml"/><Relationship Id="rId11" Type="http://schemas.openxmlformats.org/officeDocument/2006/relationships/slideLayout" Target="../slideLayouts/slideLayout373.xml"/><Relationship Id="rId5" Type="http://schemas.openxmlformats.org/officeDocument/2006/relationships/slideLayout" Target="../slideLayouts/slideLayout367.xml"/><Relationship Id="rId10" Type="http://schemas.openxmlformats.org/officeDocument/2006/relationships/slideLayout" Target="../slideLayouts/slideLayout372.xml"/><Relationship Id="rId4" Type="http://schemas.openxmlformats.org/officeDocument/2006/relationships/slideLayout" Target="../slideLayouts/slideLayout366.xml"/><Relationship Id="rId9" Type="http://schemas.openxmlformats.org/officeDocument/2006/relationships/slideLayout" Target="../slideLayouts/slideLayout371.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374.xml"/></Relationships>
</file>

<file path=ppt/slideMasters/_rels/slideMaster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theme" Target="../theme/theme35.xml"/><Relationship Id="rId1"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3.xml"/><Relationship Id="rId13" Type="http://schemas.openxmlformats.org/officeDocument/2006/relationships/image" Target="../media/image13.png"/><Relationship Id="rId3" Type="http://schemas.openxmlformats.org/officeDocument/2006/relationships/slideLayout" Target="../slideLayouts/slideLayout378.xml"/><Relationship Id="rId7" Type="http://schemas.openxmlformats.org/officeDocument/2006/relationships/slideLayout" Target="../slideLayouts/slideLayout382.xml"/><Relationship Id="rId12" Type="http://schemas.openxmlformats.org/officeDocument/2006/relationships/theme" Target="../theme/theme36.xml"/><Relationship Id="rId2" Type="http://schemas.openxmlformats.org/officeDocument/2006/relationships/slideLayout" Target="../slideLayouts/slideLayout377.xml"/><Relationship Id="rId1" Type="http://schemas.openxmlformats.org/officeDocument/2006/relationships/slideLayout" Target="../slideLayouts/slideLayout376.xml"/><Relationship Id="rId6" Type="http://schemas.openxmlformats.org/officeDocument/2006/relationships/slideLayout" Target="../slideLayouts/slideLayout381.xml"/><Relationship Id="rId11" Type="http://schemas.openxmlformats.org/officeDocument/2006/relationships/slideLayout" Target="../slideLayouts/slideLayout386.xml"/><Relationship Id="rId5" Type="http://schemas.openxmlformats.org/officeDocument/2006/relationships/slideLayout" Target="../slideLayouts/slideLayout380.xml"/><Relationship Id="rId10" Type="http://schemas.openxmlformats.org/officeDocument/2006/relationships/slideLayout" Target="../slideLayouts/slideLayout385.xml"/><Relationship Id="rId4" Type="http://schemas.openxmlformats.org/officeDocument/2006/relationships/slideLayout" Target="../slideLayouts/slideLayout379.xml"/><Relationship Id="rId9" Type="http://schemas.openxmlformats.org/officeDocument/2006/relationships/slideLayout" Target="../slideLayouts/slideLayout38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4.xml"/><Relationship Id="rId13" Type="http://schemas.openxmlformats.org/officeDocument/2006/relationships/image" Target="../media/image3.jpeg"/><Relationship Id="rId3" Type="http://schemas.openxmlformats.org/officeDocument/2006/relationships/slideLayout" Target="../slideLayouts/slideLayout389.xml"/><Relationship Id="rId7" Type="http://schemas.openxmlformats.org/officeDocument/2006/relationships/slideLayout" Target="../slideLayouts/slideLayout393.xml"/><Relationship Id="rId12" Type="http://schemas.openxmlformats.org/officeDocument/2006/relationships/theme" Target="../theme/theme37.xml"/><Relationship Id="rId2" Type="http://schemas.openxmlformats.org/officeDocument/2006/relationships/slideLayout" Target="../slideLayouts/slideLayout388.xml"/><Relationship Id="rId1" Type="http://schemas.openxmlformats.org/officeDocument/2006/relationships/slideLayout" Target="../slideLayouts/slideLayout387.xml"/><Relationship Id="rId6" Type="http://schemas.openxmlformats.org/officeDocument/2006/relationships/slideLayout" Target="../slideLayouts/slideLayout392.xml"/><Relationship Id="rId11" Type="http://schemas.openxmlformats.org/officeDocument/2006/relationships/slideLayout" Target="../slideLayouts/slideLayout397.xml"/><Relationship Id="rId5" Type="http://schemas.openxmlformats.org/officeDocument/2006/relationships/slideLayout" Target="../slideLayouts/slideLayout391.xml"/><Relationship Id="rId10" Type="http://schemas.openxmlformats.org/officeDocument/2006/relationships/slideLayout" Target="../slideLayouts/slideLayout396.xml"/><Relationship Id="rId4" Type="http://schemas.openxmlformats.org/officeDocument/2006/relationships/slideLayout" Target="../slideLayouts/slideLayout390.xml"/><Relationship Id="rId9" Type="http://schemas.openxmlformats.org/officeDocument/2006/relationships/slideLayout" Target="../slideLayouts/slideLayout39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5.xml"/><Relationship Id="rId3" Type="http://schemas.openxmlformats.org/officeDocument/2006/relationships/slideLayout" Target="../slideLayouts/slideLayout400.xml"/><Relationship Id="rId7" Type="http://schemas.openxmlformats.org/officeDocument/2006/relationships/slideLayout" Target="../slideLayouts/slideLayout404.xml"/><Relationship Id="rId12" Type="http://schemas.openxmlformats.org/officeDocument/2006/relationships/theme" Target="../theme/theme38.xml"/><Relationship Id="rId2" Type="http://schemas.openxmlformats.org/officeDocument/2006/relationships/slideLayout" Target="../slideLayouts/slideLayout399.xml"/><Relationship Id="rId1" Type="http://schemas.openxmlformats.org/officeDocument/2006/relationships/slideLayout" Target="../slideLayouts/slideLayout398.xml"/><Relationship Id="rId6" Type="http://schemas.openxmlformats.org/officeDocument/2006/relationships/slideLayout" Target="../slideLayouts/slideLayout403.xml"/><Relationship Id="rId11" Type="http://schemas.openxmlformats.org/officeDocument/2006/relationships/slideLayout" Target="../slideLayouts/slideLayout408.xml"/><Relationship Id="rId5" Type="http://schemas.openxmlformats.org/officeDocument/2006/relationships/slideLayout" Target="../slideLayouts/slideLayout402.xml"/><Relationship Id="rId10" Type="http://schemas.openxmlformats.org/officeDocument/2006/relationships/slideLayout" Target="../slideLayouts/slideLayout407.xml"/><Relationship Id="rId4" Type="http://schemas.openxmlformats.org/officeDocument/2006/relationships/slideLayout" Target="../slideLayouts/slideLayout401.xml"/><Relationship Id="rId9" Type="http://schemas.openxmlformats.org/officeDocument/2006/relationships/slideLayout" Target="../slideLayouts/slideLayout40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6.xml"/><Relationship Id="rId13" Type="http://schemas.openxmlformats.org/officeDocument/2006/relationships/image" Target="../media/image15.png"/><Relationship Id="rId3" Type="http://schemas.openxmlformats.org/officeDocument/2006/relationships/slideLayout" Target="../slideLayouts/slideLayout411.xml"/><Relationship Id="rId7" Type="http://schemas.openxmlformats.org/officeDocument/2006/relationships/slideLayout" Target="../slideLayouts/slideLayout415.xml"/><Relationship Id="rId12" Type="http://schemas.openxmlformats.org/officeDocument/2006/relationships/theme" Target="../theme/theme39.xml"/><Relationship Id="rId2" Type="http://schemas.openxmlformats.org/officeDocument/2006/relationships/slideLayout" Target="../slideLayouts/slideLayout410.xml"/><Relationship Id="rId16" Type="http://schemas.openxmlformats.org/officeDocument/2006/relationships/image" Target="../media/image18.png"/><Relationship Id="rId1" Type="http://schemas.openxmlformats.org/officeDocument/2006/relationships/slideLayout" Target="../slideLayouts/slideLayout409.xml"/><Relationship Id="rId6" Type="http://schemas.openxmlformats.org/officeDocument/2006/relationships/slideLayout" Target="../slideLayouts/slideLayout414.xml"/><Relationship Id="rId11" Type="http://schemas.openxmlformats.org/officeDocument/2006/relationships/slideLayout" Target="../slideLayouts/slideLayout419.xml"/><Relationship Id="rId5" Type="http://schemas.openxmlformats.org/officeDocument/2006/relationships/slideLayout" Target="../slideLayouts/slideLayout413.xml"/><Relationship Id="rId15" Type="http://schemas.openxmlformats.org/officeDocument/2006/relationships/image" Target="../media/image17.png"/><Relationship Id="rId10" Type="http://schemas.openxmlformats.org/officeDocument/2006/relationships/slideLayout" Target="../slideLayouts/slideLayout418.xml"/><Relationship Id="rId4" Type="http://schemas.openxmlformats.org/officeDocument/2006/relationships/slideLayout" Target="../slideLayouts/slideLayout412.xml"/><Relationship Id="rId9" Type="http://schemas.openxmlformats.org/officeDocument/2006/relationships/slideLayout" Target="../slideLayouts/slideLayout417.xml"/><Relationship Id="rId14" Type="http://schemas.openxmlformats.org/officeDocument/2006/relationships/image" Target="../media/image1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42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28.xml"/><Relationship Id="rId3" Type="http://schemas.openxmlformats.org/officeDocument/2006/relationships/slideLayout" Target="../slideLayouts/slideLayout423.xml"/><Relationship Id="rId7" Type="http://schemas.openxmlformats.org/officeDocument/2006/relationships/slideLayout" Target="../slideLayouts/slideLayout427.xml"/><Relationship Id="rId12" Type="http://schemas.openxmlformats.org/officeDocument/2006/relationships/theme" Target="../theme/theme41.xml"/><Relationship Id="rId2" Type="http://schemas.openxmlformats.org/officeDocument/2006/relationships/slideLayout" Target="../slideLayouts/slideLayout422.xml"/><Relationship Id="rId1" Type="http://schemas.openxmlformats.org/officeDocument/2006/relationships/slideLayout" Target="../slideLayouts/slideLayout421.xml"/><Relationship Id="rId6" Type="http://schemas.openxmlformats.org/officeDocument/2006/relationships/slideLayout" Target="../slideLayouts/slideLayout426.xml"/><Relationship Id="rId11" Type="http://schemas.openxmlformats.org/officeDocument/2006/relationships/slideLayout" Target="../slideLayouts/slideLayout431.xml"/><Relationship Id="rId5" Type="http://schemas.openxmlformats.org/officeDocument/2006/relationships/slideLayout" Target="../slideLayouts/slideLayout425.xml"/><Relationship Id="rId10" Type="http://schemas.openxmlformats.org/officeDocument/2006/relationships/slideLayout" Target="../slideLayouts/slideLayout430.xml"/><Relationship Id="rId4" Type="http://schemas.openxmlformats.org/officeDocument/2006/relationships/slideLayout" Target="../slideLayouts/slideLayout424.xml"/><Relationship Id="rId9" Type="http://schemas.openxmlformats.org/officeDocument/2006/relationships/slideLayout" Target="../slideLayouts/slideLayout42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39.xml"/><Relationship Id="rId3" Type="http://schemas.openxmlformats.org/officeDocument/2006/relationships/slideLayout" Target="../slideLayouts/slideLayout434.xml"/><Relationship Id="rId7" Type="http://schemas.openxmlformats.org/officeDocument/2006/relationships/slideLayout" Target="../slideLayouts/slideLayout438.xml"/><Relationship Id="rId12" Type="http://schemas.openxmlformats.org/officeDocument/2006/relationships/theme" Target="../theme/theme42.xml"/><Relationship Id="rId2" Type="http://schemas.openxmlformats.org/officeDocument/2006/relationships/slideLayout" Target="../slideLayouts/slideLayout433.xml"/><Relationship Id="rId1" Type="http://schemas.openxmlformats.org/officeDocument/2006/relationships/slideLayout" Target="../slideLayouts/slideLayout432.xml"/><Relationship Id="rId6" Type="http://schemas.openxmlformats.org/officeDocument/2006/relationships/slideLayout" Target="../slideLayouts/slideLayout437.xml"/><Relationship Id="rId11" Type="http://schemas.openxmlformats.org/officeDocument/2006/relationships/slideLayout" Target="../slideLayouts/slideLayout442.xml"/><Relationship Id="rId5" Type="http://schemas.openxmlformats.org/officeDocument/2006/relationships/slideLayout" Target="../slideLayouts/slideLayout436.xml"/><Relationship Id="rId10" Type="http://schemas.openxmlformats.org/officeDocument/2006/relationships/slideLayout" Target="../slideLayouts/slideLayout441.xml"/><Relationship Id="rId4" Type="http://schemas.openxmlformats.org/officeDocument/2006/relationships/slideLayout" Target="../slideLayouts/slideLayout435.xml"/><Relationship Id="rId9" Type="http://schemas.openxmlformats.org/officeDocument/2006/relationships/slideLayout" Target="../slideLayouts/slideLayout440.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50.xml"/><Relationship Id="rId3" Type="http://schemas.openxmlformats.org/officeDocument/2006/relationships/slideLayout" Target="../slideLayouts/slideLayout445.xml"/><Relationship Id="rId7" Type="http://schemas.openxmlformats.org/officeDocument/2006/relationships/slideLayout" Target="../slideLayouts/slideLayout449.xml"/><Relationship Id="rId12" Type="http://schemas.openxmlformats.org/officeDocument/2006/relationships/theme" Target="../theme/theme43.xml"/><Relationship Id="rId2" Type="http://schemas.openxmlformats.org/officeDocument/2006/relationships/slideLayout" Target="../slideLayouts/slideLayout444.xml"/><Relationship Id="rId1" Type="http://schemas.openxmlformats.org/officeDocument/2006/relationships/slideLayout" Target="../slideLayouts/slideLayout443.xml"/><Relationship Id="rId6" Type="http://schemas.openxmlformats.org/officeDocument/2006/relationships/slideLayout" Target="../slideLayouts/slideLayout448.xml"/><Relationship Id="rId11" Type="http://schemas.openxmlformats.org/officeDocument/2006/relationships/slideLayout" Target="../slideLayouts/slideLayout453.xml"/><Relationship Id="rId5" Type="http://schemas.openxmlformats.org/officeDocument/2006/relationships/slideLayout" Target="../slideLayouts/slideLayout447.xml"/><Relationship Id="rId10" Type="http://schemas.openxmlformats.org/officeDocument/2006/relationships/slideLayout" Target="../slideLayouts/slideLayout452.xml"/><Relationship Id="rId4" Type="http://schemas.openxmlformats.org/officeDocument/2006/relationships/slideLayout" Target="../slideLayouts/slideLayout446.xml"/><Relationship Id="rId9" Type="http://schemas.openxmlformats.org/officeDocument/2006/relationships/slideLayout" Target="../slideLayouts/slideLayout451.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61.xml"/><Relationship Id="rId3" Type="http://schemas.openxmlformats.org/officeDocument/2006/relationships/slideLayout" Target="../slideLayouts/slideLayout456.xml"/><Relationship Id="rId7" Type="http://schemas.openxmlformats.org/officeDocument/2006/relationships/slideLayout" Target="../slideLayouts/slideLayout460.xml"/><Relationship Id="rId12" Type="http://schemas.openxmlformats.org/officeDocument/2006/relationships/theme" Target="../theme/theme44.xml"/><Relationship Id="rId2" Type="http://schemas.openxmlformats.org/officeDocument/2006/relationships/slideLayout" Target="../slideLayouts/slideLayout455.xml"/><Relationship Id="rId1" Type="http://schemas.openxmlformats.org/officeDocument/2006/relationships/slideLayout" Target="../slideLayouts/slideLayout454.xml"/><Relationship Id="rId6" Type="http://schemas.openxmlformats.org/officeDocument/2006/relationships/slideLayout" Target="../slideLayouts/slideLayout459.xml"/><Relationship Id="rId11" Type="http://schemas.openxmlformats.org/officeDocument/2006/relationships/slideLayout" Target="../slideLayouts/slideLayout464.xml"/><Relationship Id="rId5" Type="http://schemas.openxmlformats.org/officeDocument/2006/relationships/slideLayout" Target="../slideLayouts/slideLayout458.xml"/><Relationship Id="rId10" Type="http://schemas.openxmlformats.org/officeDocument/2006/relationships/slideLayout" Target="../slideLayouts/slideLayout463.xml"/><Relationship Id="rId4" Type="http://schemas.openxmlformats.org/officeDocument/2006/relationships/slideLayout" Target="../slideLayouts/slideLayout457.xml"/><Relationship Id="rId9" Type="http://schemas.openxmlformats.org/officeDocument/2006/relationships/slideLayout" Target="../slideLayouts/slideLayout462.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72.xml"/><Relationship Id="rId3" Type="http://schemas.openxmlformats.org/officeDocument/2006/relationships/slideLayout" Target="../slideLayouts/slideLayout467.xml"/><Relationship Id="rId7" Type="http://schemas.openxmlformats.org/officeDocument/2006/relationships/slideLayout" Target="../slideLayouts/slideLayout471.xml"/><Relationship Id="rId12" Type="http://schemas.openxmlformats.org/officeDocument/2006/relationships/theme" Target="../theme/theme45.xml"/><Relationship Id="rId2" Type="http://schemas.openxmlformats.org/officeDocument/2006/relationships/slideLayout" Target="../slideLayouts/slideLayout466.xml"/><Relationship Id="rId1" Type="http://schemas.openxmlformats.org/officeDocument/2006/relationships/slideLayout" Target="../slideLayouts/slideLayout465.xml"/><Relationship Id="rId6" Type="http://schemas.openxmlformats.org/officeDocument/2006/relationships/slideLayout" Target="../slideLayouts/slideLayout470.xml"/><Relationship Id="rId11" Type="http://schemas.openxmlformats.org/officeDocument/2006/relationships/slideLayout" Target="../slideLayouts/slideLayout475.xml"/><Relationship Id="rId5" Type="http://schemas.openxmlformats.org/officeDocument/2006/relationships/slideLayout" Target="../slideLayouts/slideLayout469.xml"/><Relationship Id="rId10" Type="http://schemas.openxmlformats.org/officeDocument/2006/relationships/slideLayout" Target="../slideLayouts/slideLayout474.xml"/><Relationship Id="rId4" Type="http://schemas.openxmlformats.org/officeDocument/2006/relationships/slideLayout" Target="../slideLayouts/slideLayout468.xml"/><Relationship Id="rId9" Type="http://schemas.openxmlformats.org/officeDocument/2006/relationships/slideLayout" Target="../slideLayouts/slideLayout473.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83.xml"/><Relationship Id="rId3" Type="http://schemas.openxmlformats.org/officeDocument/2006/relationships/slideLayout" Target="../slideLayouts/slideLayout478.xml"/><Relationship Id="rId7" Type="http://schemas.openxmlformats.org/officeDocument/2006/relationships/slideLayout" Target="../slideLayouts/slideLayout482.xml"/><Relationship Id="rId12" Type="http://schemas.openxmlformats.org/officeDocument/2006/relationships/theme" Target="../theme/theme46.xml"/><Relationship Id="rId2" Type="http://schemas.openxmlformats.org/officeDocument/2006/relationships/slideLayout" Target="../slideLayouts/slideLayout477.xml"/><Relationship Id="rId1" Type="http://schemas.openxmlformats.org/officeDocument/2006/relationships/slideLayout" Target="../slideLayouts/slideLayout476.xml"/><Relationship Id="rId6" Type="http://schemas.openxmlformats.org/officeDocument/2006/relationships/slideLayout" Target="../slideLayouts/slideLayout481.xml"/><Relationship Id="rId11" Type="http://schemas.openxmlformats.org/officeDocument/2006/relationships/slideLayout" Target="../slideLayouts/slideLayout486.xml"/><Relationship Id="rId5" Type="http://schemas.openxmlformats.org/officeDocument/2006/relationships/slideLayout" Target="../slideLayouts/slideLayout480.xml"/><Relationship Id="rId10" Type="http://schemas.openxmlformats.org/officeDocument/2006/relationships/slideLayout" Target="../slideLayouts/slideLayout485.xml"/><Relationship Id="rId4" Type="http://schemas.openxmlformats.org/officeDocument/2006/relationships/slideLayout" Target="../slideLayouts/slideLayout479.xml"/><Relationship Id="rId9" Type="http://schemas.openxmlformats.org/officeDocument/2006/relationships/slideLayout" Target="../slideLayouts/slideLayout48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theme" Target="../theme/theme9.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defRPr sz="1400">
                <a:ea typeface="ＭＳ Ｐゴシック" charset="-128"/>
                <a:cs typeface="ＭＳ Ｐゴシック" charset="-128"/>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r">
              <a:defRPr sz="1400"/>
            </a:lvl1pPr>
          </a:lstStyle>
          <a:p>
            <a:pPr>
              <a:defRPr/>
            </a:pPr>
            <a:fld id="{48D1DC39-2249-EF43-85DB-8F887324E57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1765" r:id="rId1"/>
    <p:sldLayoutId id="2147491766" r:id="rId2"/>
    <p:sldLayoutId id="2147491767" r:id="rId3"/>
    <p:sldLayoutId id="2147491768" r:id="rId4"/>
    <p:sldLayoutId id="2147491769" r:id="rId5"/>
    <p:sldLayoutId id="2147491770" r:id="rId6"/>
    <p:sldLayoutId id="2147491771" r:id="rId7"/>
    <p:sldLayoutId id="2147491772" r:id="rId8"/>
    <p:sldLayoutId id="2147491773" r:id="rId9"/>
    <p:sldLayoutId id="2147491774" r:id="rId10"/>
    <p:sldLayoutId id="214749177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042"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085"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124"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17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mn-cs"/>
        </a:defRPr>
      </a:lvl1pPr>
      <a:lvl2pPr marL="742691" indent="-285652" algn="l" rtl="0" eaLnBrk="0" fontAlgn="base" hangingPunct="0">
        <a:spcBef>
          <a:spcPct val="20000"/>
        </a:spcBef>
        <a:spcAft>
          <a:spcPct val="0"/>
        </a:spcAft>
        <a:buChar char="–"/>
        <a:defRPr sz="2800">
          <a:solidFill>
            <a:schemeClr val="tx1"/>
          </a:solidFill>
          <a:latin typeface="+mn-lt"/>
          <a:ea typeface="+mn-ea"/>
        </a:defRPr>
      </a:lvl2pPr>
      <a:lvl3pPr marL="1142602" indent="-228522" algn="l" rtl="0" eaLnBrk="0" fontAlgn="base" hangingPunct="0">
        <a:spcBef>
          <a:spcPct val="20000"/>
        </a:spcBef>
        <a:spcAft>
          <a:spcPct val="0"/>
        </a:spcAft>
        <a:buChar char="•"/>
        <a:defRPr sz="2400">
          <a:solidFill>
            <a:schemeClr val="tx1"/>
          </a:solidFill>
          <a:latin typeface="+mn-lt"/>
          <a:ea typeface="+mn-ea"/>
        </a:defRPr>
      </a:lvl3pPr>
      <a:lvl4pPr marL="1599645" indent="-228522" algn="l" rtl="0" eaLnBrk="0" fontAlgn="base" hangingPunct="0">
        <a:spcBef>
          <a:spcPct val="20000"/>
        </a:spcBef>
        <a:spcAft>
          <a:spcPct val="0"/>
        </a:spcAft>
        <a:buChar char="–"/>
        <a:defRPr sz="2000">
          <a:solidFill>
            <a:schemeClr val="tx1"/>
          </a:solidFill>
          <a:latin typeface="+mn-lt"/>
          <a:ea typeface="+mn-ea"/>
        </a:defRPr>
      </a:lvl4pPr>
      <a:lvl5pPr marL="2056686" indent="-228522" algn="l" rtl="0" eaLnBrk="0" fontAlgn="base" hangingPunct="0">
        <a:spcBef>
          <a:spcPct val="20000"/>
        </a:spcBef>
        <a:spcAft>
          <a:spcPct val="0"/>
        </a:spcAft>
        <a:buChar char="»"/>
        <a:defRPr sz="2000">
          <a:solidFill>
            <a:schemeClr val="tx1"/>
          </a:solidFill>
          <a:latin typeface="+mn-lt"/>
          <a:ea typeface="+mn-ea"/>
        </a:defRPr>
      </a:lvl5pPr>
      <a:lvl6pPr marL="2513726" indent="-228522" algn="l" rtl="0" fontAlgn="base">
        <a:spcBef>
          <a:spcPct val="20000"/>
        </a:spcBef>
        <a:spcAft>
          <a:spcPct val="0"/>
        </a:spcAft>
        <a:buChar char="»"/>
        <a:defRPr sz="2000">
          <a:solidFill>
            <a:schemeClr val="tx1"/>
          </a:solidFill>
          <a:latin typeface="+mn-lt"/>
          <a:ea typeface="+mn-ea"/>
        </a:defRPr>
      </a:lvl6pPr>
      <a:lvl7pPr marL="2970770" indent="-228522" algn="l" rtl="0" fontAlgn="base">
        <a:spcBef>
          <a:spcPct val="20000"/>
        </a:spcBef>
        <a:spcAft>
          <a:spcPct val="0"/>
        </a:spcAft>
        <a:buChar char="»"/>
        <a:defRPr sz="2000">
          <a:solidFill>
            <a:schemeClr val="tx1"/>
          </a:solidFill>
          <a:latin typeface="+mn-lt"/>
          <a:ea typeface="+mn-ea"/>
        </a:defRPr>
      </a:lvl7pPr>
      <a:lvl8pPr marL="3427810" indent="-228522" algn="l" rtl="0" fontAlgn="base">
        <a:spcBef>
          <a:spcPct val="20000"/>
        </a:spcBef>
        <a:spcAft>
          <a:spcPct val="0"/>
        </a:spcAft>
        <a:buChar char="»"/>
        <a:defRPr sz="2000">
          <a:solidFill>
            <a:schemeClr val="tx1"/>
          </a:solidFill>
          <a:latin typeface="+mn-lt"/>
          <a:ea typeface="+mn-ea"/>
        </a:defRPr>
      </a:lvl8pPr>
      <a:lvl9pPr marL="3884852" indent="-228522"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defRPr sz="1400">
                <a:latin typeface="Arial" pitchFamily="-107" charset="0"/>
                <a:ea typeface="ヒラギノ角ゴ Pro W3" pitchFamily="-107" charset="-128"/>
                <a:cs typeface="ヒラギノ角ゴ Pro W3" pitchFamily="-107" charset="-128"/>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ctr">
              <a:defRPr sz="1400">
                <a:latin typeface="Arial" pitchFamily="-107" charset="0"/>
                <a:ea typeface="ヒラギノ角ゴ Pro W3" pitchFamily="-107" charset="-128"/>
                <a:cs typeface="ヒラギノ角ゴ Pro W3" pitchFamily="-107" charset="-128"/>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r">
              <a:defRPr sz="1400"/>
            </a:lvl1pPr>
          </a:lstStyle>
          <a:p>
            <a:fld id="{DC6483FD-CCEA-0641-B7D3-DE33DF9F8679}" type="slidenum">
              <a:rPr lang="en-US" smtClean="0">
                <a:solidFill>
                  <a:srgbClr val="000000"/>
                </a:solidFill>
                <a:ea typeface="ヒラギノ角ゴ Pro W3" charset="0"/>
                <a:cs typeface="ヒラギノ角ゴ Pro W3" charset="0"/>
              </a:rPr>
              <a:pPr/>
              <a:t>‹#›</a:t>
            </a:fld>
            <a:endParaRPr lang="en-US">
              <a:solidFill>
                <a:srgbClr val="000000"/>
              </a:solidFill>
              <a:ea typeface="ヒラギノ角ゴ Pro W3" charset="0"/>
              <a:cs typeface="ヒラギノ角ゴ Pro W3" charset="0"/>
            </a:endParaRPr>
          </a:p>
        </p:txBody>
      </p:sp>
    </p:spTree>
    <p:extLst>
      <p:ext uri="{BB962C8B-B14F-4D97-AF65-F5344CB8AC3E}">
        <p14:creationId xmlns:p14="http://schemas.microsoft.com/office/powerpoint/2010/main" val="1060615184"/>
      </p:ext>
    </p:extLst>
  </p:cSld>
  <p:clrMap bg1="lt1" tx1="dk1" bg2="lt2" tx2="dk2" accent1="accent1" accent2="accent2" accent3="accent3" accent4="accent4" accent5="accent5" accent6="accent6" hlink="hlink" folHlink="folHlink"/>
  <p:sldLayoutIdLst>
    <p:sldLayoutId id="2147492091" r:id="rId1"/>
    <p:sldLayoutId id="2147492092" r:id="rId2"/>
    <p:sldLayoutId id="2147492093" r:id="rId3"/>
    <p:sldLayoutId id="2147492094" r:id="rId4"/>
    <p:sldLayoutId id="2147492095" r:id="rId5"/>
    <p:sldLayoutId id="2147492096" r:id="rId6"/>
    <p:sldLayoutId id="2147492097" r:id="rId7"/>
    <p:sldLayoutId id="2147492098" r:id="rId8"/>
    <p:sldLayoutId id="2147492099" r:id="rId9"/>
    <p:sldLayoutId id="2147492100" r:id="rId10"/>
    <p:sldLayoutId id="214749210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2pPr>
      <a:lvl3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3pPr>
      <a:lvl4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4pPr>
      <a:lvl5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5pPr>
      <a:lvl6pPr marL="457042"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6pPr>
      <a:lvl7pPr marL="914085"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7pPr>
      <a:lvl8pPr marL="1371124"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8pPr>
      <a:lvl9pPr marL="1828170"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mn-cs"/>
        </a:defRPr>
      </a:lvl1pPr>
      <a:lvl2pPr marL="742691" indent="-285652" algn="l" rtl="0" eaLnBrk="0" fontAlgn="base" hangingPunct="0">
        <a:spcBef>
          <a:spcPct val="20000"/>
        </a:spcBef>
        <a:spcAft>
          <a:spcPct val="0"/>
        </a:spcAft>
        <a:buChar char="–"/>
        <a:defRPr sz="2800">
          <a:solidFill>
            <a:schemeClr val="tx1"/>
          </a:solidFill>
          <a:latin typeface="+mn-lt"/>
          <a:ea typeface="+mn-ea"/>
          <a:cs typeface="+mn-cs"/>
        </a:defRPr>
      </a:lvl2pPr>
      <a:lvl3pPr marL="1142602" indent="-228522" algn="l" rtl="0" eaLnBrk="0" fontAlgn="base" hangingPunct="0">
        <a:spcBef>
          <a:spcPct val="20000"/>
        </a:spcBef>
        <a:spcAft>
          <a:spcPct val="0"/>
        </a:spcAft>
        <a:buChar char="•"/>
        <a:defRPr sz="2400">
          <a:solidFill>
            <a:schemeClr val="tx1"/>
          </a:solidFill>
          <a:latin typeface="+mn-lt"/>
          <a:ea typeface="+mn-ea"/>
          <a:cs typeface="+mn-cs"/>
        </a:defRPr>
      </a:lvl3pPr>
      <a:lvl4pPr marL="1599645" indent="-228522" algn="l" rtl="0" eaLnBrk="0" fontAlgn="base" hangingPunct="0">
        <a:spcBef>
          <a:spcPct val="20000"/>
        </a:spcBef>
        <a:spcAft>
          <a:spcPct val="0"/>
        </a:spcAft>
        <a:buChar char="–"/>
        <a:defRPr sz="2000">
          <a:solidFill>
            <a:schemeClr val="tx1"/>
          </a:solidFill>
          <a:latin typeface="+mn-lt"/>
          <a:ea typeface="+mn-ea"/>
          <a:cs typeface="+mn-cs"/>
        </a:defRPr>
      </a:lvl4pPr>
      <a:lvl5pPr marL="2056686" indent="-228522" algn="l" rtl="0" eaLnBrk="0" fontAlgn="base" hangingPunct="0">
        <a:spcBef>
          <a:spcPct val="20000"/>
        </a:spcBef>
        <a:spcAft>
          <a:spcPct val="0"/>
        </a:spcAft>
        <a:buChar char="»"/>
        <a:defRPr sz="2000">
          <a:solidFill>
            <a:schemeClr val="tx1"/>
          </a:solidFill>
          <a:latin typeface="+mn-lt"/>
          <a:ea typeface="+mn-ea"/>
          <a:cs typeface="+mn-cs"/>
        </a:defRPr>
      </a:lvl5pPr>
      <a:lvl6pPr marL="2513726" indent="-228522" algn="l" rtl="0" fontAlgn="base">
        <a:spcBef>
          <a:spcPct val="20000"/>
        </a:spcBef>
        <a:spcAft>
          <a:spcPct val="0"/>
        </a:spcAft>
        <a:buChar char="»"/>
        <a:defRPr sz="2000">
          <a:solidFill>
            <a:schemeClr val="tx1"/>
          </a:solidFill>
          <a:latin typeface="+mn-lt"/>
          <a:ea typeface="+mn-ea"/>
          <a:cs typeface="+mn-cs"/>
        </a:defRPr>
      </a:lvl6pPr>
      <a:lvl7pPr marL="2970770" indent="-228522" algn="l" rtl="0" fontAlgn="base">
        <a:spcBef>
          <a:spcPct val="20000"/>
        </a:spcBef>
        <a:spcAft>
          <a:spcPct val="0"/>
        </a:spcAft>
        <a:buChar char="»"/>
        <a:defRPr sz="2000">
          <a:solidFill>
            <a:schemeClr val="tx1"/>
          </a:solidFill>
          <a:latin typeface="+mn-lt"/>
          <a:ea typeface="+mn-ea"/>
          <a:cs typeface="+mn-cs"/>
        </a:defRPr>
      </a:lvl7pPr>
      <a:lvl8pPr marL="3427810" indent="-228522" algn="l" rtl="0" fontAlgn="base">
        <a:spcBef>
          <a:spcPct val="20000"/>
        </a:spcBef>
        <a:spcAft>
          <a:spcPct val="0"/>
        </a:spcAft>
        <a:buChar char="»"/>
        <a:defRPr sz="2000">
          <a:solidFill>
            <a:schemeClr val="tx1"/>
          </a:solidFill>
          <a:latin typeface="+mn-lt"/>
          <a:ea typeface="+mn-ea"/>
          <a:cs typeface="+mn-cs"/>
        </a:defRPr>
      </a:lvl8pPr>
      <a:lvl9pPr marL="3884852" indent="-22852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palm sundaycontenemptyt.jpg"/>
          <p:cNvPicPr>
            <a:picLocks noChangeAspect="1"/>
          </p:cNvPicPr>
          <p:nvPr userDrawn="1"/>
        </p:nvPicPr>
        <p:blipFill>
          <a:blip r:embed="rId1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228600" y="76200"/>
            <a:ext cx="68580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7200" y="1371607"/>
            <a:ext cx="8229600" cy="4754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0"/>
            <a:ext cx="2133600" cy="365125"/>
          </a:xfrm>
          <a:prstGeom prst="rect">
            <a:avLst/>
          </a:prstGeom>
        </p:spPr>
        <p:txBody>
          <a:bodyPr vert="horz" wrap="square" lIns="91408" tIns="45704" rIns="91408" bIns="45704" numCol="1" anchor="ctr" anchorCtr="0" compatLnSpc="1">
            <a:prstTxWarp prst="textNoShape">
              <a:avLst/>
            </a:prstTxWarp>
          </a:bodyPr>
          <a:lstStyle>
            <a:lvl1pPr>
              <a:defRPr sz="1200">
                <a:solidFill>
                  <a:srgbClr val="898989"/>
                </a:solidFill>
                <a:latin typeface="Calibri" charset="0"/>
              </a:defRPr>
            </a:lvl1pPr>
          </a:lstStyle>
          <a:p>
            <a:pPr eaLnBrk="1" hangingPunct="1"/>
            <a:fld id="{3BA4472C-6186-C244-8827-F0E01B42753D}" type="datetimeFigureOut">
              <a:rPr lang="en-US" smtClean="0">
                <a:cs typeface="Arial" charset="0"/>
              </a:rPr>
              <a:pPr eaLnBrk="1" hangingPunct="1"/>
              <a:t>6/16/26</a:t>
            </a:fld>
            <a:endParaRPr lang="en-US">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08" tIns="45704" rIns="91408" bIns="45704" rtlCol="0" anchor="ctr"/>
          <a:lstStyle>
            <a:lvl1pPr algn="ctr" fontAlgn="auto">
              <a:spcBef>
                <a:spcPts val="0"/>
              </a:spcBef>
              <a:spcAft>
                <a:spcPts val="0"/>
              </a:spcAft>
              <a:defRPr sz="1200" smtClean="0">
                <a:solidFill>
                  <a:schemeClr val="tx1">
                    <a:tint val="75000"/>
                  </a:schemeClr>
                </a:solidFill>
                <a:latin typeface="+mn-lt"/>
                <a:ea typeface="+mn-ea"/>
                <a:cs typeface="+mn-cs"/>
              </a:defRPr>
            </a:lvl1pPr>
          </a:lstStyle>
          <a:p>
            <a:pPr eaLnBrk="1" hangingPunct="1">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08" tIns="45704" rIns="91408" bIns="45704" numCol="1" anchor="ctr" anchorCtr="0" compatLnSpc="1">
            <a:prstTxWarp prst="textNoShape">
              <a:avLst/>
            </a:prstTxWarp>
          </a:bodyPr>
          <a:lstStyle>
            <a:lvl1pPr algn="r">
              <a:defRPr sz="1200">
                <a:solidFill>
                  <a:srgbClr val="898989"/>
                </a:solidFill>
                <a:latin typeface="Calibri" charset="0"/>
              </a:defRPr>
            </a:lvl1pPr>
          </a:lstStyle>
          <a:p>
            <a:pPr eaLnBrk="1" hangingPunct="1"/>
            <a:fld id="{BA8BE87D-6EF0-114D-BEC2-A820A72651B0}" type="slidenum">
              <a:rPr lang="en-US" smtClean="0">
                <a:cs typeface="Arial" charset="0"/>
              </a:rPr>
              <a:pPr eaLnBrk="1" hangingPunct="1"/>
              <a:t>‹#›</a:t>
            </a:fld>
            <a:endParaRPr lang="en-US">
              <a:cs typeface="Arial" charset="0"/>
            </a:endParaRPr>
          </a:p>
        </p:txBody>
      </p:sp>
    </p:spTree>
    <p:extLst>
      <p:ext uri="{BB962C8B-B14F-4D97-AF65-F5344CB8AC3E}">
        <p14:creationId xmlns:p14="http://schemas.microsoft.com/office/powerpoint/2010/main" val="4038148690"/>
      </p:ext>
    </p:extLst>
  </p:cSld>
  <p:clrMap bg1="lt1" tx1="dk1" bg2="lt2" tx2="dk2" accent1="accent1" accent2="accent2" accent3="accent3" accent4="accent4" accent5="accent5" accent6="accent6" hlink="hlink" folHlink="folHlink"/>
  <p:sldLayoutIdLst>
    <p:sldLayoutId id="2147492103" r:id="rId1"/>
    <p:sldLayoutId id="2147492104" r:id="rId2"/>
    <p:sldLayoutId id="2147492105" r:id="rId3"/>
    <p:sldLayoutId id="2147492106" r:id="rId4"/>
    <p:sldLayoutId id="2147492107" r:id="rId5"/>
    <p:sldLayoutId id="2147492108" r:id="rId6"/>
    <p:sldLayoutId id="2147492109" r:id="rId7"/>
    <p:sldLayoutId id="2147492110" r:id="rId8"/>
    <p:sldLayoutId id="2147492111" r:id="rId9"/>
    <p:sldLayoutId id="2147492112" r:id="rId10"/>
    <p:sldLayoutId id="2147492113" r:id="rId11"/>
  </p:sldLayoutIdLst>
  <p:transition spd="slow">
    <p:fade/>
  </p:transition>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042" algn="ctr" rtl="0" fontAlgn="base">
        <a:spcBef>
          <a:spcPct val="0"/>
        </a:spcBef>
        <a:spcAft>
          <a:spcPct val="0"/>
        </a:spcAft>
        <a:defRPr sz="4400">
          <a:solidFill>
            <a:schemeClr val="tx1"/>
          </a:solidFill>
          <a:latin typeface="Calibri" charset="0"/>
          <a:ea typeface="ＭＳ Ｐゴシック" charset="0"/>
        </a:defRPr>
      </a:lvl6pPr>
      <a:lvl7pPr marL="914085" algn="ctr" rtl="0" fontAlgn="base">
        <a:spcBef>
          <a:spcPct val="0"/>
        </a:spcBef>
        <a:spcAft>
          <a:spcPct val="0"/>
        </a:spcAft>
        <a:defRPr sz="4400">
          <a:solidFill>
            <a:schemeClr val="tx1"/>
          </a:solidFill>
          <a:latin typeface="Calibri" charset="0"/>
          <a:ea typeface="ＭＳ Ｐゴシック" charset="0"/>
        </a:defRPr>
      </a:lvl7pPr>
      <a:lvl8pPr marL="1371124" algn="ctr" rtl="0" fontAlgn="base">
        <a:spcBef>
          <a:spcPct val="0"/>
        </a:spcBef>
        <a:spcAft>
          <a:spcPct val="0"/>
        </a:spcAft>
        <a:defRPr sz="4400">
          <a:solidFill>
            <a:schemeClr val="tx1"/>
          </a:solidFill>
          <a:latin typeface="Calibri" charset="0"/>
          <a:ea typeface="ＭＳ Ｐゴシック" charset="0"/>
        </a:defRPr>
      </a:lvl8pPr>
      <a:lvl9pPr marL="1828170" algn="ctr" rtl="0" fontAlgn="base">
        <a:spcBef>
          <a:spcPct val="0"/>
        </a:spcBef>
        <a:spcAft>
          <a:spcPct val="0"/>
        </a:spcAft>
        <a:defRPr sz="4400">
          <a:solidFill>
            <a:schemeClr val="tx1"/>
          </a:solidFill>
          <a:latin typeface="Calibri" charset="0"/>
          <a:ea typeface="ＭＳ Ｐゴシック" charset="0"/>
        </a:defRPr>
      </a:lvl9pPr>
    </p:titleStyle>
    <p:bodyStyle>
      <a:lvl1pPr marL="342781" indent="-342781"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691" indent="-285652"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2602" indent="-228522"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9645" indent="-228522"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6686" indent="-228522" algn="l" rtl="0" fontAlgn="base">
        <a:spcBef>
          <a:spcPct val="20000"/>
        </a:spcBef>
        <a:spcAft>
          <a:spcPct val="0"/>
        </a:spcAft>
        <a:buFont typeface="Arial" charset="0"/>
        <a:defRPr sz="2000" kern="1200">
          <a:solidFill>
            <a:schemeClr val="tx1"/>
          </a:solidFill>
          <a:latin typeface="+mn-lt"/>
          <a:ea typeface="ＭＳ Ｐゴシック" charset="0"/>
          <a:cs typeface="+mn-cs"/>
        </a:defRPr>
      </a:lvl5pPr>
      <a:lvl6pPr marL="2513726" indent="-228522" algn="l" defTabSz="91408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770" indent="-228522" algn="l" defTabSz="91408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810" indent="-228522" algn="l" defTabSz="91408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852" indent="-228522" algn="l" defTabSz="91408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085" rtl="0" eaLnBrk="1" latinLnBrk="0" hangingPunct="1">
        <a:defRPr sz="1800" kern="1200">
          <a:solidFill>
            <a:schemeClr val="tx1"/>
          </a:solidFill>
          <a:latin typeface="+mn-lt"/>
          <a:ea typeface="+mn-ea"/>
          <a:cs typeface="+mn-cs"/>
        </a:defRPr>
      </a:lvl1pPr>
      <a:lvl2pPr marL="457042" algn="l" defTabSz="914085" rtl="0" eaLnBrk="1" latinLnBrk="0" hangingPunct="1">
        <a:defRPr sz="1800" kern="1200">
          <a:solidFill>
            <a:schemeClr val="tx1"/>
          </a:solidFill>
          <a:latin typeface="+mn-lt"/>
          <a:ea typeface="+mn-ea"/>
          <a:cs typeface="+mn-cs"/>
        </a:defRPr>
      </a:lvl2pPr>
      <a:lvl3pPr marL="914085" algn="l" defTabSz="914085" rtl="0" eaLnBrk="1" latinLnBrk="0" hangingPunct="1">
        <a:defRPr sz="1800" kern="1200">
          <a:solidFill>
            <a:schemeClr val="tx1"/>
          </a:solidFill>
          <a:latin typeface="+mn-lt"/>
          <a:ea typeface="+mn-ea"/>
          <a:cs typeface="+mn-cs"/>
        </a:defRPr>
      </a:lvl3pPr>
      <a:lvl4pPr marL="1371124" algn="l" defTabSz="914085" rtl="0" eaLnBrk="1" latinLnBrk="0" hangingPunct="1">
        <a:defRPr sz="1800" kern="1200">
          <a:solidFill>
            <a:schemeClr val="tx1"/>
          </a:solidFill>
          <a:latin typeface="+mn-lt"/>
          <a:ea typeface="+mn-ea"/>
          <a:cs typeface="+mn-cs"/>
        </a:defRPr>
      </a:lvl4pPr>
      <a:lvl5pPr marL="1828170" algn="l" defTabSz="914085" rtl="0" eaLnBrk="1" latinLnBrk="0" hangingPunct="1">
        <a:defRPr sz="1800" kern="1200">
          <a:solidFill>
            <a:schemeClr val="tx1"/>
          </a:solidFill>
          <a:latin typeface="+mn-lt"/>
          <a:ea typeface="+mn-ea"/>
          <a:cs typeface="+mn-cs"/>
        </a:defRPr>
      </a:lvl5pPr>
      <a:lvl6pPr marL="2285205" algn="l" defTabSz="914085" rtl="0" eaLnBrk="1" latinLnBrk="0" hangingPunct="1">
        <a:defRPr sz="1800" kern="1200">
          <a:solidFill>
            <a:schemeClr val="tx1"/>
          </a:solidFill>
          <a:latin typeface="+mn-lt"/>
          <a:ea typeface="+mn-ea"/>
          <a:cs typeface="+mn-cs"/>
        </a:defRPr>
      </a:lvl6pPr>
      <a:lvl7pPr marL="2742248" algn="l" defTabSz="914085" rtl="0" eaLnBrk="1" latinLnBrk="0" hangingPunct="1">
        <a:defRPr sz="1800" kern="1200">
          <a:solidFill>
            <a:schemeClr val="tx1"/>
          </a:solidFill>
          <a:latin typeface="+mn-lt"/>
          <a:ea typeface="+mn-ea"/>
          <a:cs typeface="+mn-cs"/>
        </a:defRPr>
      </a:lvl7pPr>
      <a:lvl8pPr marL="3199289" algn="l" defTabSz="914085" rtl="0" eaLnBrk="1" latinLnBrk="0" hangingPunct="1">
        <a:defRPr sz="1800" kern="1200">
          <a:solidFill>
            <a:schemeClr val="tx1"/>
          </a:solidFill>
          <a:latin typeface="+mn-lt"/>
          <a:ea typeface="+mn-ea"/>
          <a:cs typeface="+mn-cs"/>
        </a:defRPr>
      </a:lvl8pPr>
      <a:lvl9pPr marL="3656328" algn="l" defTabSz="914085"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bwMode="auto">
          <a:xfrm>
            <a:off x="38101" y="44450"/>
            <a:ext cx="9070975"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9558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l" eaLnBrk="0" hangingPunct="0">
              <a:defRPr sz="1400">
                <a:solidFill>
                  <a:srgbClr val="000000"/>
                </a:solidFill>
                <a:latin typeface="Times New Roman" pitchFamily="-111"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ctr" eaLnBrk="0" hangingPunct="0">
              <a:defRPr sz="1400">
                <a:solidFill>
                  <a:srgbClr val="000000"/>
                </a:solidFill>
                <a:latin typeface="Times New Roman" pitchFamily="-111"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r" eaLnBrk="0" hangingPunct="0">
              <a:defRPr sz="1400">
                <a:solidFill>
                  <a:srgbClr val="000000"/>
                </a:solidFill>
                <a:latin typeface="Times New Roman" charset="0"/>
              </a:defRPr>
            </a:lvl1pPr>
          </a:lstStyle>
          <a:p>
            <a:pPr>
              <a:defRPr/>
            </a:pPr>
            <a:fld id="{18D94F5A-BBA2-0548-A8CE-8022E4E9B81A}" type="slidenum">
              <a:rPr lang="en-US"/>
              <a:pPr>
                <a:defRPr/>
              </a:pPr>
              <a:t>‹#›</a:t>
            </a:fld>
            <a:endParaRPr lang="en-US"/>
          </a:p>
        </p:txBody>
      </p:sp>
    </p:spTree>
    <p:extLst>
      <p:ext uri="{BB962C8B-B14F-4D97-AF65-F5344CB8AC3E}">
        <p14:creationId xmlns:p14="http://schemas.microsoft.com/office/powerpoint/2010/main" val="230841405"/>
      </p:ext>
    </p:extLst>
  </p:cSld>
  <p:clrMap bg1="lt1" tx1="dk1" bg2="lt2" tx2="dk2" accent1="accent1" accent2="accent2" accent3="accent3" accent4="accent4" accent5="accent5" accent6="accent6" hlink="hlink" folHlink="folHlink"/>
  <p:sldLayoutIdLst>
    <p:sldLayoutId id="2147492115" r:id="rId1"/>
    <p:sldLayoutId id="2147492116" r:id="rId2"/>
    <p:sldLayoutId id="2147492117" r:id="rId3"/>
    <p:sldLayoutId id="2147492118" r:id="rId4"/>
    <p:sldLayoutId id="2147492119" r:id="rId5"/>
    <p:sldLayoutId id="2147492120" r:id="rId6"/>
    <p:sldLayoutId id="2147492121" r:id="rId7"/>
    <p:sldLayoutId id="2147492122" r:id="rId8"/>
    <p:sldLayoutId id="2147492123" r:id="rId9"/>
    <p:sldLayoutId id="2147492124" r:id="rId10"/>
    <p:sldLayoutId id="2147492125" r:id="rId11"/>
    <p:sldLayoutId id="2147492126" r:id="rId12"/>
    <p:sldLayoutId id="2147492127"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042" algn="ctr" rtl="0" eaLnBrk="0" fontAlgn="base" hangingPunct="0">
        <a:spcBef>
          <a:spcPct val="0"/>
        </a:spcBef>
        <a:spcAft>
          <a:spcPct val="0"/>
        </a:spcAft>
        <a:defRPr sz="4400">
          <a:solidFill>
            <a:schemeClr val="tx2"/>
          </a:solidFill>
          <a:latin typeface="Times New Roman" pitchFamily="-112" charset="0"/>
        </a:defRPr>
      </a:lvl6pPr>
      <a:lvl7pPr marL="914085" algn="ctr" rtl="0" eaLnBrk="0" fontAlgn="base" hangingPunct="0">
        <a:spcBef>
          <a:spcPct val="0"/>
        </a:spcBef>
        <a:spcAft>
          <a:spcPct val="0"/>
        </a:spcAft>
        <a:defRPr sz="4400">
          <a:solidFill>
            <a:schemeClr val="tx2"/>
          </a:solidFill>
          <a:latin typeface="Times New Roman" pitchFamily="-112" charset="0"/>
        </a:defRPr>
      </a:lvl7pPr>
      <a:lvl8pPr marL="1371124" algn="ctr" rtl="0" eaLnBrk="0" fontAlgn="base" hangingPunct="0">
        <a:spcBef>
          <a:spcPct val="0"/>
        </a:spcBef>
        <a:spcAft>
          <a:spcPct val="0"/>
        </a:spcAft>
        <a:defRPr sz="4400">
          <a:solidFill>
            <a:schemeClr val="tx2"/>
          </a:solidFill>
          <a:latin typeface="Times New Roman" pitchFamily="-112" charset="0"/>
        </a:defRPr>
      </a:lvl8pPr>
      <a:lvl9pPr marL="1828170" algn="ctr" rtl="0" eaLnBrk="0" fontAlgn="base" hangingPunct="0">
        <a:spcBef>
          <a:spcPct val="0"/>
        </a:spcBef>
        <a:spcAft>
          <a:spcPct val="0"/>
        </a:spcAft>
        <a:defRPr sz="4400">
          <a:solidFill>
            <a:schemeClr val="tx2"/>
          </a:solidFill>
          <a:latin typeface="Times New Roman" pitchFamily="-112" charset="0"/>
        </a:defRPr>
      </a:lvl9pPr>
    </p:titleStyle>
    <p:bodyStyle>
      <a:lvl1pPr marL="342781" indent="-342781"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691" indent="-285652"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2602" indent="-228522"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599645" indent="-228522"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6686" indent="-228522"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3726" indent="-228522"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0770" indent="-228522"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7810" indent="-228522"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4852" indent="-228522"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08" tIns="45704" rIns="91408" bIns="45704" rtlCol="0" anchor="ctr">
            <a:normAutofit/>
          </a:bodyPr>
          <a:lstStyle/>
          <a:p>
            <a:r>
              <a:rPr lang="en-US"/>
              <a:t>Click to edit Master title style</a:t>
            </a:r>
          </a:p>
        </p:txBody>
      </p:sp>
      <p:sp>
        <p:nvSpPr>
          <p:cNvPr id="4" name="Date Placeholder 3"/>
          <p:cNvSpPr>
            <a:spLocks noGrp="1"/>
          </p:cNvSpPr>
          <p:nvPr>
            <p:ph type="dt" sz="half" idx="2"/>
          </p:nvPr>
        </p:nvSpPr>
        <p:spPr>
          <a:xfrm>
            <a:off x="457201" y="6356350"/>
            <a:ext cx="2133600" cy="365125"/>
          </a:xfrm>
          <a:prstGeom prst="rect">
            <a:avLst/>
          </a:prstGeom>
        </p:spPr>
        <p:txBody>
          <a:bodyPr vert="horz" lIns="91408" tIns="45704" rIns="91408" bIns="45704" rtlCol="0" anchor="ctr"/>
          <a:lstStyle>
            <a:lvl1pPr algn="l">
              <a:defRPr sz="1200">
                <a:solidFill>
                  <a:schemeClr val="tx1">
                    <a:tint val="75000"/>
                  </a:schemeClr>
                </a:solidFill>
              </a:defRPr>
            </a:lvl1pPr>
          </a:lstStyle>
          <a:p>
            <a:pPr defTabSz="457042" eaLnBrk="1" fontAlgn="auto" hangingPunct="1">
              <a:spcBef>
                <a:spcPts val="0"/>
              </a:spcBef>
              <a:spcAft>
                <a:spcPts val="0"/>
              </a:spcAft>
            </a:pPr>
            <a:fld id="{F0921CE0-09F0-C844-9567-91EE901B4A6D}" type="datetimeFigureOut">
              <a:rPr lang="en-US" smtClean="0">
                <a:solidFill>
                  <a:prstClr val="black">
                    <a:tint val="75000"/>
                  </a:prstClr>
                </a:solidFill>
                <a:latin typeface="Arial"/>
              </a:rPr>
              <a:pPr defTabSz="457042" eaLnBrk="1" fontAlgn="auto" hangingPunct="1">
                <a:spcBef>
                  <a:spcPts val="0"/>
                </a:spcBef>
                <a:spcAft>
                  <a:spcPts val="0"/>
                </a:spcAft>
              </a:pPr>
              <a:t>6/16/26</a:t>
            </a:fld>
            <a:endParaRPr lang="en-US">
              <a:solidFill>
                <a:prstClr val="black">
                  <a:tint val="75000"/>
                </a:prstClr>
              </a:solidFill>
              <a:latin typeface="Aria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08" tIns="45704" rIns="91408" bIns="45704" rtlCol="0" anchor="ctr"/>
          <a:lstStyle>
            <a:lvl1pPr algn="ctr">
              <a:defRPr sz="1200">
                <a:solidFill>
                  <a:schemeClr val="tx1">
                    <a:tint val="75000"/>
                  </a:schemeClr>
                </a:solidFill>
              </a:defRPr>
            </a:lvl1pPr>
          </a:lstStyle>
          <a:p>
            <a:pPr defTabSz="457042" eaLnBrk="1" fontAlgn="auto" hangingPunct="1">
              <a:spcBef>
                <a:spcPts val="0"/>
              </a:spcBef>
              <a:spcAft>
                <a:spcPts val="0"/>
              </a:spcAft>
            </a:pPr>
            <a:endParaRPr lang="en-US">
              <a:solidFill>
                <a:prstClr val="black">
                  <a:tint val="75000"/>
                </a:prstClr>
              </a:solidFill>
              <a:latin typeface="Aria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08" tIns="45704" rIns="91408" bIns="45704" rtlCol="0" anchor="ctr"/>
          <a:lstStyle>
            <a:lvl1pPr algn="r">
              <a:defRPr sz="1200">
                <a:solidFill>
                  <a:schemeClr val="tx1">
                    <a:tint val="75000"/>
                  </a:schemeClr>
                </a:solidFill>
              </a:defRPr>
            </a:lvl1pPr>
          </a:lstStyle>
          <a:p>
            <a:pPr defTabSz="457042" eaLnBrk="1" fontAlgn="auto" hangingPunct="1">
              <a:spcBef>
                <a:spcPts val="0"/>
              </a:spcBef>
              <a:spcAft>
                <a:spcPts val="0"/>
              </a:spcAft>
            </a:pPr>
            <a:fld id="{EB521DE6-3A55-8940-8CE2-E7FB3B1EADE7}" type="slidenum">
              <a:rPr lang="en-US" smtClean="0">
                <a:solidFill>
                  <a:prstClr val="black">
                    <a:tint val="75000"/>
                  </a:prstClr>
                </a:solidFill>
                <a:latin typeface="Arial"/>
              </a:rPr>
              <a:pPr defTabSz="457042" eaLnBrk="1" fontAlgn="auto" hangingPunct="1">
                <a:spcBef>
                  <a:spcPts val="0"/>
                </a:spcBef>
                <a:spcAft>
                  <a:spcPts val="0"/>
                </a:spcAft>
              </a:pPr>
              <a:t>‹#›</a:t>
            </a:fld>
            <a:endParaRPr lang="en-US">
              <a:solidFill>
                <a:prstClr val="black">
                  <a:tint val="75000"/>
                </a:prstClr>
              </a:solidFill>
              <a:latin typeface="Arial"/>
            </a:endParaRPr>
          </a:p>
        </p:txBody>
      </p:sp>
    </p:spTree>
    <p:extLst>
      <p:ext uri="{BB962C8B-B14F-4D97-AF65-F5344CB8AC3E}">
        <p14:creationId xmlns:p14="http://schemas.microsoft.com/office/powerpoint/2010/main" val="2599872777"/>
      </p:ext>
    </p:extLst>
  </p:cSld>
  <p:clrMap bg1="lt1" tx1="dk1" bg2="lt2" tx2="dk2" accent1="accent1" accent2="accent2" accent3="accent3" accent4="accent4" accent5="accent5" accent6="accent6" hlink="hlink" folHlink="folHlink"/>
  <p:sldLayoutIdLst>
    <p:sldLayoutId id="2147492129" r:id="rId1"/>
    <p:sldLayoutId id="2147492130" r:id="rId2"/>
    <p:sldLayoutId id="2147492131" r:id="rId3"/>
    <p:sldLayoutId id="2147492132" r:id="rId4"/>
    <p:sldLayoutId id="2147492133" r:id="rId5"/>
    <p:sldLayoutId id="2147492134" r:id="rId6"/>
    <p:sldLayoutId id="2147492135" r:id="rId7"/>
    <p:sldLayoutId id="2147492136" r:id="rId8"/>
    <p:sldLayoutId id="2147492137" r:id="rId9"/>
    <p:sldLayoutId id="2147492138" r:id="rId10"/>
    <p:sldLayoutId id="2147492139" r:id="rId11"/>
    <p:sldLayoutId id="2147492140" r:id="rId12"/>
  </p:sldLayoutIdLst>
  <p:txStyles>
    <p:titleStyle>
      <a:lvl1pPr algn="ctr" defTabSz="457042" rtl="0" eaLnBrk="1" latinLnBrk="0" hangingPunct="1">
        <a:spcBef>
          <a:spcPct val="0"/>
        </a:spcBef>
        <a:buNone/>
        <a:defRPr sz="3600" b="1" kern="1200">
          <a:solidFill>
            <a:schemeClr val="bg1"/>
          </a:solidFill>
          <a:effectLst>
            <a:glow rad="190500">
              <a:schemeClr val="tx1">
                <a:alpha val="75000"/>
              </a:schemeClr>
            </a:glow>
            <a:outerShdw blurRad="50800" dist="38100" dir="2700000" algn="tl" rotWithShape="0">
              <a:srgbClr val="000000">
                <a:alpha val="43000"/>
              </a:srgbClr>
            </a:outerShdw>
          </a:effectLst>
          <a:latin typeface="+mj-lt"/>
          <a:ea typeface="+mj-ea"/>
          <a:cs typeface="+mj-cs"/>
        </a:defRPr>
      </a:lvl1pPr>
    </p:titleStyle>
    <p:bodyStyle>
      <a:lvl1pPr marL="342781" indent="-342781" algn="l" defTabSz="457042" rtl="0" eaLnBrk="1" latinLnBrk="0" hangingPunct="1">
        <a:spcBef>
          <a:spcPct val="20000"/>
        </a:spcBef>
        <a:buFont typeface="Arial"/>
        <a:buChar char="•"/>
        <a:defRPr sz="3200" kern="1200">
          <a:solidFill>
            <a:schemeClr val="tx1"/>
          </a:solidFill>
          <a:latin typeface="+mn-lt"/>
          <a:ea typeface="+mn-ea"/>
          <a:cs typeface="+mn-cs"/>
        </a:defRPr>
      </a:lvl1pPr>
      <a:lvl2pPr marL="742691" indent="-285652" algn="l" defTabSz="457042" rtl="0" eaLnBrk="1" latinLnBrk="0" hangingPunct="1">
        <a:spcBef>
          <a:spcPct val="20000"/>
        </a:spcBef>
        <a:buFont typeface="Arial"/>
        <a:buChar char="–"/>
        <a:defRPr sz="2800" kern="1200">
          <a:solidFill>
            <a:schemeClr val="tx1"/>
          </a:solidFill>
          <a:latin typeface="+mn-lt"/>
          <a:ea typeface="+mn-ea"/>
          <a:cs typeface="+mn-cs"/>
        </a:defRPr>
      </a:lvl2pPr>
      <a:lvl3pPr marL="1142602" indent="-228522" algn="l" defTabSz="457042" rtl="0" eaLnBrk="1" latinLnBrk="0" hangingPunct="1">
        <a:spcBef>
          <a:spcPct val="20000"/>
        </a:spcBef>
        <a:buFont typeface="Arial"/>
        <a:buChar char="•"/>
        <a:defRPr sz="2400" kern="1200">
          <a:solidFill>
            <a:schemeClr val="tx1"/>
          </a:solidFill>
          <a:latin typeface="+mn-lt"/>
          <a:ea typeface="+mn-ea"/>
          <a:cs typeface="+mn-cs"/>
        </a:defRPr>
      </a:lvl3pPr>
      <a:lvl4pPr marL="1599645" indent="-228522" algn="l" defTabSz="457042" rtl="0" eaLnBrk="1" latinLnBrk="0" hangingPunct="1">
        <a:spcBef>
          <a:spcPct val="20000"/>
        </a:spcBef>
        <a:buFont typeface="Arial"/>
        <a:buChar char="–"/>
        <a:defRPr sz="2000" kern="1200">
          <a:solidFill>
            <a:schemeClr val="tx1"/>
          </a:solidFill>
          <a:latin typeface="+mn-lt"/>
          <a:ea typeface="+mn-ea"/>
          <a:cs typeface="+mn-cs"/>
        </a:defRPr>
      </a:lvl4pPr>
      <a:lvl5pPr marL="2056686" indent="-228522" algn="l" defTabSz="457042" rtl="0" eaLnBrk="1" latinLnBrk="0" hangingPunct="1">
        <a:spcBef>
          <a:spcPct val="20000"/>
        </a:spcBef>
        <a:buFont typeface="Arial"/>
        <a:buChar char="»"/>
        <a:defRPr sz="2000" kern="1200">
          <a:solidFill>
            <a:schemeClr val="tx1"/>
          </a:solidFill>
          <a:latin typeface="+mn-lt"/>
          <a:ea typeface="+mn-ea"/>
          <a:cs typeface="+mn-cs"/>
        </a:defRPr>
      </a:lvl5pPr>
      <a:lvl6pPr marL="2513726" indent="-228522" algn="l" defTabSz="457042" rtl="0" eaLnBrk="1" latinLnBrk="0" hangingPunct="1">
        <a:spcBef>
          <a:spcPct val="20000"/>
        </a:spcBef>
        <a:buFont typeface="Arial"/>
        <a:buChar char="•"/>
        <a:defRPr sz="2000" kern="1200">
          <a:solidFill>
            <a:schemeClr val="tx1"/>
          </a:solidFill>
          <a:latin typeface="+mn-lt"/>
          <a:ea typeface="+mn-ea"/>
          <a:cs typeface="+mn-cs"/>
        </a:defRPr>
      </a:lvl6pPr>
      <a:lvl7pPr marL="2970770" indent="-228522" algn="l" defTabSz="457042" rtl="0" eaLnBrk="1" latinLnBrk="0" hangingPunct="1">
        <a:spcBef>
          <a:spcPct val="20000"/>
        </a:spcBef>
        <a:buFont typeface="Arial"/>
        <a:buChar char="•"/>
        <a:defRPr sz="2000" kern="1200">
          <a:solidFill>
            <a:schemeClr val="tx1"/>
          </a:solidFill>
          <a:latin typeface="+mn-lt"/>
          <a:ea typeface="+mn-ea"/>
          <a:cs typeface="+mn-cs"/>
        </a:defRPr>
      </a:lvl7pPr>
      <a:lvl8pPr marL="3427810" indent="-228522" algn="l" defTabSz="457042" rtl="0" eaLnBrk="1" latinLnBrk="0" hangingPunct="1">
        <a:spcBef>
          <a:spcPct val="20000"/>
        </a:spcBef>
        <a:buFont typeface="Arial"/>
        <a:buChar char="•"/>
        <a:defRPr sz="2000" kern="1200">
          <a:solidFill>
            <a:schemeClr val="tx1"/>
          </a:solidFill>
          <a:latin typeface="+mn-lt"/>
          <a:ea typeface="+mn-ea"/>
          <a:cs typeface="+mn-cs"/>
        </a:defRPr>
      </a:lvl8pPr>
      <a:lvl9pPr marL="3884852" indent="-228522" algn="l" defTabSz="45704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362" name="Group 1026"/>
          <p:cNvGrpSpPr>
            <a:grpSpLocks/>
          </p:cNvGrpSpPr>
          <p:nvPr/>
        </p:nvGrpSpPr>
        <p:grpSpPr bwMode="auto">
          <a:xfrm>
            <a:off x="1" y="0"/>
            <a:ext cx="9159875" cy="6870700"/>
            <a:chOff x="0" y="0"/>
            <a:chExt cx="5770" cy="4328"/>
          </a:xfrm>
        </p:grpSpPr>
        <p:sp>
          <p:nvSpPr>
            <p:cNvPr id="15368" name="Rectangle 1027"/>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eaLnBrk="1" hangingPunct="1"/>
              <a:endParaRPr kumimoji="1" lang="en-US" sz="1800">
                <a:solidFill>
                  <a:srgbClr val="2F1311"/>
                </a:solidFill>
              </a:endParaRPr>
            </a:p>
          </p:txBody>
        </p:sp>
        <p:sp>
          <p:nvSpPr>
            <p:cNvPr id="15369" name="Rectangle 1028"/>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eaLnBrk="1" hangingPunct="1"/>
              <a:endParaRPr kumimoji="1" lang="en-US" sz="1800">
                <a:solidFill>
                  <a:srgbClr val="2F1311"/>
                </a:solidFill>
              </a:endParaRPr>
            </a:p>
          </p:txBody>
        </p:sp>
        <p:sp>
          <p:nvSpPr>
            <p:cNvPr id="148485" name="Rectangle 1029"/>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eaLnBrk="1" hangingPunct="1">
                <a:defRPr/>
              </a:pPr>
              <a:endParaRPr kumimoji="1" lang="en-US" sz="1800">
                <a:solidFill>
                  <a:srgbClr val="2F1311"/>
                </a:solidFill>
                <a:latin typeface="Arial" pitchFamily="22" charset="0"/>
              </a:endParaRPr>
            </a:p>
          </p:txBody>
        </p:sp>
        <p:grpSp>
          <p:nvGrpSpPr>
            <p:cNvPr id="15371" name="Group 1030"/>
            <p:cNvGrpSpPr>
              <a:grpSpLocks/>
            </p:cNvGrpSpPr>
            <p:nvPr/>
          </p:nvGrpSpPr>
          <p:grpSpPr bwMode="auto">
            <a:xfrm>
              <a:off x="4944" y="1"/>
              <a:ext cx="816" cy="3974"/>
              <a:chOff x="4944" y="1"/>
              <a:chExt cx="816" cy="3974"/>
            </a:xfrm>
          </p:grpSpPr>
          <p:grpSp>
            <p:nvGrpSpPr>
              <p:cNvPr id="15383" name="Group 1031"/>
              <p:cNvGrpSpPr>
                <a:grpSpLocks/>
              </p:cNvGrpSpPr>
              <p:nvPr userDrawn="1"/>
            </p:nvGrpSpPr>
            <p:grpSpPr bwMode="auto">
              <a:xfrm>
                <a:off x="5280" y="1"/>
                <a:ext cx="480" cy="1430"/>
                <a:chOff x="5280" y="1"/>
                <a:chExt cx="480" cy="1430"/>
              </a:xfrm>
            </p:grpSpPr>
            <p:grpSp>
              <p:nvGrpSpPr>
                <p:cNvPr id="15404" name="Group 1032"/>
                <p:cNvGrpSpPr>
                  <a:grpSpLocks/>
                </p:cNvGrpSpPr>
                <p:nvPr userDrawn="1"/>
              </p:nvGrpSpPr>
              <p:grpSpPr bwMode="auto">
                <a:xfrm rot="-5400000">
                  <a:off x="5484" y="0"/>
                  <a:ext cx="174" cy="176"/>
                  <a:chOff x="1657" y="323"/>
                  <a:chExt cx="1691" cy="2560"/>
                </a:xfrm>
              </p:grpSpPr>
              <p:grpSp>
                <p:nvGrpSpPr>
                  <p:cNvPr id="15413" name="Group 1033"/>
                  <p:cNvGrpSpPr>
                    <a:grpSpLocks/>
                  </p:cNvGrpSpPr>
                  <p:nvPr/>
                </p:nvGrpSpPr>
                <p:grpSpPr bwMode="auto">
                  <a:xfrm>
                    <a:off x="1657" y="323"/>
                    <a:ext cx="1691" cy="2560"/>
                    <a:chOff x="1657" y="323"/>
                    <a:chExt cx="1691" cy="2560"/>
                  </a:xfrm>
                </p:grpSpPr>
                <p:sp>
                  <p:nvSpPr>
                    <p:cNvPr id="15420" name="Freeform 1034"/>
                    <p:cNvSpPr>
                      <a:spLocks/>
                    </p:cNvSpPr>
                    <p:nvPr/>
                  </p:nvSpPr>
                  <p:spPr bwMode="auto">
                    <a:xfrm>
                      <a:off x="2405" y="323"/>
                      <a:ext cx="1234" cy="2560"/>
                    </a:xfrm>
                    <a:custGeom>
                      <a:avLst/>
                      <a:gdLst>
                        <a:gd name="T0" fmla="*/ 349 w 1231"/>
                        <a:gd name="T1" fmla="*/ 283 h 2560"/>
                        <a:gd name="T2" fmla="*/ 427 w 1231"/>
                        <a:gd name="T3" fmla="*/ 115 h 2560"/>
                        <a:gd name="T4" fmla="*/ 595 w 1231"/>
                        <a:gd name="T5" fmla="*/ 7 h 2560"/>
                        <a:gd name="T6" fmla="*/ 919 w 1231"/>
                        <a:gd name="T7" fmla="*/ 61 h 2560"/>
                        <a:gd name="T8" fmla="*/ 1087 w 1231"/>
                        <a:gd name="T9" fmla="*/ 349 h 2560"/>
                        <a:gd name="T10" fmla="*/ 1003 w 1231"/>
                        <a:gd name="T11" fmla="*/ 769 h 2560"/>
                        <a:gd name="T12" fmla="*/ 967 w 1231"/>
                        <a:gd name="T13" fmla="*/ 943 h 2560"/>
                        <a:gd name="T14" fmla="*/ 1141 w 1231"/>
                        <a:gd name="T15" fmla="*/ 1075 h 2560"/>
                        <a:gd name="T16" fmla="*/ 1267 w 1231"/>
                        <a:gd name="T17" fmla="*/ 1525 h 2560"/>
                        <a:gd name="T18" fmla="*/ 1159 w 1231"/>
                        <a:gd name="T19" fmla="*/ 1969 h 2560"/>
                        <a:gd name="T20" fmla="*/ 931 w 1231"/>
                        <a:gd name="T21" fmla="*/ 2077 h 2560"/>
                        <a:gd name="T22" fmla="*/ 745 w 1231"/>
                        <a:gd name="T23" fmla="*/ 2059 h 2560"/>
                        <a:gd name="T24" fmla="*/ 679 w 1231"/>
                        <a:gd name="T25" fmla="*/ 2251 h 2560"/>
                        <a:gd name="T26" fmla="*/ 541 w 1231"/>
                        <a:gd name="T27" fmla="*/ 2527 h 2560"/>
                        <a:gd name="T28" fmla="*/ 223 w 1231"/>
                        <a:gd name="T29" fmla="*/ 2509 h 2560"/>
                        <a:gd name="T30" fmla="*/ 31 w 1231"/>
                        <a:gd name="T31" fmla="*/ 2227 h 2560"/>
                        <a:gd name="T32" fmla="*/ 25 w 1231"/>
                        <a:gd name="T33" fmla="*/ 1969 h 2560"/>
                        <a:gd name="T34" fmla="*/ 145 w 1231"/>
                        <a:gd name="T35" fmla="*/ 1651 h 2560"/>
                        <a:gd name="T36" fmla="*/ 271 w 1231"/>
                        <a:gd name="T37" fmla="*/ 1513 h 2560"/>
                        <a:gd name="T38" fmla="*/ 229 w 1231"/>
                        <a:gd name="T39" fmla="*/ 1729 h 2560"/>
                        <a:gd name="T40" fmla="*/ 73 w 1231"/>
                        <a:gd name="T41" fmla="*/ 2023 h 2560"/>
                        <a:gd name="T42" fmla="*/ 169 w 1231"/>
                        <a:gd name="T43" fmla="*/ 2323 h 2560"/>
                        <a:gd name="T44" fmla="*/ 451 w 1231"/>
                        <a:gd name="T45" fmla="*/ 2431 h 2560"/>
                        <a:gd name="T46" fmla="*/ 607 w 1231"/>
                        <a:gd name="T47" fmla="*/ 2227 h 2560"/>
                        <a:gd name="T48" fmla="*/ 589 w 1231"/>
                        <a:gd name="T49" fmla="*/ 1807 h 2560"/>
                        <a:gd name="T50" fmla="*/ 505 w 1231"/>
                        <a:gd name="T51" fmla="*/ 1531 h 2560"/>
                        <a:gd name="T52" fmla="*/ 547 w 1231"/>
                        <a:gd name="T53" fmla="*/ 1459 h 2560"/>
                        <a:gd name="T54" fmla="*/ 649 w 1231"/>
                        <a:gd name="T55" fmla="*/ 1633 h 2560"/>
                        <a:gd name="T56" fmla="*/ 745 w 1231"/>
                        <a:gd name="T57" fmla="*/ 1933 h 2560"/>
                        <a:gd name="T58" fmla="*/ 991 w 1231"/>
                        <a:gd name="T59" fmla="*/ 1963 h 2560"/>
                        <a:gd name="T60" fmla="*/ 1171 w 1231"/>
                        <a:gd name="T61" fmla="*/ 1687 h 2560"/>
                        <a:gd name="T62" fmla="*/ 1153 w 1231"/>
                        <a:gd name="T63" fmla="*/ 1273 h 2560"/>
                        <a:gd name="T64" fmla="*/ 907 w 1231"/>
                        <a:gd name="T65" fmla="*/ 1057 h 2560"/>
                        <a:gd name="T66" fmla="*/ 703 w 1231"/>
                        <a:gd name="T67" fmla="*/ 1129 h 2560"/>
                        <a:gd name="T68" fmla="*/ 589 w 1231"/>
                        <a:gd name="T69" fmla="*/ 1117 h 2560"/>
                        <a:gd name="T70" fmla="*/ 643 w 1231"/>
                        <a:gd name="T71" fmla="*/ 1033 h 2560"/>
                        <a:gd name="T72" fmla="*/ 835 w 1231"/>
                        <a:gd name="T73" fmla="*/ 937 h 2560"/>
                        <a:gd name="T74" fmla="*/ 973 w 1231"/>
                        <a:gd name="T75" fmla="*/ 613 h 2560"/>
                        <a:gd name="T76" fmla="*/ 907 w 1231"/>
                        <a:gd name="T77" fmla="*/ 175 h 2560"/>
                        <a:gd name="T78" fmla="*/ 643 w 1231"/>
                        <a:gd name="T79" fmla="*/ 103 h 2560"/>
                        <a:gd name="T80" fmla="*/ 403 w 1231"/>
                        <a:gd name="T81" fmla="*/ 355 h 2560"/>
                        <a:gd name="T82" fmla="*/ 415 w 1231"/>
                        <a:gd name="T83" fmla="*/ 763 h 2560"/>
                        <a:gd name="T84" fmla="*/ 355 w 1231"/>
                        <a:gd name="T85" fmla="*/ 949 h 2560"/>
                        <a:gd name="T86" fmla="*/ 301 w 1231"/>
                        <a:gd name="T87" fmla="*/ 685 h 2560"/>
                        <a:gd name="T88" fmla="*/ 319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sp>
                  <p:nvSpPr>
                    <p:cNvPr id="15421" name="Freeform 1035"/>
                    <p:cNvSpPr>
                      <a:spLocks/>
                    </p:cNvSpPr>
                    <p:nvPr/>
                  </p:nvSpPr>
                  <p:spPr bwMode="auto">
                    <a:xfrm>
                      <a:off x="1803" y="163"/>
                      <a:ext cx="865" cy="2065"/>
                    </a:xfrm>
                    <a:custGeom>
                      <a:avLst/>
                      <a:gdLst>
                        <a:gd name="T0" fmla="*/ 785 w 865"/>
                        <a:gd name="T1" fmla="*/ 511 h 2071"/>
                        <a:gd name="T2" fmla="*/ 797 w 865"/>
                        <a:gd name="T3" fmla="*/ 338 h 2071"/>
                        <a:gd name="T4" fmla="*/ 863 w 865"/>
                        <a:gd name="T5" fmla="*/ 194 h 2071"/>
                        <a:gd name="T6" fmla="*/ 809 w 865"/>
                        <a:gd name="T7" fmla="*/ 206 h 2071"/>
                        <a:gd name="T8" fmla="*/ 749 w 865"/>
                        <a:gd name="T9" fmla="*/ 206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194 h 2071"/>
                        <a:gd name="T22" fmla="*/ 119 w 865"/>
                        <a:gd name="T23" fmla="*/ 392 h 2071"/>
                        <a:gd name="T24" fmla="*/ 131 w 865"/>
                        <a:gd name="T25" fmla="*/ 566 h 2071"/>
                        <a:gd name="T26" fmla="*/ 173 w 865"/>
                        <a:gd name="T27" fmla="*/ 758 h 2071"/>
                        <a:gd name="T28" fmla="*/ 197 w 865"/>
                        <a:gd name="T29" fmla="*/ 852 h 2071"/>
                        <a:gd name="T30" fmla="*/ 167 w 865"/>
                        <a:gd name="T31" fmla="*/ 950 h 2071"/>
                        <a:gd name="T32" fmla="*/ 65 w 865"/>
                        <a:gd name="T33" fmla="*/ 1088 h 2071"/>
                        <a:gd name="T34" fmla="*/ 17 w 865"/>
                        <a:gd name="T35" fmla="*/ 1250 h 2071"/>
                        <a:gd name="T36" fmla="*/ 5 w 865"/>
                        <a:gd name="T37" fmla="*/ 1502 h 2071"/>
                        <a:gd name="T38" fmla="*/ 47 w 865"/>
                        <a:gd name="T39" fmla="*/ 1688 h 2071"/>
                        <a:gd name="T40" fmla="*/ 131 w 865"/>
                        <a:gd name="T41" fmla="*/ 1838 h 2071"/>
                        <a:gd name="T42" fmla="*/ 299 w 865"/>
                        <a:gd name="T43" fmla="*/ 1916 h 2071"/>
                        <a:gd name="T44" fmla="*/ 425 w 865"/>
                        <a:gd name="T45" fmla="*/ 1910 h 2071"/>
                        <a:gd name="T46" fmla="*/ 467 w 865"/>
                        <a:gd name="T47" fmla="*/ 1922 h 2071"/>
                        <a:gd name="T48" fmla="*/ 497 w 865"/>
                        <a:gd name="T49" fmla="*/ 1994 h 2071"/>
                        <a:gd name="T50" fmla="*/ 497 w 865"/>
                        <a:gd name="T51" fmla="*/ 1893 h 2071"/>
                        <a:gd name="T52" fmla="*/ 557 w 865"/>
                        <a:gd name="T53" fmla="*/ 1718 h 2071"/>
                        <a:gd name="T54" fmla="*/ 617 w 865"/>
                        <a:gd name="T55" fmla="*/ 1598 h 2071"/>
                        <a:gd name="T56" fmla="*/ 581 w 865"/>
                        <a:gd name="T57" fmla="*/ 1640 h 2071"/>
                        <a:gd name="T58" fmla="*/ 515 w 865"/>
                        <a:gd name="T59" fmla="*/ 1760 h 2071"/>
                        <a:gd name="T60" fmla="*/ 407 w 865"/>
                        <a:gd name="T61" fmla="*/ 1843 h 2071"/>
                        <a:gd name="T62" fmla="*/ 269 w 865"/>
                        <a:gd name="T63" fmla="*/ 1838 h 2071"/>
                        <a:gd name="T64" fmla="*/ 179 w 865"/>
                        <a:gd name="T65" fmla="*/ 1754 h 2071"/>
                        <a:gd name="T66" fmla="*/ 113 w 865"/>
                        <a:gd name="T67" fmla="*/ 1580 h 2071"/>
                        <a:gd name="T68" fmla="*/ 107 w 865"/>
                        <a:gd name="T69" fmla="*/ 1346 h 2071"/>
                        <a:gd name="T70" fmla="*/ 137 w 865"/>
                        <a:gd name="T71" fmla="*/ 1154 h 2071"/>
                        <a:gd name="T72" fmla="*/ 203 w 865"/>
                        <a:gd name="T73" fmla="*/ 1034 h 2071"/>
                        <a:gd name="T74" fmla="*/ 323 w 865"/>
                        <a:gd name="T75" fmla="*/ 986 h 2071"/>
                        <a:gd name="T76" fmla="*/ 509 w 865"/>
                        <a:gd name="T77" fmla="*/ 1040 h 2071"/>
                        <a:gd name="T78" fmla="*/ 611 w 865"/>
                        <a:gd name="T79" fmla="*/ 1088 h 2071"/>
                        <a:gd name="T80" fmla="*/ 665 w 865"/>
                        <a:gd name="T81" fmla="*/ 1064 h 2071"/>
                        <a:gd name="T82" fmla="*/ 659 w 865"/>
                        <a:gd name="T83" fmla="*/ 1010 h 2071"/>
                        <a:gd name="T84" fmla="*/ 611 w 865"/>
                        <a:gd name="T85" fmla="*/ 968 h 2071"/>
                        <a:gd name="T86" fmla="*/ 497 w 865"/>
                        <a:gd name="T87" fmla="*/ 944 h 2071"/>
                        <a:gd name="T88" fmla="*/ 323 w 865"/>
                        <a:gd name="T89" fmla="*/ 860 h 2071"/>
                        <a:gd name="T90" fmla="*/ 233 w 865"/>
                        <a:gd name="T91" fmla="*/ 656 h 2071"/>
                        <a:gd name="T92" fmla="*/ 209 w 865"/>
                        <a:gd name="T93" fmla="*/ 404 h 2071"/>
                        <a:gd name="T94" fmla="*/ 317 w 865"/>
                        <a:gd name="T95" fmla="*/ 170 h 2071"/>
                        <a:gd name="T96" fmla="*/ 485 w 865"/>
                        <a:gd name="T97" fmla="*/ 110 h 2071"/>
                        <a:gd name="T98" fmla="*/ 617 w 865"/>
                        <a:gd name="T99" fmla="*/ 164 h 2071"/>
                        <a:gd name="T100" fmla="*/ 707 w 865"/>
                        <a:gd name="T101" fmla="*/ 278 h 2071"/>
                        <a:gd name="T102" fmla="*/ 737 w 865"/>
                        <a:gd name="T103" fmla="*/ 416 h 2071"/>
                        <a:gd name="T104" fmla="*/ 773 w 865"/>
                        <a:gd name="T105" fmla="*/ 578 h 2071"/>
                        <a:gd name="T106" fmla="*/ 809 w 865"/>
                        <a:gd name="T107" fmla="*/ 560 h 2071"/>
                        <a:gd name="T108" fmla="*/ 785 w 865"/>
                        <a:gd name="T109" fmla="*/ 511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grpSp>
              <p:sp>
                <p:nvSpPr>
                  <p:cNvPr id="15414" name="Oval 1036"/>
                  <p:cNvSpPr>
                    <a:spLocks noChangeArrowheads="1"/>
                  </p:cNvSpPr>
                  <p:nvPr/>
                </p:nvSpPr>
                <p:spPr bwMode="auto">
                  <a:xfrm>
                    <a:off x="2396" y="1210"/>
                    <a:ext cx="175" cy="247"/>
                  </a:xfrm>
                  <a:prstGeom prst="ellipse">
                    <a:avLst/>
                  </a:prstGeom>
                  <a:solidFill>
                    <a:srgbClr val="E7D6B7"/>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sz="1800">
                      <a:solidFill>
                        <a:srgbClr val="2F1311"/>
                      </a:solidFill>
                      <a:latin typeface="Tahoma" charset="0"/>
                    </a:endParaRPr>
                  </a:p>
                </p:txBody>
              </p:sp>
              <p:sp>
                <p:nvSpPr>
                  <p:cNvPr id="15415" name="Freeform 1037"/>
                  <p:cNvSpPr>
                    <a:spLocks/>
                  </p:cNvSpPr>
                  <p:nvPr/>
                </p:nvSpPr>
                <p:spPr bwMode="auto">
                  <a:xfrm>
                    <a:off x="2891" y="527"/>
                    <a:ext cx="262" cy="524"/>
                  </a:xfrm>
                  <a:custGeom>
                    <a:avLst/>
                    <a:gdLst>
                      <a:gd name="T0" fmla="*/ 3 w 266"/>
                      <a:gd name="T1" fmla="*/ 519 h 521"/>
                      <a:gd name="T2" fmla="*/ 27 w 266"/>
                      <a:gd name="T3" fmla="*/ 297 h 521"/>
                      <a:gd name="T4" fmla="*/ 93 w 266"/>
                      <a:gd name="T5" fmla="*/ 45 h 521"/>
                      <a:gd name="T6" fmla="*/ 153 w 266"/>
                      <a:gd name="T7" fmla="*/ 3 h 521"/>
                      <a:gd name="T8" fmla="*/ 199 w 266"/>
                      <a:gd name="T9" fmla="*/ 39 h 521"/>
                      <a:gd name="T10" fmla="*/ 217 w 266"/>
                      <a:gd name="T11" fmla="*/ 141 h 521"/>
                      <a:gd name="T12" fmla="*/ 171 w 266"/>
                      <a:gd name="T13" fmla="*/ 297 h 521"/>
                      <a:gd name="T14" fmla="*/ 90 w 266"/>
                      <a:gd name="T15" fmla="*/ 513 h 521"/>
                      <a:gd name="T16" fmla="*/ 33 w 266"/>
                      <a:gd name="T17" fmla="*/ 537 h 521"/>
                      <a:gd name="T18" fmla="*/ 3 w 266"/>
                      <a:gd name="T19" fmla="*/ 519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sp>
                <p:nvSpPr>
                  <p:cNvPr id="15416" name="Freeform 1038"/>
                  <p:cNvSpPr>
                    <a:spLocks/>
                  </p:cNvSpPr>
                  <p:nvPr/>
                </p:nvSpPr>
                <p:spPr bwMode="auto">
                  <a:xfrm>
                    <a:off x="2959" y="1588"/>
                    <a:ext cx="398" cy="349"/>
                  </a:xfrm>
                  <a:custGeom>
                    <a:avLst/>
                    <a:gdLst>
                      <a:gd name="T0" fmla="*/ 124 w 392"/>
                      <a:gd name="T1" fmla="*/ 275 h 340"/>
                      <a:gd name="T2" fmla="*/ 16 w 392"/>
                      <a:gd name="T3" fmla="*/ 119 h 340"/>
                      <a:gd name="T4" fmla="*/ 4 w 392"/>
                      <a:gd name="T5" fmla="*/ 57 h 340"/>
                      <a:gd name="T6" fmla="*/ 28 w 392"/>
                      <a:gd name="T7" fmla="*/ 3 h 340"/>
                      <a:gd name="T8" fmla="*/ 154 w 392"/>
                      <a:gd name="T9" fmla="*/ 39 h 340"/>
                      <a:gd name="T10" fmla="*/ 299 w 392"/>
                      <a:gd name="T11" fmla="*/ 101 h 340"/>
                      <a:gd name="T12" fmla="*/ 437 w 392"/>
                      <a:gd name="T13" fmla="*/ 217 h 340"/>
                      <a:gd name="T14" fmla="*/ 465 w 392"/>
                      <a:gd name="T15" fmla="*/ 373 h 340"/>
                      <a:gd name="T16" fmla="*/ 408 w 392"/>
                      <a:gd name="T17" fmla="*/ 456 h 340"/>
                      <a:gd name="T18" fmla="*/ 292 w 392"/>
                      <a:gd name="T19" fmla="*/ 432 h 340"/>
                      <a:gd name="T20" fmla="*/ 124 w 392"/>
                      <a:gd name="T21" fmla="*/ 275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sp>
                <p:nvSpPr>
                  <p:cNvPr id="15417" name="Freeform 1039"/>
                  <p:cNvSpPr>
                    <a:spLocks/>
                  </p:cNvSpPr>
                  <p:nvPr/>
                </p:nvSpPr>
                <p:spPr bwMode="auto">
                  <a:xfrm>
                    <a:off x="2658" y="1923"/>
                    <a:ext cx="146" cy="567"/>
                  </a:xfrm>
                  <a:custGeom>
                    <a:avLst/>
                    <a:gdLst>
                      <a:gd name="T0" fmla="*/ 15 w 151"/>
                      <a:gd name="T1" fmla="*/ 201 h 558"/>
                      <a:gd name="T2" fmla="*/ 30 w 151"/>
                      <a:gd name="T3" fmla="*/ 51 h 558"/>
                      <a:gd name="T4" fmla="*/ 43 w 151"/>
                      <a:gd name="T5" fmla="*/ 3 h 558"/>
                      <a:gd name="T6" fmla="*/ 72 w 151"/>
                      <a:gd name="T7" fmla="*/ 27 h 558"/>
                      <a:gd name="T8" fmla="*/ 93 w 151"/>
                      <a:gd name="T9" fmla="*/ 201 h 558"/>
                      <a:gd name="T10" fmla="*/ 96 w 151"/>
                      <a:gd name="T11" fmla="*/ 513 h 558"/>
                      <a:gd name="T12" fmla="*/ 65 w 151"/>
                      <a:gd name="T13" fmla="*/ 657 h 558"/>
                      <a:gd name="T14" fmla="*/ 15 w 151"/>
                      <a:gd name="T15" fmla="*/ 622 h 558"/>
                      <a:gd name="T16" fmla="*/ 0 w 151"/>
                      <a:gd name="T17" fmla="*/ 381 h 558"/>
                      <a:gd name="T18" fmla="*/ 15 w 151"/>
                      <a:gd name="T19" fmla="*/ 201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sp>
                <p:nvSpPr>
                  <p:cNvPr id="15418" name="Freeform 1040"/>
                  <p:cNvSpPr>
                    <a:spLocks/>
                  </p:cNvSpPr>
                  <p:nvPr/>
                </p:nvSpPr>
                <p:spPr bwMode="auto">
                  <a:xfrm>
                    <a:off x="1910" y="1588"/>
                    <a:ext cx="389" cy="247"/>
                  </a:xfrm>
                  <a:custGeom>
                    <a:avLst/>
                    <a:gdLst>
                      <a:gd name="T0" fmla="*/ 163 w 392"/>
                      <a:gd name="T1" fmla="*/ 49 h 253"/>
                      <a:gd name="T2" fmla="*/ 283 w 392"/>
                      <a:gd name="T3" fmla="*/ 19 h 253"/>
                      <a:gd name="T4" fmla="*/ 331 w 392"/>
                      <a:gd name="T5" fmla="*/ 7 h 253"/>
                      <a:gd name="T6" fmla="*/ 349 w 392"/>
                      <a:gd name="T7" fmla="*/ 49 h 253"/>
                      <a:gd name="T8" fmla="*/ 301 w 392"/>
                      <a:gd name="T9" fmla="*/ 99 h 253"/>
                      <a:gd name="T10" fmla="*/ 181 w 392"/>
                      <a:gd name="T11" fmla="*/ 168 h 253"/>
                      <a:gd name="T12" fmla="*/ 37 w 392"/>
                      <a:gd name="T13" fmla="*/ 185 h 253"/>
                      <a:gd name="T14" fmla="*/ 1 w 392"/>
                      <a:gd name="T15" fmla="*/ 141 h 253"/>
                      <a:gd name="T16" fmla="*/ 43 w 392"/>
                      <a:gd name="T17" fmla="*/ 87 h 253"/>
                      <a:gd name="T18" fmla="*/ 163 w 392"/>
                      <a:gd name="T19" fmla="*/ 49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sp>
                <p:nvSpPr>
                  <p:cNvPr id="15419" name="Freeform 1041"/>
                  <p:cNvSpPr>
                    <a:spLocks/>
                  </p:cNvSpPr>
                  <p:nvPr/>
                </p:nvSpPr>
                <p:spPr bwMode="auto">
                  <a:xfrm>
                    <a:off x="2094" y="716"/>
                    <a:ext cx="233" cy="378"/>
                  </a:xfrm>
                  <a:custGeom>
                    <a:avLst/>
                    <a:gdLst>
                      <a:gd name="T0" fmla="*/ 62 w 238"/>
                      <a:gd name="T1" fmla="*/ 210 h 386"/>
                      <a:gd name="T2" fmla="*/ 23 w 238"/>
                      <a:gd name="T3" fmla="*/ 150 h 386"/>
                      <a:gd name="T4" fmla="*/ 0 w 238"/>
                      <a:gd name="T5" fmla="*/ 72 h 386"/>
                      <a:gd name="T6" fmla="*/ 23 w 238"/>
                      <a:gd name="T7" fmla="*/ 12 h 386"/>
                      <a:gd name="T8" fmla="*/ 95 w 238"/>
                      <a:gd name="T9" fmla="*/ 24 h 386"/>
                      <a:gd name="T10" fmla="*/ 140 w 238"/>
                      <a:gd name="T11" fmla="*/ 104 h 386"/>
                      <a:gd name="T12" fmla="*/ 182 w 238"/>
                      <a:gd name="T13" fmla="*/ 239 h 386"/>
                      <a:gd name="T14" fmla="*/ 158 w 238"/>
                      <a:gd name="T15" fmla="*/ 294 h 386"/>
                      <a:gd name="T16" fmla="*/ 131 w 238"/>
                      <a:gd name="T17" fmla="*/ 276 h 386"/>
                      <a:gd name="T18" fmla="*/ 62 w 238"/>
                      <a:gd name="T19" fmla="*/ 21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grpSp>
            <p:pic>
              <p:nvPicPr>
                <p:cNvPr id="15405" name="Picture 1042"/>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80" y="144"/>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6" name="Picture 1043"/>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574" y="144"/>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7" name="Picture 1044"/>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424" y="336"/>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8" name="Picture 1045"/>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376" y="576"/>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9" name="Picture 1046"/>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574" y="52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10" name="Picture 1047"/>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472" y="76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11" name="Picture 1048"/>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574" y="100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12" name="Picture 1049"/>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574" y="124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5384" name="Group 1050"/>
              <p:cNvGrpSpPr>
                <a:grpSpLocks/>
              </p:cNvGrpSpPr>
              <p:nvPr userDrawn="1"/>
            </p:nvGrpSpPr>
            <p:grpSpPr bwMode="auto">
              <a:xfrm>
                <a:off x="4944" y="1008"/>
                <a:ext cx="522" cy="2967"/>
                <a:chOff x="4944" y="1008"/>
                <a:chExt cx="522" cy="2967"/>
              </a:xfrm>
            </p:grpSpPr>
            <p:pic>
              <p:nvPicPr>
                <p:cNvPr id="15385" name="Picture 1051"/>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136" y="100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86" name="Picture 1052"/>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184" y="1200"/>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87" name="Picture 1053"/>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136" y="1584"/>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88" name="Picture 1054"/>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80" y="172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89" name="Picture 1055"/>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040" y="1824"/>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0" name="Picture 1056"/>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088" y="2016"/>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1" name="Picture 1057"/>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80" y="2064"/>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2" name="Picture 1058"/>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32" y="2352"/>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3" name="Picture 1059"/>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992" y="220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4" name="Picture 1060"/>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992" y="244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5" name="Picture 1061"/>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136" y="2592"/>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6" name="Picture 1062"/>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32" y="1392"/>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7" name="Picture 1063"/>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944" y="2736"/>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8" name="Picture 1064"/>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992" y="3072"/>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99" name="Picture 1065"/>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32" y="3312"/>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0" name="Picture 1066"/>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992" y="3408"/>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1" name="Picture 1067"/>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088" y="3552"/>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2" name="Picture 1068"/>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992" y="3792"/>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03" name="Picture 1069"/>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184" y="3696"/>
                  <a:ext cx="186" cy="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sp>
          <p:nvSpPr>
            <p:cNvPr id="15372" name="Freeform 1070"/>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sp>
          <p:nvSpPr>
            <p:cNvPr id="148527" name="Freeform 1071"/>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sz="1800">
                <a:solidFill>
                  <a:srgbClr val="2F1311"/>
                </a:solidFill>
                <a:latin typeface="Tahoma" pitchFamily="22" charset="-52"/>
              </a:endParaRPr>
            </a:p>
          </p:txBody>
        </p:sp>
        <p:sp>
          <p:nvSpPr>
            <p:cNvPr id="148528" name="Freeform 1072"/>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a:defRPr/>
              </a:pPr>
              <a:endParaRPr lang="en-US" sz="1800">
                <a:solidFill>
                  <a:srgbClr val="2F1311"/>
                </a:solidFill>
                <a:latin typeface="Tahoma" pitchFamily="22" charset="-52"/>
              </a:endParaRPr>
            </a:p>
          </p:txBody>
        </p:sp>
        <p:sp>
          <p:nvSpPr>
            <p:cNvPr id="15375" name="Freeform 1073"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4"/>
              <a:srcRect/>
              <a:tile tx="0" ty="0" sx="100000" sy="100000" flip="none" algn="tl"/>
            </a:blipFill>
            <a:ln>
              <a:noFill/>
            </a:ln>
            <a:extLst>
              <a:ext uri="{91240B29-F687-4f45-9708-019B960494DF}">
                <a14:hiddenLine xmlns="" xmlns:a14="http://schemas.microsoft.com/office/drawing/2010/main" w="9525" cap="flat" cmpd="sng">
                  <a:solidFill>
                    <a:srgbClr val="000000"/>
                  </a:solidFill>
                  <a:prstDash val="solid"/>
                  <a:round/>
                  <a:headEnd/>
                  <a:tailEnd/>
                </a14:hiddenLine>
              </a:ext>
            </a:extLst>
          </p:spPr>
          <p:txBody>
            <a:bodyPr wrap="none" anchor="ctr"/>
            <a:lstStyle/>
            <a:p>
              <a:endParaRPr lang="en-US" sz="1800">
                <a:solidFill>
                  <a:srgbClr val="2F1311"/>
                </a:solidFill>
                <a:latin typeface="Tahoma" charset="0"/>
              </a:endParaRPr>
            </a:p>
          </p:txBody>
        </p:sp>
        <p:sp>
          <p:nvSpPr>
            <p:cNvPr id="15376" name="Freeform 1074"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4"/>
              <a:srcRect/>
              <a:tile tx="0" ty="0" sx="100000" sy="100000" flip="none" algn="tl"/>
            </a:blipFill>
            <a:ln>
              <a:noFill/>
            </a:ln>
            <a:extLst>
              <a:ext uri="{91240B29-F687-4f45-9708-019B960494DF}">
                <a14:hiddenLine xmlns="" xmlns:a14="http://schemas.microsoft.com/office/drawing/2010/main" w="9525" cap="flat" cmpd="sng">
                  <a:solidFill>
                    <a:srgbClr val="000000"/>
                  </a:solidFill>
                  <a:prstDash val="solid"/>
                  <a:round/>
                  <a:headEnd/>
                  <a:tailEnd/>
                </a14:hiddenLine>
              </a:ext>
            </a:extLst>
          </p:spPr>
          <p:txBody>
            <a:bodyPr wrap="none" anchor="ctr"/>
            <a:lstStyle/>
            <a:p>
              <a:endParaRPr lang="en-US" sz="1800">
                <a:solidFill>
                  <a:srgbClr val="2F1311"/>
                </a:solidFill>
                <a:latin typeface="Tahoma" charset="0"/>
              </a:endParaRPr>
            </a:p>
          </p:txBody>
        </p:sp>
        <p:sp>
          <p:nvSpPr>
            <p:cNvPr id="15377" name="Freeform 1075"/>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en-US" sz="1800">
                <a:solidFill>
                  <a:srgbClr val="2F1311"/>
                </a:solidFill>
                <a:latin typeface="Tahoma" charset="0"/>
              </a:endParaRPr>
            </a:p>
          </p:txBody>
        </p:sp>
        <p:sp>
          <p:nvSpPr>
            <p:cNvPr id="15378" name="Freeform 1076"/>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sz="1800">
                <a:solidFill>
                  <a:srgbClr val="2F1311"/>
                </a:solidFill>
                <a:latin typeface="Tahoma" charset="0"/>
              </a:endParaRPr>
            </a:p>
          </p:txBody>
        </p:sp>
        <p:sp>
          <p:nvSpPr>
            <p:cNvPr id="148533" name="Freeform 1077"/>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a:defRPr/>
              </a:pPr>
              <a:endParaRPr lang="en-US" sz="1800">
                <a:solidFill>
                  <a:srgbClr val="2F1311"/>
                </a:solidFill>
                <a:latin typeface="Tahoma" pitchFamily="22" charset="-52"/>
              </a:endParaRPr>
            </a:p>
          </p:txBody>
        </p:sp>
        <p:sp>
          <p:nvSpPr>
            <p:cNvPr id="15380" name="Rectangle 1078"/>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eaLnBrk="1" hangingPunct="1"/>
              <a:endParaRPr kumimoji="1" lang="en-US" sz="1800">
                <a:solidFill>
                  <a:srgbClr val="2F1311"/>
                </a:solidFill>
              </a:endParaRPr>
            </a:p>
          </p:txBody>
        </p:sp>
        <p:sp>
          <p:nvSpPr>
            <p:cNvPr id="148535" name="Freeform 1079"/>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a:defRPr/>
              </a:pPr>
              <a:endParaRPr lang="en-US" sz="1800">
                <a:solidFill>
                  <a:srgbClr val="2F1311"/>
                </a:solidFill>
                <a:latin typeface="Tahoma" pitchFamily="22" charset="-52"/>
              </a:endParaRPr>
            </a:p>
          </p:txBody>
        </p:sp>
        <p:sp>
          <p:nvSpPr>
            <p:cNvPr id="15382" name="AutoShape 1080"/>
            <p:cNvSpPr>
              <a:spLocks noChangeArrowheads="1"/>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vert="eaVert" wrap="none" anchor="ctr"/>
            <a:lstStyle/>
            <a:p>
              <a:endParaRPr lang="en-US" sz="1800">
                <a:solidFill>
                  <a:srgbClr val="2F1311"/>
                </a:solidFill>
                <a:latin typeface="Tahoma" charset="0"/>
              </a:endParaRPr>
            </a:p>
          </p:txBody>
        </p:sp>
      </p:grpSp>
      <p:sp>
        <p:nvSpPr>
          <p:cNvPr id="15363" name="Rectangle 1081"/>
          <p:cNvSpPr>
            <a:spLocks noGrp="1" noChangeArrowheads="1"/>
          </p:cNvSpPr>
          <p:nvPr>
            <p:ph type="title"/>
          </p:nvPr>
        </p:nvSpPr>
        <p:spPr bwMode="auto">
          <a:xfrm>
            <a:off x="219076" y="227013"/>
            <a:ext cx="7477125"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5364" name="Rectangle 1082"/>
          <p:cNvSpPr>
            <a:spLocks noGrp="1" noChangeArrowheads="1"/>
          </p:cNvSpPr>
          <p:nvPr>
            <p:ph type="body" idx="1"/>
          </p:nvPr>
        </p:nvSpPr>
        <p:spPr bwMode="auto">
          <a:xfrm>
            <a:off x="263525" y="1598620"/>
            <a:ext cx="7386638" cy="4497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539" name="Rectangle 1083"/>
          <p:cNvSpPr>
            <a:spLocks noGrp="1" noChangeArrowheads="1"/>
          </p:cNvSpPr>
          <p:nvPr>
            <p:ph type="dt" sz="half" idx="2"/>
          </p:nvPr>
        </p:nvSpPr>
        <p:spPr bwMode="auto">
          <a:xfrm>
            <a:off x="301625" y="6242051"/>
            <a:ext cx="1782763" cy="474663"/>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eaLnBrk="1" hangingPunct="1">
              <a:defRPr sz="1000">
                <a:solidFill>
                  <a:srgbClr val="2F1311"/>
                </a:solidFill>
                <a:latin typeface="+mn-lt"/>
                <a:ea typeface="+mn-ea"/>
                <a:cs typeface="+mn-cs"/>
              </a:defRPr>
            </a:lvl1pPr>
          </a:lstStyle>
          <a:p>
            <a:pPr>
              <a:defRPr/>
            </a:pPr>
            <a:endParaRPr lang="en-US">
              <a:latin typeface="Arial"/>
            </a:endParaRPr>
          </a:p>
        </p:txBody>
      </p:sp>
      <p:sp>
        <p:nvSpPr>
          <p:cNvPr id="148540" name="Rectangle 1084"/>
          <p:cNvSpPr>
            <a:spLocks noGrp="1" noChangeArrowheads="1"/>
          </p:cNvSpPr>
          <p:nvPr>
            <p:ph type="ftr" sz="quarter" idx="3"/>
          </p:nvPr>
        </p:nvSpPr>
        <p:spPr bwMode="auto">
          <a:xfrm>
            <a:off x="2257425" y="6248400"/>
            <a:ext cx="3455988" cy="474663"/>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ctr" eaLnBrk="1" hangingPunct="1">
              <a:defRPr sz="1000">
                <a:solidFill>
                  <a:srgbClr val="2F1311"/>
                </a:solidFill>
                <a:latin typeface="+mn-lt"/>
                <a:ea typeface="+mn-ea"/>
                <a:cs typeface="+mn-cs"/>
              </a:defRPr>
            </a:lvl1pPr>
          </a:lstStyle>
          <a:p>
            <a:pPr>
              <a:defRPr/>
            </a:pPr>
            <a:endParaRPr lang="en-US">
              <a:latin typeface="Arial"/>
            </a:endParaRPr>
          </a:p>
        </p:txBody>
      </p:sp>
      <p:sp>
        <p:nvSpPr>
          <p:cNvPr id="148541" name="Rectangle 1085"/>
          <p:cNvSpPr>
            <a:spLocks noGrp="1" noChangeArrowheads="1"/>
          </p:cNvSpPr>
          <p:nvPr>
            <p:ph type="sldNum" sz="quarter" idx="4"/>
          </p:nvPr>
        </p:nvSpPr>
        <p:spPr bwMode="auto">
          <a:xfrm>
            <a:off x="5867407" y="6248400"/>
            <a:ext cx="1755775" cy="474663"/>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r" eaLnBrk="1" hangingPunct="1">
              <a:defRPr sz="1000">
                <a:solidFill>
                  <a:srgbClr val="2F1311"/>
                </a:solidFill>
                <a:latin typeface="Arial" charset="0"/>
              </a:defRPr>
            </a:lvl1pPr>
          </a:lstStyle>
          <a:p>
            <a:pPr>
              <a:defRPr/>
            </a:pPr>
            <a:fld id="{65951808-EB91-4044-B786-B925D7AECD03}" type="slidenum">
              <a:rPr lang="en-US"/>
              <a:pPr>
                <a:defRPr/>
              </a:pPr>
              <a:t>‹#›</a:t>
            </a:fld>
            <a:endParaRPr lang="en-US"/>
          </a:p>
        </p:txBody>
      </p:sp>
    </p:spTree>
    <p:extLst>
      <p:ext uri="{BB962C8B-B14F-4D97-AF65-F5344CB8AC3E}">
        <p14:creationId xmlns:p14="http://schemas.microsoft.com/office/powerpoint/2010/main" val="2966214362"/>
      </p:ext>
    </p:extLst>
  </p:cSld>
  <p:clrMap bg1="lt1" tx1="dk1" bg2="lt2" tx2="dk2" accent1="accent1" accent2="accent2" accent3="accent3" accent4="accent4" accent5="accent5" accent6="accent6" hlink="hlink" folHlink="folHlink"/>
  <p:sldLayoutIdLst>
    <p:sldLayoutId id="2147492142" r:id="rId1"/>
  </p:sldLayoutIdLst>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5pPr>
      <a:lvl6pPr marL="457042" algn="l" rtl="0" fontAlgn="base">
        <a:spcBef>
          <a:spcPct val="0"/>
        </a:spcBef>
        <a:spcAft>
          <a:spcPct val="0"/>
        </a:spcAft>
        <a:defRPr sz="4000">
          <a:solidFill>
            <a:schemeClr val="tx2"/>
          </a:solidFill>
          <a:latin typeface="Arial" pitchFamily="22" charset="0"/>
        </a:defRPr>
      </a:lvl6pPr>
      <a:lvl7pPr marL="914085" algn="l" rtl="0" fontAlgn="base">
        <a:spcBef>
          <a:spcPct val="0"/>
        </a:spcBef>
        <a:spcAft>
          <a:spcPct val="0"/>
        </a:spcAft>
        <a:defRPr sz="4000">
          <a:solidFill>
            <a:schemeClr val="tx2"/>
          </a:solidFill>
          <a:latin typeface="Arial" pitchFamily="22" charset="0"/>
        </a:defRPr>
      </a:lvl7pPr>
      <a:lvl8pPr marL="1371124" algn="l" rtl="0" fontAlgn="base">
        <a:spcBef>
          <a:spcPct val="0"/>
        </a:spcBef>
        <a:spcAft>
          <a:spcPct val="0"/>
        </a:spcAft>
        <a:defRPr sz="4000">
          <a:solidFill>
            <a:schemeClr val="tx2"/>
          </a:solidFill>
          <a:latin typeface="Arial" pitchFamily="22" charset="0"/>
        </a:defRPr>
      </a:lvl8pPr>
      <a:lvl9pPr marL="1828170" algn="l" rtl="0" fontAlgn="base">
        <a:spcBef>
          <a:spcPct val="0"/>
        </a:spcBef>
        <a:spcAft>
          <a:spcPct val="0"/>
        </a:spcAft>
        <a:defRPr sz="4000">
          <a:solidFill>
            <a:schemeClr val="tx2"/>
          </a:solidFill>
          <a:latin typeface="Arial" pitchFamily="22" charset="0"/>
        </a:defRPr>
      </a:lvl9pPr>
    </p:titleStyle>
    <p:bodyStyle>
      <a:lvl1pPr marL="342781" indent="-342781" algn="l" rtl="0" eaLnBrk="0" fontAlgn="base" hangingPunct="0">
        <a:spcBef>
          <a:spcPct val="20000"/>
        </a:spcBef>
        <a:spcAft>
          <a:spcPct val="0"/>
        </a:spcAft>
        <a:buBlip>
          <a:blip r:embed="rId5"/>
        </a:buBlip>
        <a:defRPr sz="3200">
          <a:solidFill>
            <a:schemeClr val="tx1"/>
          </a:solidFill>
          <a:latin typeface="+mn-lt"/>
          <a:ea typeface="ＭＳ Ｐゴシック" pitchFamily="-105" charset="-128"/>
          <a:cs typeface="ＭＳ Ｐゴシック" pitchFamily="-105" charset="-128"/>
        </a:defRPr>
      </a:lvl1pPr>
      <a:lvl2pPr marL="742691" indent="-285652" algn="l" rtl="0" eaLnBrk="0" fontAlgn="base" hangingPunct="0">
        <a:spcBef>
          <a:spcPct val="20000"/>
        </a:spcBef>
        <a:spcAft>
          <a:spcPct val="0"/>
        </a:spcAft>
        <a:buSzPct val="80000"/>
        <a:buBlip>
          <a:blip r:embed="rId6"/>
        </a:buBlip>
        <a:defRPr sz="2800">
          <a:solidFill>
            <a:schemeClr val="tx1"/>
          </a:solidFill>
          <a:latin typeface="+mn-lt"/>
          <a:ea typeface="ＭＳ Ｐゴシック" pitchFamily="22" charset="-128"/>
        </a:defRPr>
      </a:lvl2pPr>
      <a:lvl3pPr marL="1142602" indent="-228522" algn="l" rtl="0" eaLnBrk="0" fontAlgn="base" hangingPunct="0">
        <a:spcBef>
          <a:spcPct val="20000"/>
        </a:spcBef>
        <a:spcAft>
          <a:spcPct val="0"/>
        </a:spcAft>
        <a:buSzPct val="70000"/>
        <a:buBlip>
          <a:blip r:embed="rId7"/>
        </a:buBlip>
        <a:defRPr sz="2400">
          <a:solidFill>
            <a:schemeClr val="tx1"/>
          </a:solidFill>
          <a:latin typeface="+mn-lt"/>
          <a:ea typeface="ＭＳ Ｐゴシック" charset="0"/>
          <a:cs typeface="Geneva" charset="-128"/>
        </a:defRPr>
      </a:lvl3pPr>
      <a:lvl4pPr marL="1599645" indent="-228522" algn="l" rtl="0" eaLnBrk="0" fontAlgn="base" hangingPunct="0">
        <a:spcBef>
          <a:spcPct val="20000"/>
        </a:spcBef>
        <a:spcAft>
          <a:spcPct val="0"/>
        </a:spcAft>
        <a:buChar char="–"/>
        <a:defRPr sz="2000">
          <a:solidFill>
            <a:schemeClr val="tx1"/>
          </a:solidFill>
          <a:latin typeface="+mn-lt"/>
          <a:ea typeface="Geneva" charset="-128"/>
          <a:cs typeface="Geneva" charset="0"/>
        </a:defRPr>
      </a:lvl4pPr>
      <a:lvl5pPr marL="2056686" indent="-228522" algn="l" rtl="0" eaLnBrk="0" fontAlgn="base" hangingPunct="0">
        <a:spcBef>
          <a:spcPct val="20000"/>
        </a:spcBef>
        <a:spcAft>
          <a:spcPct val="0"/>
        </a:spcAft>
        <a:buChar char="»"/>
        <a:defRPr sz="2000">
          <a:solidFill>
            <a:schemeClr val="tx1"/>
          </a:solidFill>
          <a:latin typeface="+mn-lt"/>
          <a:ea typeface="ＭＳ Ｐゴシック" charset="-128"/>
          <a:cs typeface="ＭＳ Ｐゴシック" charset="-128"/>
        </a:defRPr>
      </a:lvl5pPr>
      <a:lvl6pPr marL="2513726" indent="-228522" algn="l" rtl="0" fontAlgn="base">
        <a:spcBef>
          <a:spcPct val="20000"/>
        </a:spcBef>
        <a:spcAft>
          <a:spcPct val="0"/>
        </a:spcAft>
        <a:buChar char="»"/>
        <a:defRPr sz="2000">
          <a:solidFill>
            <a:schemeClr val="tx1"/>
          </a:solidFill>
          <a:latin typeface="+mn-lt"/>
          <a:ea typeface="ＭＳ Ｐゴシック" pitchFamily="22" charset="-128"/>
        </a:defRPr>
      </a:lvl6pPr>
      <a:lvl7pPr marL="2970770" indent="-228522" algn="l" rtl="0" fontAlgn="base">
        <a:spcBef>
          <a:spcPct val="20000"/>
        </a:spcBef>
        <a:spcAft>
          <a:spcPct val="0"/>
        </a:spcAft>
        <a:buChar char="»"/>
        <a:defRPr sz="2000">
          <a:solidFill>
            <a:schemeClr val="tx1"/>
          </a:solidFill>
          <a:latin typeface="+mn-lt"/>
          <a:ea typeface="ＭＳ Ｐゴシック" pitchFamily="22" charset="-128"/>
        </a:defRPr>
      </a:lvl7pPr>
      <a:lvl8pPr marL="3427810" indent="-228522" algn="l" rtl="0" fontAlgn="base">
        <a:spcBef>
          <a:spcPct val="20000"/>
        </a:spcBef>
        <a:spcAft>
          <a:spcPct val="0"/>
        </a:spcAft>
        <a:buChar char="»"/>
        <a:defRPr sz="2000">
          <a:solidFill>
            <a:schemeClr val="tx1"/>
          </a:solidFill>
          <a:latin typeface="+mn-lt"/>
          <a:ea typeface="ＭＳ Ｐゴシック" pitchFamily="22" charset="-128"/>
        </a:defRPr>
      </a:lvl8pPr>
      <a:lvl9pPr marL="3884852" indent="-228522" algn="l" rtl="0" fontAlgn="base">
        <a:spcBef>
          <a:spcPct val="20000"/>
        </a:spcBef>
        <a:spcAft>
          <a:spcPct val="0"/>
        </a:spcAft>
        <a:buChar char="»"/>
        <a:defRPr sz="2000">
          <a:solidFill>
            <a:schemeClr val="tx1"/>
          </a:solidFill>
          <a:latin typeface="+mn-lt"/>
          <a:ea typeface="ＭＳ Ｐゴシック" pitchFamily="22"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911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defRPr sz="1400">
                <a:solidFill>
                  <a:srgbClr val="000000"/>
                </a:solidFill>
                <a:latin typeface="Arial" charset="0"/>
                <a:ea typeface="ヒラギノ角ゴ Pro W3" pitchFamily="80"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ctr">
              <a:defRPr sz="1400">
                <a:solidFill>
                  <a:srgbClr val="000000"/>
                </a:solidFill>
                <a:latin typeface="Arial" charset="0"/>
                <a:ea typeface="ヒラギノ角ゴ Pro W3" pitchFamily="80"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r">
              <a:defRPr sz="1400">
                <a:solidFill>
                  <a:srgbClr val="000000"/>
                </a:solidFill>
                <a:latin typeface="Arial" charset="0"/>
                <a:ea typeface="ヒラギノ角ゴ Pro W3" charset="0"/>
                <a:cs typeface="ヒラギノ角ゴ Pro W3" charset="0"/>
              </a:defRPr>
            </a:lvl1pPr>
          </a:lstStyle>
          <a:p>
            <a:pPr>
              <a:defRPr/>
            </a:pPr>
            <a:fld id="{51B45374-AB17-4943-96DB-A6A9993F23F0}" type="slidenum">
              <a:rPr lang="en-US"/>
              <a:pPr>
                <a:defRPr/>
              </a:pPr>
              <a:t>‹#›</a:t>
            </a:fld>
            <a:endParaRPr lang="en-US"/>
          </a:p>
        </p:txBody>
      </p:sp>
    </p:spTree>
    <p:extLst>
      <p:ext uri="{BB962C8B-B14F-4D97-AF65-F5344CB8AC3E}">
        <p14:creationId xmlns:p14="http://schemas.microsoft.com/office/powerpoint/2010/main" val="458863860"/>
      </p:ext>
    </p:extLst>
  </p:cSld>
  <p:clrMap bg1="lt1" tx1="dk1" bg2="lt2" tx2="dk2" accent1="accent1" accent2="accent2" accent3="accent3" accent4="accent4" accent5="accent5" accent6="accent6" hlink="hlink" folHlink="folHlink"/>
  <p:sldLayoutIdLst>
    <p:sldLayoutId id="2147492144" r:id="rId1"/>
    <p:sldLayoutId id="2147492145" r:id="rId2"/>
    <p:sldLayoutId id="2147492146" r:id="rId3"/>
    <p:sldLayoutId id="2147492147" r:id="rId4"/>
    <p:sldLayoutId id="2147492148" r:id="rId5"/>
    <p:sldLayoutId id="2147492149" r:id="rId6"/>
    <p:sldLayoutId id="2147492150" r:id="rId7"/>
    <p:sldLayoutId id="2147492151" r:id="rId8"/>
    <p:sldLayoutId id="2147492152" r:id="rId9"/>
    <p:sldLayoutId id="2147492153" r:id="rId10"/>
    <p:sldLayoutId id="2147492154" r:id="rId11"/>
  </p:sldLayoutIdLst>
  <p:txStyles>
    <p:titleStyle>
      <a:lvl1pPr algn="ctr" rtl="0" eaLnBrk="0" fontAlgn="base" hangingPunct="0">
        <a:spcBef>
          <a:spcPct val="0"/>
        </a:spcBef>
        <a:spcAft>
          <a:spcPct val="0"/>
        </a:spcAft>
        <a:defRPr sz="4400">
          <a:solidFill>
            <a:schemeClr val="tx2"/>
          </a:solidFill>
          <a:latin typeface="+mj-lt"/>
          <a:ea typeface="+mj-ea"/>
          <a:cs typeface="ヒラギノ角ゴ Pro W3" charset="0"/>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5pPr>
      <a:lvl6pPr marL="457042" algn="ctr" rtl="0" fontAlgn="base">
        <a:spcBef>
          <a:spcPct val="0"/>
        </a:spcBef>
        <a:spcAft>
          <a:spcPct val="0"/>
        </a:spcAft>
        <a:defRPr sz="4400">
          <a:solidFill>
            <a:schemeClr val="tx2"/>
          </a:solidFill>
          <a:latin typeface="Arial" charset="0"/>
          <a:ea typeface="ヒラギノ角ゴ Pro W3" pitchFamily="80" charset="-128"/>
        </a:defRPr>
      </a:lvl6pPr>
      <a:lvl7pPr marL="914085" algn="ctr" rtl="0" fontAlgn="base">
        <a:spcBef>
          <a:spcPct val="0"/>
        </a:spcBef>
        <a:spcAft>
          <a:spcPct val="0"/>
        </a:spcAft>
        <a:defRPr sz="4400">
          <a:solidFill>
            <a:schemeClr val="tx2"/>
          </a:solidFill>
          <a:latin typeface="Arial" charset="0"/>
          <a:ea typeface="ヒラギノ角ゴ Pro W3" pitchFamily="80" charset="-128"/>
        </a:defRPr>
      </a:lvl7pPr>
      <a:lvl8pPr marL="1371124" algn="ctr" rtl="0" fontAlgn="base">
        <a:spcBef>
          <a:spcPct val="0"/>
        </a:spcBef>
        <a:spcAft>
          <a:spcPct val="0"/>
        </a:spcAft>
        <a:defRPr sz="4400">
          <a:solidFill>
            <a:schemeClr val="tx2"/>
          </a:solidFill>
          <a:latin typeface="Arial" charset="0"/>
          <a:ea typeface="ヒラギノ角ゴ Pro W3" pitchFamily="80" charset="-128"/>
        </a:defRPr>
      </a:lvl8pPr>
      <a:lvl9pPr marL="1828170" algn="ctr" rtl="0" fontAlgn="base">
        <a:spcBef>
          <a:spcPct val="0"/>
        </a:spcBef>
        <a:spcAft>
          <a:spcPct val="0"/>
        </a:spcAft>
        <a:defRPr sz="4400">
          <a:solidFill>
            <a:schemeClr val="tx2"/>
          </a:solidFill>
          <a:latin typeface="Arial" charset="0"/>
          <a:ea typeface="ヒラギノ角ゴ Pro W3" pitchFamily="80" charset="-128"/>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691" indent="-285652"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2602" indent="-228522" algn="l" rtl="0" eaLnBrk="0" fontAlgn="base" hangingPunct="0">
        <a:spcBef>
          <a:spcPct val="20000"/>
        </a:spcBef>
        <a:spcAft>
          <a:spcPct val="0"/>
        </a:spcAft>
        <a:buChar char="•"/>
        <a:defRPr sz="2400">
          <a:solidFill>
            <a:schemeClr val="tx1"/>
          </a:solidFill>
          <a:latin typeface="+mn-lt"/>
          <a:ea typeface="+mn-ea"/>
          <a:cs typeface="ヒラギノ角ゴ Pro W3" charset="0"/>
        </a:defRPr>
      </a:lvl3pPr>
      <a:lvl4pPr marL="1599645" indent="-228522" algn="l" rtl="0" eaLnBrk="0" fontAlgn="base" hangingPunct="0">
        <a:spcBef>
          <a:spcPct val="20000"/>
        </a:spcBef>
        <a:spcAft>
          <a:spcPct val="0"/>
        </a:spcAft>
        <a:buChar char="–"/>
        <a:defRPr sz="2000">
          <a:solidFill>
            <a:schemeClr val="tx1"/>
          </a:solidFill>
          <a:latin typeface="+mn-lt"/>
          <a:ea typeface="+mn-ea"/>
          <a:cs typeface="ヒラギノ角ゴ Pro W3" charset="0"/>
        </a:defRPr>
      </a:lvl4pPr>
      <a:lvl5pPr marL="2056686" indent="-228522"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3726" indent="-228522" algn="l" rtl="0" fontAlgn="base">
        <a:spcBef>
          <a:spcPct val="20000"/>
        </a:spcBef>
        <a:spcAft>
          <a:spcPct val="0"/>
        </a:spcAft>
        <a:buChar char="»"/>
        <a:defRPr sz="2000">
          <a:solidFill>
            <a:schemeClr val="tx1"/>
          </a:solidFill>
          <a:latin typeface="+mn-lt"/>
          <a:ea typeface="+mn-ea"/>
        </a:defRPr>
      </a:lvl6pPr>
      <a:lvl7pPr marL="2970770" indent="-228522" algn="l" rtl="0" fontAlgn="base">
        <a:spcBef>
          <a:spcPct val="20000"/>
        </a:spcBef>
        <a:spcAft>
          <a:spcPct val="0"/>
        </a:spcAft>
        <a:buChar char="»"/>
        <a:defRPr sz="2000">
          <a:solidFill>
            <a:schemeClr val="tx1"/>
          </a:solidFill>
          <a:latin typeface="+mn-lt"/>
          <a:ea typeface="+mn-ea"/>
        </a:defRPr>
      </a:lvl7pPr>
      <a:lvl8pPr marL="3427810" indent="-228522" algn="l" rtl="0" fontAlgn="base">
        <a:spcBef>
          <a:spcPct val="20000"/>
        </a:spcBef>
        <a:spcAft>
          <a:spcPct val="0"/>
        </a:spcAft>
        <a:buChar char="»"/>
        <a:defRPr sz="2000">
          <a:solidFill>
            <a:schemeClr val="tx1"/>
          </a:solidFill>
          <a:latin typeface="+mn-lt"/>
          <a:ea typeface="+mn-ea"/>
        </a:defRPr>
      </a:lvl8pPr>
      <a:lvl9pPr marL="3884852" indent="-228522"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085" rtl="0" eaLnBrk="1" latinLnBrk="0" hangingPunct="1">
        <a:defRPr sz="1800" kern="1200">
          <a:solidFill>
            <a:schemeClr val="tx1"/>
          </a:solidFill>
          <a:latin typeface="+mn-lt"/>
          <a:ea typeface="+mn-ea"/>
          <a:cs typeface="+mn-cs"/>
        </a:defRPr>
      </a:lvl1pPr>
      <a:lvl2pPr marL="457042" algn="l" defTabSz="914085" rtl="0" eaLnBrk="1" latinLnBrk="0" hangingPunct="1">
        <a:defRPr sz="1800" kern="1200">
          <a:solidFill>
            <a:schemeClr val="tx1"/>
          </a:solidFill>
          <a:latin typeface="+mn-lt"/>
          <a:ea typeface="+mn-ea"/>
          <a:cs typeface="+mn-cs"/>
        </a:defRPr>
      </a:lvl2pPr>
      <a:lvl3pPr marL="914085" algn="l" defTabSz="914085" rtl="0" eaLnBrk="1" latinLnBrk="0" hangingPunct="1">
        <a:defRPr sz="1800" kern="1200">
          <a:solidFill>
            <a:schemeClr val="tx1"/>
          </a:solidFill>
          <a:latin typeface="+mn-lt"/>
          <a:ea typeface="+mn-ea"/>
          <a:cs typeface="+mn-cs"/>
        </a:defRPr>
      </a:lvl3pPr>
      <a:lvl4pPr marL="1371124" algn="l" defTabSz="914085" rtl="0" eaLnBrk="1" latinLnBrk="0" hangingPunct="1">
        <a:defRPr sz="1800" kern="1200">
          <a:solidFill>
            <a:schemeClr val="tx1"/>
          </a:solidFill>
          <a:latin typeface="+mn-lt"/>
          <a:ea typeface="+mn-ea"/>
          <a:cs typeface="+mn-cs"/>
        </a:defRPr>
      </a:lvl4pPr>
      <a:lvl5pPr marL="1828170" algn="l" defTabSz="914085" rtl="0" eaLnBrk="1" latinLnBrk="0" hangingPunct="1">
        <a:defRPr sz="1800" kern="1200">
          <a:solidFill>
            <a:schemeClr val="tx1"/>
          </a:solidFill>
          <a:latin typeface="+mn-lt"/>
          <a:ea typeface="+mn-ea"/>
          <a:cs typeface="+mn-cs"/>
        </a:defRPr>
      </a:lvl5pPr>
      <a:lvl6pPr marL="2285205" algn="l" defTabSz="914085" rtl="0" eaLnBrk="1" latinLnBrk="0" hangingPunct="1">
        <a:defRPr sz="1800" kern="1200">
          <a:solidFill>
            <a:schemeClr val="tx1"/>
          </a:solidFill>
          <a:latin typeface="+mn-lt"/>
          <a:ea typeface="+mn-ea"/>
          <a:cs typeface="+mn-cs"/>
        </a:defRPr>
      </a:lvl6pPr>
      <a:lvl7pPr marL="2742248" algn="l" defTabSz="914085" rtl="0" eaLnBrk="1" latinLnBrk="0" hangingPunct="1">
        <a:defRPr sz="1800" kern="1200">
          <a:solidFill>
            <a:schemeClr val="tx1"/>
          </a:solidFill>
          <a:latin typeface="+mn-lt"/>
          <a:ea typeface="+mn-ea"/>
          <a:cs typeface="+mn-cs"/>
        </a:defRPr>
      </a:lvl7pPr>
      <a:lvl8pPr marL="3199289" algn="l" defTabSz="914085" rtl="0" eaLnBrk="1" latinLnBrk="0" hangingPunct="1">
        <a:defRPr sz="1800" kern="1200">
          <a:solidFill>
            <a:schemeClr val="tx1"/>
          </a:solidFill>
          <a:latin typeface="+mn-lt"/>
          <a:ea typeface="+mn-ea"/>
          <a:cs typeface="+mn-cs"/>
        </a:defRPr>
      </a:lvl8pPr>
      <a:lvl9pPr marL="3656328" algn="l" defTabSz="914085"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defRPr sz="1400">
                <a:solidFill>
                  <a:srgbClr val="000000"/>
                </a:solidFill>
                <a:latin typeface="Arial" charset="0"/>
                <a:ea typeface="ヒラギノ角ゴ Pro W3" pitchFamily="80"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ctr">
              <a:defRPr sz="1400">
                <a:solidFill>
                  <a:srgbClr val="000000"/>
                </a:solidFill>
                <a:latin typeface="Arial" charset="0"/>
                <a:ea typeface="ヒラギノ角ゴ Pro W3" pitchFamily="80"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r">
              <a:defRPr sz="1400">
                <a:solidFill>
                  <a:srgbClr val="000000"/>
                </a:solidFill>
                <a:latin typeface="Arial" charset="0"/>
                <a:ea typeface="ヒラギノ角ゴ Pro W3" charset="0"/>
                <a:cs typeface="ヒラギノ角ゴ Pro W3" charset="0"/>
              </a:defRPr>
            </a:lvl1pPr>
          </a:lstStyle>
          <a:p>
            <a:pPr>
              <a:defRPr/>
            </a:pPr>
            <a:fld id="{091E0C72-36E8-1F42-A342-3B27655893AD}" type="slidenum">
              <a:rPr lang="en-US"/>
              <a:pPr>
                <a:defRPr/>
              </a:pPr>
              <a:t>‹#›</a:t>
            </a:fld>
            <a:endParaRPr lang="en-US"/>
          </a:p>
        </p:txBody>
      </p:sp>
    </p:spTree>
    <p:extLst>
      <p:ext uri="{BB962C8B-B14F-4D97-AF65-F5344CB8AC3E}">
        <p14:creationId xmlns:p14="http://schemas.microsoft.com/office/powerpoint/2010/main" val="60433733"/>
      </p:ext>
    </p:extLst>
  </p:cSld>
  <p:clrMap bg1="lt1" tx1="dk1" bg2="lt2" tx2="dk2" accent1="accent1" accent2="accent2" accent3="accent3" accent4="accent4" accent5="accent5" accent6="accent6" hlink="hlink" folHlink="folHlink"/>
  <p:sldLayoutIdLst>
    <p:sldLayoutId id="2147492156" r:id="rId1"/>
  </p:sldLayoutIdLst>
  <p:txStyles>
    <p:titleStyle>
      <a:lvl1pPr algn="ctr" rtl="0" eaLnBrk="0" fontAlgn="base" hangingPunct="0">
        <a:spcBef>
          <a:spcPct val="0"/>
        </a:spcBef>
        <a:spcAft>
          <a:spcPct val="0"/>
        </a:spcAft>
        <a:defRPr sz="4400">
          <a:solidFill>
            <a:schemeClr val="tx2"/>
          </a:solidFill>
          <a:latin typeface="+mj-lt"/>
          <a:ea typeface="+mj-ea"/>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5pPr>
      <a:lvl6pPr marL="457042" algn="ctr" rtl="0" fontAlgn="base">
        <a:spcBef>
          <a:spcPct val="0"/>
        </a:spcBef>
        <a:spcAft>
          <a:spcPct val="0"/>
        </a:spcAft>
        <a:defRPr sz="4400">
          <a:solidFill>
            <a:schemeClr val="tx2"/>
          </a:solidFill>
          <a:latin typeface="Arial" charset="0"/>
          <a:ea typeface="ヒラギノ角ゴ Pro W3" pitchFamily="80" charset="-128"/>
        </a:defRPr>
      </a:lvl6pPr>
      <a:lvl7pPr marL="914085" algn="ctr" rtl="0" fontAlgn="base">
        <a:spcBef>
          <a:spcPct val="0"/>
        </a:spcBef>
        <a:spcAft>
          <a:spcPct val="0"/>
        </a:spcAft>
        <a:defRPr sz="4400">
          <a:solidFill>
            <a:schemeClr val="tx2"/>
          </a:solidFill>
          <a:latin typeface="Arial" charset="0"/>
          <a:ea typeface="ヒラギノ角ゴ Pro W3" pitchFamily="80" charset="-128"/>
        </a:defRPr>
      </a:lvl7pPr>
      <a:lvl8pPr marL="1371124" algn="ctr" rtl="0" fontAlgn="base">
        <a:spcBef>
          <a:spcPct val="0"/>
        </a:spcBef>
        <a:spcAft>
          <a:spcPct val="0"/>
        </a:spcAft>
        <a:defRPr sz="4400">
          <a:solidFill>
            <a:schemeClr val="tx2"/>
          </a:solidFill>
          <a:latin typeface="Arial" charset="0"/>
          <a:ea typeface="ヒラギノ角ゴ Pro W3" pitchFamily="80" charset="-128"/>
        </a:defRPr>
      </a:lvl8pPr>
      <a:lvl9pPr marL="1828170" algn="ctr" rtl="0" fontAlgn="base">
        <a:spcBef>
          <a:spcPct val="0"/>
        </a:spcBef>
        <a:spcAft>
          <a:spcPct val="0"/>
        </a:spcAft>
        <a:defRPr sz="4400">
          <a:solidFill>
            <a:schemeClr val="tx2"/>
          </a:solidFill>
          <a:latin typeface="Arial" charset="0"/>
          <a:ea typeface="ヒラギノ角ゴ Pro W3" pitchFamily="80" charset="-128"/>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ヒラギノ角ゴ Pro W3" charset="-128"/>
        </a:defRPr>
      </a:lvl1pPr>
      <a:lvl2pPr marL="742691" indent="-285652" algn="l" rtl="0" eaLnBrk="0" fontAlgn="base" hangingPunct="0">
        <a:spcBef>
          <a:spcPct val="20000"/>
        </a:spcBef>
        <a:spcAft>
          <a:spcPct val="0"/>
        </a:spcAft>
        <a:buChar char="–"/>
        <a:defRPr sz="2800">
          <a:solidFill>
            <a:schemeClr val="tx1"/>
          </a:solidFill>
          <a:latin typeface="+mn-lt"/>
          <a:ea typeface="+mn-ea"/>
          <a:cs typeface="ヒラギノ角ゴ Pro W3" charset="-128"/>
        </a:defRPr>
      </a:lvl2pPr>
      <a:lvl3pPr marL="1142602" indent="-228522" algn="l" rtl="0" eaLnBrk="0" fontAlgn="base" hangingPunct="0">
        <a:spcBef>
          <a:spcPct val="20000"/>
        </a:spcBef>
        <a:spcAft>
          <a:spcPct val="0"/>
        </a:spcAft>
        <a:buChar char="•"/>
        <a:defRPr sz="2400">
          <a:solidFill>
            <a:schemeClr val="tx1"/>
          </a:solidFill>
          <a:latin typeface="+mn-lt"/>
          <a:ea typeface="+mn-ea"/>
          <a:cs typeface="ヒラギノ角ゴ Pro W3" charset="-128"/>
        </a:defRPr>
      </a:lvl3pPr>
      <a:lvl4pPr marL="1599645" indent="-228522" algn="l" rtl="0" eaLnBrk="0" fontAlgn="base" hangingPunct="0">
        <a:spcBef>
          <a:spcPct val="20000"/>
        </a:spcBef>
        <a:spcAft>
          <a:spcPct val="0"/>
        </a:spcAft>
        <a:buChar char="–"/>
        <a:defRPr sz="2000">
          <a:solidFill>
            <a:schemeClr val="tx1"/>
          </a:solidFill>
          <a:latin typeface="+mn-lt"/>
          <a:ea typeface="+mn-ea"/>
          <a:cs typeface="ヒラギノ角ゴ Pro W3" charset="-128"/>
        </a:defRPr>
      </a:lvl4pPr>
      <a:lvl5pPr marL="2056686" indent="-228522" algn="l" rtl="0" eaLnBrk="0" fontAlgn="base" hangingPunct="0">
        <a:spcBef>
          <a:spcPct val="20000"/>
        </a:spcBef>
        <a:spcAft>
          <a:spcPct val="0"/>
        </a:spcAft>
        <a:buChar char="»"/>
        <a:defRPr sz="2000">
          <a:solidFill>
            <a:schemeClr val="tx1"/>
          </a:solidFill>
          <a:latin typeface="+mn-lt"/>
          <a:ea typeface="+mn-ea"/>
          <a:cs typeface="ヒラギノ角ゴ Pro W3" charset="-128"/>
        </a:defRPr>
      </a:lvl5pPr>
      <a:lvl6pPr marL="2513726" indent="-228522" algn="l" rtl="0" fontAlgn="base">
        <a:spcBef>
          <a:spcPct val="20000"/>
        </a:spcBef>
        <a:spcAft>
          <a:spcPct val="0"/>
        </a:spcAft>
        <a:buChar char="»"/>
        <a:defRPr sz="2000">
          <a:solidFill>
            <a:schemeClr val="tx1"/>
          </a:solidFill>
          <a:latin typeface="+mn-lt"/>
          <a:ea typeface="+mn-ea"/>
        </a:defRPr>
      </a:lvl6pPr>
      <a:lvl7pPr marL="2970770" indent="-228522" algn="l" rtl="0" fontAlgn="base">
        <a:spcBef>
          <a:spcPct val="20000"/>
        </a:spcBef>
        <a:spcAft>
          <a:spcPct val="0"/>
        </a:spcAft>
        <a:buChar char="»"/>
        <a:defRPr sz="2000">
          <a:solidFill>
            <a:schemeClr val="tx1"/>
          </a:solidFill>
          <a:latin typeface="+mn-lt"/>
          <a:ea typeface="+mn-ea"/>
        </a:defRPr>
      </a:lvl7pPr>
      <a:lvl8pPr marL="3427810" indent="-228522" algn="l" rtl="0" fontAlgn="base">
        <a:spcBef>
          <a:spcPct val="20000"/>
        </a:spcBef>
        <a:spcAft>
          <a:spcPct val="0"/>
        </a:spcAft>
        <a:buChar char="»"/>
        <a:defRPr sz="2000">
          <a:solidFill>
            <a:schemeClr val="tx1"/>
          </a:solidFill>
          <a:latin typeface="+mn-lt"/>
          <a:ea typeface="+mn-ea"/>
        </a:defRPr>
      </a:lvl8pPr>
      <a:lvl9pPr marL="3884852" indent="-228522"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085" rtl="0" eaLnBrk="1" latinLnBrk="0" hangingPunct="1">
        <a:defRPr sz="1800" kern="1200">
          <a:solidFill>
            <a:schemeClr val="tx1"/>
          </a:solidFill>
          <a:latin typeface="+mn-lt"/>
          <a:ea typeface="+mn-ea"/>
          <a:cs typeface="+mn-cs"/>
        </a:defRPr>
      </a:lvl1pPr>
      <a:lvl2pPr marL="457042" algn="l" defTabSz="914085" rtl="0" eaLnBrk="1" latinLnBrk="0" hangingPunct="1">
        <a:defRPr sz="1800" kern="1200">
          <a:solidFill>
            <a:schemeClr val="tx1"/>
          </a:solidFill>
          <a:latin typeface="+mn-lt"/>
          <a:ea typeface="+mn-ea"/>
          <a:cs typeface="+mn-cs"/>
        </a:defRPr>
      </a:lvl2pPr>
      <a:lvl3pPr marL="914085" algn="l" defTabSz="914085" rtl="0" eaLnBrk="1" latinLnBrk="0" hangingPunct="1">
        <a:defRPr sz="1800" kern="1200">
          <a:solidFill>
            <a:schemeClr val="tx1"/>
          </a:solidFill>
          <a:latin typeface="+mn-lt"/>
          <a:ea typeface="+mn-ea"/>
          <a:cs typeface="+mn-cs"/>
        </a:defRPr>
      </a:lvl3pPr>
      <a:lvl4pPr marL="1371124" algn="l" defTabSz="914085" rtl="0" eaLnBrk="1" latinLnBrk="0" hangingPunct="1">
        <a:defRPr sz="1800" kern="1200">
          <a:solidFill>
            <a:schemeClr val="tx1"/>
          </a:solidFill>
          <a:latin typeface="+mn-lt"/>
          <a:ea typeface="+mn-ea"/>
          <a:cs typeface="+mn-cs"/>
        </a:defRPr>
      </a:lvl4pPr>
      <a:lvl5pPr marL="1828170" algn="l" defTabSz="914085" rtl="0" eaLnBrk="1" latinLnBrk="0" hangingPunct="1">
        <a:defRPr sz="1800" kern="1200">
          <a:solidFill>
            <a:schemeClr val="tx1"/>
          </a:solidFill>
          <a:latin typeface="+mn-lt"/>
          <a:ea typeface="+mn-ea"/>
          <a:cs typeface="+mn-cs"/>
        </a:defRPr>
      </a:lvl5pPr>
      <a:lvl6pPr marL="2285205" algn="l" defTabSz="914085" rtl="0" eaLnBrk="1" latinLnBrk="0" hangingPunct="1">
        <a:defRPr sz="1800" kern="1200">
          <a:solidFill>
            <a:schemeClr val="tx1"/>
          </a:solidFill>
          <a:latin typeface="+mn-lt"/>
          <a:ea typeface="+mn-ea"/>
          <a:cs typeface="+mn-cs"/>
        </a:defRPr>
      </a:lvl6pPr>
      <a:lvl7pPr marL="2742248" algn="l" defTabSz="914085" rtl="0" eaLnBrk="1" latinLnBrk="0" hangingPunct="1">
        <a:defRPr sz="1800" kern="1200">
          <a:solidFill>
            <a:schemeClr val="tx1"/>
          </a:solidFill>
          <a:latin typeface="+mn-lt"/>
          <a:ea typeface="+mn-ea"/>
          <a:cs typeface="+mn-cs"/>
        </a:defRPr>
      </a:lvl7pPr>
      <a:lvl8pPr marL="3199289" algn="l" defTabSz="914085" rtl="0" eaLnBrk="1" latinLnBrk="0" hangingPunct="1">
        <a:defRPr sz="1800" kern="1200">
          <a:solidFill>
            <a:schemeClr val="tx1"/>
          </a:solidFill>
          <a:latin typeface="+mn-lt"/>
          <a:ea typeface="+mn-ea"/>
          <a:cs typeface="+mn-cs"/>
        </a:defRPr>
      </a:lvl8pPr>
      <a:lvl9pPr marL="3656328" algn="l" defTabSz="91408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134945" y="889001"/>
            <a:ext cx="8885237" cy="1155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2043" tIns="46022" rIns="92043" bIns="46022"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134938" y="2116145"/>
            <a:ext cx="8896350" cy="4135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2043" tIns="46022" rIns="92043" bIns="4602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6" name="Freeform 4"/>
          <p:cNvSpPr>
            <a:spLocks/>
          </p:cNvSpPr>
          <p:nvPr/>
        </p:nvSpPr>
        <p:spPr bwMode="auto">
          <a:xfrm>
            <a:off x="3587750" y="53975"/>
            <a:ext cx="1982788" cy="654050"/>
          </a:xfrm>
          <a:custGeom>
            <a:avLst/>
            <a:gdLst>
              <a:gd name="T0" fmla="*/ 2147483647 w 1249"/>
              <a:gd name="T1" fmla="*/ 2147483647 h 412"/>
              <a:gd name="T2" fmla="*/ 2147483647 w 1249"/>
              <a:gd name="T3" fmla="*/ 2147483647 h 412"/>
              <a:gd name="T4" fmla="*/ 2147483647 w 1249"/>
              <a:gd name="T5" fmla="*/ 2147483647 h 412"/>
              <a:gd name="T6" fmla="*/ 2147483647 w 1249"/>
              <a:gd name="T7" fmla="*/ 2147483647 h 412"/>
              <a:gd name="T8" fmla="*/ 2147483647 w 1249"/>
              <a:gd name="T9" fmla="*/ 2147483647 h 412"/>
              <a:gd name="T10" fmla="*/ 2147483647 w 1249"/>
              <a:gd name="T11" fmla="*/ 2147483647 h 412"/>
              <a:gd name="T12" fmla="*/ 2147483647 w 1249"/>
              <a:gd name="T13" fmla="*/ 2147483647 h 412"/>
              <a:gd name="T14" fmla="*/ 2147483647 w 1249"/>
              <a:gd name="T15" fmla="*/ 2147483647 h 412"/>
              <a:gd name="T16" fmla="*/ 2147483647 w 1249"/>
              <a:gd name="T17" fmla="*/ 2147483647 h 412"/>
              <a:gd name="T18" fmla="*/ 2147483647 w 1249"/>
              <a:gd name="T19" fmla="*/ 0 h 412"/>
              <a:gd name="T20" fmla="*/ 2147483647 w 1249"/>
              <a:gd name="T21" fmla="*/ 2147483647 h 412"/>
              <a:gd name="T22" fmla="*/ 2147483647 w 1249"/>
              <a:gd name="T23" fmla="*/ 2147483647 h 412"/>
              <a:gd name="T24" fmla="*/ 2147483647 w 1249"/>
              <a:gd name="T25" fmla="*/ 2147483647 h 412"/>
              <a:gd name="T26" fmla="*/ 2147483647 w 1249"/>
              <a:gd name="T27" fmla="*/ 2147483647 h 412"/>
              <a:gd name="T28" fmla="*/ 2147483647 w 1249"/>
              <a:gd name="T29" fmla="*/ 2147483647 h 412"/>
              <a:gd name="T30" fmla="*/ 2147483647 w 1249"/>
              <a:gd name="T31" fmla="*/ 2147483647 h 412"/>
              <a:gd name="T32" fmla="*/ 2147483647 w 1249"/>
              <a:gd name="T33" fmla="*/ 2147483647 h 412"/>
              <a:gd name="T34" fmla="*/ 2147483647 w 1249"/>
              <a:gd name="T35" fmla="*/ 2147483647 h 412"/>
              <a:gd name="T36" fmla="*/ 2147483647 w 1249"/>
              <a:gd name="T37" fmla="*/ 2147483647 h 412"/>
              <a:gd name="T38" fmla="*/ 2147483647 w 1249"/>
              <a:gd name="T39" fmla="*/ 2147483647 h 412"/>
              <a:gd name="T40" fmla="*/ 2147483647 w 1249"/>
              <a:gd name="T41" fmla="*/ 2147483647 h 412"/>
              <a:gd name="T42" fmla="*/ 2147483647 w 1249"/>
              <a:gd name="T43" fmla="*/ 2147483647 h 412"/>
              <a:gd name="T44" fmla="*/ 2147483647 w 1249"/>
              <a:gd name="T45" fmla="*/ 2147483647 h 412"/>
              <a:gd name="T46" fmla="*/ 2147483647 w 1249"/>
              <a:gd name="T47" fmla="*/ 2147483647 h 412"/>
              <a:gd name="T48" fmla="*/ 2147483647 w 1249"/>
              <a:gd name="T49" fmla="*/ 2147483647 h 412"/>
              <a:gd name="T50" fmla="*/ 2147483647 w 1249"/>
              <a:gd name="T51" fmla="*/ 2147483647 h 412"/>
              <a:gd name="T52" fmla="*/ 2147483647 w 1249"/>
              <a:gd name="T53" fmla="*/ 2147483647 h 412"/>
              <a:gd name="T54" fmla="*/ 2147483647 w 1249"/>
              <a:gd name="T55" fmla="*/ 2147483647 h 412"/>
              <a:gd name="T56" fmla="*/ 0 w 1249"/>
              <a:gd name="T57" fmla="*/ 2147483647 h 412"/>
              <a:gd name="T58" fmla="*/ 0 w 1249"/>
              <a:gd name="T59" fmla="*/ 2147483647 h 412"/>
              <a:gd name="T60" fmla="*/ 0 w 1249"/>
              <a:gd name="T61" fmla="*/ 2147483647 h 412"/>
              <a:gd name="T62" fmla="*/ 2147483647 w 1249"/>
              <a:gd name="T63" fmla="*/ 2147483647 h 412"/>
              <a:gd name="T64" fmla="*/ 2147483647 w 1249"/>
              <a:gd name="T65" fmla="*/ 2147483647 h 412"/>
              <a:gd name="T66" fmla="*/ 2147483647 w 1249"/>
              <a:gd name="T67" fmla="*/ 214748364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3317" name="Oval 5"/>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lIns="91408" tIns="45704" rIns="91408" bIns="45704"/>
          <a:lstStyle/>
          <a:p>
            <a:pPr algn="ctr" eaLnBrk="1" hangingPunct="1"/>
            <a:endParaRPr kumimoji="1" lang="en-US">
              <a:solidFill>
                <a:srgbClr val="FFFFCC"/>
              </a:solidFill>
              <a:latin typeface="Times New Roman" charset="0"/>
            </a:endParaRPr>
          </a:p>
        </p:txBody>
      </p:sp>
      <p:sp>
        <p:nvSpPr>
          <p:cNvPr id="13318" name="Freeform 6"/>
          <p:cNvSpPr>
            <a:spLocks/>
          </p:cNvSpPr>
          <p:nvPr/>
        </p:nvSpPr>
        <p:spPr bwMode="auto">
          <a:xfrm>
            <a:off x="3586164" y="452439"/>
            <a:ext cx="1984375" cy="304800"/>
          </a:xfrm>
          <a:custGeom>
            <a:avLst/>
            <a:gdLst>
              <a:gd name="T0" fmla="*/ 2147483647 w 1250"/>
              <a:gd name="T1" fmla="*/ 2147483647 h 192"/>
              <a:gd name="T2" fmla="*/ 2147483647 w 1250"/>
              <a:gd name="T3" fmla="*/ 2147483647 h 192"/>
              <a:gd name="T4" fmla="*/ 2147483647 w 1250"/>
              <a:gd name="T5" fmla="*/ 2147483647 h 192"/>
              <a:gd name="T6" fmla="*/ 2147483647 w 1250"/>
              <a:gd name="T7" fmla="*/ 2147483647 h 192"/>
              <a:gd name="T8" fmla="*/ 2147483647 w 1250"/>
              <a:gd name="T9" fmla="*/ 2147483647 h 192"/>
              <a:gd name="T10" fmla="*/ 2147483647 w 1250"/>
              <a:gd name="T11" fmla="*/ 2147483647 h 192"/>
              <a:gd name="T12" fmla="*/ 2147483647 w 1250"/>
              <a:gd name="T13" fmla="*/ 2147483647 h 192"/>
              <a:gd name="T14" fmla="*/ 2147483647 w 1250"/>
              <a:gd name="T15" fmla="*/ 2147483647 h 192"/>
              <a:gd name="T16" fmla="*/ 2147483647 w 1250"/>
              <a:gd name="T17" fmla="*/ 2147483647 h 192"/>
              <a:gd name="T18" fmla="*/ 2147483647 w 1250"/>
              <a:gd name="T19" fmla="*/ 2147483647 h 192"/>
              <a:gd name="T20" fmla="*/ 2147483647 w 1250"/>
              <a:gd name="T21" fmla="*/ 2147483647 h 192"/>
              <a:gd name="T22" fmla="*/ 2147483647 w 1250"/>
              <a:gd name="T23" fmla="*/ 2147483647 h 192"/>
              <a:gd name="T24" fmla="*/ 2147483647 w 1250"/>
              <a:gd name="T25" fmla="*/ 2147483647 h 192"/>
              <a:gd name="T26" fmla="*/ 2147483647 w 1250"/>
              <a:gd name="T27" fmla="*/ 2147483647 h 192"/>
              <a:gd name="T28" fmla="*/ 2147483647 w 1250"/>
              <a:gd name="T29" fmla="*/ 2147483647 h 192"/>
              <a:gd name="T30" fmla="*/ 2147483647 w 1250"/>
              <a:gd name="T31" fmla="*/ 2147483647 h 192"/>
              <a:gd name="T32" fmla="*/ 2147483647 w 1250"/>
              <a:gd name="T33" fmla="*/ 2147483647 h 192"/>
              <a:gd name="T34" fmla="*/ 2147483647 w 1250"/>
              <a:gd name="T35" fmla="*/ 2147483647 h 192"/>
              <a:gd name="T36" fmla="*/ 2147483647 w 1250"/>
              <a:gd name="T37" fmla="*/ 2147483647 h 192"/>
              <a:gd name="T38" fmla="*/ 2147483647 w 1250"/>
              <a:gd name="T39" fmla="*/ 2147483647 h 192"/>
              <a:gd name="T40" fmla="*/ 2147483647 w 1250"/>
              <a:gd name="T41" fmla="*/ 2147483647 h 192"/>
              <a:gd name="T42" fmla="*/ 2147483647 w 1250"/>
              <a:gd name="T43" fmla="*/ 2147483647 h 192"/>
              <a:gd name="T44" fmla="*/ 2147483647 w 1250"/>
              <a:gd name="T45" fmla="*/ 2147483647 h 192"/>
              <a:gd name="T46" fmla="*/ 2147483647 w 1250"/>
              <a:gd name="T47" fmla="*/ 2147483647 h 192"/>
              <a:gd name="T48" fmla="*/ 2147483647 w 1250"/>
              <a:gd name="T49" fmla="*/ 2147483647 h 192"/>
              <a:gd name="T50" fmla="*/ 2147483647 w 1250"/>
              <a:gd name="T51" fmla="*/ 2147483647 h 192"/>
              <a:gd name="T52" fmla="*/ 2147483647 w 1250"/>
              <a:gd name="T53" fmla="*/ 2147483647 h 192"/>
              <a:gd name="T54" fmla="*/ 2147483647 w 1250"/>
              <a:gd name="T55" fmla="*/ 2147483647 h 192"/>
              <a:gd name="T56" fmla="*/ 2147483647 w 1250"/>
              <a:gd name="T57" fmla="*/ 0 h 192"/>
              <a:gd name="T58" fmla="*/ 2147483647 w 1250"/>
              <a:gd name="T59" fmla="*/ 2147483647 h 192"/>
              <a:gd name="T60" fmla="*/ 2147483647 w 1250"/>
              <a:gd name="T61" fmla="*/ 2147483647 h 192"/>
              <a:gd name="T62" fmla="*/ 2147483647 w 1250"/>
              <a:gd name="T63" fmla="*/ 2147483647 h 192"/>
              <a:gd name="T64" fmla="*/ 2147483647 w 1250"/>
              <a:gd name="T65" fmla="*/ 2147483647 h 192"/>
              <a:gd name="T66" fmla="*/ 2147483647 w 1250"/>
              <a:gd name="T67" fmla="*/ 2147483647 h 192"/>
              <a:gd name="T68" fmla="*/ 2147483647 w 1250"/>
              <a:gd name="T69" fmla="*/ 2147483647 h 192"/>
              <a:gd name="T70" fmla="*/ 0 w 1250"/>
              <a:gd name="T71" fmla="*/ 2147483647 h 192"/>
              <a:gd name="T72" fmla="*/ 2147483647 w 1250"/>
              <a:gd name="T73" fmla="*/ 2147483647 h 192"/>
              <a:gd name="T74" fmla="*/ 2147483647 w 1250"/>
              <a:gd name="T75" fmla="*/ 2147483647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3319" name="Freeform 7"/>
          <p:cNvSpPr>
            <a:spLocks/>
          </p:cNvSpPr>
          <p:nvPr/>
        </p:nvSpPr>
        <p:spPr bwMode="auto">
          <a:xfrm>
            <a:off x="3586164" y="508000"/>
            <a:ext cx="1984375" cy="306388"/>
          </a:xfrm>
          <a:custGeom>
            <a:avLst/>
            <a:gdLst>
              <a:gd name="T0" fmla="*/ 2147483647 w 1250"/>
              <a:gd name="T1" fmla="*/ 2147483647 h 193"/>
              <a:gd name="T2" fmla="*/ 2147483647 w 1250"/>
              <a:gd name="T3" fmla="*/ 2147483647 h 193"/>
              <a:gd name="T4" fmla="*/ 2147483647 w 1250"/>
              <a:gd name="T5" fmla="*/ 2147483647 h 193"/>
              <a:gd name="T6" fmla="*/ 2147483647 w 1250"/>
              <a:gd name="T7" fmla="*/ 2147483647 h 193"/>
              <a:gd name="T8" fmla="*/ 2147483647 w 1250"/>
              <a:gd name="T9" fmla="*/ 2147483647 h 193"/>
              <a:gd name="T10" fmla="*/ 2147483647 w 1250"/>
              <a:gd name="T11" fmla="*/ 2147483647 h 193"/>
              <a:gd name="T12" fmla="*/ 2147483647 w 1250"/>
              <a:gd name="T13" fmla="*/ 2147483647 h 193"/>
              <a:gd name="T14" fmla="*/ 2147483647 w 1250"/>
              <a:gd name="T15" fmla="*/ 2147483647 h 193"/>
              <a:gd name="T16" fmla="*/ 2147483647 w 1250"/>
              <a:gd name="T17" fmla="*/ 2147483647 h 193"/>
              <a:gd name="T18" fmla="*/ 2147483647 w 1250"/>
              <a:gd name="T19" fmla="*/ 2147483647 h 193"/>
              <a:gd name="T20" fmla="*/ 2147483647 w 1250"/>
              <a:gd name="T21" fmla="*/ 2147483647 h 193"/>
              <a:gd name="T22" fmla="*/ 2147483647 w 1250"/>
              <a:gd name="T23" fmla="*/ 0 h 193"/>
              <a:gd name="T24" fmla="*/ 2147483647 w 1250"/>
              <a:gd name="T25" fmla="*/ 2147483647 h 193"/>
              <a:gd name="T26" fmla="*/ 2147483647 w 1250"/>
              <a:gd name="T27" fmla="*/ 2147483647 h 193"/>
              <a:gd name="T28" fmla="*/ 2147483647 w 1250"/>
              <a:gd name="T29" fmla="*/ 2147483647 h 193"/>
              <a:gd name="T30" fmla="*/ 2147483647 w 1250"/>
              <a:gd name="T31" fmla="*/ 2147483647 h 193"/>
              <a:gd name="T32" fmla="*/ 2147483647 w 1250"/>
              <a:gd name="T33" fmla="*/ 2147483647 h 193"/>
              <a:gd name="T34" fmla="*/ 2147483647 w 1250"/>
              <a:gd name="T35" fmla="*/ 2147483647 h 193"/>
              <a:gd name="T36" fmla="*/ 2147483647 w 1250"/>
              <a:gd name="T37" fmla="*/ 2147483647 h 193"/>
              <a:gd name="T38" fmla="*/ 2147483647 w 1250"/>
              <a:gd name="T39" fmla="*/ 2147483647 h 193"/>
              <a:gd name="T40" fmla="*/ 2147483647 w 1250"/>
              <a:gd name="T41" fmla="*/ 2147483647 h 193"/>
              <a:gd name="T42" fmla="*/ 2147483647 w 1250"/>
              <a:gd name="T43" fmla="*/ 2147483647 h 193"/>
              <a:gd name="T44" fmla="*/ 2147483647 w 1250"/>
              <a:gd name="T45" fmla="*/ 2147483647 h 193"/>
              <a:gd name="T46" fmla="*/ 2147483647 w 1250"/>
              <a:gd name="T47" fmla="*/ 2147483647 h 193"/>
              <a:gd name="T48" fmla="*/ 2147483647 w 1250"/>
              <a:gd name="T49" fmla="*/ 2147483647 h 193"/>
              <a:gd name="T50" fmla="*/ 2147483647 w 1250"/>
              <a:gd name="T51" fmla="*/ 2147483647 h 193"/>
              <a:gd name="T52" fmla="*/ 2147483647 w 1250"/>
              <a:gd name="T53" fmla="*/ 2147483647 h 193"/>
              <a:gd name="T54" fmla="*/ 2147483647 w 1250"/>
              <a:gd name="T55" fmla="*/ 2147483647 h 193"/>
              <a:gd name="T56" fmla="*/ 2147483647 w 1250"/>
              <a:gd name="T57" fmla="*/ 2147483647 h 193"/>
              <a:gd name="T58" fmla="*/ 2147483647 w 1250"/>
              <a:gd name="T59" fmla="*/ 2147483647 h 193"/>
              <a:gd name="T60" fmla="*/ 2147483647 w 1250"/>
              <a:gd name="T61" fmla="*/ 2147483647 h 193"/>
              <a:gd name="T62" fmla="*/ 2147483647 w 1250"/>
              <a:gd name="T63" fmla="*/ 2147483647 h 193"/>
              <a:gd name="T64" fmla="*/ 2147483647 w 1250"/>
              <a:gd name="T65" fmla="*/ 2147483647 h 193"/>
              <a:gd name="T66" fmla="*/ 2147483647 w 1250"/>
              <a:gd name="T67" fmla="*/ 2147483647 h 193"/>
              <a:gd name="T68" fmla="*/ 2147483647 w 1250"/>
              <a:gd name="T69" fmla="*/ 2147483647 h 193"/>
              <a:gd name="T70" fmla="*/ 2147483647 w 1250"/>
              <a:gd name="T71" fmla="*/ 2147483647 h 193"/>
              <a:gd name="T72" fmla="*/ 2147483647 w 1250"/>
              <a:gd name="T73" fmla="*/ 2147483647 h 193"/>
              <a:gd name="T74" fmla="*/ 2147483647 w 1250"/>
              <a:gd name="T75" fmla="*/ 2147483647 h 193"/>
              <a:gd name="T76" fmla="*/ 2147483647 w 1250"/>
              <a:gd name="T77" fmla="*/ 2147483647 h 193"/>
              <a:gd name="T78" fmla="*/ 2147483647 w 1250"/>
              <a:gd name="T79" fmla="*/ 2147483647 h 193"/>
              <a:gd name="T80" fmla="*/ 2147483647 w 1250"/>
              <a:gd name="T81" fmla="*/ 2147483647 h 193"/>
              <a:gd name="T82" fmla="*/ 2147483647 w 1250"/>
              <a:gd name="T83" fmla="*/ 2147483647 h 193"/>
              <a:gd name="T84" fmla="*/ 2147483647 w 1250"/>
              <a:gd name="T85" fmla="*/ 2147483647 h 193"/>
              <a:gd name="T86" fmla="*/ 2147483647 w 1250"/>
              <a:gd name="T87" fmla="*/ 2147483647 h 193"/>
              <a:gd name="T88" fmla="*/ 2147483647 w 1250"/>
              <a:gd name="T89" fmla="*/ 2147483647 h 193"/>
              <a:gd name="T90" fmla="*/ 2147483647 w 1250"/>
              <a:gd name="T91" fmla="*/ 2147483647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3320" name="Freeform 8"/>
          <p:cNvSpPr>
            <a:spLocks/>
          </p:cNvSpPr>
          <p:nvPr/>
        </p:nvSpPr>
        <p:spPr bwMode="auto">
          <a:xfrm>
            <a:off x="3598863" y="557213"/>
            <a:ext cx="1947862" cy="228600"/>
          </a:xfrm>
          <a:custGeom>
            <a:avLst/>
            <a:gdLst>
              <a:gd name="T0" fmla="*/ 2147483647 w 1227"/>
              <a:gd name="T1" fmla="*/ 2147483647 h 144"/>
              <a:gd name="T2" fmla="*/ 2147483647 w 1227"/>
              <a:gd name="T3" fmla="*/ 2147483647 h 144"/>
              <a:gd name="T4" fmla="*/ 2147483647 w 1227"/>
              <a:gd name="T5" fmla="*/ 2147483647 h 144"/>
              <a:gd name="T6" fmla="*/ 2147483647 w 1227"/>
              <a:gd name="T7" fmla="*/ 2147483647 h 144"/>
              <a:gd name="T8" fmla="*/ 2147483647 w 1227"/>
              <a:gd name="T9" fmla="*/ 2147483647 h 144"/>
              <a:gd name="T10" fmla="*/ 0 w 1227"/>
              <a:gd name="T11" fmla="*/ 2147483647 h 144"/>
              <a:gd name="T12" fmla="*/ 2147483647 w 1227"/>
              <a:gd name="T13" fmla="*/ 2147483647 h 144"/>
              <a:gd name="T14" fmla="*/ 2147483647 w 1227"/>
              <a:gd name="T15" fmla="*/ 2147483647 h 144"/>
              <a:gd name="T16" fmla="*/ 2147483647 w 1227"/>
              <a:gd name="T17" fmla="*/ 2147483647 h 144"/>
              <a:gd name="T18" fmla="*/ 2147483647 w 1227"/>
              <a:gd name="T19" fmla="*/ 2147483647 h 144"/>
              <a:gd name="T20" fmla="*/ 2147483647 w 1227"/>
              <a:gd name="T21" fmla="*/ 2147483647 h 144"/>
              <a:gd name="T22" fmla="*/ 2147483647 w 1227"/>
              <a:gd name="T23" fmla="*/ 2147483647 h 144"/>
              <a:gd name="T24" fmla="*/ 2147483647 w 1227"/>
              <a:gd name="T25" fmla="*/ 2147483647 h 144"/>
              <a:gd name="T26" fmla="*/ 2147483647 w 1227"/>
              <a:gd name="T27" fmla="*/ 2147483647 h 144"/>
              <a:gd name="T28" fmla="*/ 2147483647 w 1227"/>
              <a:gd name="T29" fmla="*/ 2147483647 h 144"/>
              <a:gd name="T30" fmla="*/ 2147483647 w 1227"/>
              <a:gd name="T31" fmla="*/ 2147483647 h 144"/>
              <a:gd name="T32" fmla="*/ 2147483647 w 1227"/>
              <a:gd name="T33" fmla="*/ 2147483647 h 144"/>
              <a:gd name="T34" fmla="*/ 2147483647 w 1227"/>
              <a:gd name="T35" fmla="*/ 2147483647 h 144"/>
              <a:gd name="T36" fmla="*/ 2147483647 w 1227"/>
              <a:gd name="T37" fmla="*/ 2147483647 h 144"/>
              <a:gd name="T38" fmla="*/ 2147483647 w 1227"/>
              <a:gd name="T39" fmla="*/ 2147483647 h 144"/>
              <a:gd name="T40" fmla="*/ 2147483647 w 1227"/>
              <a:gd name="T41" fmla="*/ 2147483647 h 144"/>
              <a:gd name="T42" fmla="*/ 2147483647 w 1227"/>
              <a:gd name="T43" fmla="*/ 2147483647 h 144"/>
              <a:gd name="T44" fmla="*/ 2147483647 w 1227"/>
              <a:gd name="T45" fmla="*/ 2147483647 h 144"/>
              <a:gd name="T46" fmla="*/ 2147483647 w 1227"/>
              <a:gd name="T47" fmla="*/ 2147483647 h 144"/>
              <a:gd name="T48" fmla="*/ 2147483647 w 1227"/>
              <a:gd name="T49" fmla="*/ 2147483647 h 144"/>
              <a:gd name="T50" fmla="*/ 2147483647 w 1227"/>
              <a:gd name="T51" fmla="*/ 2147483647 h 144"/>
              <a:gd name="T52" fmla="*/ 2147483647 w 1227"/>
              <a:gd name="T53" fmla="*/ 2147483647 h 144"/>
              <a:gd name="T54" fmla="*/ 2147483647 w 1227"/>
              <a:gd name="T55" fmla="*/ 2147483647 h 144"/>
              <a:gd name="T56" fmla="*/ 2147483647 w 1227"/>
              <a:gd name="T57" fmla="*/ 2147483647 h 144"/>
              <a:gd name="T58" fmla="*/ 2147483647 w 1227"/>
              <a:gd name="T59" fmla="*/ 2147483647 h 144"/>
              <a:gd name="T60" fmla="*/ 2147483647 w 1227"/>
              <a:gd name="T61" fmla="*/ 2147483647 h 144"/>
              <a:gd name="T62" fmla="*/ 2147483647 w 1227"/>
              <a:gd name="T63" fmla="*/ 2147483647 h 144"/>
              <a:gd name="T64" fmla="*/ 2147483647 w 1227"/>
              <a:gd name="T65" fmla="*/ 2147483647 h 144"/>
              <a:gd name="T66" fmla="*/ 2147483647 w 1227"/>
              <a:gd name="T67" fmla="*/ 2147483647 h 144"/>
              <a:gd name="T68" fmla="*/ 2147483647 w 1227"/>
              <a:gd name="T69" fmla="*/ 2147483647 h 144"/>
              <a:gd name="T70" fmla="*/ 2147483647 w 1227"/>
              <a:gd name="T71" fmla="*/ 2147483647 h 144"/>
              <a:gd name="T72" fmla="*/ 2147483647 w 1227"/>
              <a:gd name="T73" fmla="*/ 2147483647 h 144"/>
              <a:gd name="T74" fmla="*/ 2147483647 w 1227"/>
              <a:gd name="T75" fmla="*/ 2147483647 h 144"/>
              <a:gd name="T76" fmla="*/ 2147483647 w 1227"/>
              <a:gd name="T77" fmla="*/ 2147483647 h 144"/>
              <a:gd name="T78" fmla="*/ 2147483647 w 1227"/>
              <a:gd name="T79" fmla="*/ 2147483647 h 144"/>
              <a:gd name="T80" fmla="*/ 2147483647 w 1227"/>
              <a:gd name="T81" fmla="*/ 2147483647 h 144"/>
              <a:gd name="T82" fmla="*/ 2147483647 w 1227"/>
              <a:gd name="T83" fmla="*/ 2147483647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3321" name="Freeform 9"/>
          <p:cNvSpPr>
            <a:spLocks/>
          </p:cNvSpPr>
          <p:nvPr/>
        </p:nvSpPr>
        <p:spPr bwMode="auto">
          <a:xfrm>
            <a:off x="4868870" y="249238"/>
            <a:ext cx="122237" cy="406400"/>
          </a:xfrm>
          <a:custGeom>
            <a:avLst/>
            <a:gdLst>
              <a:gd name="T0" fmla="*/ 2147483647 w 77"/>
              <a:gd name="T1" fmla="*/ 2147483647 h 256"/>
              <a:gd name="T2" fmla="*/ 2147483647 w 77"/>
              <a:gd name="T3" fmla="*/ 2147483647 h 256"/>
              <a:gd name="T4" fmla="*/ 2147483647 w 77"/>
              <a:gd name="T5" fmla="*/ 2147483647 h 256"/>
              <a:gd name="T6" fmla="*/ 2147483647 w 77"/>
              <a:gd name="T7" fmla="*/ 2147483647 h 256"/>
              <a:gd name="T8" fmla="*/ 2147483647 w 77"/>
              <a:gd name="T9" fmla="*/ 2147483647 h 256"/>
              <a:gd name="T10" fmla="*/ 2147483647 w 77"/>
              <a:gd name="T11" fmla="*/ 2147483647 h 256"/>
              <a:gd name="T12" fmla="*/ 2147483647 w 77"/>
              <a:gd name="T13" fmla="*/ 2147483647 h 256"/>
              <a:gd name="T14" fmla="*/ 2147483647 w 77"/>
              <a:gd name="T15" fmla="*/ 2147483647 h 256"/>
              <a:gd name="T16" fmla="*/ 2147483647 w 77"/>
              <a:gd name="T17" fmla="*/ 2147483647 h 256"/>
              <a:gd name="T18" fmla="*/ 2147483647 w 77"/>
              <a:gd name="T19" fmla="*/ 2147483647 h 256"/>
              <a:gd name="T20" fmla="*/ 2147483647 w 77"/>
              <a:gd name="T21" fmla="*/ 2147483647 h 256"/>
              <a:gd name="T22" fmla="*/ 2147483647 w 77"/>
              <a:gd name="T23" fmla="*/ 2147483647 h 256"/>
              <a:gd name="T24" fmla="*/ 2147483647 w 77"/>
              <a:gd name="T25" fmla="*/ 2147483647 h 256"/>
              <a:gd name="T26" fmla="*/ 0 w 77"/>
              <a:gd name="T27" fmla="*/ 2147483647 h 256"/>
              <a:gd name="T28" fmla="*/ 2147483647 w 77"/>
              <a:gd name="T29" fmla="*/ 2147483647 h 256"/>
              <a:gd name="T30" fmla="*/ 2147483647 w 77"/>
              <a:gd name="T31" fmla="*/ 2147483647 h 256"/>
              <a:gd name="T32" fmla="*/ 2147483647 w 77"/>
              <a:gd name="T33" fmla="*/ 2147483647 h 256"/>
              <a:gd name="T34" fmla="*/ 2147483647 w 77"/>
              <a:gd name="T35" fmla="*/ 2147483647 h 256"/>
              <a:gd name="T36" fmla="*/ 2147483647 w 77"/>
              <a:gd name="T37" fmla="*/ 2147483647 h 256"/>
              <a:gd name="T38" fmla="*/ 2147483647 w 77"/>
              <a:gd name="T39" fmla="*/ 2147483647 h 256"/>
              <a:gd name="T40" fmla="*/ 2147483647 w 77"/>
              <a:gd name="T41" fmla="*/ 2147483647 h 256"/>
              <a:gd name="T42" fmla="*/ 2147483647 w 77"/>
              <a:gd name="T43" fmla="*/ 2147483647 h 256"/>
              <a:gd name="T44" fmla="*/ 2147483647 w 77"/>
              <a:gd name="T45" fmla="*/ 2147483647 h 256"/>
              <a:gd name="T46" fmla="*/ 2147483647 w 77"/>
              <a:gd name="T47" fmla="*/ 2147483647 h 256"/>
              <a:gd name="T48" fmla="*/ 2147483647 w 77"/>
              <a:gd name="T49" fmla="*/ 0 h 256"/>
              <a:gd name="T50" fmla="*/ 2147483647 w 77"/>
              <a:gd name="T51" fmla="*/ 2147483647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3322" name="Freeform 10"/>
          <p:cNvSpPr>
            <a:spLocks/>
          </p:cNvSpPr>
          <p:nvPr/>
        </p:nvSpPr>
        <p:spPr bwMode="auto">
          <a:xfrm>
            <a:off x="3605214" y="19051"/>
            <a:ext cx="1951037" cy="411163"/>
          </a:xfrm>
          <a:custGeom>
            <a:avLst/>
            <a:gdLst>
              <a:gd name="T0" fmla="*/ 0 w 1229"/>
              <a:gd name="T1" fmla="*/ 2147483647 h 259"/>
              <a:gd name="T2" fmla="*/ 2147483647 w 1229"/>
              <a:gd name="T3" fmla="*/ 2147483647 h 259"/>
              <a:gd name="T4" fmla="*/ 2147483647 w 1229"/>
              <a:gd name="T5" fmla="*/ 2147483647 h 259"/>
              <a:gd name="T6" fmla="*/ 2147483647 w 1229"/>
              <a:gd name="T7" fmla="*/ 2147483647 h 259"/>
              <a:gd name="T8" fmla="*/ 2147483647 w 1229"/>
              <a:gd name="T9" fmla="*/ 2147483647 h 259"/>
              <a:gd name="T10" fmla="*/ 2147483647 w 1229"/>
              <a:gd name="T11" fmla="*/ 2147483647 h 259"/>
              <a:gd name="T12" fmla="*/ 2147483647 w 1229"/>
              <a:gd name="T13" fmla="*/ 2147483647 h 259"/>
              <a:gd name="T14" fmla="*/ 2147483647 w 1229"/>
              <a:gd name="T15" fmla="*/ 2147483647 h 259"/>
              <a:gd name="T16" fmla="*/ 2147483647 w 1229"/>
              <a:gd name="T17" fmla="*/ 2147483647 h 259"/>
              <a:gd name="T18" fmla="*/ 2147483647 w 1229"/>
              <a:gd name="T19" fmla="*/ 2147483647 h 259"/>
              <a:gd name="T20" fmla="*/ 2147483647 w 1229"/>
              <a:gd name="T21" fmla="*/ 2147483647 h 259"/>
              <a:gd name="T22" fmla="*/ 2147483647 w 1229"/>
              <a:gd name="T23" fmla="*/ 2147483647 h 259"/>
              <a:gd name="T24" fmla="*/ 2147483647 w 1229"/>
              <a:gd name="T25" fmla="*/ 2147483647 h 259"/>
              <a:gd name="T26" fmla="*/ 2147483647 w 1229"/>
              <a:gd name="T27" fmla="*/ 2147483647 h 259"/>
              <a:gd name="T28" fmla="*/ 2147483647 w 1229"/>
              <a:gd name="T29" fmla="*/ 2147483647 h 259"/>
              <a:gd name="T30" fmla="*/ 2147483647 w 1229"/>
              <a:gd name="T31" fmla="*/ 2147483647 h 259"/>
              <a:gd name="T32" fmla="*/ 2147483647 w 1229"/>
              <a:gd name="T33" fmla="*/ 2147483647 h 259"/>
              <a:gd name="T34" fmla="*/ 2147483647 w 1229"/>
              <a:gd name="T35" fmla="*/ 2147483647 h 259"/>
              <a:gd name="T36" fmla="*/ 2147483647 w 1229"/>
              <a:gd name="T37" fmla="*/ 2147483647 h 259"/>
              <a:gd name="T38" fmla="*/ 2147483647 w 1229"/>
              <a:gd name="T39" fmla="*/ 2147483647 h 259"/>
              <a:gd name="T40" fmla="*/ 2147483647 w 1229"/>
              <a:gd name="T41" fmla="*/ 2147483647 h 259"/>
              <a:gd name="T42" fmla="*/ 2147483647 w 1229"/>
              <a:gd name="T43" fmla="*/ 2147483647 h 259"/>
              <a:gd name="T44" fmla="*/ 2147483647 w 1229"/>
              <a:gd name="T45" fmla="*/ 2147483647 h 259"/>
              <a:gd name="T46" fmla="*/ 2147483647 w 1229"/>
              <a:gd name="T47" fmla="*/ 2147483647 h 259"/>
              <a:gd name="T48" fmla="*/ 2147483647 w 1229"/>
              <a:gd name="T49" fmla="*/ 2147483647 h 259"/>
              <a:gd name="T50" fmla="*/ 2147483647 w 1229"/>
              <a:gd name="T51" fmla="*/ 2147483647 h 259"/>
              <a:gd name="T52" fmla="*/ 2147483647 w 1229"/>
              <a:gd name="T53" fmla="*/ 2147483647 h 259"/>
              <a:gd name="T54" fmla="*/ 2147483647 w 1229"/>
              <a:gd name="T55" fmla="*/ 2147483647 h 259"/>
              <a:gd name="T56" fmla="*/ 2147483647 w 1229"/>
              <a:gd name="T57" fmla="*/ 2147483647 h 259"/>
              <a:gd name="T58" fmla="*/ 2147483647 w 1229"/>
              <a:gd name="T59" fmla="*/ 2147483647 h 259"/>
              <a:gd name="T60" fmla="*/ 2147483647 w 1229"/>
              <a:gd name="T61" fmla="*/ 2147483647 h 259"/>
              <a:gd name="T62" fmla="*/ 2147483647 w 1229"/>
              <a:gd name="T63" fmla="*/ 2147483647 h 259"/>
              <a:gd name="T64" fmla="*/ 2147483647 w 1229"/>
              <a:gd name="T65" fmla="*/ 2147483647 h 259"/>
              <a:gd name="T66" fmla="*/ 2147483647 w 1229"/>
              <a:gd name="T67" fmla="*/ 2147483647 h 259"/>
              <a:gd name="T68" fmla="*/ 2147483647 w 1229"/>
              <a:gd name="T69" fmla="*/ 2147483647 h 259"/>
              <a:gd name="T70" fmla="*/ 2147483647 w 1229"/>
              <a:gd name="T71" fmla="*/ 2147483647 h 259"/>
              <a:gd name="T72" fmla="*/ 2147483647 w 1229"/>
              <a:gd name="T73" fmla="*/ 2147483647 h 259"/>
              <a:gd name="T74" fmla="*/ 2147483647 w 1229"/>
              <a:gd name="T75" fmla="*/ 2147483647 h 259"/>
              <a:gd name="T76" fmla="*/ 2147483647 w 1229"/>
              <a:gd name="T77" fmla="*/ 2147483647 h 259"/>
              <a:gd name="T78" fmla="*/ 2147483647 w 1229"/>
              <a:gd name="T79" fmla="*/ 2147483647 h 259"/>
              <a:gd name="T80" fmla="*/ 2147483647 w 1229"/>
              <a:gd name="T81" fmla="*/ 2147483647 h 259"/>
              <a:gd name="T82" fmla="*/ 2147483647 w 1229"/>
              <a:gd name="T83" fmla="*/ 2147483647 h 259"/>
              <a:gd name="T84" fmla="*/ 2147483647 w 1229"/>
              <a:gd name="T85" fmla="*/ 2147483647 h 259"/>
              <a:gd name="T86" fmla="*/ 2147483647 w 1229"/>
              <a:gd name="T87" fmla="*/ 2147483647 h 259"/>
              <a:gd name="T88" fmla="*/ 2147483647 w 1229"/>
              <a:gd name="T89" fmla="*/ 2147483647 h 259"/>
              <a:gd name="T90" fmla="*/ 2147483647 w 1229"/>
              <a:gd name="T91" fmla="*/ 2147483647 h 259"/>
              <a:gd name="T92" fmla="*/ 2147483647 w 1229"/>
              <a:gd name="T93" fmla="*/ 2147483647 h 259"/>
              <a:gd name="T94" fmla="*/ 2147483647 w 1229"/>
              <a:gd name="T95" fmla="*/ 2147483647 h 259"/>
              <a:gd name="T96" fmla="*/ 2147483647 w 1229"/>
              <a:gd name="T97" fmla="*/ 2147483647 h 259"/>
              <a:gd name="T98" fmla="*/ 2147483647 w 1229"/>
              <a:gd name="T99" fmla="*/ 2147483647 h 259"/>
              <a:gd name="T100" fmla="*/ 2147483647 w 1229"/>
              <a:gd name="T101" fmla="*/ 2147483647 h 259"/>
              <a:gd name="T102" fmla="*/ 2147483647 w 1229"/>
              <a:gd name="T103" fmla="*/ 2147483647 h 259"/>
              <a:gd name="T104" fmla="*/ 2147483647 w 1229"/>
              <a:gd name="T105" fmla="*/ 2147483647 h 259"/>
              <a:gd name="T106" fmla="*/ 2147483647 w 1229"/>
              <a:gd name="T107" fmla="*/ 2147483647 h 259"/>
              <a:gd name="T108" fmla="*/ 2147483647 w 1229"/>
              <a:gd name="T109" fmla="*/ 2147483647 h 259"/>
              <a:gd name="T110" fmla="*/ 2147483647 w 1229"/>
              <a:gd name="T111" fmla="*/ 2147483647 h 259"/>
              <a:gd name="T112" fmla="*/ 2147483647 w 1229"/>
              <a:gd name="T113" fmla="*/ 2147483647 h 259"/>
              <a:gd name="T114" fmla="*/ 2147483647 w 1229"/>
              <a:gd name="T115" fmla="*/ 2147483647 h 259"/>
              <a:gd name="T116" fmla="*/ 2147483647 w 1229"/>
              <a:gd name="T117" fmla="*/ 2147483647 h 259"/>
              <a:gd name="T118" fmla="*/ 2147483647 w 1229"/>
              <a:gd name="T119" fmla="*/ 2147483647 h 259"/>
              <a:gd name="T120" fmla="*/ 2147483647 w 1229"/>
              <a:gd name="T121" fmla="*/ 2147483647 h 259"/>
              <a:gd name="T122" fmla="*/ 2147483647 w 1229"/>
              <a:gd name="T123" fmla="*/ 2147483647 h 259"/>
              <a:gd name="T124" fmla="*/ 0 w 1229"/>
              <a:gd name="T125" fmla="*/ 2147483647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sp>
        <p:nvSpPr>
          <p:cNvPr id="13323" name="Freeform 11"/>
          <p:cNvSpPr>
            <a:spLocks/>
          </p:cNvSpPr>
          <p:nvPr/>
        </p:nvSpPr>
        <p:spPr bwMode="auto">
          <a:xfrm>
            <a:off x="4191000" y="234950"/>
            <a:ext cx="90488" cy="400050"/>
          </a:xfrm>
          <a:custGeom>
            <a:avLst/>
            <a:gdLst>
              <a:gd name="T0" fmla="*/ 2147483647 w 57"/>
              <a:gd name="T1" fmla="*/ 2147483647 h 252"/>
              <a:gd name="T2" fmla="*/ 2147483647 w 57"/>
              <a:gd name="T3" fmla="*/ 2147483647 h 252"/>
              <a:gd name="T4" fmla="*/ 2147483647 w 57"/>
              <a:gd name="T5" fmla="*/ 2147483647 h 252"/>
              <a:gd name="T6" fmla="*/ 2147483647 w 57"/>
              <a:gd name="T7" fmla="*/ 2147483647 h 252"/>
              <a:gd name="T8" fmla="*/ 2147483647 w 57"/>
              <a:gd name="T9" fmla="*/ 2147483647 h 252"/>
              <a:gd name="T10" fmla="*/ 0 w 57"/>
              <a:gd name="T11" fmla="*/ 2147483647 h 252"/>
              <a:gd name="T12" fmla="*/ 2147483647 w 57"/>
              <a:gd name="T13" fmla="*/ 2147483647 h 252"/>
              <a:gd name="T14" fmla="*/ 2147483647 w 57"/>
              <a:gd name="T15" fmla="*/ 2147483647 h 252"/>
              <a:gd name="T16" fmla="*/ 2147483647 w 57"/>
              <a:gd name="T17" fmla="*/ 2147483647 h 252"/>
              <a:gd name="T18" fmla="*/ 2147483647 w 57"/>
              <a:gd name="T19" fmla="*/ 2147483647 h 252"/>
              <a:gd name="T20" fmla="*/ 2147483647 w 57"/>
              <a:gd name="T21" fmla="*/ 2147483647 h 252"/>
              <a:gd name="T22" fmla="*/ 2147483647 w 57"/>
              <a:gd name="T23" fmla="*/ 2147483647 h 252"/>
              <a:gd name="T24" fmla="*/ 2147483647 w 57"/>
              <a:gd name="T25" fmla="*/ 2147483647 h 252"/>
              <a:gd name="T26" fmla="*/ 2147483647 w 57"/>
              <a:gd name="T27" fmla="*/ 2147483647 h 252"/>
              <a:gd name="T28" fmla="*/ 2147483647 w 57"/>
              <a:gd name="T29" fmla="*/ 2147483647 h 252"/>
              <a:gd name="T30" fmla="*/ 2147483647 w 57"/>
              <a:gd name="T31" fmla="*/ 2147483647 h 252"/>
              <a:gd name="T32" fmla="*/ 2147483647 w 57"/>
              <a:gd name="T33" fmla="*/ 2147483647 h 252"/>
              <a:gd name="T34" fmla="*/ 2147483647 w 57"/>
              <a:gd name="T35" fmla="*/ 2147483647 h 252"/>
              <a:gd name="T36" fmla="*/ 2147483647 w 57"/>
              <a:gd name="T37" fmla="*/ 2147483647 h 252"/>
              <a:gd name="T38" fmla="*/ 2147483647 w 57"/>
              <a:gd name="T39" fmla="*/ 2147483647 h 252"/>
              <a:gd name="T40" fmla="*/ 2147483647 w 57"/>
              <a:gd name="T41" fmla="*/ 2147483647 h 252"/>
              <a:gd name="T42" fmla="*/ 2147483647 w 57"/>
              <a:gd name="T43" fmla="*/ 2147483647 h 252"/>
              <a:gd name="T44" fmla="*/ 2147483647 w 57"/>
              <a:gd name="T45" fmla="*/ 0 h 252"/>
              <a:gd name="T46" fmla="*/ 2147483647 w 57"/>
              <a:gd name="T47" fmla="*/ 2147483647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408" tIns="45704" rIns="91408" bIns="45704"/>
          <a:lstStyle/>
          <a:p>
            <a:endParaRPr lang="en-US">
              <a:solidFill>
                <a:srgbClr val="FFFFCC"/>
              </a:solidFill>
            </a:endParaRPr>
          </a:p>
        </p:txBody>
      </p:sp>
      <p:grpSp>
        <p:nvGrpSpPr>
          <p:cNvPr id="13324" name="Group 12"/>
          <p:cNvGrpSpPr>
            <a:grpSpLocks/>
          </p:cNvGrpSpPr>
          <p:nvPr/>
        </p:nvGrpSpPr>
        <p:grpSpPr bwMode="auto">
          <a:xfrm>
            <a:off x="63500" y="153988"/>
            <a:ext cx="3435350" cy="520700"/>
            <a:chOff x="40" y="97"/>
            <a:chExt cx="2164" cy="328"/>
          </a:xfrm>
        </p:grpSpPr>
        <p:sp>
          <p:nvSpPr>
            <p:cNvPr id="13334" name="Freeform 13"/>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5" name="Freeform 14"/>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6" name="Freeform 15"/>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7" name="Freeform 16"/>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8" name="Freeform 17"/>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grpSp>
      <p:grpSp>
        <p:nvGrpSpPr>
          <p:cNvPr id="13325" name="Group 18"/>
          <p:cNvGrpSpPr>
            <a:grpSpLocks/>
          </p:cNvGrpSpPr>
          <p:nvPr/>
        </p:nvGrpSpPr>
        <p:grpSpPr bwMode="auto">
          <a:xfrm>
            <a:off x="5646738" y="153988"/>
            <a:ext cx="3435350" cy="552450"/>
            <a:chOff x="3557" y="97"/>
            <a:chExt cx="2164" cy="348"/>
          </a:xfrm>
        </p:grpSpPr>
        <p:sp>
          <p:nvSpPr>
            <p:cNvPr id="13329" name="Freeform 19"/>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0" name="Freeform 20"/>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1" name="Freeform 21"/>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2" name="Freeform 22"/>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sp>
          <p:nvSpPr>
            <p:cNvPr id="13333" name="Freeform 23"/>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endParaRPr lang="en-US">
                <a:solidFill>
                  <a:srgbClr val="FFFFCC"/>
                </a:solidFill>
              </a:endParaRPr>
            </a:p>
          </p:txBody>
        </p:sp>
      </p:grpSp>
      <p:sp>
        <p:nvSpPr>
          <p:cNvPr id="172056" name="Rectangle 24"/>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08" tIns="45704" rIns="91408" bIns="45704" numCol="1" anchor="t" anchorCtr="0" compatLnSpc="1">
            <a:prstTxWarp prst="textNoShape">
              <a:avLst/>
            </a:prstTxWarp>
          </a:bodyPr>
          <a:lstStyle>
            <a:lvl1pPr eaLnBrk="1" hangingPunct="1">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172057" name="Rectangle 25"/>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08" tIns="45704" rIns="91408" bIns="45704" numCol="1" anchor="t" anchorCtr="0" compatLnSpc="1">
            <a:prstTxWarp prst="textNoShape">
              <a:avLst/>
            </a:prstTxWarp>
          </a:bodyPr>
          <a:lstStyle>
            <a:lvl1pPr algn="ctr" eaLnBrk="1" hangingPunct="1">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172058" name="Rectangle 26"/>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08" tIns="45704" rIns="91408" bIns="45704" numCol="1" anchor="t" anchorCtr="0" compatLnSpc="1">
            <a:prstTxWarp prst="textNoShape">
              <a:avLst/>
            </a:prstTxWarp>
          </a:bodyPr>
          <a:lstStyle>
            <a:lvl1pPr algn="r" eaLnBrk="1" hangingPunct="1">
              <a:defRPr sz="1400">
                <a:latin typeface="Times New Roman" charset="0"/>
              </a:defRPr>
            </a:lvl1pPr>
          </a:lstStyle>
          <a:p>
            <a:pPr>
              <a:defRPr/>
            </a:pPr>
            <a:fld id="{CCFF6028-7C11-0E42-A501-CDE457604446}"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162119330"/>
      </p:ext>
    </p:extLst>
  </p:cSld>
  <p:clrMap bg1="dk2" tx1="lt1" bg2="dk1" tx2="lt2" accent1="accent1" accent2="accent2" accent3="accent3" accent4="accent4" accent5="accent5" accent6="accent6" hlink="hlink" folHlink="folHlink"/>
  <p:sldLayoutIdLst>
    <p:sldLayoutId id="2147492170" r:id="rId1"/>
    <p:sldLayoutId id="2147492171" r:id="rId2"/>
    <p:sldLayoutId id="2147492172" r:id="rId3"/>
    <p:sldLayoutId id="2147492173" r:id="rId4"/>
    <p:sldLayoutId id="2147492174" r:id="rId5"/>
    <p:sldLayoutId id="2147492175" r:id="rId6"/>
    <p:sldLayoutId id="2147492176" r:id="rId7"/>
    <p:sldLayoutId id="2147492177" r:id="rId8"/>
    <p:sldLayoutId id="2147492178" r:id="rId9"/>
    <p:sldLayoutId id="2147492179" r:id="rId10"/>
    <p:sldLayoutId id="2147492180" r:id="rId11"/>
  </p:sldLayoutIdLst>
  <p:txStyles>
    <p:titleStyle>
      <a:lvl1pPr algn="ctr" rtl="0" eaLnBrk="0" fontAlgn="base" hangingPunct="0">
        <a:spcBef>
          <a:spcPct val="0"/>
        </a:spcBef>
        <a:spcAft>
          <a:spcPct val="0"/>
        </a:spcAft>
        <a:defRPr sz="4400">
          <a:solidFill>
            <a:schemeClr val="tx2"/>
          </a:solidFill>
          <a:latin typeface="Arial"/>
          <a:ea typeface="ＭＳ Ｐゴシック" charset="0"/>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042" algn="ctr" rtl="0" fontAlgn="base">
        <a:spcBef>
          <a:spcPct val="0"/>
        </a:spcBef>
        <a:spcAft>
          <a:spcPct val="0"/>
        </a:spcAft>
        <a:defRPr sz="4400">
          <a:solidFill>
            <a:schemeClr val="tx2"/>
          </a:solidFill>
          <a:latin typeface="Times New Roman" charset="0"/>
        </a:defRPr>
      </a:lvl6pPr>
      <a:lvl7pPr marL="914085" algn="ctr" rtl="0" fontAlgn="base">
        <a:spcBef>
          <a:spcPct val="0"/>
        </a:spcBef>
        <a:spcAft>
          <a:spcPct val="0"/>
        </a:spcAft>
        <a:defRPr sz="4400">
          <a:solidFill>
            <a:schemeClr val="tx2"/>
          </a:solidFill>
          <a:latin typeface="Times New Roman" charset="0"/>
        </a:defRPr>
      </a:lvl7pPr>
      <a:lvl8pPr marL="1371124" algn="ctr" rtl="0" fontAlgn="base">
        <a:spcBef>
          <a:spcPct val="0"/>
        </a:spcBef>
        <a:spcAft>
          <a:spcPct val="0"/>
        </a:spcAft>
        <a:defRPr sz="4400">
          <a:solidFill>
            <a:schemeClr val="tx2"/>
          </a:solidFill>
          <a:latin typeface="Times New Roman" charset="0"/>
        </a:defRPr>
      </a:lvl8pPr>
      <a:lvl9pPr marL="1828170" algn="ctr" rtl="0" fontAlgn="base">
        <a:spcBef>
          <a:spcPct val="0"/>
        </a:spcBef>
        <a:spcAft>
          <a:spcPct val="0"/>
        </a:spcAft>
        <a:defRPr sz="4400">
          <a:solidFill>
            <a:schemeClr val="tx2"/>
          </a:solidFill>
          <a:latin typeface="Times New Roman" charset="0"/>
        </a:defRPr>
      </a:lvl9pPr>
    </p:titleStyle>
    <p:bodyStyle>
      <a:lvl1pPr marL="342781" indent="-342781" algn="l" rtl="0" eaLnBrk="0" fontAlgn="base" hangingPunct="0">
        <a:spcBef>
          <a:spcPct val="20000"/>
        </a:spcBef>
        <a:spcAft>
          <a:spcPct val="0"/>
        </a:spcAft>
        <a:buSzPct val="75000"/>
        <a:buFont typeface="Wingdings" charset="0"/>
        <a:buChar char="v"/>
        <a:defRPr sz="3200">
          <a:solidFill>
            <a:schemeClr val="tx1"/>
          </a:solidFill>
          <a:latin typeface="Arial"/>
          <a:ea typeface="ＭＳ Ｐゴシック" charset="0"/>
          <a:cs typeface="Arial"/>
        </a:defRPr>
      </a:lvl1pPr>
      <a:lvl2pPr marL="742691" indent="-285652" algn="l" rtl="0" eaLnBrk="0" fontAlgn="base" hangingPunct="0">
        <a:spcBef>
          <a:spcPct val="20000"/>
        </a:spcBef>
        <a:spcAft>
          <a:spcPct val="0"/>
        </a:spcAft>
        <a:buSzPct val="75000"/>
        <a:buFont typeface="Wingdings" charset="0"/>
        <a:buChar char="v"/>
        <a:defRPr sz="2800">
          <a:solidFill>
            <a:schemeClr val="tx1"/>
          </a:solidFill>
          <a:latin typeface="Arial"/>
          <a:ea typeface="ＭＳ Ｐゴシック" charset="-128"/>
          <a:cs typeface="Arial"/>
        </a:defRPr>
      </a:lvl2pPr>
      <a:lvl3pPr marL="1142602" indent="-228522" algn="l" rtl="0" eaLnBrk="0" fontAlgn="base" hangingPunct="0">
        <a:spcBef>
          <a:spcPct val="20000"/>
        </a:spcBef>
        <a:spcAft>
          <a:spcPct val="0"/>
        </a:spcAft>
        <a:buSzPct val="75000"/>
        <a:buFont typeface="Wingdings" charset="0"/>
        <a:buChar char="v"/>
        <a:defRPr sz="2400">
          <a:solidFill>
            <a:schemeClr val="tx1"/>
          </a:solidFill>
          <a:latin typeface="Arial"/>
          <a:ea typeface="ＭＳ Ｐゴシック" charset="-128"/>
          <a:cs typeface="Arial"/>
        </a:defRPr>
      </a:lvl3pPr>
      <a:lvl4pPr marL="1599645" indent="-228522" algn="l" rtl="0" eaLnBrk="0" fontAlgn="base" hangingPunct="0">
        <a:spcBef>
          <a:spcPct val="20000"/>
        </a:spcBef>
        <a:spcAft>
          <a:spcPct val="0"/>
        </a:spcAft>
        <a:buSzPct val="75000"/>
        <a:buFont typeface="Wingdings" charset="0"/>
        <a:buChar char="v"/>
        <a:defRPr sz="2000">
          <a:solidFill>
            <a:schemeClr val="tx1"/>
          </a:solidFill>
          <a:latin typeface="Arial"/>
          <a:ea typeface="ＭＳ Ｐゴシック" charset="-128"/>
          <a:cs typeface="Arial"/>
        </a:defRPr>
      </a:lvl4pPr>
      <a:lvl5pPr marL="2056686" indent="-228522" algn="l" rtl="0" eaLnBrk="0" fontAlgn="base" hangingPunct="0">
        <a:spcBef>
          <a:spcPct val="20000"/>
        </a:spcBef>
        <a:spcAft>
          <a:spcPct val="0"/>
        </a:spcAft>
        <a:buSzPct val="75000"/>
        <a:buFont typeface="Wingdings" charset="0"/>
        <a:buChar char="v"/>
        <a:defRPr sz="2000">
          <a:solidFill>
            <a:schemeClr val="tx1"/>
          </a:solidFill>
          <a:latin typeface="Arial"/>
          <a:ea typeface="ＭＳ Ｐゴシック" charset="-128"/>
          <a:cs typeface="Arial"/>
        </a:defRPr>
      </a:lvl5pPr>
      <a:lvl6pPr marL="2513726" indent="-22852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6pPr>
      <a:lvl7pPr marL="2970770" indent="-22852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7pPr>
      <a:lvl8pPr marL="3427810" indent="-22852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8pPr>
      <a:lvl9pPr marL="3884852" indent="-22852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5273191"/>
      </p:ext>
    </p:extLst>
  </p:cSld>
  <p:clrMap bg1="lt1" tx1="dk1" bg2="lt2" tx2="dk2" accent1="accent1" accent2="accent2" accent3="accent3" accent4="accent4" accent5="accent5" accent6="accent6" hlink="hlink" folHlink="folHlink"/>
  <p:sldLayoutIdLst>
    <p:sldLayoutId id="2147492184" r:id="rId1"/>
    <p:sldLayoutId id="2147492185" r:id="rId2"/>
    <p:sldLayoutId id="2147492186" r:id="rId3"/>
    <p:sldLayoutId id="2147492187" r:id="rId4"/>
    <p:sldLayoutId id="2147492188" r:id="rId5"/>
    <p:sldLayoutId id="2147492189" r:id="rId6"/>
    <p:sldLayoutId id="2147492190" r:id="rId7"/>
    <p:sldLayoutId id="2147492191" r:id="rId8"/>
    <p:sldLayoutId id="2147492192" r:id="rId9"/>
    <p:sldLayoutId id="2147492193" r:id="rId10"/>
    <p:sldLayoutId id="2147492194" r:id="rId11"/>
    <p:sldLayoutId id="2147492670" r:id="rId12"/>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04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08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12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17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mn-cs"/>
        </a:defRPr>
      </a:lvl1pPr>
      <a:lvl2pPr marL="742691" indent="-285652" algn="l" rtl="0" eaLnBrk="0" fontAlgn="base" hangingPunct="0">
        <a:spcBef>
          <a:spcPct val="20000"/>
        </a:spcBef>
        <a:spcAft>
          <a:spcPct val="0"/>
        </a:spcAft>
        <a:buChar char="–"/>
        <a:defRPr sz="2800">
          <a:solidFill>
            <a:schemeClr val="tx1"/>
          </a:solidFill>
          <a:latin typeface="+mn-lt"/>
          <a:ea typeface="+mn-ea"/>
          <a:cs typeface="+mn-cs"/>
        </a:defRPr>
      </a:lvl2pPr>
      <a:lvl3pPr marL="1142602" indent="-228522" algn="l" rtl="0" eaLnBrk="0" fontAlgn="base" hangingPunct="0">
        <a:spcBef>
          <a:spcPct val="20000"/>
        </a:spcBef>
        <a:spcAft>
          <a:spcPct val="0"/>
        </a:spcAft>
        <a:buChar char="•"/>
        <a:defRPr sz="2400">
          <a:solidFill>
            <a:schemeClr val="tx1"/>
          </a:solidFill>
          <a:latin typeface="+mn-lt"/>
          <a:ea typeface="+mn-ea"/>
          <a:cs typeface="+mn-cs"/>
        </a:defRPr>
      </a:lvl3pPr>
      <a:lvl4pPr marL="1599645" indent="-228522" algn="l" rtl="0" eaLnBrk="0" fontAlgn="base" hangingPunct="0">
        <a:spcBef>
          <a:spcPct val="20000"/>
        </a:spcBef>
        <a:spcAft>
          <a:spcPct val="0"/>
        </a:spcAft>
        <a:buChar char="–"/>
        <a:defRPr sz="2000">
          <a:solidFill>
            <a:schemeClr val="tx1"/>
          </a:solidFill>
          <a:latin typeface="+mn-lt"/>
          <a:ea typeface="+mn-ea"/>
          <a:cs typeface="+mn-cs"/>
        </a:defRPr>
      </a:lvl4pPr>
      <a:lvl5pPr marL="2056686" indent="-228522" algn="l" rtl="0" eaLnBrk="0" fontAlgn="base" hangingPunct="0">
        <a:spcBef>
          <a:spcPct val="20000"/>
        </a:spcBef>
        <a:spcAft>
          <a:spcPct val="0"/>
        </a:spcAft>
        <a:buChar char="»"/>
        <a:defRPr sz="2000">
          <a:solidFill>
            <a:schemeClr val="tx1"/>
          </a:solidFill>
          <a:latin typeface="+mn-lt"/>
          <a:ea typeface="+mn-ea"/>
          <a:cs typeface="+mn-cs"/>
        </a:defRPr>
      </a:lvl5pPr>
      <a:lvl6pPr marL="2513726" indent="-228522" algn="l" rtl="0" fontAlgn="base">
        <a:spcBef>
          <a:spcPct val="20000"/>
        </a:spcBef>
        <a:spcAft>
          <a:spcPct val="0"/>
        </a:spcAft>
        <a:buChar char="»"/>
        <a:defRPr sz="2000">
          <a:solidFill>
            <a:schemeClr val="tx1"/>
          </a:solidFill>
          <a:latin typeface="+mn-lt"/>
          <a:ea typeface="+mn-ea"/>
          <a:cs typeface="+mn-cs"/>
        </a:defRPr>
      </a:lvl6pPr>
      <a:lvl7pPr marL="2970770" indent="-228522" algn="l" rtl="0" fontAlgn="base">
        <a:spcBef>
          <a:spcPct val="20000"/>
        </a:spcBef>
        <a:spcAft>
          <a:spcPct val="0"/>
        </a:spcAft>
        <a:buChar char="»"/>
        <a:defRPr sz="2000">
          <a:solidFill>
            <a:schemeClr val="tx1"/>
          </a:solidFill>
          <a:latin typeface="+mn-lt"/>
          <a:ea typeface="+mn-ea"/>
          <a:cs typeface="+mn-cs"/>
        </a:defRPr>
      </a:lvl7pPr>
      <a:lvl8pPr marL="3427810" indent="-228522" algn="l" rtl="0" fontAlgn="base">
        <a:spcBef>
          <a:spcPct val="20000"/>
        </a:spcBef>
        <a:spcAft>
          <a:spcPct val="0"/>
        </a:spcAft>
        <a:buChar char="»"/>
        <a:defRPr sz="2000">
          <a:solidFill>
            <a:schemeClr val="tx1"/>
          </a:solidFill>
          <a:latin typeface="+mn-lt"/>
          <a:ea typeface="+mn-ea"/>
          <a:cs typeface="+mn-cs"/>
        </a:defRPr>
      </a:lvl8pPr>
      <a:lvl9pPr marL="3884852" indent="-22852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79" tIns="32904" rIns="63279" bIns="32904"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27"/>
            <a:ext cx="5786028" cy="318171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79" tIns="32904" rIns="63279" bIns="32904"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79" tIns="32904" rIns="63279" bIns="32904" numCol="1" anchor="t" anchorCtr="0" compatLnSpc="1">
            <a:prstTxWarp prst="textNoShape">
              <a:avLst/>
            </a:prstTxWarp>
          </a:bodyPr>
          <a:lstStyle>
            <a:lvl1pPr>
              <a:buClrTx/>
              <a:buFontTx/>
              <a:buNone/>
              <a:tabLst>
                <a:tab pos="0" algn="l"/>
                <a:tab pos="642910" algn="l"/>
                <a:tab pos="1285820" algn="l"/>
                <a:tab pos="1928732" algn="l"/>
                <a:tab pos="2571640" algn="l"/>
                <a:tab pos="3214552" algn="l"/>
                <a:tab pos="3857463" algn="l"/>
                <a:tab pos="4500374" algn="l"/>
                <a:tab pos="5143284" algn="l"/>
                <a:tab pos="5786194" algn="l"/>
                <a:tab pos="6429104" algn="l"/>
                <a:tab pos="7072014" algn="l"/>
              </a:tabLst>
              <a:defRPr>
                <a:solidFill>
                  <a:srgbClr val="000000"/>
                </a:solidFill>
              </a:defRPr>
            </a:lvl1pPr>
          </a:lstStyle>
          <a:p>
            <a:pPr defTabSz="321455">
              <a:buSzPct val="100000"/>
            </a:pPr>
            <a:endParaRPr lang="en-US" sz="1800">
              <a:cs typeface="DejaVu Sans" charset="0"/>
            </a:endParaRPr>
          </a:p>
        </p:txBody>
      </p:sp>
      <p:sp>
        <p:nvSpPr>
          <p:cNvPr id="1028" name="Rectangle 4"/>
          <p:cNvSpPr>
            <a:spLocks noGrp="1" noChangeArrowheads="1"/>
          </p:cNvSpPr>
          <p:nvPr>
            <p:ph type="ftr"/>
          </p:nvPr>
        </p:nvSpPr>
        <p:spPr bwMode="auto">
          <a:xfrm>
            <a:off x="2196975" y="4391889"/>
            <a:ext cx="2035101"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79" tIns="32904" rIns="63279" bIns="32904" numCol="1" anchor="t" anchorCtr="0" compatLnSpc="1">
            <a:prstTxWarp prst="textNoShape">
              <a:avLst/>
            </a:prstTxWarp>
          </a:bodyPr>
          <a:lstStyle>
            <a:lvl1pPr>
              <a:buClrTx/>
              <a:buFontTx/>
              <a:buNone/>
              <a:tabLst>
                <a:tab pos="0" algn="l"/>
                <a:tab pos="642910" algn="l"/>
                <a:tab pos="1285820" algn="l"/>
                <a:tab pos="1928732" algn="l"/>
                <a:tab pos="2571640" algn="l"/>
                <a:tab pos="3214552" algn="l"/>
                <a:tab pos="3857463" algn="l"/>
                <a:tab pos="4500374" algn="l"/>
                <a:tab pos="5143284" algn="l"/>
                <a:tab pos="5786194" algn="l"/>
                <a:tab pos="6429104" algn="l"/>
                <a:tab pos="7072014" algn="l"/>
              </a:tabLst>
              <a:defRPr>
                <a:solidFill>
                  <a:srgbClr val="000000"/>
                </a:solidFill>
              </a:defRPr>
            </a:lvl1pPr>
          </a:lstStyle>
          <a:p>
            <a:pPr defTabSz="321455">
              <a:buSzPct val="100000"/>
            </a:pPr>
            <a:endParaRPr lang="en-US" sz="180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79" tIns="32904" rIns="63279" bIns="32904" numCol="1" anchor="t" anchorCtr="0" compatLnSpc="1">
            <a:prstTxWarp prst="textNoShape">
              <a:avLst/>
            </a:prstTxWarp>
          </a:bodyPr>
          <a:lstStyle>
            <a:lvl1pPr>
              <a:buClrTx/>
              <a:buFontTx/>
              <a:buNone/>
              <a:tabLst>
                <a:tab pos="0" algn="l"/>
                <a:tab pos="642910" algn="l"/>
                <a:tab pos="1285820" algn="l"/>
                <a:tab pos="1928732" algn="l"/>
                <a:tab pos="2571640" algn="l"/>
                <a:tab pos="3214552" algn="l"/>
                <a:tab pos="3857463" algn="l"/>
                <a:tab pos="4500374" algn="l"/>
                <a:tab pos="5143284" algn="l"/>
                <a:tab pos="5786194" algn="l"/>
                <a:tab pos="6429104" algn="l"/>
                <a:tab pos="7072014" algn="l"/>
              </a:tabLst>
              <a:defRPr>
                <a:solidFill>
                  <a:srgbClr val="000000"/>
                </a:solidFill>
              </a:defRPr>
            </a:lvl1pPr>
          </a:lstStyle>
          <a:p>
            <a:pPr defTabSz="321455">
              <a:buSzPct val="100000"/>
            </a:pPr>
            <a:fld id="{F3A1AA03-108C-694A-97E0-746B59CCE717}" type="slidenum">
              <a:rPr lang="en-US" sz="1800" smtClean="0">
                <a:cs typeface="DejaVu Sans" charset="0"/>
              </a:rPr>
              <a:pPr defTabSz="321455">
                <a:buSzPct val="100000"/>
              </a:pPr>
              <a:t>‹#›</a:t>
            </a:fld>
            <a:endParaRPr lang="en-US" sz="1800">
              <a:cs typeface="DejaVu Sans" charset="0"/>
            </a:endParaRPr>
          </a:p>
        </p:txBody>
      </p:sp>
    </p:spTree>
    <p:extLst>
      <p:ext uri="{BB962C8B-B14F-4D97-AF65-F5344CB8AC3E}">
        <p14:creationId xmlns:p14="http://schemas.microsoft.com/office/powerpoint/2010/main" val="77920104"/>
      </p:ext>
    </p:extLst>
  </p:cSld>
  <p:clrMap bg1="lt1" tx1="dk1" bg2="lt2" tx2="dk2" accent1="accent1" accent2="accent2" accent3="accent3" accent4="accent4" accent5="accent5" accent6="accent6" hlink="hlink" folHlink="folHlink"/>
  <p:sldLayoutIdLst>
    <p:sldLayoutId id="2147492244" r:id="rId1"/>
    <p:sldLayoutId id="2147492245" r:id="rId2"/>
    <p:sldLayoutId id="2147492246" r:id="rId3"/>
    <p:sldLayoutId id="2147492247" r:id="rId4"/>
    <p:sldLayoutId id="2147492248" r:id="rId5"/>
    <p:sldLayoutId id="2147492249" r:id="rId6"/>
    <p:sldLayoutId id="2147492250" r:id="rId7"/>
    <p:sldLayoutId id="2147492251" r:id="rId8"/>
    <p:sldLayoutId id="2147492252" r:id="rId9"/>
    <p:sldLayoutId id="2147492253" r:id="rId10"/>
    <p:sldLayoutId id="2147492254" r:id="rId11"/>
  </p:sldLayoutIdLst>
  <p:txStyles>
    <p:titleStyle>
      <a:lvl1pPr algn="ctr" defTabSz="321455"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364" indent="-200909"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638"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5094"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549"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8004"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458"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914"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2369"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091" indent="-241091" algn="l" defTabSz="321455"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364" indent="-200909" algn="l" defTabSz="321455"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638" indent="-160728" algn="l" defTabSz="321455"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5094"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549"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8004"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458"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0914"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2369"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455" rtl="0" eaLnBrk="1" latinLnBrk="0" hangingPunct="1">
        <a:defRPr sz="1300" kern="1200">
          <a:solidFill>
            <a:schemeClr val="tx1"/>
          </a:solidFill>
          <a:latin typeface="+mn-lt"/>
          <a:ea typeface="+mn-ea"/>
          <a:cs typeface="+mn-cs"/>
        </a:defRPr>
      </a:lvl1pPr>
      <a:lvl2pPr marL="321455" algn="l" defTabSz="321455" rtl="0" eaLnBrk="1" latinLnBrk="0" hangingPunct="1">
        <a:defRPr sz="1300" kern="1200">
          <a:solidFill>
            <a:schemeClr val="tx1"/>
          </a:solidFill>
          <a:latin typeface="+mn-lt"/>
          <a:ea typeface="+mn-ea"/>
          <a:cs typeface="+mn-cs"/>
        </a:defRPr>
      </a:lvl2pPr>
      <a:lvl3pPr marL="642910" algn="l" defTabSz="321455" rtl="0" eaLnBrk="1" latinLnBrk="0" hangingPunct="1">
        <a:defRPr sz="1300" kern="1200">
          <a:solidFill>
            <a:schemeClr val="tx1"/>
          </a:solidFill>
          <a:latin typeface="+mn-lt"/>
          <a:ea typeface="+mn-ea"/>
          <a:cs typeface="+mn-cs"/>
        </a:defRPr>
      </a:lvl3pPr>
      <a:lvl4pPr marL="964365" algn="l" defTabSz="321455" rtl="0" eaLnBrk="1" latinLnBrk="0" hangingPunct="1">
        <a:defRPr sz="1300" kern="1200">
          <a:solidFill>
            <a:schemeClr val="tx1"/>
          </a:solidFill>
          <a:latin typeface="+mn-lt"/>
          <a:ea typeface="+mn-ea"/>
          <a:cs typeface="+mn-cs"/>
        </a:defRPr>
      </a:lvl4pPr>
      <a:lvl5pPr marL="1285820" algn="l" defTabSz="321455" rtl="0" eaLnBrk="1" latinLnBrk="0" hangingPunct="1">
        <a:defRPr sz="1300" kern="1200">
          <a:solidFill>
            <a:schemeClr val="tx1"/>
          </a:solidFill>
          <a:latin typeface="+mn-lt"/>
          <a:ea typeface="+mn-ea"/>
          <a:cs typeface="+mn-cs"/>
        </a:defRPr>
      </a:lvl5pPr>
      <a:lvl6pPr marL="1607276" algn="l" defTabSz="321455" rtl="0" eaLnBrk="1" latinLnBrk="0" hangingPunct="1">
        <a:defRPr sz="1300" kern="1200">
          <a:solidFill>
            <a:schemeClr val="tx1"/>
          </a:solidFill>
          <a:latin typeface="+mn-lt"/>
          <a:ea typeface="+mn-ea"/>
          <a:cs typeface="+mn-cs"/>
        </a:defRPr>
      </a:lvl6pPr>
      <a:lvl7pPr marL="1928732" algn="l" defTabSz="321455" rtl="0" eaLnBrk="1" latinLnBrk="0" hangingPunct="1">
        <a:defRPr sz="1300" kern="1200">
          <a:solidFill>
            <a:schemeClr val="tx1"/>
          </a:solidFill>
          <a:latin typeface="+mn-lt"/>
          <a:ea typeface="+mn-ea"/>
          <a:cs typeface="+mn-cs"/>
        </a:defRPr>
      </a:lvl7pPr>
      <a:lvl8pPr marL="2250187" algn="l" defTabSz="321455" rtl="0" eaLnBrk="1" latinLnBrk="0" hangingPunct="1">
        <a:defRPr sz="1300" kern="1200">
          <a:solidFill>
            <a:schemeClr val="tx1"/>
          </a:solidFill>
          <a:latin typeface="+mn-lt"/>
          <a:ea typeface="+mn-ea"/>
          <a:cs typeface="+mn-cs"/>
        </a:defRPr>
      </a:lvl8pPr>
      <a:lvl9pPr marL="2571640" algn="l" defTabSz="321455"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37891"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436" name="Rectangle 1028"/>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p>
        </p:txBody>
      </p:sp>
      <p:sp>
        <p:nvSpPr>
          <p:cNvPr id="18437" name="Rectangle 1029"/>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p>
        </p:txBody>
      </p:sp>
      <p:sp>
        <p:nvSpPr>
          <p:cNvPr id="18438" name="Rectangle 1030"/>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r" eaLnBrk="1" hangingPunct="1">
              <a:defRPr sz="1400"/>
            </a:lvl1pPr>
          </a:lstStyle>
          <a:p>
            <a:pPr>
              <a:defRPr/>
            </a:pPr>
            <a:fld id="{A0981002-86FE-214D-8B30-F269491C043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1796" r:id="rId1"/>
    <p:sldLayoutId id="2147491797" r:id="rId2"/>
    <p:sldLayoutId id="2147491798" r:id="rId3"/>
    <p:sldLayoutId id="2147491799" r:id="rId4"/>
    <p:sldLayoutId id="2147491800" r:id="rId5"/>
    <p:sldLayoutId id="2147491801" r:id="rId6"/>
    <p:sldLayoutId id="2147491802" r:id="rId7"/>
    <p:sldLayoutId id="2147491803" r:id="rId8"/>
    <p:sldLayoutId id="2147491804" r:id="rId9"/>
    <p:sldLayoutId id="2147491805" r:id="rId10"/>
    <p:sldLayoutId id="2147491806" r:id="rId11"/>
  </p:sldLayoutIdLst>
  <p:txStyles>
    <p:titleStyle>
      <a:lvl1pPr algn="ctr" rtl="0" eaLnBrk="0" fontAlgn="base" hangingPunct="0">
        <a:spcBef>
          <a:spcPct val="0"/>
        </a:spcBef>
        <a:spcAft>
          <a:spcPct val="0"/>
        </a:spcAft>
        <a:defRPr sz="4400">
          <a:solidFill>
            <a:srgbClr val="FFFFFF"/>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7042" algn="ctr" rtl="0" fontAlgn="base">
        <a:spcBef>
          <a:spcPct val="0"/>
        </a:spcBef>
        <a:spcAft>
          <a:spcPct val="0"/>
        </a:spcAft>
        <a:defRPr sz="4400">
          <a:solidFill>
            <a:schemeClr val="tx2"/>
          </a:solidFill>
          <a:latin typeface="Arial" charset="0"/>
        </a:defRPr>
      </a:lvl6pPr>
      <a:lvl7pPr marL="914085" algn="ctr" rtl="0" fontAlgn="base">
        <a:spcBef>
          <a:spcPct val="0"/>
        </a:spcBef>
        <a:spcAft>
          <a:spcPct val="0"/>
        </a:spcAft>
        <a:defRPr sz="4400">
          <a:solidFill>
            <a:schemeClr val="tx2"/>
          </a:solidFill>
          <a:latin typeface="Arial" charset="0"/>
        </a:defRPr>
      </a:lvl7pPr>
      <a:lvl8pPr marL="1371124" algn="ctr" rtl="0" fontAlgn="base">
        <a:spcBef>
          <a:spcPct val="0"/>
        </a:spcBef>
        <a:spcAft>
          <a:spcPct val="0"/>
        </a:spcAft>
        <a:defRPr sz="4400">
          <a:solidFill>
            <a:schemeClr val="tx2"/>
          </a:solidFill>
          <a:latin typeface="Arial" charset="0"/>
        </a:defRPr>
      </a:lvl8pPr>
      <a:lvl9pPr marL="1828170" algn="ctr" rtl="0" fontAlgn="base">
        <a:spcBef>
          <a:spcPct val="0"/>
        </a:spcBef>
        <a:spcAft>
          <a:spcPct val="0"/>
        </a:spcAft>
        <a:defRPr sz="4400">
          <a:solidFill>
            <a:schemeClr val="tx2"/>
          </a:solidFill>
          <a:latin typeface="Arial" charset="0"/>
        </a:defRPr>
      </a:lvl9pPr>
    </p:titleStyle>
    <p:bodyStyle>
      <a:lvl1pPr marL="342781" indent="-342781" algn="l" rtl="0" eaLnBrk="0" fontAlgn="base" hangingPunct="0">
        <a:spcBef>
          <a:spcPct val="20000"/>
        </a:spcBef>
        <a:spcAft>
          <a:spcPct val="0"/>
        </a:spcAft>
        <a:buChar char="•"/>
        <a:defRPr sz="3200">
          <a:solidFill>
            <a:srgbClr val="FFFFFF"/>
          </a:solidFill>
          <a:latin typeface="+mn-lt"/>
          <a:ea typeface="ＭＳ Ｐゴシック" charset="0"/>
          <a:cs typeface="ＭＳ Ｐゴシック" charset="0"/>
        </a:defRPr>
      </a:lvl1pPr>
      <a:lvl2pPr marL="742691" indent="-285652" algn="l" rtl="0" eaLnBrk="0" fontAlgn="base" hangingPunct="0">
        <a:spcBef>
          <a:spcPct val="20000"/>
        </a:spcBef>
        <a:spcAft>
          <a:spcPct val="0"/>
        </a:spcAft>
        <a:buChar char="–"/>
        <a:defRPr sz="2800">
          <a:solidFill>
            <a:srgbClr val="FFFFFF"/>
          </a:solidFill>
          <a:latin typeface="+mn-lt"/>
          <a:ea typeface="ＭＳ Ｐゴシック" charset="-128"/>
        </a:defRPr>
      </a:lvl2pPr>
      <a:lvl3pPr marL="1142602" indent="-228522" algn="l" rtl="0" eaLnBrk="0" fontAlgn="base" hangingPunct="0">
        <a:spcBef>
          <a:spcPct val="20000"/>
        </a:spcBef>
        <a:spcAft>
          <a:spcPct val="0"/>
        </a:spcAft>
        <a:buChar char="•"/>
        <a:defRPr sz="2400">
          <a:solidFill>
            <a:srgbClr val="FFFFFF"/>
          </a:solidFill>
          <a:latin typeface="+mn-lt"/>
          <a:ea typeface="ＭＳ Ｐゴシック" charset="-128"/>
        </a:defRPr>
      </a:lvl3pPr>
      <a:lvl4pPr marL="1599645" indent="-228522" algn="l" rtl="0" eaLnBrk="0" fontAlgn="base" hangingPunct="0">
        <a:spcBef>
          <a:spcPct val="20000"/>
        </a:spcBef>
        <a:spcAft>
          <a:spcPct val="0"/>
        </a:spcAft>
        <a:buChar char="–"/>
        <a:defRPr sz="2000">
          <a:solidFill>
            <a:srgbClr val="FFFFFF"/>
          </a:solidFill>
          <a:latin typeface="+mn-lt"/>
          <a:ea typeface="ＭＳ Ｐゴシック" charset="-128"/>
        </a:defRPr>
      </a:lvl4pPr>
      <a:lvl5pPr marL="2056686" indent="-228522" algn="l" rtl="0" eaLnBrk="0" fontAlgn="base" hangingPunct="0">
        <a:spcBef>
          <a:spcPct val="20000"/>
        </a:spcBef>
        <a:spcAft>
          <a:spcPct val="0"/>
        </a:spcAft>
        <a:buChar char="»"/>
        <a:defRPr sz="2000">
          <a:solidFill>
            <a:srgbClr val="FFFFFF"/>
          </a:solidFill>
          <a:latin typeface="+mn-lt"/>
          <a:ea typeface="ＭＳ Ｐゴシック" charset="-128"/>
        </a:defRPr>
      </a:lvl5pPr>
      <a:lvl6pPr marL="2513726" indent="-228522" algn="l" rtl="0" fontAlgn="base">
        <a:spcBef>
          <a:spcPct val="20000"/>
        </a:spcBef>
        <a:spcAft>
          <a:spcPct val="0"/>
        </a:spcAft>
        <a:buChar char="»"/>
        <a:defRPr sz="2000">
          <a:solidFill>
            <a:schemeClr val="tx1"/>
          </a:solidFill>
          <a:latin typeface="+mn-lt"/>
          <a:ea typeface="ＭＳ Ｐゴシック" charset="-128"/>
        </a:defRPr>
      </a:lvl6pPr>
      <a:lvl7pPr marL="2970770" indent="-228522" algn="l" rtl="0" fontAlgn="base">
        <a:spcBef>
          <a:spcPct val="20000"/>
        </a:spcBef>
        <a:spcAft>
          <a:spcPct val="0"/>
        </a:spcAft>
        <a:buChar char="»"/>
        <a:defRPr sz="2000">
          <a:solidFill>
            <a:schemeClr val="tx1"/>
          </a:solidFill>
          <a:latin typeface="+mn-lt"/>
          <a:ea typeface="ＭＳ Ｐゴシック" charset="-128"/>
        </a:defRPr>
      </a:lvl7pPr>
      <a:lvl8pPr marL="3427810" indent="-228522" algn="l" rtl="0" fontAlgn="base">
        <a:spcBef>
          <a:spcPct val="20000"/>
        </a:spcBef>
        <a:spcAft>
          <a:spcPct val="0"/>
        </a:spcAft>
        <a:buChar char="»"/>
        <a:defRPr sz="2000">
          <a:solidFill>
            <a:schemeClr val="tx1"/>
          </a:solidFill>
          <a:latin typeface="+mn-lt"/>
          <a:ea typeface="ＭＳ Ｐゴシック" charset="-128"/>
        </a:defRPr>
      </a:lvl8pPr>
      <a:lvl9pPr marL="3884852" indent="-228522"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50178" name="Group 2"/>
          <p:cNvGrpSpPr>
            <a:grpSpLocks/>
          </p:cNvGrpSpPr>
          <p:nvPr/>
        </p:nvGrpSpPr>
        <p:grpSpPr bwMode="auto">
          <a:xfrm>
            <a:off x="0" y="3"/>
            <a:ext cx="9144000" cy="6918325"/>
            <a:chOff x="0" y="0"/>
            <a:chExt cx="5760" cy="4358"/>
          </a:xfrm>
        </p:grpSpPr>
        <p:sp>
          <p:nvSpPr>
            <p:cNvPr id="307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7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7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307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79" name="Freeform 7"/>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3080" name="Freeform 8"/>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8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3082" name="Freeform 10"/>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grpSp>
      <p:sp>
        <p:nvSpPr>
          <p:cNvPr id="50179" name="Rectangle 11"/>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7" tIns="45714" rIns="91427" bIns="45714" numCol="1" anchor="ctr" anchorCtr="0" compatLnSpc="1">
            <a:prstTxWarp prst="textNoShape">
              <a:avLst/>
            </a:prstTxWarp>
          </a:bodyPr>
          <a:lstStyle/>
          <a:p>
            <a:pPr lvl="0"/>
            <a:r>
              <a:rPr lang="en-US"/>
              <a:t>Click to edit Master title style</a:t>
            </a:r>
          </a:p>
        </p:txBody>
      </p:sp>
      <p:sp>
        <p:nvSpPr>
          <p:cNvPr id="3084"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27" tIns="45714" rIns="91427" bIns="45714" numCol="1" anchor="b" anchorCtr="0" compatLnSpc="1">
            <a:prstTxWarp prst="textNoShape">
              <a:avLst/>
            </a:prstTxWarp>
          </a:bodyPr>
          <a:lstStyle>
            <a:lvl1pPr eaLnBrk="1" hangingPunct="1">
              <a:spcBef>
                <a:spcPct val="50000"/>
              </a:spcBef>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308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27" tIns="45714" rIns="91427" bIns="45714" numCol="1" anchor="b" anchorCtr="0" compatLnSpc="1">
            <a:prstTxWarp prst="textNoShape">
              <a:avLst/>
            </a:prstTxWarp>
          </a:bodyPr>
          <a:lstStyle>
            <a:lvl1pPr algn="ctr" eaLnBrk="1" hangingPunct="1">
              <a:spcBef>
                <a:spcPct val="50000"/>
              </a:spcBef>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3086"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27" tIns="45714" rIns="91427" bIns="45714" numCol="1" anchor="b" anchorCtr="0" compatLnSpc="1">
            <a:prstTxWarp prst="textNoShape">
              <a:avLst/>
            </a:prstTxWarp>
          </a:bodyPr>
          <a:lstStyle>
            <a:lvl1pPr algn="r" eaLnBrk="1" hangingPunct="1">
              <a:spcBef>
                <a:spcPct val="50000"/>
              </a:spcBef>
              <a:defRPr sz="1400">
                <a:latin typeface="Times New Roman" charset="0"/>
              </a:defRPr>
            </a:lvl1pPr>
          </a:lstStyle>
          <a:p>
            <a:pPr>
              <a:defRPr/>
            </a:pPr>
            <a:fld id="{0642940E-D833-E647-B34A-38A5B5436303}" type="slidenum">
              <a:rPr lang="en-US">
                <a:solidFill>
                  <a:srgbClr val="FFFFCC"/>
                </a:solidFill>
              </a:rPr>
              <a:pPr>
                <a:defRPr/>
              </a:pPr>
              <a:t>‹#›</a:t>
            </a:fld>
            <a:endParaRPr lang="en-US">
              <a:solidFill>
                <a:srgbClr val="FFFFCC"/>
              </a:solidFill>
            </a:endParaRPr>
          </a:p>
        </p:txBody>
      </p:sp>
      <p:sp>
        <p:nvSpPr>
          <p:cNvPr id="50183" name="Rectangle 15"/>
          <p:cNvSpPr>
            <a:spLocks noGrp="1" noChangeArrowheads="1"/>
          </p:cNvSpPr>
          <p:nvPr>
            <p:ph type="body" idx="1"/>
          </p:nvPr>
        </p:nvSpPr>
        <p:spPr bwMode="auto">
          <a:xfrm>
            <a:off x="0" y="1981200"/>
            <a:ext cx="91440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7" tIns="45714" rIns="91427" bIns="4571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0979026"/>
      </p:ext>
    </p:extLst>
  </p:cSld>
  <p:clrMap bg1="dk2" tx1="lt1" bg2="dk1" tx2="lt2" accent1="accent1" accent2="accent2" accent3="accent3" accent4="accent4" accent5="accent5" accent6="accent6" hlink="hlink" folHlink="folHlink"/>
  <p:sldLayoutIdLst>
    <p:sldLayoutId id="2147492343" r:id="rId1"/>
    <p:sldLayoutId id="2147492344" r:id="rId2"/>
    <p:sldLayoutId id="2147492345" r:id="rId3"/>
    <p:sldLayoutId id="2147492346" r:id="rId4"/>
    <p:sldLayoutId id="2147492347" r:id="rId5"/>
    <p:sldLayoutId id="2147492348" r:id="rId6"/>
    <p:sldLayoutId id="2147492349" r:id="rId7"/>
    <p:sldLayoutId id="2147492350" r:id="rId8"/>
    <p:sldLayoutId id="2147492351" r:id="rId9"/>
    <p:sldLayoutId id="2147492352" r:id="rId10"/>
    <p:sldLayoutId id="2147492353" r:id="rId11"/>
    <p:sldLayoutId id="2147492354" r:id="rId12"/>
    <p:sldLayoutId id="2147492355" r:id="rId13"/>
  </p:sldLayoutIdLst>
  <p:txStyles>
    <p:titleStyle>
      <a:lvl1pPr algn="ctr" rtl="0" eaLnBrk="0" fontAlgn="base" hangingPunct="0">
        <a:spcBef>
          <a:spcPct val="0"/>
        </a:spcBef>
        <a:spcAft>
          <a:spcPct val="0"/>
        </a:spcAft>
        <a:defRPr sz="4400">
          <a:solidFill>
            <a:srgbClr val="FFFFFF"/>
          </a:solidFill>
          <a:latin typeface="Arial"/>
          <a:ea typeface="ＭＳ Ｐゴシック" charset="0"/>
          <a:cs typeface="Arial"/>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7132" algn="ctr" rtl="0" fontAlgn="base">
        <a:spcBef>
          <a:spcPct val="0"/>
        </a:spcBef>
        <a:spcAft>
          <a:spcPct val="0"/>
        </a:spcAft>
        <a:defRPr sz="4400">
          <a:solidFill>
            <a:schemeClr val="tx2"/>
          </a:solidFill>
          <a:latin typeface="Times New Roman" charset="0"/>
        </a:defRPr>
      </a:lvl6pPr>
      <a:lvl7pPr marL="914265" algn="ctr" rtl="0" fontAlgn="base">
        <a:spcBef>
          <a:spcPct val="0"/>
        </a:spcBef>
        <a:spcAft>
          <a:spcPct val="0"/>
        </a:spcAft>
        <a:defRPr sz="4400">
          <a:solidFill>
            <a:schemeClr val="tx2"/>
          </a:solidFill>
          <a:latin typeface="Times New Roman" charset="0"/>
        </a:defRPr>
      </a:lvl7pPr>
      <a:lvl8pPr marL="1371396" algn="ctr" rtl="0" fontAlgn="base">
        <a:spcBef>
          <a:spcPct val="0"/>
        </a:spcBef>
        <a:spcAft>
          <a:spcPct val="0"/>
        </a:spcAft>
        <a:defRPr sz="4400">
          <a:solidFill>
            <a:schemeClr val="tx2"/>
          </a:solidFill>
          <a:latin typeface="Times New Roman" charset="0"/>
        </a:defRPr>
      </a:lvl8pPr>
      <a:lvl9pPr marL="1828530" algn="ctr" rtl="0" fontAlgn="base">
        <a:spcBef>
          <a:spcPct val="0"/>
        </a:spcBef>
        <a:spcAft>
          <a:spcPct val="0"/>
        </a:spcAft>
        <a:defRPr sz="4400">
          <a:solidFill>
            <a:schemeClr val="tx2"/>
          </a:solidFill>
          <a:latin typeface="Times New Roman" charset="0"/>
        </a:defRPr>
      </a:lvl9pPr>
    </p:titleStyle>
    <p:bodyStyle>
      <a:lvl1pPr marL="342849" indent="-342849" algn="l" rtl="0" eaLnBrk="0" fontAlgn="base" hangingPunct="0">
        <a:spcBef>
          <a:spcPct val="20000"/>
        </a:spcBef>
        <a:spcAft>
          <a:spcPct val="0"/>
        </a:spcAft>
        <a:buChar char="•"/>
        <a:defRPr sz="3200">
          <a:solidFill>
            <a:srgbClr val="FFFFFF"/>
          </a:solidFill>
          <a:latin typeface="Arial"/>
          <a:ea typeface="ＭＳ Ｐゴシック" charset="0"/>
          <a:cs typeface="Arial"/>
        </a:defRPr>
      </a:lvl1pPr>
      <a:lvl2pPr marL="742839" indent="-285708" algn="l" rtl="0" eaLnBrk="0" fontAlgn="base" hangingPunct="0">
        <a:spcBef>
          <a:spcPct val="20000"/>
        </a:spcBef>
        <a:spcAft>
          <a:spcPct val="0"/>
        </a:spcAft>
        <a:buChar char="–"/>
        <a:defRPr sz="2800">
          <a:solidFill>
            <a:srgbClr val="FFFFFF"/>
          </a:solidFill>
          <a:latin typeface="Arial"/>
          <a:ea typeface="ＭＳ Ｐゴシック" charset="-128"/>
          <a:cs typeface="Arial"/>
        </a:defRPr>
      </a:lvl2pPr>
      <a:lvl3pPr marL="1142829" indent="-228567" algn="l" rtl="0" eaLnBrk="0" fontAlgn="base" hangingPunct="0">
        <a:spcBef>
          <a:spcPct val="20000"/>
        </a:spcBef>
        <a:spcAft>
          <a:spcPct val="0"/>
        </a:spcAft>
        <a:buChar char="•"/>
        <a:defRPr sz="2400">
          <a:solidFill>
            <a:srgbClr val="FFFFFF"/>
          </a:solidFill>
          <a:latin typeface="Arial"/>
          <a:ea typeface="ＭＳ Ｐゴシック" charset="-128"/>
          <a:cs typeface="Arial"/>
        </a:defRPr>
      </a:lvl3pPr>
      <a:lvl4pPr marL="1599961" indent="-228567" algn="l" rtl="0" eaLnBrk="0" fontAlgn="base" hangingPunct="0">
        <a:spcBef>
          <a:spcPct val="20000"/>
        </a:spcBef>
        <a:spcAft>
          <a:spcPct val="0"/>
        </a:spcAft>
        <a:buChar char="–"/>
        <a:defRPr sz="2000">
          <a:solidFill>
            <a:srgbClr val="FFFFFF"/>
          </a:solidFill>
          <a:latin typeface="Arial"/>
          <a:ea typeface="ＭＳ Ｐゴシック" charset="-128"/>
          <a:cs typeface="Arial"/>
        </a:defRPr>
      </a:lvl4pPr>
      <a:lvl5pPr marL="2057094" indent="-228567" algn="l" rtl="0" eaLnBrk="0" fontAlgn="base" hangingPunct="0">
        <a:spcBef>
          <a:spcPct val="20000"/>
        </a:spcBef>
        <a:spcAft>
          <a:spcPct val="0"/>
        </a:spcAft>
        <a:buChar char="»"/>
        <a:defRPr sz="2000">
          <a:solidFill>
            <a:srgbClr val="FFFFFF"/>
          </a:solidFill>
          <a:latin typeface="Arial"/>
          <a:ea typeface="ＭＳ Ｐゴシック" charset="-128"/>
          <a:cs typeface="Arial"/>
        </a:defRPr>
      </a:lvl5pPr>
      <a:lvl6pPr marL="2514225" indent="-228567" algn="l" rtl="0" fontAlgn="base">
        <a:spcBef>
          <a:spcPct val="20000"/>
        </a:spcBef>
        <a:spcAft>
          <a:spcPct val="0"/>
        </a:spcAft>
        <a:buChar char="»"/>
        <a:defRPr sz="2000">
          <a:solidFill>
            <a:schemeClr val="tx1"/>
          </a:solidFill>
          <a:latin typeface="+mn-lt"/>
          <a:ea typeface="ＭＳ Ｐゴシック" charset="-128"/>
        </a:defRPr>
      </a:lvl6pPr>
      <a:lvl7pPr marL="2971359" indent="-228567" algn="l" rtl="0" fontAlgn="base">
        <a:spcBef>
          <a:spcPct val="20000"/>
        </a:spcBef>
        <a:spcAft>
          <a:spcPct val="0"/>
        </a:spcAft>
        <a:buChar char="»"/>
        <a:defRPr sz="2000">
          <a:solidFill>
            <a:schemeClr val="tx1"/>
          </a:solidFill>
          <a:latin typeface="+mn-lt"/>
          <a:ea typeface="ＭＳ Ｐゴシック" charset="-128"/>
        </a:defRPr>
      </a:lvl7pPr>
      <a:lvl8pPr marL="3428490" indent="-228567" algn="l" rtl="0" fontAlgn="base">
        <a:spcBef>
          <a:spcPct val="20000"/>
        </a:spcBef>
        <a:spcAft>
          <a:spcPct val="0"/>
        </a:spcAft>
        <a:buChar char="»"/>
        <a:defRPr sz="2000">
          <a:solidFill>
            <a:schemeClr val="tx1"/>
          </a:solidFill>
          <a:latin typeface="+mn-lt"/>
          <a:ea typeface="ＭＳ Ｐゴシック" charset="-128"/>
        </a:defRPr>
      </a:lvl8pPr>
      <a:lvl9pPr marL="3885622" indent="-228567"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132" rtl="0" eaLnBrk="1" latinLnBrk="0" hangingPunct="1">
        <a:defRPr sz="1800" kern="1200">
          <a:solidFill>
            <a:schemeClr val="tx1"/>
          </a:solidFill>
          <a:latin typeface="+mn-lt"/>
          <a:ea typeface="+mn-ea"/>
          <a:cs typeface="+mn-cs"/>
        </a:defRPr>
      </a:lvl1pPr>
      <a:lvl2pPr marL="457132" algn="l" defTabSz="457132" rtl="0" eaLnBrk="1" latinLnBrk="0" hangingPunct="1">
        <a:defRPr sz="1800" kern="1200">
          <a:solidFill>
            <a:schemeClr val="tx1"/>
          </a:solidFill>
          <a:latin typeface="+mn-lt"/>
          <a:ea typeface="+mn-ea"/>
          <a:cs typeface="+mn-cs"/>
        </a:defRPr>
      </a:lvl2pPr>
      <a:lvl3pPr marL="914265" algn="l" defTabSz="457132" rtl="0" eaLnBrk="1" latinLnBrk="0" hangingPunct="1">
        <a:defRPr sz="1800" kern="1200">
          <a:solidFill>
            <a:schemeClr val="tx1"/>
          </a:solidFill>
          <a:latin typeface="+mn-lt"/>
          <a:ea typeface="+mn-ea"/>
          <a:cs typeface="+mn-cs"/>
        </a:defRPr>
      </a:lvl3pPr>
      <a:lvl4pPr marL="1371396" algn="l" defTabSz="457132" rtl="0" eaLnBrk="1" latinLnBrk="0" hangingPunct="1">
        <a:defRPr sz="1800" kern="1200">
          <a:solidFill>
            <a:schemeClr val="tx1"/>
          </a:solidFill>
          <a:latin typeface="+mn-lt"/>
          <a:ea typeface="+mn-ea"/>
          <a:cs typeface="+mn-cs"/>
        </a:defRPr>
      </a:lvl4pPr>
      <a:lvl5pPr marL="1828530" algn="l" defTabSz="457132" rtl="0" eaLnBrk="1" latinLnBrk="0" hangingPunct="1">
        <a:defRPr sz="1800" kern="1200">
          <a:solidFill>
            <a:schemeClr val="tx1"/>
          </a:solidFill>
          <a:latin typeface="+mn-lt"/>
          <a:ea typeface="+mn-ea"/>
          <a:cs typeface="+mn-cs"/>
        </a:defRPr>
      </a:lvl5pPr>
      <a:lvl6pPr marL="2285659" algn="l" defTabSz="457132" rtl="0" eaLnBrk="1" latinLnBrk="0" hangingPunct="1">
        <a:defRPr sz="1800" kern="1200">
          <a:solidFill>
            <a:schemeClr val="tx1"/>
          </a:solidFill>
          <a:latin typeface="+mn-lt"/>
          <a:ea typeface="+mn-ea"/>
          <a:cs typeface="+mn-cs"/>
        </a:defRPr>
      </a:lvl6pPr>
      <a:lvl7pPr marL="2742792" algn="l" defTabSz="457132" rtl="0" eaLnBrk="1" latinLnBrk="0" hangingPunct="1">
        <a:defRPr sz="1800" kern="1200">
          <a:solidFill>
            <a:schemeClr val="tx1"/>
          </a:solidFill>
          <a:latin typeface="+mn-lt"/>
          <a:ea typeface="+mn-ea"/>
          <a:cs typeface="+mn-cs"/>
        </a:defRPr>
      </a:lvl7pPr>
      <a:lvl8pPr marL="3199924" algn="l" defTabSz="457132" rtl="0" eaLnBrk="1" latinLnBrk="0" hangingPunct="1">
        <a:defRPr sz="1800" kern="1200">
          <a:solidFill>
            <a:schemeClr val="tx1"/>
          </a:solidFill>
          <a:latin typeface="+mn-lt"/>
          <a:ea typeface="+mn-ea"/>
          <a:cs typeface="+mn-cs"/>
        </a:defRPr>
      </a:lvl8pPr>
      <a:lvl9pPr marL="3657055" algn="l" defTabSz="457132"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2052399"/>
      </p:ext>
    </p:extLst>
  </p:cSld>
  <p:clrMap bg1="lt1" tx1="dk1" bg2="lt2" tx2="dk2" accent1="accent1" accent2="accent2" accent3="accent3" accent4="accent4" accent5="accent5" accent6="accent6" hlink="hlink" folHlink="folHlink"/>
  <p:sldLayoutIdLst>
    <p:sldLayoutId id="2147492357" r:id="rId1"/>
    <p:sldLayoutId id="2147492358" r:id="rId2"/>
    <p:sldLayoutId id="2147492359" r:id="rId3"/>
    <p:sldLayoutId id="2147492360" r:id="rId4"/>
    <p:sldLayoutId id="2147492361" r:id="rId5"/>
    <p:sldLayoutId id="2147492362" r:id="rId6"/>
    <p:sldLayoutId id="2147492363" r:id="rId7"/>
    <p:sldLayoutId id="2147492364" r:id="rId8"/>
    <p:sldLayoutId id="2147492365" r:id="rId9"/>
    <p:sldLayoutId id="2147492366" r:id="rId10"/>
    <p:sldLayoutId id="2147492367" r:id="rId11"/>
    <p:sldLayoutId id="2147492368"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88" tIns="32910" rIns="63288" bIns="32910"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24"/>
            <a:ext cx="5786028" cy="318171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88" tIns="32910" rIns="63288" bIns="3291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08"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a:buSzPct val="100000"/>
            </a:pPr>
            <a:endParaRPr lang="en-US" sz="1800">
              <a:cs typeface="DejaVu Sans" charset="0"/>
            </a:endParaRPr>
          </a:p>
        </p:txBody>
      </p:sp>
      <p:sp>
        <p:nvSpPr>
          <p:cNvPr id="1028" name="Rectangle 4"/>
          <p:cNvSpPr>
            <a:spLocks noGrp="1" noChangeArrowheads="1"/>
          </p:cNvSpPr>
          <p:nvPr>
            <p:ph type="ftr"/>
          </p:nvPr>
        </p:nvSpPr>
        <p:spPr bwMode="auto">
          <a:xfrm>
            <a:off x="2196972" y="4391889"/>
            <a:ext cx="2035101"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a:buSzPct val="100000"/>
            </a:pPr>
            <a:endParaRPr lang="en-US" sz="180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a:buSzPct val="100000"/>
            </a:pPr>
            <a:fld id="{4370C4B8-28FD-CA45-96DB-445CE5F9BEB5}" type="slidenum">
              <a:rPr lang="en-US" sz="1800" smtClean="0">
                <a:cs typeface="DejaVu Sans" charset="0"/>
              </a:rPr>
              <a:pPr defTabSz="321503">
                <a:buSzPct val="100000"/>
              </a:pPr>
              <a:t>‹#›</a:t>
            </a:fld>
            <a:endParaRPr lang="en-US" sz="1800">
              <a:cs typeface="DejaVu Sans" charset="0"/>
            </a:endParaRPr>
          </a:p>
        </p:txBody>
      </p:sp>
    </p:spTree>
    <p:extLst>
      <p:ext uri="{BB962C8B-B14F-4D97-AF65-F5344CB8AC3E}">
        <p14:creationId xmlns:p14="http://schemas.microsoft.com/office/powerpoint/2010/main" val="2215146025"/>
      </p:ext>
    </p:extLst>
  </p:cSld>
  <p:clrMap bg1="lt1" tx1="dk1" bg2="lt2" tx2="dk2" accent1="accent1" accent2="accent2" accent3="accent3" accent4="accent4" accent5="accent5" accent6="accent6" hlink="hlink" folHlink="folHlink"/>
  <p:sldLayoutIdLst>
    <p:sldLayoutId id="2147492370" r:id="rId1"/>
    <p:sldLayoutId id="2147492371" r:id="rId2"/>
    <p:sldLayoutId id="2147492372" r:id="rId3"/>
    <p:sldLayoutId id="2147492373" r:id="rId4"/>
    <p:sldLayoutId id="2147492374" r:id="rId5"/>
    <p:sldLayoutId id="2147492375" r:id="rId6"/>
    <p:sldLayoutId id="2147492376" r:id="rId7"/>
    <p:sldLayoutId id="2147492377" r:id="rId8"/>
    <p:sldLayoutId id="2147492378" r:id="rId9"/>
    <p:sldLayoutId id="2147492379" r:id="rId10"/>
    <p:sldLayoutId id="2147492380" r:id="rId11"/>
  </p:sldLayoutIdLst>
  <p:txStyles>
    <p:titleStyle>
      <a:lvl1pPr algn="ctr" defTabSz="321503"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758"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5261"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764"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8267"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770"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1273"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2776"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127" indent="-241127" algn="l" defTabSz="321503"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442" indent="-200939" algn="l" defTabSz="321503"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758" indent="-160752" algn="l" defTabSz="321503"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5261"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764"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8267"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770"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1273"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2776"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503" rtl="0" eaLnBrk="1" latinLnBrk="0" hangingPunct="1">
        <a:defRPr sz="1300" kern="1200">
          <a:solidFill>
            <a:schemeClr val="tx1"/>
          </a:solidFill>
          <a:latin typeface="+mn-lt"/>
          <a:ea typeface="+mn-ea"/>
          <a:cs typeface="+mn-cs"/>
        </a:defRPr>
      </a:lvl1pPr>
      <a:lvl2pPr marL="321503" algn="l" defTabSz="321503" rtl="0" eaLnBrk="1" latinLnBrk="0" hangingPunct="1">
        <a:defRPr sz="1300" kern="1200">
          <a:solidFill>
            <a:schemeClr val="tx1"/>
          </a:solidFill>
          <a:latin typeface="+mn-lt"/>
          <a:ea typeface="+mn-ea"/>
          <a:cs typeface="+mn-cs"/>
        </a:defRPr>
      </a:lvl2pPr>
      <a:lvl3pPr marL="643006" algn="l" defTabSz="321503" rtl="0" eaLnBrk="1" latinLnBrk="0" hangingPunct="1">
        <a:defRPr sz="1300" kern="1200">
          <a:solidFill>
            <a:schemeClr val="tx1"/>
          </a:solidFill>
          <a:latin typeface="+mn-lt"/>
          <a:ea typeface="+mn-ea"/>
          <a:cs typeface="+mn-cs"/>
        </a:defRPr>
      </a:lvl3pPr>
      <a:lvl4pPr marL="964509" algn="l" defTabSz="321503" rtl="0" eaLnBrk="1" latinLnBrk="0" hangingPunct="1">
        <a:defRPr sz="1300" kern="1200">
          <a:solidFill>
            <a:schemeClr val="tx1"/>
          </a:solidFill>
          <a:latin typeface="+mn-lt"/>
          <a:ea typeface="+mn-ea"/>
          <a:cs typeface="+mn-cs"/>
        </a:defRPr>
      </a:lvl4pPr>
      <a:lvl5pPr marL="1286012" algn="l" defTabSz="321503" rtl="0" eaLnBrk="1" latinLnBrk="0" hangingPunct="1">
        <a:defRPr sz="1300" kern="1200">
          <a:solidFill>
            <a:schemeClr val="tx1"/>
          </a:solidFill>
          <a:latin typeface="+mn-lt"/>
          <a:ea typeface="+mn-ea"/>
          <a:cs typeface="+mn-cs"/>
        </a:defRPr>
      </a:lvl5pPr>
      <a:lvl6pPr marL="1607515" algn="l" defTabSz="321503" rtl="0" eaLnBrk="1" latinLnBrk="0" hangingPunct="1">
        <a:defRPr sz="1300" kern="1200">
          <a:solidFill>
            <a:schemeClr val="tx1"/>
          </a:solidFill>
          <a:latin typeface="+mn-lt"/>
          <a:ea typeface="+mn-ea"/>
          <a:cs typeface="+mn-cs"/>
        </a:defRPr>
      </a:lvl6pPr>
      <a:lvl7pPr marL="1929018" algn="l" defTabSz="321503" rtl="0" eaLnBrk="1" latinLnBrk="0" hangingPunct="1">
        <a:defRPr sz="1300" kern="1200">
          <a:solidFill>
            <a:schemeClr val="tx1"/>
          </a:solidFill>
          <a:latin typeface="+mn-lt"/>
          <a:ea typeface="+mn-ea"/>
          <a:cs typeface="+mn-cs"/>
        </a:defRPr>
      </a:lvl7pPr>
      <a:lvl8pPr marL="2250521" algn="l" defTabSz="321503" rtl="0" eaLnBrk="1" latinLnBrk="0" hangingPunct="1">
        <a:defRPr sz="1300" kern="1200">
          <a:solidFill>
            <a:schemeClr val="tx1"/>
          </a:solidFill>
          <a:latin typeface="+mn-lt"/>
          <a:ea typeface="+mn-ea"/>
          <a:cs typeface="+mn-cs"/>
        </a:defRPr>
      </a:lvl8pPr>
      <a:lvl9pPr marL="2572024" algn="l" defTabSz="321503" rtl="0" eaLnBrk="1" latinLnBrk="0" hangingPunct="1">
        <a:defRPr sz="13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7891"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436"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endParaRPr>
          </a:p>
        </p:txBody>
      </p:sp>
      <p:sp>
        <p:nvSpPr>
          <p:cNvPr id="18437"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endParaRPr>
          </a:p>
        </p:txBody>
      </p:sp>
      <p:sp>
        <p:nvSpPr>
          <p:cNvPr id="18438"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0981002-86FE-214D-8B30-F269491C043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6818129"/>
      </p:ext>
    </p:extLst>
  </p:cSld>
  <p:clrMap bg1="lt1" tx1="dk1" bg2="lt2" tx2="dk2" accent1="accent1" accent2="accent2" accent3="accent3" accent4="accent4" accent5="accent5" accent6="accent6" hlink="hlink" folHlink="folHlink"/>
  <p:sldLayoutIdLst>
    <p:sldLayoutId id="2147492382" r:id="rId1"/>
    <p:sldLayoutId id="2147492383" r:id="rId2"/>
    <p:sldLayoutId id="2147492384" r:id="rId3"/>
    <p:sldLayoutId id="2147492385" r:id="rId4"/>
    <p:sldLayoutId id="2147492386" r:id="rId5"/>
    <p:sldLayoutId id="2147492387" r:id="rId6"/>
    <p:sldLayoutId id="2147492388" r:id="rId7"/>
    <p:sldLayoutId id="2147492389" r:id="rId8"/>
    <p:sldLayoutId id="2147492390" r:id="rId9"/>
    <p:sldLayoutId id="2147492391" r:id="rId10"/>
    <p:sldLayoutId id="2147492392" r:id="rId11"/>
  </p:sldLayoutIdLst>
  <p:txStyles>
    <p:titleStyle>
      <a:lvl1pPr algn="ctr" rtl="0" eaLnBrk="0" fontAlgn="base" hangingPunct="0">
        <a:spcBef>
          <a:spcPct val="0"/>
        </a:spcBef>
        <a:spcAft>
          <a:spcPct val="0"/>
        </a:spcAft>
        <a:defRPr sz="4400">
          <a:solidFill>
            <a:srgbClr val="FFFFFF"/>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FFFF"/>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rgbClr val="FFFFFF"/>
          </a:solidFill>
          <a:latin typeface="+mn-lt"/>
          <a:ea typeface="ＭＳ Ｐゴシック" charset="-128"/>
        </a:defRPr>
      </a:lvl2pPr>
      <a:lvl3pPr marL="1143000" indent="-228600" algn="l" rtl="0" eaLnBrk="0" fontAlgn="base" hangingPunct="0">
        <a:spcBef>
          <a:spcPct val="20000"/>
        </a:spcBef>
        <a:spcAft>
          <a:spcPct val="0"/>
        </a:spcAft>
        <a:buChar char="•"/>
        <a:defRPr sz="2400">
          <a:solidFill>
            <a:srgbClr val="FFFFFF"/>
          </a:solidFill>
          <a:latin typeface="+mn-lt"/>
          <a:ea typeface="ＭＳ Ｐゴシック" charset="-128"/>
        </a:defRPr>
      </a:lvl3pPr>
      <a:lvl4pPr marL="1600200" indent="-228600" algn="l" rtl="0" eaLnBrk="0" fontAlgn="base" hangingPunct="0">
        <a:spcBef>
          <a:spcPct val="20000"/>
        </a:spcBef>
        <a:spcAft>
          <a:spcPct val="0"/>
        </a:spcAft>
        <a:buChar char="–"/>
        <a:defRPr sz="2000">
          <a:solidFill>
            <a:srgbClr val="FFFFFF"/>
          </a:solidFill>
          <a:latin typeface="+mn-lt"/>
          <a:ea typeface="ＭＳ Ｐゴシック" charset="-128"/>
        </a:defRPr>
      </a:lvl4pPr>
      <a:lvl5pPr marL="2057400" indent="-228600" algn="l" rtl="0" eaLnBrk="0" fontAlgn="base" hangingPunct="0">
        <a:spcBef>
          <a:spcPct val="20000"/>
        </a:spcBef>
        <a:spcAft>
          <a:spcPct val="0"/>
        </a:spcAft>
        <a:buChar char="»"/>
        <a:defRPr sz="2000">
          <a:solidFill>
            <a:srgbClr val="FFFFFF"/>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09247598"/>
      </p:ext>
    </p:extLst>
  </p:cSld>
  <p:clrMap bg1="lt1" tx1="dk1" bg2="lt2" tx2="dk2" accent1="accent1" accent2="accent2" accent3="accent3" accent4="accent4" accent5="accent5" accent6="accent6" hlink="hlink" folHlink="folHlink"/>
  <p:sldLayoutIdLst>
    <p:sldLayoutId id="2147492407" r:id="rId1"/>
    <p:sldLayoutId id="2147492408" r:id="rId2"/>
    <p:sldLayoutId id="2147492409" r:id="rId3"/>
    <p:sldLayoutId id="2147492410" r:id="rId4"/>
    <p:sldLayoutId id="2147492411" r:id="rId5"/>
    <p:sldLayoutId id="2147492412" r:id="rId6"/>
    <p:sldLayoutId id="2147492413" r:id="rId7"/>
    <p:sldLayoutId id="2147492414" r:id="rId8"/>
    <p:sldLayoutId id="2147492415" r:id="rId9"/>
    <p:sldLayoutId id="2147492416" r:id="rId10"/>
    <p:sldLayoutId id="2147492417"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0180804"/>
      </p:ext>
    </p:extLst>
  </p:cSld>
  <p:clrMap bg1="lt1" tx1="dk1" bg2="lt2" tx2="dk2" accent1="accent1" accent2="accent2" accent3="accent3" accent4="accent4" accent5="accent5" accent6="accent6" hlink="hlink" folHlink="folHlink"/>
  <p:sldLayoutIdLst>
    <p:sldLayoutId id="2147492419" r:id="rId1"/>
    <p:sldLayoutId id="2147492420" r:id="rId2"/>
    <p:sldLayoutId id="2147492421" r:id="rId3"/>
    <p:sldLayoutId id="2147492422" r:id="rId4"/>
    <p:sldLayoutId id="2147492423" r:id="rId5"/>
    <p:sldLayoutId id="2147492424" r:id="rId6"/>
    <p:sldLayoutId id="2147492425" r:id="rId7"/>
    <p:sldLayoutId id="2147492426" r:id="rId8"/>
    <p:sldLayoutId id="2147492427" r:id="rId9"/>
    <p:sldLayoutId id="2147492428" r:id="rId10"/>
    <p:sldLayoutId id="2147492429" r:id="rId11"/>
    <p:sldLayoutId id="2147492430"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638"/>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Title Text</a:t>
            </a:r>
          </a:p>
        </p:txBody>
      </p:sp>
      <p:sp>
        <p:nvSpPr>
          <p:cNvPr id="3" name="Shape 3"/>
          <p:cNvSpPr>
            <a:spLocks noGrp="1"/>
          </p:cNvSpPr>
          <p:nvPr>
            <p:ph type="body" idx="1"/>
          </p:nvPr>
        </p:nvSpPr>
        <p:spPr>
          <a:xfrm>
            <a:off x="457200" y="1600200"/>
            <a:ext cx="82296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8422823" y="6404294"/>
            <a:ext cx="263978" cy="269237"/>
          </a:xfrm>
          <a:prstGeom prst="rect">
            <a:avLst/>
          </a:prstGeom>
          <a:ln w="12700">
            <a:miter lim="400000"/>
          </a:ln>
        </p:spPr>
        <p:txBody>
          <a:bodyPr wrap="none" lIns="45718" tIns="45718" rIns="45718" bIns="45718" anchor="ctr">
            <a:spAutoFit/>
          </a:bodyPr>
          <a:lstStyle>
            <a:lvl1pPr algn="r">
              <a:defRPr sz="1200">
                <a:solidFill>
                  <a:srgbClr val="898989"/>
                </a:solidFill>
              </a:defRPr>
            </a:lvl1pPr>
          </a:lstStyle>
          <a:p>
            <a:pPr eaLnBrk="1" fontAlgn="auto">
              <a:spcBef>
                <a:spcPts val="0"/>
              </a:spcBef>
              <a:spcAft>
                <a:spcPts val="0"/>
              </a:spcAft>
            </a:pPr>
            <a:fld id="{86CB4B4D-7CA3-9044-876B-883B54F8677D}" type="slidenum">
              <a:rPr kern="0">
                <a:latin typeface="Calibri"/>
                <a:ea typeface="Calibri"/>
                <a:cs typeface="Calibri"/>
                <a:sym typeface="Calibri"/>
              </a:rPr>
              <a:pPr eaLnBrk="1" fontAlgn="auto">
                <a:spcBef>
                  <a:spcPts val="0"/>
                </a:spcBef>
                <a:spcAft>
                  <a:spcPts val="0"/>
                </a:spcAft>
              </a:pPr>
              <a:t>‹#›</a:t>
            </a:fld>
            <a:endParaRPr kern="0">
              <a:latin typeface="Calibri"/>
              <a:ea typeface="Calibri"/>
              <a:cs typeface="Calibri"/>
              <a:sym typeface="Calibri"/>
            </a:endParaRPr>
          </a:p>
        </p:txBody>
      </p:sp>
    </p:spTree>
    <p:extLst>
      <p:ext uri="{BB962C8B-B14F-4D97-AF65-F5344CB8AC3E}">
        <p14:creationId xmlns:p14="http://schemas.microsoft.com/office/powerpoint/2010/main" val="4085093439"/>
      </p:ext>
    </p:extLst>
  </p:cSld>
  <p:clrMap bg1="lt1" tx1="dk1" bg2="lt2" tx2="dk2" accent1="accent1" accent2="accent2" accent3="accent3" accent4="accent4" accent5="accent5" accent6="accent6" hlink="hlink" folHlink="folHlink"/>
  <p:sldLayoutIdLst>
    <p:sldLayoutId id="2147492445" r:id="rId1"/>
    <p:sldLayoutId id="2147492446" r:id="rId2"/>
    <p:sldLayoutId id="2147492447" r:id="rId3"/>
    <p:sldLayoutId id="2147492448" r:id="rId4"/>
    <p:sldLayoutId id="2147492449" r:id="rId5"/>
    <p:sldLayoutId id="2147492450" r:id="rId6"/>
    <p:sldLayoutId id="2147492451" r:id="rId7"/>
    <p:sldLayoutId id="2147492452" r:id="rId8"/>
    <p:sldLayoutId id="2147492453" r:id="rId9"/>
    <p:sldLayoutId id="2147492454" r:id="rId10"/>
    <p:sldLayoutId id="2147492455" r:id="rId11"/>
    <p:sldLayoutId id="2147492456" r:id="rId12"/>
    <p:sldLayoutId id="2147492457" r:id="rId13"/>
    <p:sldLayoutId id="2147492458" r:id="rId14"/>
    <p:sldLayoutId id="2147492459" r:id="rId15"/>
    <p:sldLayoutId id="2147492460" r:id="rId16"/>
    <p:sldLayoutId id="2147492461" r:id="rId17"/>
    <p:sldLayoutId id="2147492462" r:id="rId18"/>
    <p:sldLayoutId id="2147492463" r:id="rId19"/>
    <p:sldLayoutId id="2147492464" r:id="rId20"/>
    <p:sldLayoutId id="2147492465" r:id="rId21"/>
    <p:sldLayoutId id="2147492466" r:id="rId22"/>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7728" y="44624"/>
            <a:ext cx="9070776"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11" charset="0"/>
                <a:ea typeface="+mn-ea"/>
                <a:cs typeface="+mn-cs"/>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11" charset="0"/>
                <a:ea typeface="+mn-ea"/>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charset="0"/>
              </a:defRPr>
            </a:lvl1pPr>
          </a:lstStyle>
          <a:p>
            <a:pPr>
              <a:defRPr/>
            </a:pPr>
            <a:fld id="{1086487F-A443-774C-B771-167E7F98E6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6275450"/>
      </p:ext>
    </p:extLst>
  </p:cSld>
  <p:clrMap bg1="lt1" tx1="dk1" bg2="lt2" tx2="dk2" accent1="accent1" accent2="accent2" accent3="accent3" accent4="accent4" accent5="accent5" accent6="accent6" hlink="hlink" folHlink="folHlink"/>
  <p:sldLayoutIdLst>
    <p:sldLayoutId id="2147492468" r:id="rId1"/>
    <p:sldLayoutId id="2147492469" r:id="rId2"/>
    <p:sldLayoutId id="2147492470" r:id="rId3"/>
    <p:sldLayoutId id="2147492471" r:id="rId4"/>
    <p:sldLayoutId id="2147492472" r:id="rId5"/>
    <p:sldLayoutId id="2147492473" r:id="rId6"/>
    <p:sldLayoutId id="2147492474" r:id="rId7"/>
    <p:sldLayoutId id="2147492475" r:id="rId8"/>
    <p:sldLayoutId id="2147492476" r:id="rId9"/>
    <p:sldLayoutId id="2147492477" r:id="rId10"/>
    <p:sldLayoutId id="2147492478" r:id="rId11"/>
    <p:sldLayoutId id="2147492479" r:id="rId12"/>
    <p:sldLayoutId id="2147492480"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0"/>
            <a:ext cx="7242175" cy="1981200"/>
            <a:chOff x="0" y="0"/>
            <a:chExt cx="4562" cy="1248"/>
          </a:xfrm>
        </p:grpSpPr>
        <p:sp>
          <p:nvSpPr>
            <p:cNvPr id="100355"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latin typeface="Tahoma" pitchFamily="-107" charset="-52"/>
                <a:ea typeface="+mn-ea"/>
              </a:endParaRPr>
            </a:p>
          </p:txBody>
        </p:sp>
        <p:sp>
          <p:nvSpPr>
            <p:cNvPr id="27657"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a:p>
          </p:txBody>
        </p:sp>
      </p:grpSp>
      <p:sp>
        <p:nvSpPr>
          <p:cNvPr id="100357"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0358"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9"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ltLang="en-US"/>
          </a:p>
        </p:txBody>
      </p:sp>
      <p:sp>
        <p:nvSpPr>
          <p:cNvPr id="100360"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ltLang="en-US"/>
          </a:p>
        </p:txBody>
      </p:sp>
      <p:sp>
        <p:nvSpPr>
          <p:cNvPr id="100361"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5483AB95-8A6B-437B-B35D-3F3F801EBC6C}" type="slidenum">
              <a:rPr lang="en-US" altLang="en-US"/>
              <a:pPr/>
              <a:t>‹#›</a:t>
            </a:fld>
            <a:endParaRPr lang="en-US" altLang="en-US"/>
          </a:p>
        </p:txBody>
      </p:sp>
    </p:spTree>
    <p:extLst>
      <p:ext uri="{BB962C8B-B14F-4D97-AF65-F5344CB8AC3E}">
        <p14:creationId xmlns:p14="http://schemas.microsoft.com/office/powerpoint/2010/main" val="614102599"/>
      </p:ext>
    </p:extLst>
  </p:cSld>
  <p:clrMap bg1="dk2" tx1="lt1" bg2="dk1" tx2="lt2" accent1="accent1" accent2="accent2" accent3="accent3" accent4="accent4" accent5="accent5" accent6="accent6" hlink="hlink" folHlink="folHlink"/>
  <p:sldLayoutIdLst>
    <p:sldLayoutId id="2147492482" r:id="rId1"/>
    <p:sldLayoutId id="2147492483" r:id="rId2"/>
    <p:sldLayoutId id="2147492484" r:id="rId3"/>
    <p:sldLayoutId id="2147492485" r:id="rId4"/>
    <p:sldLayoutId id="2147492486" r:id="rId5"/>
    <p:sldLayoutId id="2147492487" r:id="rId6"/>
    <p:sldLayoutId id="2147492488" r:id="rId7"/>
    <p:sldLayoutId id="2147492489" r:id="rId8"/>
    <p:sldLayoutId id="2147492490" r:id="rId9"/>
    <p:sldLayoutId id="2147492491" r:id="rId10"/>
    <p:sldLayoutId id="214749249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itchFamily="34"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S PGothic" pitchFamily="34" charset="-128"/>
          <a:cs typeface="ＭＳ Ｐゴシック"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S PGothic"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S PGothic"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MS PGothic" pitchFamily="34" charset="-128"/>
        </a:defRPr>
      </a:lvl5pPr>
      <a:lvl6pPr marL="25146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6pPr>
      <a:lvl7pPr marL="29718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7pPr>
      <a:lvl8pPr marL="34290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8pPr>
      <a:lvl9pPr marL="38862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defTabSz="914400"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400"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2778141309"/>
      </p:ext>
    </p:extLst>
  </p:cSld>
  <p:clrMap bg1="lt1" tx1="dk1" bg2="lt2" tx2="dk2" accent1="accent1" accent2="accent2" accent3="accent3" accent4="accent4" accent5="accent5" accent6="accent6" hlink="hlink" folHlink="folHlink"/>
  <p:sldLayoutIdLst>
    <p:sldLayoutId id="2147492494" r:id="rId1"/>
    <p:sldLayoutId id="2147492495" r:id="rId2"/>
    <p:sldLayoutId id="2147492496" r:id="rId3"/>
    <p:sldLayoutId id="2147492497" r:id="rId4"/>
    <p:sldLayoutId id="2147492498" r:id="rId5"/>
    <p:sldLayoutId id="2147492499" r:id="rId6"/>
    <p:sldLayoutId id="2147492500" r:id="rId7"/>
    <p:sldLayoutId id="2147492501" r:id="rId8"/>
    <p:sldLayoutId id="2147492502" r:id="rId9"/>
    <p:sldLayoutId id="2147492503" r:id="rId10"/>
    <p:sldLayoutId id="2147492504" r:id="rId11"/>
    <p:sldLayoutId id="2147492505" r:id="rId12"/>
    <p:sldLayoutId id="2147492506"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50178" name="Group 2"/>
          <p:cNvGrpSpPr>
            <a:grpSpLocks/>
          </p:cNvGrpSpPr>
          <p:nvPr/>
        </p:nvGrpSpPr>
        <p:grpSpPr bwMode="auto">
          <a:xfrm>
            <a:off x="0" y="7"/>
            <a:ext cx="9144000" cy="6918325"/>
            <a:chOff x="0" y="0"/>
            <a:chExt cx="5760" cy="4358"/>
          </a:xfrm>
        </p:grpSpPr>
        <p:sp>
          <p:nvSpPr>
            <p:cNvPr id="307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defRPr/>
              </a:pPr>
              <a:endParaRPr lang="en-US">
                <a:ea typeface="ＭＳ Ｐゴシック" charset="-128"/>
                <a:cs typeface="ＭＳ Ｐゴシック" charset="-128"/>
              </a:endParaRPr>
            </a:p>
          </p:txBody>
        </p:sp>
        <p:sp>
          <p:nvSpPr>
            <p:cNvPr id="307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defRPr/>
              </a:pPr>
              <a:endParaRPr lang="en-US">
                <a:ea typeface="ＭＳ Ｐゴシック" charset="-128"/>
                <a:cs typeface="ＭＳ Ｐゴシック" charset="-128"/>
              </a:endParaRPr>
            </a:p>
          </p:txBody>
        </p:sp>
        <p:sp>
          <p:nvSpPr>
            <p:cNvPr id="307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sp>
          <p:nvSpPr>
            <p:cNvPr id="307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defRPr/>
              </a:pPr>
              <a:endParaRPr lang="en-US">
                <a:ea typeface="ＭＳ Ｐゴシック" charset="-128"/>
                <a:cs typeface="ＭＳ Ｐゴシック" charset="-128"/>
              </a:endParaRPr>
            </a:p>
          </p:txBody>
        </p:sp>
        <p:sp>
          <p:nvSpPr>
            <p:cNvPr id="3079" name="Freeform 7"/>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sp>
          <p:nvSpPr>
            <p:cNvPr id="3080" name="Freeform 8"/>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defRPr/>
              </a:pPr>
              <a:endParaRPr lang="en-US">
                <a:ea typeface="ＭＳ Ｐゴシック" charset="-128"/>
                <a:cs typeface="ＭＳ Ｐゴシック" charset="-128"/>
              </a:endParaRPr>
            </a:p>
          </p:txBody>
        </p:sp>
        <p:sp>
          <p:nvSpPr>
            <p:cNvPr id="308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sp>
          <p:nvSpPr>
            <p:cNvPr id="3082" name="Freeform 10"/>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defRPr/>
              </a:pPr>
              <a:endParaRPr lang="en-US">
                <a:ea typeface="ＭＳ Ｐゴシック" charset="-128"/>
                <a:cs typeface="ＭＳ Ｐゴシック" charset="-128"/>
              </a:endParaRPr>
            </a:p>
          </p:txBody>
        </p:sp>
      </p:grpSp>
      <p:sp>
        <p:nvSpPr>
          <p:cNvPr id="50179" name="Rectangle 11"/>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3084"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4" rIns="91408" bIns="45704" numCol="1" anchor="b" anchorCtr="0" compatLnSpc="1">
            <a:prstTxWarp prst="textNoShape">
              <a:avLst/>
            </a:prstTxWarp>
          </a:bodyPr>
          <a:lstStyle>
            <a:lvl1pPr eaLnBrk="1" hangingPunct="1">
              <a:spcBef>
                <a:spcPct val="50000"/>
              </a:spcBef>
              <a:defRPr sz="1400">
                <a:latin typeface="+mn-lt"/>
                <a:ea typeface="ＭＳ Ｐゴシック" charset="-128"/>
                <a:cs typeface="ＭＳ Ｐゴシック" charset="-128"/>
              </a:defRPr>
            </a:lvl1pPr>
          </a:lstStyle>
          <a:p>
            <a:pPr>
              <a:defRPr/>
            </a:pPr>
            <a:endParaRPr lang="en-US"/>
          </a:p>
        </p:txBody>
      </p:sp>
      <p:sp>
        <p:nvSpPr>
          <p:cNvPr id="308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08" tIns="45704" rIns="91408" bIns="45704" numCol="1" anchor="b" anchorCtr="0" compatLnSpc="1">
            <a:prstTxWarp prst="textNoShape">
              <a:avLst/>
            </a:prstTxWarp>
          </a:bodyPr>
          <a:lstStyle>
            <a:lvl1pPr algn="ctr" eaLnBrk="1" hangingPunct="1">
              <a:spcBef>
                <a:spcPct val="50000"/>
              </a:spcBef>
              <a:defRPr sz="1400">
                <a:latin typeface="+mn-lt"/>
                <a:ea typeface="ＭＳ Ｐゴシック" charset="-128"/>
                <a:cs typeface="ＭＳ Ｐゴシック" charset="-128"/>
              </a:defRPr>
            </a:lvl1pPr>
          </a:lstStyle>
          <a:p>
            <a:pPr>
              <a:defRPr/>
            </a:pPr>
            <a:endParaRPr lang="en-US"/>
          </a:p>
        </p:txBody>
      </p:sp>
      <p:sp>
        <p:nvSpPr>
          <p:cNvPr id="3086"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08" tIns="45704" rIns="91408" bIns="45704" numCol="1" anchor="b" anchorCtr="0" compatLnSpc="1">
            <a:prstTxWarp prst="textNoShape">
              <a:avLst/>
            </a:prstTxWarp>
          </a:bodyPr>
          <a:lstStyle>
            <a:lvl1pPr algn="r" eaLnBrk="1" hangingPunct="1">
              <a:spcBef>
                <a:spcPct val="50000"/>
              </a:spcBef>
              <a:defRPr sz="1400">
                <a:latin typeface="Times New Roman" charset="0"/>
              </a:defRPr>
            </a:lvl1pPr>
          </a:lstStyle>
          <a:p>
            <a:pPr>
              <a:defRPr/>
            </a:pPr>
            <a:fld id="{0642940E-D833-E647-B34A-38A5B5436303}" type="slidenum">
              <a:rPr lang="en-US"/>
              <a:pPr>
                <a:defRPr/>
              </a:pPr>
              <a:t>‹#›</a:t>
            </a:fld>
            <a:endParaRPr lang="en-US"/>
          </a:p>
        </p:txBody>
      </p:sp>
      <p:sp>
        <p:nvSpPr>
          <p:cNvPr id="50183" name="Rectangle 15"/>
          <p:cNvSpPr>
            <a:spLocks noGrp="1" noChangeArrowheads="1"/>
          </p:cNvSpPr>
          <p:nvPr>
            <p:ph type="body" idx="1"/>
          </p:nvPr>
        </p:nvSpPr>
        <p:spPr bwMode="auto">
          <a:xfrm>
            <a:off x="0" y="1981200"/>
            <a:ext cx="91440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91878" r:id="rId1"/>
    <p:sldLayoutId id="2147491807" r:id="rId2"/>
    <p:sldLayoutId id="2147491808" r:id="rId3"/>
    <p:sldLayoutId id="2147491809" r:id="rId4"/>
    <p:sldLayoutId id="2147491810" r:id="rId5"/>
    <p:sldLayoutId id="2147491811" r:id="rId6"/>
    <p:sldLayoutId id="2147491812" r:id="rId7"/>
    <p:sldLayoutId id="2147491813" r:id="rId8"/>
    <p:sldLayoutId id="2147491814" r:id="rId9"/>
    <p:sldLayoutId id="2147491815" r:id="rId10"/>
    <p:sldLayoutId id="2147491816" r:id="rId11"/>
    <p:sldLayoutId id="2147491817" r:id="rId12"/>
    <p:sldLayoutId id="2147491818" r:id="rId13"/>
  </p:sldLayoutIdLst>
  <p:txStyles>
    <p:titleStyle>
      <a:lvl1pPr algn="ctr" rtl="0" eaLnBrk="0" fontAlgn="base" hangingPunct="0">
        <a:spcBef>
          <a:spcPct val="0"/>
        </a:spcBef>
        <a:spcAft>
          <a:spcPct val="0"/>
        </a:spcAft>
        <a:defRPr sz="4400">
          <a:solidFill>
            <a:srgbClr val="FFFFFF"/>
          </a:solidFill>
          <a:latin typeface="Arial"/>
          <a:ea typeface="ＭＳ Ｐゴシック" charset="0"/>
          <a:cs typeface="Arial"/>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7042" algn="ctr" rtl="0" fontAlgn="base">
        <a:spcBef>
          <a:spcPct val="0"/>
        </a:spcBef>
        <a:spcAft>
          <a:spcPct val="0"/>
        </a:spcAft>
        <a:defRPr sz="4400">
          <a:solidFill>
            <a:schemeClr val="tx2"/>
          </a:solidFill>
          <a:latin typeface="Times New Roman" charset="0"/>
        </a:defRPr>
      </a:lvl6pPr>
      <a:lvl7pPr marL="914085" algn="ctr" rtl="0" fontAlgn="base">
        <a:spcBef>
          <a:spcPct val="0"/>
        </a:spcBef>
        <a:spcAft>
          <a:spcPct val="0"/>
        </a:spcAft>
        <a:defRPr sz="4400">
          <a:solidFill>
            <a:schemeClr val="tx2"/>
          </a:solidFill>
          <a:latin typeface="Times New Roman" charset="0"/>
        </a:defRPr>
      </a:lvl7pPr>
      <a:lvl8pPr marL="1371124" algn="ctr" rtl="0" fontAlgn="base">
        <a:spcBef>
          <a:spcPct val="0"/>
        </a:spcBef>
        <a:spcAft>
          <a:spcPct val="0"/>
        </a:spcAft>
        <a:defRPr sz="4400">
          <a:solidFill>
            <a:schemeClr val="tx2"/>
          </a:solidFill>
          <a:latin typeface="Times New Roman" charset="0"/>
        </a:defRPr>
      </a:lvl8pPr>
      <a:lvl9pPr marL="1828170" algn="ctr" rtl="0" fontAlgn="base">
        <a:spcBef>
          <a:spcPct val="0"/>
        </a:spcBef>
        <a:spcAft>
          <a:spcPct val="0"/>
        </a:spcAft>
        <a:defRPr sz="4400">
          <a:solidFill>
            <a:schemeClr val="tx2"/>
          </a:solidFill>
          <a:latin typeface="Times New Roman" charset="0"/>
        </a:defRPr>
      </a:lvl9pPr>
    </p:titleStyle>
    <p:bodyStyle>
      <a:lvl1pPr marL="342781" indent="-342781" algn="l" rtl="0" eaLnBrk="0" fontAlgn="base" hangingPunct="0">
        <a:spcBef>
          <a:spcPct val="20000"/>
        </a:spcBef>
        <a:spcAft>
          <a:spcPct val="0"/>
        </a:spcAft>
        <a:buChar char="•"/>
        <a:defRPr sz="3200">
          <a:solidFill>
            <a:srgbClr val="FFFFFF"/>
          </a:solidFill>
          <a:latin typeface="Arial"/>
          <a:ea typeface="ＭＳ Ｐゴシック" charset="0"/>
          <a:cs typeface="Arial"/>
        </a:defRPr>
      </a:lvl1pPr>
      <a:lvl2pPr marL="742691" indent="-285652" algn="l" rtl="0" eaLnBrk="0" fontAlgn="base" hangingPunct="0">
        <a:spcBef>
          <a:spcPct val="20000"/>
        </a:spcBef>
        <a:spcAft>
          <a:spcPct val="0"/>
        </a:spcAft>
        <a:buChar char="–"/>
        <a:defRPr sz="2800">
          <a:solidFill>
            <a:srgbClr val="FFFFFF"/>
          </a:solidFill>
          <a:latin typeface="Arial"/>
          <a:ea typeface="ＭＳ Ｐゴシック" charset="-128"/>
          <a:cs typeface="Arial"/>
        </a:defRPr>
      </a:lvl2pPr>
      <a:lvl3pPr marL="1142602" indent="-228522" algn="l" rtl="0" eaLnBrk="0" fontAlgn="base" hangingPunct="0">
        <a:spcBef>
          <a:spcPct val="20000"/>
        </a:spcBef>
        <a:spcAft>
          <a:spcPct val="0"/>
        </a:spcAft>
        <a:buChar char="•"/>
        <a:defRPr sz="2400">
          <a:solidFill>
            <a:srgbClr val="FFFFFF"/>
          </a:solidFill>
          <a:latin typeface="Arial"/>
          <a:ea typeface="ＭＳ Ｐゴシック" charset="-128"/>
          <a:cs typeface="Arial"/>
        </a:defRPr>
      </a:lvl3pPr>
      <a:lvl4pPr marL="1599645" indent="-228522" algn="l" rtl="0" eaLnBrk="0" fontAlgn="base" hangingPunct="0">
        <a:spcBef>
          <a:spcPct val="20000"/>
        </a:spcBef>
        <a:spcAft>
          <a:spcPct val="0"/>
        </a:spcAft>
        <a:buChar char="–"/>
        <a:defRPr sz="2000">
          <a:solidFill>
            <a:srgbClr val="FFFFFF"/>
          </a:solidFill>
          <a:latin typeface="Arial"/>
          <a:ea typeface="ＭＳ Ｐゴシック" charset="-128"/>
          <a:cs typeface="Arial"/>
        </a:defRPr>
      </a:lvl4pPr>
      <a:lvl5pPr marL="2056686" indent="-228522" algn="l" rtl="0" eaLnBrk="0" fontAlgn="base" hangingPunct="0">
        <a:spcBef>
          <a:spcPct val="20000"/>
        </a:spcBef>
        <a:spcAft>
          <a:spcPct val="0"/>
        </a:spcAft>
        <a:buChar char="»"/>
        <a:defRPr sz="2000">
          <a:solidFill>
            <a:srgbClr val="FFFFFF"/>
          </a:solidFill>
          <a:latin typeface="Arial"/>
          <a:ea typeface="ＭＳ Ｐゴシック" charset="-128"/>
          <a:cs typeface="Arial"/>
        </a:defRPr>
      </a:lvl5pPr>
      <a:lvl6pPr marL="2513726" indent="-228522" algn="l" rtl="0" fontAlgn="base">
        <a:spcBef>
          <a:spcPct val="20000"/>
        </a:spcBef>
        <a:spcAft>
          <a:spcPct val="0"/>
        </a:spcAft>
        <a:buChar char="»"/>
        <a:defRPr sz="2000">
          <a:solidFill>
            <a:schemeClr val="tx1"/>
          </a:solidFill>
          <a:latin typeface="+mn-lt"/>
          <a:ea typeface="ＭＳ Ｐゴシック" charset="-128"/>
        </a:defRPr>
      </a:lvl6pPr>
      <a:lvl7pPr marL="2970770" indent="-228522" algn="l" rtl="0" fontAlgn="base">
        <a:spcBef>
          <a:spcPct val="20000"/>
        </a:spcBef>
        <a:spcAft>
          <a:spcPct val="0"/>
        </a:spcAft>
        <a:buChar char="»"/>
        <a:defRPr sz="2000">
          <a:solidFill>
            <a:schemeClr val="tx1"/>
          </a:solidFill>
          <a:latin typeface="+mn-lt"/>
          <a:ea typeface="ＭＳ Ｐゴシック" charset="-128"/>
        </a:defRPr>
      </a:lvl7pPr>
      <a:lvl8pPr marL="3427810" indent="-228522" algn="l" rtl="0" fontAlgn="base">
        <a:spcBef>
          <a:spcPct val="20000"/>
        </a:spcBef>
        <a:spcAft>
          <a:spcPct val="0"/>
        </a:spcAft>
        <a:buChar char="»"/>
        <a:defRPr sz="2000">
          <a:solidFill>
            <a:schemeClr val="tx1"/>
          </a:solidFill>
          <a:latin typeface="+mn-lt"/>
          <a:ea typeface="ＭＳ Ｐゴシック" charset="-128"/>
        </a:defRPr>
      </a:lvl8pPr>
      <a:lvl9pPr marL="3884852" indent="-228522"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1609530643"/>
      </p:ext>
    </p:extLst>
  </p:cSld>
  <p:clrMap bg1="lt1" tx1="dk1" bg2="lt2" tx2="dk2" accent1="accent1" accent2="accent2" accent3="accent3" accent4="accent4" accent5="accent5" accent6="accent6" hlink="hlink" folHlink="folHlink"/>
  <p:sldLayoutIdLst>
    <p:sldLayoutId id="2147492508" r:id="rId1"/>
    <p:sldLayoutId id="2147492509" r:id="rId2"/>
    <p:sldLayoutId id="2147492510" r:id="rId3"/>
    <p:sldLayoutId id="2147492511" r:id="rId4"/>
    <p:sldLayoutId id="2147492512" r:id="rId5"/>
    <p:sldLayoutId id="2147492513" r:id="rId6"/>
    <p:sldLayoutId id="2147492514" r:id="rId7"/>
    <p:sldLayoutId id="2147492515" r:id="rId8"/>
    <p:sldLayoutId id="2147492516" r:id="rId9"/>
    <p:sldLayoutId id="2147492517" r:id="rId10"/>
    <p:sldLayoutId id="2147492518" r:id="rId11"/>
    <p:sldLayoutId id="2147492519"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4938" y="889000"/>
            <a:ext cx="8885237" cy="11557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34938" y="2116138"/>
            <a:ext cx="8896350" cy="4135437"/>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Freeform 7"/>
          <p:cNvSpPr>
            <a:spLocks/>
          </p:cNvSpPr>
          <p:nvPr/>
        </p:nvSpPr>
        <p:spPr bwMode="auto">
          <a:xfrm>
            <a:off x="3587750" y="53975"/>
            <a:ext cx="1982788" cy="654050"/>
          </a:xfrm>
          <a:custGeom>
            <a:avLst/>
            <a:gdLst>
              <a:gd name="T0" fmla="*/ 16 w 1249"/>
              <a:gd name="T1" fmla="*/ 67 h 412"/>
              <a:gd name="T2" fmla="*/ 26 w 1249"/>
              <a:gd name="T3" fmla="*/ 62 h 412"/>
              <a:gd name="T4" fmla="*/ 452 w 1249"/>
              <a:gd name="T5" fmla="*/ 62 h 412"/>
              <a:gd name="T6" fmla="*/ 483 w 1249"/>
              <a:gd name="T7" fmla="*/ 40 h 412"/>
              <a:gd name="T8" fmla="*/ 505 w 1249"/>
              <a:gd name="T9" fmla="*/ 27 h 412"/>
              <a:gd name="T10" fmla="*/ 526 w 1249"/>
              <a:gd name="T11" fmla="*/ 17 h 412"/>
              <a:gd name="T12" fmla="*/ 552 w 1249"/>
              <a:gd name="T13" fmla="*/ 11 h 412"/>
              <a:gd name="T14" fmla="*/ 578 w 1249"/>
              <a:gd name="T15" fmla="*/ 5 h 412"/>
              <a:gd name="T16" fmla="*/ 605 w 1249"/>
              <a:gd name="T17" fmla="*/ 2 h 412"/>
              <a:gd name="T18" fmla="*/ 639 w 1249"/>
              <a:gd name="T19" fmla="*/ 0 h 412"/>
              <a:gd name="T20" fmla="*/ 678 w 1249"/>
              <a:gd name="T21" fmla="*/ 5 h 412"/>
              <a:gd name="T22" fmla="*/ 714 w 1249"/>
              <a:gd name="T23" fmla="*/ 15 h 412"/>
              <a:gd name="T24" fmla="*/ 740 w 1249"/>
              <a:gd name="T25" fmla="*/ 27 h 412"/>
              <a:gd name="T26" fmla="*/ 768 w 1249"/>
              <a:gd name="T27" fmla="*/ 40 h 412"/>
              <a:gd name="T28" fmla="*/ 786 w 1249"/>
              <a:gd name="T29" fmla="*/ 51 h 412"/>
              <a:gd name="T30" fmla="*/ 802 w 1249"/>
              <a:gd name="T31" fmla="*/ 64 h 412"/>
              <a:gd name="T32" fmla="*/ 1209 w 1249"/>
              <a:gd name="T33" fmla="*/ 62 h 412"/>
              <a:gd name="T34" fmla="*/ 1223 w 1249"/>
              <a:gd name="T35" fmla="*/ 66 h 412"/>
              <a:gd name="T36" fmla="*/ 1233 w 1249"/>
              <a:gd name="T37" fmla="*/ 73 h 412"/>
              <a:gd name="T38" fmla="*/ 1242 w 1249"/>
              <a:gd name="T39" fmla="*/ 91 h 412"/>
              <a:gd name="T40" fmla="*/ 1246 w 1249"/>
              <a:gd name="T41" fmla="*/ 112 h 412"/>
              <a:gd name="T42" fmla="*/ 1248 w 1249"/>
              <a:gd name="T43" fmla="*/ 137 h 412"/>
              <a:gd name="T44" fmla="*/ 1248 w 1249"/>
              <a:gd name="T45" fmla="*/ 349 h 412"/>
              <a:gd name="T46" fmla="*/ 809 w 1249"/>
              <a:gd name="T47" fmla="*/ 350 h 412"/>
              <a:gd name="T48" fmla="*/ 700 w 1249"/>
              <a:gd name="T49" fmla="*/ 409 h 412"/>
              <a:gd name="T50" fmla="*/ 523 w 1249"/>
              <a:gd name="T51" fmla="*/ 411 h 412"/>
              <a:gd name="T52" fmla="*/ 437 w 1249"/>
              <a:gd name="T53" fmla="*/ 346 h 412"/>
              <a:gd name="T54" fmla="*/ 46 w 1249"/>
              <a:gd name="T55" fmla="*/ 349 h 412"/>
              <a:gd name="T56" fmla="*/ 0 w 1249"/>
              <a:gd name="T57" fmla="*/ 349 h 412"/>
              <a:gd name="T58" fmla="*/ 0 w 1249"/>
              <a:gd name="T59" fmla="*/ 152 h 412"/>
              <a:gd name="T60" fmla="*/ 0 w 1249"/>
              <a:gd name="T61" fmla="*/ 123 h 412"/>
              <a:gd name="T62" fmla="*/ 5 w 1249"/>
              <a:gd name="T63" fmla="*/ 94 h 412"/>
              <a:gd name="T64" fmla="*/ 9 w 1249"/>
              <a:gd name="T65" fmla="*/ 80 h 412"/>
              <a:gd name="T66" fmla="*/ 16 w 1249"/>
              <a:gd name="T67" fmla="*/ 6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29" name="Oval 8"/>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ctr"/>
            <a:endParaRPr kumimoji="1" lang="en-US">
              <a:solidFill>
                <a:srgbClr val="FFFFCC"/>
              </a:solidFill>
              <a:effectLst/>
            </a:endParaRPr>
          </a:p>
        </p:txBody>
      </p:sp>
      <p:sp>
        <p:nvSpPr>
          <p:cNvPr id="1030" name="Freeform 9"/>
          <p:cNvSpPr>
            <a:spLocks/>
          </p:cNvSpPr>
          <p:nvPr/>
        </p:nvSpPr>
        <p:spPr bwMode="auto">
          <a:xfrm>
            <a:off x="3586163" y="452438"/>
            <a:ext cx="1984375" cy="304800"/>
          </a:xfrm>
          <a:custGeom>
            <a:avLst/>
            <a:gdLst>
              <a:gd name="T0" fmla="*/ 60 w 1250"/>
              <a:gd name="T1" fmla="*/ 42 h 192"/>
              <a:gd name="T2" fmla="*/ 98 w 1250"/>
              <a:gd name="T3" fmla="*/ 42 h 192"/>
              <a:gd name="T4" fmla="*/ 128 w 1250"/>
              <a:gd name="T5" fmla="*/ 63 h 192"/>
              <a:gd name="T6" fmla="*/ 176 w 1250"/>
              <a:gd name="T7" fmla="*/ 51 h 192"/>
              <a:gd name="T8" fmla="*/ 231 w 1250"/>
              <a:gd name="T9" fmla="*/ 45 h 192"/>
              <a:gd name="T10" fmla="*/ 269 w 1250"/>
              <a:gd name="T11" fmla="*/ 57 h 192"/>
              <a:gd name="T12" fmla="*/ 311 w 1250"/>
              <a:gd name="T13" fmla="*/ 51 h 192"/>
              <a:gd name="T14" fmla="*/ 378 w 1250"/>
              <a:gd name="T15" fmla="*/ 54 h 192"/>
              <a:gd name="T16" fmla="*/ 420 w 1250"/>
              <a:gd name="T17" fmla="*/ 63 h 192"/>
              <a:gd name="T18" fmla="*/ 483 w 1250"/>
              <a:gd name="T19" fmla="*/ 80 h 192"/>
              <a:gd name="T20" fmla="*/ 513 w 1250"/>
              <a:gd name="T21" fmla="*/ 99 h 192"/>
              <a:gd name="T22" fmla="*/ 536 w 1250"/>
              <a:gd name="T23" fmla="*/ 130 h 192"/>
              <a:gd name="T24" fmla="*/ 578 w 1250"/>
              <a:gd name="T25" fmla="*/ 129 h 192"/>
              <a:gd name="T26" fmla="*/ 617 w 1250"/>
              <a:gd name="T27" fmla="*/ 139 h 192"/>
              <a:gd name="T28" fmla="*/ 651 w 1250"/>
              <a:gd name="T29" fmla="*/ 131 h 192"/>
              <a:gd name="T30" fmla="*/ 688 w 1250"/>
              <a:gd name="T31" fmla="*/ 121 h 192"/>
              <a:gd name="T32" fmla="*/ 728 w 1250"/>
              <a:gd name="T33" fmla="*/ 101 h 192"/>
              <a:gd name="T34" fmla="*/ 769 w 1250"/>
              <a:gd name="T35" fmla="*/ 68 h 192"/>
              <a:gd name="T36" fmla="*/ 814 w 1250"/>
              <a:gd name="T37" fmla="*/ 52 h 192"/>
              <a:gd name="T38" fmla="*/ 844 w 1250"/>
              <a:gd name="T39" fmla="*/ 56 h 192"/>
              <a:gd name="T40" fmla="*/ 881 w 1250"/>
              <a:gd name="T41" fmla="*/ 57 h 192"/>
              <a:gd name="T42" fmla="*/ 933 w 1250"/>
              <a:gd name="T43" fmla="*/ 69 h 192"/>
              <a:gd name="T44" fmla="*/ 963 w 1250"/>
              <a:gd name="T45" fmla="*/ 51 h 192"/>
              <a:gd name="T46" fmla="*/ 989 w 1250"/>
              <a:gd name="T47" fmla="*/ 55 h 192"/>
              <a:gd name="T48" fmla="*/ 1035 w 1250"/>
              <a:gd name="T49" fmla="*/ 33 h 192"/>
              <a:gd name="T50" fmla="*/ 1063 w 1250"/>
              <a:gd name="T51" fmla="*/ 35 h 192"/>
              <a:gd name="T52" fmla="*/ 1096 w 1250"/>
              <a:gd name="T53" fmla="*/ 6 h 192"/>
              <a:gd name="T54" fmla="*/ 1130 w 1250"/>
              <a:gd name="T55" fmla="*/ 32 h 192"/>
              <a:gd name="T56" fmla="*/ 1164 w 1250"/>
              <a:gd name="T57" fmla="*/ 0 h 192"/>
              <a:gd name="T58" fmla="*/ 1195 w 1250"/>
              <a:gd name="T59" fmla="*/ 38 h 192"/>
              <a:gd name="T60" fmla="*/ 1227 w 1250"/>
              <a:gd name="T61" fmla="*/ 16 h 192"/>
              <a:gd name="T62" fmla="*/ 1249 w 1250"/>
              <a:gd name="T63" fmla="*/ 28 h 192"/>
              <a:gd name="T64" fmla="*/ 822 w 1250"/>
              <a:gd name="T65" fmla="*/ 144 h 192"/>
              <a:gd name="T66" fmla="*/ 563 w 1250"/>
              <a:gd name="T67" fmla="*/ 191 h 192"/>
              <a:gd name="T68" fmla="*/ 441 w 1250"/>
              <a:gd name="T69" fmla="*/ 98 h 192"/>
              <a:gd name="T70" fmla="*/ 0 w 1250"/>
              <a:gd name="T71" fmla="*/ 19 h 192"/>
              <a:gd name="T72" fmla="*/ 18 w 1250"/>
              <a:gd name="T73" fmla="*/ 33 h 192"/>
              <a:gd name="T74" fmla="*/ 43 w 1250"/>
              <a:gd name="T75" fmla="*/ 38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1" name="Freeform 10"/>
          <p:cNvSpPr>
            <a:spLocks/>
          </p:cNvSpPr>
          <p:nvPr/>
        </p:nvSpPr>
        <p:spPr bwMode="auto">
          <a:xfrm>
            <a:off x="3586163" y="508000"/>
            <a:ext cx="1984375" cy="306388"/>
          </a:xfrm>
          <a:custGeom>
            <a:avLst/>
            <a:gdLst>
              <a:gd name="T0" fmla="*/ 26 w 1250"/>
              <a:gd name="T1" fmla="*/ 125 h 193"/>
              <a:gd name="T2" fmla="*/ 450 w 1250"/>
              <a:gd name="T3" fmla="*/ 125 h 193"/>
              <a:gd name="T4" fmla="*/ 487 w 1250"/>
              <a:gd name="T5" fmla="*/ 155 h 193"/>
              <a:gd name="T6" fmla="*/ 532 w 1250"/>
              <a:gd name="T7" fmla="*/ 175 h 193"/>
              <a:gd name="T8" fmla="*/ 587 w 1250"/>
              <a:gd name="T9" fmla="*/ 188 h 193"/>
              <a:gd name="T10" fmla="*/ 672 w 1250"/>
              <a:gd name="T11" fmla="*/ 188 h 193"/>
              <a:gd name="T12" fmla="*/ 769 w 1250"/>
              <a:gd name="T13" fmla="*/ 158 h 193"/>
              <a:gd name="T14" fmla="*/ 811 w 1250"/>
              <a:gd name="T15" fmla="*/ 125 h 193"/>
              <a:gd name="T16" fmla="*/ 1224 w 1250"/>
              <a:gd name="T17" fmla="*/ 124 h 193"/>
              <a:gd name="T18" fmla="*/ 1243 w 1250"/>
              <a:gd name="T19" fmla="*/ 114 h 193"/>
              <a:gd name="T20" fmla="*/ 1249 w 1250"/>
              <a:gd name="T21" fmla="*/ 96 h 193"/>
              <a:gd name="T22" fmla="*/ 1238 w 1250"/>
              <a:gd name="T23" fmla="*/ 0 h 193"/>
              <a:gd name="T24" fmla="*/ 1227 w 1250"/>
              <a:gd name="T25" fmla="*/ 18 h 193"/>
              <a:gd name="T26" fmla="*/ 1218 w 1250"/>
              <a:gd name="T27" fmla="*/ 33 h 193"/>
              <a:gd name="T28" fmla="*/ 1196 w 1250"/>
              <a:gd name="T29" fmla="*/ 24 h 193"/>
              <a:gd name="T30" fmla="*/ 1170 w 1250"/>
              <a:gd name="T31" fmla="*/ 14 h 193"/>
              <a:gd name="T32" fmla="*/ 1138 w 1250"/>
              <a:gd name="T33" fmla="*/ 33 h 193"/>
              <a:gd name="T34" fmla="*/ 1117 w 1250"/>
              <a:gd name="T35" fmla="*/ 24 h 193"/>
              <a:gd name="T36" fmla="*/ 1089 w 1250"/>
              <a:gd name="T37" fmla="*/ 19 h 193"/>
              <a:gd name="T38" fmla="*/ 1074 w 1250"/>
              <a:gd name="T39" fmla="*/ 38 h 193"/>
              <a:gd name="T40" fmla="*/ 1046 w 1250"/>
              <a:gd name="T41" fmla="*/ 33 h 193"/>
              <a:gd name="T42" fmla="*/ 1007 w 1250"/>
              <a:gd name="T43" fmla="*/ 38 h 193"/>
              <a:gd name="T44" fmla="*/ 969 w 1250"/>
              <a:gd name="T45" fmla="*/ 33 h 193"/>
              <a:gd name="T46" fmla="*/ 932 w 1250"/>
              <a:gd name="T47" fmla="*/ 47 h 193"/>
              <a:gd name="T48" fmla="*/ 901 w 1250"/>
              <a:gd name="T49" fmla="*/ 34 h 193"/>
              <a:gd name="T50" fmla="*/ 847 w 1250"/>
              <a:gd name="T51" fmla="*/ 44 h 193"/>
              <a:gd name="T52" fmla="*/ 807 w 1250"/>
              <a:gd name="T53" fmla="*/ 43 h 193"/>
              <a:gd name="T54" fmla="*/ 783 w 1250"/>
              <a:gd name="T55" fmla="*/ 81 h 193"/>
              <a:gd name="T56" fmla="*/ 765 w 1250"/>
              <a:gd name="T57" fmla="*/ 111 h 193"/>
              <a:gd name="T58" fmla="*/ 729 w 1250"/>
              <a:gd name="T59" fmla="*/ 122 h 193"/>
              <a:gd name="T60" fmla="*/ 697 w 1250"/>
              <a:gd name="T61" fmla="*/ 132 h 193"/>
              <a:gd name="T62" fmla="*/ 634 w 1250"/>
              <a:gd name="T63" fmla="*/ 137 h 193"/>
              <a:gd name="T64" fmla="*/ 556 w 1250"/>
              <a:gd name="T65" fmla="*/ 145 h 193"/>
              <a:gd name="T66" fmla="*/ 499 w 1250"/>
              <a:gd name="T67" fmla="*/ 116 h 193"/>
              <a:gd name="T68" fmla="*/ 454 w 1250"/>
              <a:gd name="T69" fmla="*/ 57 h 193"/>
              <a:gd name="T70" fmla="*/ 399 w 1250"/>
              <a:gd name="T71" fmla="*/ 47 h 193"/>
              <a:gd name="T72" fmla="*/ 332 w 1250"/>
              <a:gd name="T73" fmla="*/ 33 h 193"/>
              <a:gd name="T74" fmla="*/ 262 w 1250"/>
              <a:gd name="T75" fmla="*/ 24 h 193"/>
              <a:gd name="T76" fmla="*/ 214 w 1250"/>
              <a:gd name="T77" fmla="*/ 35 h 193"/>
              <a:gd name="T78" fmla="*/ 186 w 1250"/>
              <a:gd name="T79" fmla="*/ 32 h 193"/>
              <a:gd name="T80" fmla="*/ 145 w 1250"/>
              <a:gd name="T81" fmla="*/ 37 h 193"/>
              <a:gd name="T82" fmla="*/ 102 w 1250"/>
              <a:gd name="T83" fmla="*/ 35 h 193"/>
              <a:gd name="T84" fmla="*/ 57 w 1250"/>
              <a:gd name="T85" fmla="*/ 43 h 193"/>
              <a:gd name="T86" fmla="*/ 11 w 1250"/>
              <a:gd name="T87" fmla="*/ 38 h 193"/>
              <a:gd name="T88" fmla="*/ 1 w 1250"/>
              <a:gd name="T89" fmla="*/ 74 h 193"/>
              <a:gd name="T90" fmla="*/ 9 w 1250"/>
              <a:gd name="T91" fmla="*/ 118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2" name="Freeform 11"/>
          <p:cNvSpPr>
            <a:spLocks/>
          </p:cNvSpPr>
          <p:nvPr/>
        </p:nvSpPr>
        <p:spPr bwMode="auto">
          <a:xfrm>
            <a:off x="3598863" y="557213"/>
            <a:ext cx="1947862" cy="228600"/>
          </a:xfrm>
          <a:custGeom>
            <a:avLst/>
            <a:gdLst>
              <a:gd name="T0" fmla="*/ 301 w 1227"/>
              <a:gd name="T1" fmla="*/ 45 h 144"/>
              <a:gd name="T2" fmla="*/ 219 w 1227"/>
              <a:gd name="T3" fmla="*/ 50 h 144"/>
              <a:gd name="T4" fmla="*/ 97 w 1227"/>
              <a:gd name="T5" fmla="*/ 50 h 144"/>
              <a:gd name="T6" fmla="*/ 40 w 1227"/>
              <a:gd name="T7" fmla="*/ 49 h 144"/>
              <a:gd name="T8" fmla="*/ 8 w 1227"/>
              <a:gd name="T9" fmla="*/ 36 h 144"/>
              <a:gd name="T10" fmla="*/ 0 w 1227"/>
              <a:gd name="T11" fmla="*/ 46 h 144"/>
              <a:gd name="T12" fmla="*/ 46 w 1227"/>
              <a:gd name="T13" fmla="*/ 64 h 144"/>
              <a:gd name="T14" fmla="*/ 103 w 1227"/>
              <a:gd name="T15" fmla="*/ 63 h 144"/>
              <a:gd name="T16" fmla="*/ 134 w 1227"/>
              <a:gd name="T17" fmla="*/ 65 h 144"/>
              <a:gd name="T18" fmla="*/ 204 w 1227"/>
              <a:gd name="T19" fmla="*/ 68 h 144"/>
              <a:gd name="T20" fmla="*/ 341 w 1227"/>
              <a:gd name="T21" fmla="*/ 63 h 144"/>
              <a:gd name="T22" fmla="*/ 440 w 1227"/>
              <a:gd name="T23" fmla="*/ 64 h 144"/>
              <a:gd name="T24" fmla="*/ 485 w 1227"/>
              <a:gd name="T25" fmla="*/ 105 h 144"/>
              <a:gd name="T26" fmla="*/ 558 w 1227"/>
              <a:gd name="T27" fmla="*/ 136 h 144"/>
              <a:gd name="T28" fmla="*/ 642 w 1227"/>
              <a:gd name="T29" fmla="*/ 143 h 144"/>
              <a:gd name="T30" fmla="*/ 728 w 1227"/>
              <a:gd name="T31" fmla="*/ 121 h 144"/>
              <a:gd name="T32" fmla="*/ 786 w 1227"/>
              <a:gd name="T33" fmla="*/ 82 h 144"/>
              <a:gd name="T34" fmla="*/ 827 w 1227"/>
              <a:gd name="T35" fmla="*/ 67 h 144"/>
              <a:gd name="T36" fmla="*/ 937 w 1227"/>
              <a:gd name="T37" fmla="*/ 68 h 144"/>
              <a:gd name="T38" fmla="*/ 1021 w 1227"/>
              <a:gd name="T39" fmla="*/ 67 h 144"/>
              <a:gd name="T40" fmla="*/ 1118 w 1227"/>
              <a:gd name="T41" fmla="*/ 67 h 144"/>
              <a:gd name="T42" fmla="*/ 1211 w 1227"/>
              <a:gd name="T43" fmla="*/ 69 h 144"/>
              <a:gd name="T44" fmla="*/ 1226 w 1227"/>
              <a:gd name="T45" fmla="*/ 34 h 144"/>
              <a:gd name="T46" fmla="*/ 1211 w 1227"/>
              <a:gd name="T47" fmla="*/ 37 h 144"/>
              <a:gd name="T48" fmla="*/ 1171 w 1227"/>
              <a:gd name="T49" fmla="*/ 59 h 144"/>
              <a:gd name="T50" fmla="*/ 1064 w 1227"/>
              <a:gd name="T51" fmla="*/ 56 h 144"/>
              <a:gd name="T52" fmla="*/ 941 w 1227"/>
              <a:gd name="T53" fmla="*/ 58 h 144"/>
              <a:gd name="T54" fmla="*/ 851 w 1227"/>
              <a:gd name="T55" fmla="*/ 62 h 144"/>
              <a:gd name="T56" fmla="*/ 815 w 1227"/>
              <a:gd name="T57" fmla="*/ 53 h 144"/>
              <a:gd name="T58" fmla="*/ 809 w 1227"/>
              <a:gd name="T59" fmla="*/ 32 h 144"/>
              <a:gd name="T60" fmla="*/ 798 w 1227"/>
              <a:gd name="T61" fmla="*/ 22 h 144"/>
              <a:gd name="T62" fmla="*/ 760 w 1227"/>
              <a:gd name="T63" fmla="*/ 72 h 144"/>
              <a:gd name="T64" fmla="*/ 718 w 1227"/>
              <a:gd name="T65" fmla="*/ 101 h 144"/>
              <a:gd name="T66" fmla="*/ 671 w 1227"/>
              <a:gd name="T67" fmla="*/ 112 h 144"/>
              <a:gd name="T68" fmla="*/ 618 w 1227"/>
              <a:gd name="T69" fmla="*/ 124 h 144"/>
              <a:gd name="T70" fmla="*/ 557 w 1227"/>
              <a:gd name="T71" fmla="*/ 110 h 144"/>
              <a:gd name="T72" fmla="*/ 520 w 1227"/>
              <a:gd name="T73" fmla="*/ 93 h 144"/>
              <a:gd name="T74" fmla="*/ 486 w 1227"/>
              <a:gd name="T75" fmla="*/ 86 h 144"/>
              <a:gd name="T76" fmla="*/ 461 w 1227"/>
              <a:gd name="T77" fmla="*/ 62 h 144"/>
              <a:gd name="T78" fmla="*/ 432 w 1227"/>
              <a:gd name="T79" fmla="*/ 24 h 144"/>
              <a:gd name="T80" fmla="*/ 413 w 1227"/>
              <a:gd name="T81" fmla="*/ 43 h 144"/>
              <a:gd name="T82" fmla="*/ 339 w 1227"/>
              <a:gd name="T83" fmla="*/ 48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3" name="Freeform 12"/>
          <p:cNvSpPr>
            <a:spLocks/>
          </p:cNvSpPr>
          <p:nvPr/>
        </p:nvSpPr>
        <p:spPr bwMode="auto">
          <a:xfrm>
            <a:off x="4868863" y="249238"/>
            <a:ext cx="122237" cy="406400"/>
          </a:xfrm>
          <a:custGeom>
            <a:avLst/>
            <a:gdLst>
              <a:gd name="T0" fmla="*/ 51 w 77"/>
              <a:gd name="T1" fmla="*/ 6 h 256"/>
              <a:gd name="T2" fmla="*/ 47 w 77"/>
              <a:gd name="T3" fmla="*/ 25 h 256"/>
              <a:gd name="T4" fmla="*/ 76 w 77"/>
              <a:gd name="T5" fmla="*/ 27 h 256"/>
              <a:gd name="T6" fmla="*/ 65 w 77"/>
              <a:gd name="T7" fmla="*/ 61 h 256"/>
              <a:gd name="T8" fmla="*/ 66 w 77"/>
              <a:gd name="T9" fmla="*/ 87 h 256"/>
              <a:gd name="T10" fmla="*/ 73 w 77"/>
              <a:gd name="T11" fmla="*/ 110 h 256"/>
              <a:gd name="T12" fmla="*/ 61 w 77"/>
              <a:gd name="T13" fmla="*/ 133 h 256"/>
              <a:gd name="T14" fmla="*/ 57 w 77"/>
              <a:gd name="T15" fmla="*/ 157 h 256"/>
              <a:gd name="T16" fmla="*/ 51 w 77"/>
              <a:gd name="T17" fmla="*/ 181 h 256"/>
              <a:gd name="T18" fmla="*/ 42 w 77"/>
              <a:gd name="T19" fmla="*/ 197 h 256"/>
              <a:gd name="T20" fmla="*/ 32 w 77"/>
              <a:gd name="T21" fmla="*/ 213 h 256"/>
              <a:gd name="T22" fmla="*/ 20 w 77"/>
              <a:gd name="T23" fmla="*/ 230 h 256"/>
              <a:gd name="T24" fmla="*/ 13 w 77"/>
              <a:gd name="T25" fmla="*/ 241 h 256"/>
              <a:gd name="T26" fmla="*/ 0 w 77"/>
              <a:gd name="T27" fmla="*/ 255 h 256"/>
              <a:gd name="T28" fmla="*/ 8 w 77"/>
              <a:gd name="T29" fmla="*/ 230 h 256"/>
              <a:gd name="T30" fmla="*/ 24 w 77"/>
              <a:gd name="T31" fmla="*/ 212 h 256"/>
              <a:gd name="T32" fmla="*/ 21 w 77"/>
              <a:gd name="T33" fmla="*/ 192 h 256"/>
              <a:gd name="T34" fmla="*/ 36 w 77"/>
              <a:gd name="T35" fmla="*/ 167 h 256"/>
              <a:gd name="T36" fmla="*/ 44 w 77"/>
              <a:gd name="T37" fmla="*/ 137 h 256"/>
              <a:gd name="T38" fmla="*/ 40 w 77"/>
              <a:gd name="T39" fmla="*/ 108 h 256"/>
              <a:gd name="T40" fmla="*/ 43 w 77"/>
              <a:gd name="T41" fmla="*/ 85 h 256"/>
              <a:gd name="T42" fmla="*/ 40 w 77"/>
              <a:gd name="T43" fmla="*/ 68 h 256"/>
              <a:gd name="T44" fmla="*/ 19 w 77"/>
              <a:gd name="T45" fmla="*/ 36 h 256"/>
              <a:gd name="T46" fmla="*/ 6 w 77"/>
              <a:gd name="T47" fmla="*/ 3 h 256"/>
              <a:gd name="T48" fmla="*/ 50 w 77"/>
              <a:gd name="T49" fmla="*/ 0 h 256"/>
              <a:gd name="T50" fmla="*/ 51 w 77"/>
              <a:gd name="T51" fmla="*/ 6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4" name="Freeform 13"/>
          <p:cNvSpPr>
            <a:spLocks/>
          </p:cNvSpPr>
          <p:nvPr/>
        </p:nvSpPr>
        <p:spPr bwMode="auto">
          <a:xfrm>
            <a:off x="3605213" y="19050"/>
            <a:ext cx="1951037" cy="411163"/>
          </a:xfrm>
          <a:custGeom>
            <a:avLst/>
            <a:gdLst>
              <a:gd name="T0" fmla="*/ 0 w 1229"/>
              <a:gd name="T1" fmla="*/ 259 h 259"/>
              <a:gd name="T2" fmla="*/ 5 w 1229"/>
              <a:gd name="T3" fmla="*/ 154 h 259"/>
              <a:gd name="T4" fmla="*/ 23 w 1229"/>
              <a:gd name="T5" fmla="*/ 130 h 259"/>
              <a:gd name="T6" fmla="*/ 56 w 1229"/>
              <a:gd name="T7" fmla="*/ 146 h 259"/>
              <a:gd name="T8" fmla="*/ 85 w 1229"/>
              <a:gd name="T9" fmla="*/ 128 h 259"/>
              <a:gd name="T10" fmla="*/ 117 w 1229"/>
              <a:gd name="T11" fmla="*/ 144 h 259"/>
              <a:gd name="T12" fmla="*/ 152 w 1229"/>
              <a:gd name="T13" fmla="*/ 144 h 259"/>
              <a:gd name="T14" fmla="*/ 208 w 1229"/>
              <a:gd name="T15" fmla="*/ 138 h 259"/>
              <a:gd name="T16" fmla="*/ 249 w 1229"/>
              <a:gd name="T17" fmla="*/ 122 h 259"/>
              <a:gd name="T18" fmla="*/ 289 w 1229"/>
              <a:gd name="T19" fmla="*/ 138 h 259"/>
              <a:gd name="T20" fmla="*/ 312 w 1229"/>
              <a:gd name="T21" fmla="*/ 143 h 259"/>
              <a:gd name="T22" fmla="*/ 362 w 1229"/>
              <a:gd name="T23" fmla="*/ 137 h 259"/>
              <a:gd name="T24" fmla="*/ 449 w 1229"/>
              <a:gd name="T25" fmla="*/ 121 h 259"/>
              <a:gd name="T26" fmla="*/ 499 w 1229"/>
              <a:gd name="T27" fmla="*/ 83 h 259"/>
              <a:gd name="T28" fmla="*/ 489 w 1229"/>
              <a:gd name="T29" fmla="*/ 119 h 259"/>
              <a:gd name="T30" fmla="*/ 531 w 1229"/>
              <a:gd name="T31" fmla="*/ 132 h 259"/>
              <a:gd name="T32" fmla="*/ 559 w 1229"/>
              <a:gd name="T33" fmla="*/ 158 h 259"/>
              <a:gd name="T34" fmla="*/ 586 w 1229"/>
              <a:gd name="T35" fmla="*/ 178 h 259"/>
              <a:gd name="T36" fmla="*/ 602 w 1229"/>
              <a:gd name="T37" fmla="*/ 178 h 259"/>
              <a:gd name="T38" fmla="*/ 581 w 1229"/>
              <a:gd name="T39" fmla="*/ 145 h 259"/>
              <a:gd name="T40" fmla="*/ 561 w 1229"/>
              <a:gd name="T41" fmla="*/ 103 h 259"/>
              <a:gd name="T42" fmla="*/ 547 w 1229"/>
              <a:gd name="T43" fmla="*/ 82 h 259"/>
              <a:gd name="T44" fmla="*/ 574 w 1229"/>
              <a:gd name="T45" fmla="*/ 62 h 259"/>
              <a:gd name="T46" fmla="*/ 535 w 1229"/>
              <a:gd name="T47" fmla="*/ 56 h 259"/>
              <a:gd name="T48" fmla="*/ 600 w 1229"/>
              <a:gd name="T49" fmla="*/ 42 h 259"/>
              <a:gd name="T50" fmla="*/ 676 w 1229"/>
              <a:gd name="T51" fmla="*/ 55 h 259"/>
              <a:gd name="T52" fmla="*/ 721 w 1229"/>
              <a:gd name="T53" fmla="*/ 60 h 259"/>
              <a:gd name="T54" fmla="*/ 773 w 1229"/>
              <a:gd name="T55" fmla="*/ 108 h 259"/>
              <a:gd name="T56" fmla="*/ 828 w 1229"/>
              <a:gd name="T57" fmla="*/ 139 h 259"/>
              <a:gd name="T58" fmla="*/ 879 w 1229"/>
              <a:gd name="T59" fmla="*/ 141 h 259"/>
              <a:gd name="T60" fmla="*/ 928 w 1229"/>
              <a:gd name="T61" fmla="*/ 128 h 259"/>
              <a:gd name="T62" fmla="*/ 957 w 1229"/>
              <a:gd name="T63" fmla="*/ 139 h 259"/>
              <a:gd name="T64" fmla="*/ 981 w 1229"/>
              <a:gd name="T65" fmla="*/ 130 h 259"/>
              <a:gd name="T66" fmla="*/ 1015 w 1229"/>
              <a:gd name="T67" fmla="*/ 146 h 259"/>
              <a:gd name="T68" fmla="*/ 1041 w 1229"/>
              <a:gd name="T69" fmla="*/ 144 h 259"/>
              <a:gd name="T70" fmla="*/ 1063 w 1229"/>
              <a:gd name="T71" fmla="*/ 130 h 259"/>
              <a:gd name="T72" fmla="*/ 1099 w 1229"/>
              <a:gd name="T73" fmla="*/ 146 h 259"/>
              <a:gd name="T74" fmla="*/ 1128 w 1229"/>
              <a:gd name="T75" fmla="*/ 139 h 259"/>
              <a:gd name="T76" fmla="*/ 1154 w 1229"/>
              <a:gd name="T77" fmla="*/ 149 h 259"/>
              <a:gd name="T78" fmla="*/ 1197 w 1229"/>
              <a:gd name="T79" fmla="*/ 138 h 259"/>
              <a:gd name="T80" fmla="*/ 1221 w 1229"/>
              <a:gd name="T81" fmla="*/ 165 h 259"/>
              <a:gd name="T82" fmla="*/ 1229 w 1229"/>
              <a:gd name="T83" fmla="*/ 154 h 259"/>
              <a:gd name="T84" fmla="*/ 1224 w 1229"/>
              <a:gd name="T85" fmla="*/ 112 h 259"/>
              <a:gd name="T86" fmla="*/ 1187 w 1229"/>
              <a:gd name="T87" fmla="*/ 93 h 259"/>
              <a:gd name="T88" fmla="*/ 1140 w 1229"/>
              <a:gd name="T89" fmla="*/ 101 h 259"/>
              <a:gd name="T90" fmla="*/ 1099 w 1229"/>
              <a:gd name="T91" fmla="*/ 93 h 259"/>
              <a:gd name="T92" fmla="*/ 1040 w 1229"/>
              <a:gd name="T93" fmla="*/ 95 h 259"/>
              <a:gd name="T94" fmla="*/ 996 w 1229"/>
              <a:gd name="T95" fmla="*/ 93 h 259"/>
              <a:gd name="T96" fmla="*/ 955 w 1229"/>
              <a:gd name="T97" fmla="*/ 96 h 259"/>
              <a:gd name="T98" fmla="*/ 909 w 1229"/>
              <a:gd name="T99" fmla="*/ 96 h 259"/>
              <a:gd name="T100" fmla="*/ 861 w 1229"/>
              <a:gd name="T101" fmla="*/ 97 h 259"/>
              <a:gd name="T102" fmla="*/ 826 w 1229"/>
              <a:gd name="T103" fmla="*/ 96 h 259"/>
              <a:gd name="T104" fmla="*/ 785 w 1229"/>
              <a:gd name="T105" fmla="*/ 69 h 259"/>
              <a:gd name="T106" fmla="*/ 727 w 1229"/>
              <a:gd name="T107" fmla="*/ 30 h 259"/>
              <a:gd name="T108" fmla="*/ 644 w 1229"/>
              <a:gd name="T109" fmla="*/ 2 h 259"/>
              <a:gd name="T110" fmla="*/ 560 w 1229"/>
              <a:gd name="T111" fmla="*/ 8 h 259"/>
              <a:gd name="T112" fmla="*/ 474 w 1229"/>
              <a:gd name="T113" fmla="*/ 45 h 259"/>
              <a:gd name="T114" fmla="*/ 399 w 1229"/>
              <a:gd name="T115" fmla="*/ 95 h 259"/>
              <a:gd name="T116" fmla="*/ 328 w 1229"/>
              <a:gd name="T117" fmla="*/ 97 h 259"/>
              <a:gd name="T118" fmla="*/ 231 w 1229"/>
              <a:gd name="T119" fmla="*/ 96 h 259"/>
              <a:gd name="T120" fmla="*/ 109 w 1229"/>
              <a:gd name="T121" fmla="*/ 93 h 259"/>
              <a:gd name="T122" fmla="*/ 19 w 1229"/>
              <a:gd name="T123" fmla="*/ 96 h 259"/>
              <a:gd name="T124" fmla="*/ 0 w 1229"/>
              <a:gd name="T125" fmla="*/ 132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5" name="Freeform 14"/>
          <p:cNvSpPr>
            <a:spLocks/>
          </p:cNvSpPr>
          <p:nvPr/>
        </p:nvSpPr>
        <p:spPr bwMode="auto">
          <a:xfrm>
            <a:off x="4191000" y="234950"/>
            <a:ext cx="90488" cy="400050"/>
          </a:xfrm>
          <a:custGeom>
            <a:avLst/>
            <a:gdLst>
              <a:gd name="T0" fmla="*/ 13 w 57"/>
              <a:gd name="T1" fmla="*/ 6 h 252"/>
              <a:gd name="T2" fmla="*/ 17 w 57"/>
              <a:gd name="T3" fmla="*/ 25 h 252"/>
              <a:gd name="T4" fmla="*/ 13 w 57"/>
              <a:gd name="T5" fmla="*/ 34 h 252"/>
              <a:gd name="T6" fmla="*/ 6 w 57"/>
              <a:gd name="T7" fmla="*/ 62 h 252"/>
              <a:gd name="T8" fmla="*/ 1 w 57"/>
              <a:gd name="T9" fmla="*/ 86 h 252"/>
              <a:gd name="T10" fmla="*/ 0 w 57"/>
              <a:gd name="T11" fmla="*/ 108 h 252"/>
              <a:gd name="T12" fmla="*/ 5 w 57"/>
              <a:gd name="T13" fmla="*/ 135 h 252"/>
              <a:gd name="T14" fmla="*/ 8 w 57"/>
              <a:gd name="T15" fmla="*/ 160 h 252"/>
              <a:gd name="T16" fmla="*/ 13 w 57"/>
              <a:gd name="T17" fmla="*/ 184 h 252"/>
              <a:gd name="T18" fmla="*/ 27 w 57"/>
              <a:gd name="T19" fmla="*/ 200 h 252"/>
              <a:gd name="T20" fmla="*/ 32 w 57"/>
              <a:gd name="T21" fmla="*/ 217 h 252"/>
              <a:gd name="T22" fmla="*/ 45 w 57"/>
              <a:gd name="T23" fmla="*/ 234 h 252"/>
              <a:gd name="T24" fmla="*/ 56 w 57"/>
              <a:gd name="T25" fmla="*/ 251 h 252"/>
              <a:gd name="T26" fmla="*/ 51 w 57"/>
              <a:gd name="T27" fmla="*/ 235 h 252"/>
              <a:gd name="T28" fmla="*/ 40 w 57"/>
              <a:gd name="T29" fmla="*/ 216 h 252"/>
              <a:gd name="T30" fmla="*/ 43 w 57"/>
              <a:gd name="T31" fmla="*/ 196 h 252"/>
              <a:gd name="T32" fmla="*/ 28 w 57"/>
              <a:gd name="T33" fmla="*/ 170 h 252"/>
              <a:gd name="T34" fmla="*/ 15 w 57"/>
              <a:gd name="T35" fmla="*/ 140 h 252"/>
              <a:gd name="T36" fmla="*/ 12 w 57"/>
              <a:gd name="T37" fmla="*/ 94 h 252"/>
              <a:gd name="T38" fmla="*/ 17 w 57"/>
              <a:gd name="T39" fmla="*/ 64 h 252"/>
              <a:gd name="T40" fmla="*/ 25 w 57"/>
              <a:gd name="T41" fmla="*/ 34 h 252"/>
              <a:gd name="T42" fmla="*/ 27 w 57"/>
              <a:gd name="T43" fmla="*/ 12 h 252"/>
              <a:gd name="T44" fmla="*/ 15 w 57"/>
              <a:gd name="T45" fmla="*/ 0 h 252"/>
              <a:gd name="T46" fmla="*/ 13 w 57"/>
              <a:gd name="T47" fmla="*/ 6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036" name="Group 15"/>
          <p:cNvGrpSpPr>
            <a:grpSpLocks/>
          </p:cNvGrpSpPr>
          <p:nvPr/>
        </p:nvGrpSpPr>
        <p:grpSpPr bwMode="auto">
          <a:xfrm>
            <a:off x="63500" y="153988"/>
            <a:ext cx="3435350" cy="520700"/>
            <a:chOff x="40" y="97"/>
            <a:chExt cx="2164" cy="328"/>
          </a:xfrm>
        </p:grpSpPr>
        <p:sp>
          <p:nvSpPr>
            <p:cNvPr id="1046" name="Freeform 16"/>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7" name="Freeform 17"/>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8" name="Freeform 18"/>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9" name="Freeform 19"/>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50" name="Freeform 20"/>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037" name="Group 21"/>
          <p:cNvGrpSpPr>
            <a:grpSpLocks/>
          </p:cNvGrpSpPr>
          <p:nvPr/>
        </p:nvGrpSpPr>
        <p:grpSpPr bwMode="auto">
          <a:xfrm>
            <a:off x="5646738" y="153988"/>
            <a:ext cx="3435350" cy="552450"/>
            <a:chOff x="3557" y="97"/>
            <a:chExt cx="2164" cy="348"/>
          </a:xfrm>
        </p:grpSpPr>
        <p:sp>
          <p:nvSpPr>
            <p:cNvPr id="1041" name="Freeform 22"/>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2" name="Freeform 23"/>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3" name="Freeform 24"/>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4" name="Freeform 25"/>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5" name="Freeform 26"/>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2075" name="Rectangle 27"/>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400">
                <a:effectLst/>
                <a:latin typeface="Times New Roman" pitchFamily="24" charset="0"/>
                <a:ea typeface="+mn-ea"/>
                <a:cs typeface="+mn-cs"/>
              </a:defRPr>
            </a:lvl1pPr>
          </a:lstStyle>
          <a:p>
            <a:pPr>
              <a:defRPr/>
            </a:pPr>
            <a:endParaRPr lang="en-US">
              <a:solidFill>
                <a:srgbClr val="FFFFCC"/>
              </a:solidFill>
            </a:endParaRPr>
          </a:p>
        </p:txBody>
      </p:sp>
      <p:sp>
        <p:nvSpPr>
          <p:cNvPr id="2076" name="Rectangle 28"/>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defRPr sz="1400">
                <a:effectLst/>
                <a:latin typeface="Times New Roman" pitchFamily="24" charset="0"/>
                <a:ea typeface="+mn-ea"/>
                <a:cs typeface="+mn-cs"/>
              </a:defRPr>
            </a:lvl1pPr>
          </a:lstStyle>
          <a:p>
            <a:pPr>
              <a:defRPr/>
            </a:pPr>
            <a:endParaRPr lang="en-US">
              <a:solidFill>
                <a:srgbClr val="FFFFCC"/>
              </a:solidFill>
            </a:endParaRPr>
          </a:p>
        </p:txBody>
      </p:sp>
      <p:sp>
        <p:nvSpPr>
          <p:cNvPr id="2077" name="Rectangle 29"/>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400">
                <a:effectLst/>
              </a:defRPr>
            </a:lvl1pPr>
          </a:lstStyle>
          <a:p>
            <a:pPr>
              <a:defRPr/>
            </a:pPr>
            <a:fld id="{31C50BBB-7E97-384D-9A1F-EB0C90A1C3ED}"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707444070"/>
      </p:ext>
    </p:extLst>
  </p:cSld>
  <p:clrMap bg1="dk2" tx1="lt1" bg2="dk1" tx2="lt2" accent1="accent1" accent2="accent2" accent3="accent3" accent4="accent4" accent5="accent5" accent6="accent6" hlink="hlink" folHlink="folHlink"/>
  <p:sldLayoutIdLst>
    <p:sldLayoutId id="2147492533" r:id="rId1"/>
    <p:sldLayoutId id="2147492534" r:id="rId2"/>
    <p:sldLayoutId id="2147492535" r:id="rId3"/>
    <p:sldLayoutId id="2147492536" r:id="rId4"/>
    <p:sldLayoutId id="2147492537" r:id="rId5"/>
    <p:sldLayoutId id="2147492538" r:id="rId6"/>
    <p:sldLayoutId id="2147492539" r:id="rId7"/>
    <p:sldLayoutId id="2147492540" r:id="rId8"/>
    <p:sldLayoutId id="2147492541" r:id="rId9"/>
    <p:sldLayoutId id="2147492542" r:id="rId10"/>
    <p:sldLayoutId id="2147492543" r:id="rId11"/>
    <p:sldLayoutId id="2147492544" r:id="rId12"/>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pitchFamily="24"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2pPr>
      <a:lvl3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3pPr>
      <a:lvl4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4pPr>
      <a:lvl5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p:titleStyle>
    <p:bodyStyle>
      <a:lvl1pPr marL="342900" indent="-342900" algn="l" rtl="0" eaLnBrk="0" fontAlgn="base" hangingPunct="0">
        <a:spcBef>
          <a:spcPct val="20000"/>
        </a:spcBef>
        <a:spcAft>
          <a:spcPct val="0"/>
        </a:spcAft>
        <a:buSzPct val="75000"/>
        <a:buFont typeface="Wingdings" charset="0"/>
        <a:buChar char="v"/>
        <a:defRPr sz="3200" b="1">
          <a:solidFill>
            <a:schemeClr val="tx1"/>
          </a:solidFill>
          <a:effectLst>
            <a:outerShdw blurRad="38100" dist="38100" dir="2700000" algn="tl">
              <a:srgbClr val="000000">
                <a:alpha val="43137"/>
              </a:srgbClr>
            </a:outerShdw>
          </a:effectLst>
          <a:latin typeface="Arial"/>
          <a:ea typeface="ＭＳ Ｐゴシック" pitchFamily="24" charset="-128"/>
          <a:cs typeface="Arial"/>
        </a:defRPr>
      </a:lvl1pPr>
      <a:lvl2pPr marL="742950" indent="-285750" algn="l" rtl="0" eaLnBrk="0" fontAlgn="base" hangingPunct="0">
        <a:spcBef>
          <a:spcPct val="20000"/>
        </a:spcBef>
        <a:spcAft>
          <a:spcPct val="0"/>
        </a:spcAft>
        <a:buSzPct val="75000"/>
        <a:buFont typeface="Wingdings" charset="0"/>
        <a:buChar char="v"/>
        <a:defRPr sz="28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2pPr>
      <a:lvl3pPr marL="1143000" indent="-228600" algn="l" rtl="0" eaLnBrk="0" fontAlgn="base" hangingPunct="0">
        <a:spcBef>
          <a:spcPct val="20000"/>
        </a:spcBef>
        <a:spcAft>
          <a:spcPct val="0"/>
        </a:spcAft>
        <a:buSzPct val="75000"/>
        <a:buFont typeface="Wingdings" charset="0"/>
        <a:buChar char="v"/>
        <a:defRPr sz="24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3pPr>
      <a:lvl4pPr marL="16002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4pPr>
      <a:lvl5pPr marL="20574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5pPr>
      <a:lvl6pPr marL="25146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6pPr>
      <a:lvl7pPr marL="29718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7pPr>
      <a:lvl8pPr marL="34290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8pPr>
      <a:lvl9pPr marL="38862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27"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28"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29"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wrap="square" lIns="91440" tIns="45720" rIns="91440" bIns="45720" numCol="1" anchor="t" anchorCtr="0" compatLnSpc="1">
            <a:prstTxWarp prst="textNoShape">
              <a:avLst/>
            </a:prstTxWarp>
          </a:bodyPr>
          <a:lstStyle>
            <a:lvl1pPr algn="r">
              <a:defRPr sz="1400">
                <a:solidFill>
                  <a:srgbClr val="FFFFFF"/>
                </a:solidFill>
                <a:latin typeface="Georgia" charset="0"/>
              </a:defRPr>
            </a:lvl1pPr>
          </a:lstStyle>
          <a:p>
            <a:pPr defTabSz="914400" fontAlgn="base">
              <a:spcBef>
                <a:spcPct val="0"/>
              </a:spcBef>
              <a:spcAft>
                <a:spcPct val="0"/>
              </a:spcAft>
              <a:defRPr/>
            </a:pPr>
            <a:fld id="{89A62BE6-53D7-EE4C-B1E1-3EB9338DB105}" type="datetime1">
              <a:rPr lang="en-US">
                <a:ea typeface="ＭＳ Ｐゴシック" charset="0"/>
                <a:cs typeface="ＭＳ Ｐゴシック" charset="0"/>
              </a:rPr>
              <a:pPr defTabSz="914400" fontAlgn="base">
                <a:spcBef>
                  <a:spcPct val="0"/>
                </a:spcBef>
                <a:spcAft>
                  <a:spcPct val="0"/>
                </a:spcAft>
                <a:defRPr/>
              </a:pPr>
              <a:t>6/16/26</a:t>
            </a:fld>
            <a:endParaRPr lang="en-US">
              <a:ea typeface="ＭＳ Ｐゴシック" charset="0"/>
              <a:cs typeface="ＭＳ Ｐゴシック" charset="0"/>
            </a:endParaRPr>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ea typeface="+mn-ea"/>
                <a:cs typeface="+mn-cs"/>
              </a:defRPr>
            </a:lvl1pPr>
          </a:lstStyle>
          <a:p>
            <a:pPr defTabSz="914400">
              <a:defRPr/>
            </a:pPr>
            <a:endParaRPr lang="en-US">
              <a:latin typeface="Georgia"/>
            </a:endParaRPr>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a:defRPr sz="1600">
                <a:solidFill>
                  <a:srgbClr val="7B9899"/>
                </a:solidFill>
                <a:latin typeface="Georgia" charset="0"/>
              </a:defRPr>
            </a:lvl1pPr>
          </a:lstStyle>
          <a:p>
            <a:pPr defTabSz="914400" fontAlgn="base">
              <a:spcBef>
                <a:spcPct val="0"/>
              </a:spcBef>
              <a:spcAft>
                <a:spcPct val="0"/>
              </a:spcAft>
              <a:defRPr/>
            </a:pPr>
            <a:fld id="{0540EEC1-4F01-6144-9C4A-175EACB0EBC3}" type="slidenum">
              <a:rPr lang="en-US">
                <a:ea typeface="ＭＳ Ｐゴシック" charset="0"/>
                <a:cs typeface="ＭＳ Ｐゴシック" charset="0"/>
              </a:rPr>
              <a:pPr defTabSz="914400" fontAlgn="base">
                <a:spcBef>
                  <a:spcPct val="0"/>
                </a:spcBef>
                <a:spcAft>
                  <a:spcPct val="0"/>
                </a:spcAft>
                <a:defRPr/>
              </a:pPr>
              <a:t>‹#›</a:t>
            </a:fld>
            <a:endParaRPr lang="en-US">
              <a:ea typeface="ＭＳ Ｐゴシック" charset="0"/>
              <a:cs typeface="ＭＳ Ｐゴシック" charset="0"/>
            </a:endParaRPr>
          </a:p>
        </p:txBody>
      </p:sp>
      <p:sp>
        <p:nvSpPr>
          <p:cNvPr id="1038" name="Title Placeholder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084685"/>
      </p:ext>
    </p:extLst>
  </p:cSld>
  <p:clrMap bg1="lt1" tx1="dk1" bg2="lt2" tx2="dk2" accent1="accent1" accent2="accent2" accent3="accent3" accent4="accent4" accent5="accent5" accent6="accent6" hlink="hlink" folHlink="folHlink"/>
  <p:sldLayoutIdLst>
    <p:sldLayoutId id="2147492546" r:id="rId1"/>
    <p:sldLayoutId id="2147492547" r:id="rId2"/>
    <p:sldLayoutId id="2147492548" r:id="rId3"/>
    <p:sldLayoutId id="2147492549" r:id="rId4"/>
    <p:sldLayoutId id="2147492550" r:id="rId5"/>
    <p:sldLayoutId id="2147492551" r:id="rId6"/>
    <p:sldLayoutId id="2147492552" r:id="rId7"/>
    <p:sldLayoutId id="2147492553" r:id="rId8"/>
    <p:sldLayoutId id="2147492554" r:id="rId9"/>
    <p:sldLayoutId id="2147492555" r:id="rId10"/>
  </p:sldLayoutIdLst>
  <p:hf sldNum="0" hdr="0" ftr="0" dt="0"/>
  <p:txStyles>
    <p:titleStyle>
      <a:lvl1pPr algn="ctr" rtl="0" eaLnBrk="0" fontAlgn="base" hangingPunct="0">
        <a:spcBef>
          <a:spcPct val="0"/>
        </a:spcBef>
        <a:spcAft>
          <a:spcPct val="0"/>
        </a:spcAft>
        <a:defRPr sz="3300" kern="1200">
          <a:solidFill>
            <a:srgbClr val="7B9899"/>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2pPr>
      <a:lvl3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3pPr>
      <a:lvl4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4pPr>
      <a:lvl5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charset="0"/>
        <a:buChar char=""/>
        <a:defRPr sz="2700" kern="1200">
          <a:solidFill>
            <a:schemeClr val="tx1"/>
          </a:solidFill>
          <a:latin typeface="+mn-lt"/>
          <a:ea typeface="ＭＳ Ｐゴシック" pitchFamily="-107" charset="-128"/>
          <a:cs typeface="ＭＳ Ｐゴシック" pitchFamily="-107" charset="-128"/>
        </a:defRPr>
      </a:lvl1pPr>
      <a:lvl2pPr marL="547688" indent="-273050" algn="l" rtl="0" eaLnBrk="0" fontAlgn="base" hangingPunct="0">
        <a:spcBef>
          <a:spcPct val="20000"/>
        </a:spcBef>
        <a:spcAft>
          <a:spcPct val="0"/>
        </a:spcAft>
        <a:buClr>
          <a:schemeClr val="accent2"/>
        </a:buClr>
        <a:buSzPct val="70000"/>
        <a:buFont typeface="Wingdings" charset="0"/>
        <a:buChar char=""/>
        <a:defRPr sz="2200" kern="1200">
          <a:solidFill>
            <a:schemeClr val="tx2"/>
          </a:solidFill>
          <a:latin typeface="+mn-lt"/>
          <a:ea typeface="ＭＳ Ｐゴシック" pitchFamily="-107" charset="-128"/>
          <a:cs typeface="+mn-cs"/>
        </a:defRPr>
      </a:lvl2pPr>
      <a:lvl3pPr marL="822325" indent="-228600" algn="l" rtl="0" eaLnBrk="0" fontAlgn="base" hangingPunct="0">
        <a:spcBef>
          <a:spcPct val="20000"/>
        </a:spcBef>
        <a:spcAft>
          <a:spcPct val="0"/>
        </a:spcAft>
        <a:buClr>
          <a:srgbClr val="8CADAE"/>
        </a:buClr>
        <a:buSzPct val="75000"/>
        <a:buFont typeface="Wingdings 2" charset="0"/>
        <a:buChar char=""/>
        <a:defRPr sz="2000" kern="1200">
          <a:solidFill>
            <a:schemeClr val="tx1"/>
          </a:solidFill>
          <a:latin typeface="+mn-lt"/>
          <a:ea typeface="ＭＳ Ｐゴシック" charset="0"/>
          <a:cs typeface="Geneva" charset="0"/>
        </a:defRPr>
      </a:lvl3pPr>
      <a:lvl4pPr marL="1096963" indent="-228600" algn="l" rtl="0" eaLnBrk="0" fontAlgn="base" hangingPunct="0">
        <a:spcBef>
          <a:spcPct val="20000"/>
        </a:spcBef>
        <a:spcAft>
          <a:spcPct val="0"/>
        </a:spcAft>
        <a:buClr>
          <a:srgbClr val="8C7B70"/>
        </a:buClr>
        <a:buSzPct val="70000"/>
        <a:buFont typeface="Wingdings" charset="0"/>
        <a:buChar char=""/>
        <a:defRPr sz="2000" kern="1200">
          <a:solidFill>
            <a:schemeClr val="tx2"/>
          </a:solidFill>
          <a:latin typeface="+mn-lt"/>
          <a:ea typeface="Geneva" charset="-128"/>
          <a:cs typeface="Geneva" charset="0"/>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Geneva" charset="-128"/>
          <a:cs typeface="Geneva"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77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ヒラギノ角ゴ Pro W3" pitchFamily="80" charset="-128"/>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ヒラギノ角ゴ Pro W3" pitchFamily="80" charset="-128"/>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ea typeface="ヒラギノ角ゴ Pro W3" charset="0"/>
                <a:cs typeface="ヒラギノ角ゴ Pro W3" charset="0"/>
              </a:defRPr>
            </a:lvl1pPr>
          </a:lstStyle>
          <a:p>
            <a:pPr defTabSz="914400" eaLnBrk="0" fontAlgn="base" hangingPunct="0">
              <a:spcBef>
                <a:spcPct val="0"/>
              </a:spcBef>
              <a:spcAft>
                <a:spcPct val="0"/>
              </a:spcAft>
              <a:defRPr/>
            </a:pPr>
            <a:fld id="{291B8250-444D-E34B-A932-046229464BBF}" type="slidenum">
              <a:rPr lang="en-US"/>
              <a:pPr defTabSz="914400" eaLnBrk="0" fontAlgn="base" hangingPunct="0">
                <a:spcBef>
                  <a:spcPct val="0"/>
                </a:spcBef>
                <a:spcAft>
                  <a:spcPct val="0"/>
                </a:spcAft>
                <a:defRPr/>
              </a:pPr>
              <a:t>‹#›</a:t>
            </a:fld>
            <a:endParaRPr lang="en-US"/>
          </a:p>
        </p:txBody>
      </p:sp>
    </p:spTree>
    <p:extLst>
      <p:ext uri="{BB962C8B-B14F-4D97-AF65-F5344CB8AC3E}">
        <p14:creationId xmlns:p14="http://schemas.microsoft.com/office/powerpoint/2010/main" val="4096002293"/>
      </p:ext>
    </p:extLst>
  </p:cSld>
  <p:clrMap bg1="lt1" tx1="dk1" bg2="lt2" tx2="dk2" accent1="accent1" accent2="accent2" accent3="accent3" accent4="accent4" accent5="accent5" accent6="accent6" hlink="hlink" folHlink="folHlink"/>
  <p:sldLayoutIdLst>
    <p:sldLayoutId id="2147492557" r:id="rId1"/>
    <p:sldLayoutId id="2147492558" r:id="rId2"/>
    <p:sldLayoutId id="2147492559" r:id="rId3"/>
    <p:sldLayoutId id="2147492560" r:id="rId4"/>
    <p:sldLayoutId id="2147492561" r:id="rId5"/>
    <p:sldLayoutId id="2147492562" r:id="rId6"/>
    <p:sldLayoutId id="2147492563" r:id="rId7"/>
    <p:sldLayoutId id="2147492564" r:id="rId8"/>
    <p:sldLayoutId id="2147492565" r:id="rId9"/>
    <p:sldLayoutId id="2147492566" r:id="rId10"/>
    <p:sldLayoutId id="2147492567" r:id="rId11"/>
  </p:sldLayoutIdLst>
  <p:txStyles>
    <p:titleStyle>
      <a:lvl1pPr algn="ctr" rtl="0" eaLnBrk="0" fontAlgn="base" hangingPunct="0">
        <a:spcBef>
          <a:spcPct val="0"/>
        </a:spcBef>
        <a:spcAft>
          <a:spcPct val="0"/>
        </a:spcAft>
        <a:defRPr sz="4400">
          <a:solidFill>
            <a:schemeClr val="tx2"/>
          </a:solidFill>
          <a:latin typeface="+mj-lt"/>
          <a:ea typeface="+mj-ea"/>
          <a:cs typeface="ヒラギノ角ゴ Pro W3" charset="0"/>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pitchFamily="80" charset="-128"/>
        </a:defRPr>
      </a:lvl6pPr>
      <a:lvl7pPr marL="914400" algn="ctr" rtl="0" fontAlgn="base">
        <a:spcBef>
          <a:spcPct val="0"/>
        </a:spcBef>
        <a:spcAft>
          <a:spcPct val="0"/>
        </a:spcAft>
        <a:defRPr sz="4400">
          <a:solidFill>
            <a:schemeClr val="tx2"/>
          </a:solidFill>
          <a:latin typeface="Arial" charset="0"/>
          <a:ea typeface="ヒラギノ角ゴ Pro W3" pitchFamily="80" charset="-128"/>
        </a:defRPr>
      </a:lvl7pPr>
      <a:lvl8pPr marL="1371600" algn="ctr" rtl="0" fontAlgn="base">
        <a:spcBef>
          <a:spcPct val="0"/>
        </a:spcBef>
        <a:spcAft>
          <a:spcPct val="0"/>
        </a:spcAft>
        <a:defRPr sz="4400">
          <a:solidFill>
            <a:schemeClr val="tx2"/>
          </a:solidFill>
          <a:latin typeface="Arial" charset="0"/>
          <a:ea typeface="ヒラギノ角ゴ Pro W3" pitchFamily="80" charset="-128"/>
        </a:defRPr>
      </a:lvl8pPr>
      <a:lvl9pPr marL="1828800" algn="ctr" rtl="0" fontAlgn="base">
        <a:spcBef>
          <a:spcPct val="0"/>
        </a:spcBef>
        <a:spcAft>
          <a:spcPct val="0"/>
        </a:spcAft>
        <a:defRPr sz="4400">
          <a:solidFill>
            <a:schemeClr val="tx2"/>
          </a:solidFill>
          <a:latin typeface="Arial" charset="0"/>
          <a:ea typeface="ヒラギノ角ゴ Pro W3" pitchFamily="80"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sz="2400">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915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Arial" charset="0"/>
                <a:ea typeface="ヒラギノ角ゴ Pro W3" pitchFamily="80" charset="-128"/>
                <a:cs typeface="+mn-cs"/>
              </a:defRPr>
            </a:lvl1pPr>
          </a:lstStyle>
          <a:p>
            <a:pPr defTabSz="914400"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Arial" charset="0"/>
                <a:ea typeface="ヒラギノ角ゴ Pro W3" pitchFamily="80" charset="-128"/>
                <a:cs typeface="+mn-cs"/>
              </a:defRPr>
            </a:lvl1pPr>
          </a:lstStyle>
          <a:p>
            <a:pPr defTabSz="914400"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Arial" charset="0"/>
                <a:ea typeface="ヒラギノ角ゴ Pro W3" charset="0"/>
                <a:cs typeface="ヒラギノ角ゴ Pro W3" charset="0"/>
              </a:defRPr>
            </a:lvl1pPr>
          </a:lstStyle>
          <a:p>
            <a:pPr defTabSz="914400" fontAlgn="base">
              <a:spcBef>
                <a:spcPct val="0"/>
              </a:spcBef>
              <a:spcAft>
                <a:spcPct val="0"/>
              </a:spcAft>
              <a:defRPr/>
            </a:pPr>
            <a:fld id="{52AB8EA5-0F0E-944B-BAFD-6B759AF909F6}" type="slidenum">
              <a:rPr lang="en-US"/>
              <a:pPr defTabSz="914400" fontAlgn="base">
                <a:spcBef>
                  <a:spcPct val="0"/>
                </a:spcBef>
                <a:spcAft>
                  <a:spcPct val="0"/>
                </a:spcAft>
                <a:defRPr/>
              </a:pPr>
              <a:t>‹#›</a:t>
            </a:fld>
            <a:endParaRPr lang="en-US"/>
          </a:p>
        </p:txBody>
      </p:sp>
    </p:spTree>
    <p:extLst>
      <p:ext uri="{BB962C8B-B14F-4D97-AF65-F5344CB8AC3E}">
        <p14:creationId xmlns:p14="http://schemas.microsoft.com/office/powerpoint/2010/main" val="3919265635"/>
      </p:ext>
    </p:extLst>
  </p:cSld>
  <p:clrMap bg1="lt1" tx1="dk1" bg2="lt2" tx2="dk2" accent1="accent1" accent2="accent2" accent3="accent3" accent4="accent4" accent5="accent5" accent6="accent6" hlink="hlink" folHlink="folHlink"/>
  <p:sldLayoutIdLst>
    <p:sldLayoutId id="2147492569" r:id="rId1"/>
  </p:sldLayoutIdLst>
  <p:txStyles>
    <p:titleStyle>
      <a:lvl1pPr algn="ctr" rtl="0" eaLnBrk="0" fontAlgn="base" hangingPunct="0">
        <a:spcBef>
          <a:spcPct val="0"/>
        </a:spcBef>
        <a:spcAft>
          <a:spcPct val="0"/>
        </a:spcAft>
        <a:defRPr sz="4400">
          <a:solidFill>
            <a:schemeClr val="tx2"/>
          </a:solidFill>
          <a:latin typeface="+mj-lt"/>
          <a:ea typeface="+mj-ea"/>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5pPr>
      <a:lvl6pPr marL="457200" algn="ctr" rtl="0" fontAlgn="base">
        <a:spcBef>
          <a:spcPct val="0"/>
        </a:spcBef>
        <a:spcAft>
          <a:spcPct val="0"/>
        </a:spcAft>
        <a:defRPr sz="4400">
          <a:solidFill>
            <a:schemeClr val="tx2"/>
          </a:solidFill>
          <a:latin typeface="Arial" charset="0"/>
          <a:ea typeface="ヒラギノ角ゴ Pro W3" pitchFamily="80" charset="-128"/>
        </a:defRPr>
      </a:lvl6pPr>
      <a:lvl7pPr marL="914400" algn="ctr" rtl="0" fontAlgn="base">
        <a:spcBef>
          <a:spcPct val="0"/>
        </a:spcBef>
        <a:spcAft>
          <a:spcPct val="0"/>
        </a:spcAft>
        <a:defRPr sz="4400">
          <a:solidFill>
            <a:schemeClr val="tx2"/>
          </a:solidFill>
          <a:latin typeface="Arial" charset="0"/>
          <a:ea typeface="ヒラギノ角ゴ Pro W3" pitchFamily="80" charset="-128"/>
        </a:defRPr>
      </a:lvl7pPr>
      <a:lvl8pPr marL="1371600" algn="ctr" rtl="0" fontAlgn="base">
        <a:spcBef>
          <a:spcPct val="0"/>
        </a:spcBef>
        <a:spcAft>
          <a:spcPct val="0"/>
        </a:spcAft>
        <a:defRPr sz="4400">
          <a:solidFill>
            <a:schemeClr val="tx2"/>
          </a:solidFill>
          <a:latin typeface="Arial" charset="0"/>
          <a:ea typeface="ヒラギノ角ゴ Pro W3" pitchFamily="80" charset="-128"/>
        </a:defRPr>
      </a:lvl8pPr>
      <a:lvl9pPr marL="1828800" algn="ctr" rtl="0" fontAlgn="base">
        <a:spcBef>
          <a:spcPct val="0"/>
        </a:spcBef>
        <a:spcAft>
          <a:spcPct val="0"/>
        </a:spcAft>
        <a:defRPr sz="4400">
          <a:solidFill>
            <a:schemeClr val="tx2"/>
          </a:solidFill>
          <a:latin typeface="Arial" charset="0"/>
          <a:ea typeface="ヒラギノ角ゴ Pro W3" pitchFamily="80"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128"/>
        </a:defRPr>
      </a:lvl2pPr>
      <a:lvl3pPr marL="1143000" indent="-228600" algn="l" rtl="0" eaLnBrk="0" fontAlgn="base" hangingPunct="0">
        <a:spcBef>
          <a:spcPct val="20000"/>
        </a:spcBef>
        <a:spcAft>
          <a:spcPct val="0"/>
        </a:spcAft>
        <a:buChar char="•"/>
        <a:defRPr sz="2400">
          <a:solidFill>
            <a:schemeClr val="tx1"/>
          </a:solidFill>
          <a:latin typeface="+mn-lt"/>
          <a:ea typeface="+mn-ea"/>
          <a:cs typeface="ヒラギノ角ゴ Pro W3" charset="-128"/>
        </a:defRPr>
      </a:lvl3pPr>
      <a:lvl4pPr marL="1600200" indent="-228600" algn="l" rtl="0" eaLnBrk="0" fontAlgn="base" hangingPunct="0">
        <a:spcBef>
          <a:spcPct val="20000"/>
        </a:spcBef>
        <a:spcAft>
          <a:spcPct val="0"/>
        </a:spcAft>
        <a:buChar char="–"/>
        <a:defRPr sz="2000">
          <a:solidFill>
            <a:schemeClr val="tx1"/>
          </a:solidFill>
          <a:latin typeface="+mn-lt"/>
          <a:ea typeface="+mn-ea"/>
          <a:cs typeface="ヒラギノ角ゴ Pro W3" charset="-128"/>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6498" name="Rectangle 1026"/>
          <p:cNvSpPr>
            <a:spLocks noGrp="1" noChangeArrowheads="1"/>
          </p:cNvSpPr>
          <p:nvPr>
            <p:ph type="title"/>
          </p:nvPr>
        </p:nvSpPr>
        <p:spPr bwMode="auto">
          <a:xfrm>
            <a:off x="228600" y="4572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6499" name="Rectangle 1027"/>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6500" name="Rectangle 1028"/>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spcBef>
                <a:spcPct val="50000"/>
              </a:spcBef>
              <a:defRPr sz="1400">
                <a:solidFill>
                  <a:srgbClr val="CCECFF"/>
                </a:solidFill>
                <a:latin typeface="Times New Roman" pitchFamily="24" charset="0"/>
                <a:ea typeface="+mn-ea"/>
                <a:cs typeface="+mn-cs"/>
              </a:defRPr>
            </a:lvl1pPr>
          </a:lstStyle>
          <a:p>
            <a:pPr defTabSz="914400" fontAlgn="base">
              <a:spcAft>
                <a:spcPct val="0"/>
              </a:spcAft>
              <a:defRPr/>
            </a:pPr>
            <a:endParaRPr lang="en-US"/>
          </a:p>
        </p:txBody>
      </p:sp>
      <p:sp>
        <p:nvSpPr>
          <p:cNvPr id="106501"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spcBef>
                <a:spcPct val="50000"/>
              </a:spcBef>
              <a:defRPr sz="1400">
                <a:solidFill>
                  <a:srgbClr val="CCECFF"/>
                </a:solidFill>
                <a:latin typeface="Times New Roman" pitchFamily="24" charset="0"/>
                <a:ea typeface="+mn-ea"/>
                <a:cs typeface="+mn-cs"/>
              </a:defRPr>
            </a:lvl1pPr>
          </a:lstStyle>
          <a:p>
            <a:pPr defTabSz="914400" fontAlgn="base">
              <a:spcAft>
                <a:spcPct val="0"/>
              </a:spcAft>
              <a:defRPr/>
            </a:pPr>
            <a:endParaRPr lang="en-US"/>
          </a:p>
        </p:txBody>
      </p:sp>
      <p:sp>
        <p:nvSpPr>
          <p:cNvPr id="106502" name="Rectangle 1030"/>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spcBef>
                <a:spcPct val="50000"/>
              </a:spcBef>
              <a:defRPr sz="1400">
                <a:solidFill>
                  <a:srgbClr val="CCECFF"/>
                </a:solidFill>
                <a:latin typeface="Times New Roman" charset="0"/>
              </a:defRPr>
            </a:lvl1pPr>
          </a:lstStyle>
          <a:p>
            <a:pPr defTabSz="914400" fontAlgn="base">
              <a:spcAft>
                <a:spcPct val="0"/>
              </a:spcAft>
              <a:defRPr/>
            </a:pPr>
            <a:fld id="{786752BC-F625-F34E-A4DE-EC2293C38998}" type="slidenum">
              <a:rPr lang="en-US">
                <a:ea typeface="ＭＳ Ｐゴシック" charset="0"/>
                <a:cs typeface="ＭＳ Ｐゴシック" charset="0"/>
              </a:rPr>
              <a:pPr defTabSz="914400" fontAlgn="base">
                <a:spcAft>
                  <a:spcPct val="0"/>
                </a:spcAft>
                <a:defRPr/>
              </a:pPr>
              <a:t>‹#›</a:t>
            </a:fld>
            <a:endParaRPr lang="en-US">
              <a:ea typeface="ＭＳ Ｐゴシック" charset="0"/>
              <a:cs typeface="ＭＳ Ｐゴシック" charset="0"/>
            </a:endParaRPr>
          </a:p>
        </p:txBody>
      </p:sp>
      <p:sp>
        <p:nvSpPr>
          <p:cNvPr id="106503" name="Rectangle 1031"/>
          <p:cNvSpPr>
            <a:spLocks noChangeArrowheads="1"/>
          </p:cNvSpPr>
          <p:nvPr/>
        </p:nvSpPr>
        <p:spPr bwMode="gray">
          <a:xfrm>
            <a:off x="0" y="1638300"/>
            <a:ext cx="3343275" cy="122238"/>
          </a:xfrm>
          <a:prstGeom prst="rect">
            <a:avLst/>
          </a:prstGeom>
          <a:solidFill>
            <a:schemeClr val="bg2">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sz="2400">
              <a:solidFill>
                <a:srgbClr val="CCECFF"/>
              </a:solidFill>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582958351"/>
      </p:ext>
    </p:extLst>
  </p:cSld>
  <p:clrMap bg1="dk2" tx1="lt1" bg2="dk1" tx2="lt2" accent1="accent1" accent2="accent2" accent3="accent3" accent4="accent4" accent5="accent5" accent6="accent6" hlink="hlink" folHlink="folHlink"/>
  <p:sldLayoutIdLst>
    <p:sldLayoutId id="2147492571" r:id="rId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3000"/>
                                  </p:stCondLst>
                                  <p:childTnLst>
                                    <p:set>
                                      <p:cBhvr>
                                        <p:cTn id="6" dur="1" fill="hold">
                                          <p:stCondLst>
                                            <p:cond delay="0"/>
                                          </p:stCondLst>
                                        </p:cTn>
                                        <p:tgtEl>
                                          <p:spTgt spid="106503"/>
                                        </p:tgtEl>
                                        <p:attrNameLst>
                                          <p:attrName>style.visibility</p:attrName>
                                        </p:attrNameLst>
                                      </p:cBhvr>
                                      <p:to>
                                        <p:strVal val="visible"/>
                                      </p:to>
                                    </p:set>
                                    <p:animEffect transition="in" filter="wipe(right)">
                                      <p:cBhvr>
                                        <p:cTn id="7" dur="500"/>
                                        <p:tgtEl>
                                          <p:spTgt spid="1065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3" grpId="0" animBg="1"/>
    </p:bldLst>
  </p:timing>
  <p:txStyles>
    <p:titleStyle>
      <a:lvl1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mj-lt"/>
          <a:ea typeface="ＭＳ Ｐゴシック" pitchFamily="24" charset="-128"/>
          <a:cs typeface="ＭＳ Ｐゴシック" pitchFamily="24" charset="-128"/>
        </a:defRPr>
      </a:lvl1pPr>
      <a:lvl2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ea typeface="ＭＳ Ｐゴシック" pitchFamily="24" charset="-128"/>
          <a:cs typeface="ＭＳ Ｐゴシック" pitchFamily="24" charset="-128"/>
        </a:defRPr>
      </a:lvl2pPr>
      <a:lvl3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ea typeface="ＭＳ Ｐゴシック" pitchFamily="24" charset="-128"/>
          <a:cs typeface="ＭＳ Ｐゴシック" pitchFamily="24" charset="-128"/>
        </a:defRPr>
      </a:lvl3pPr>
      <a:lvl4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ea typeface="ＭＳ Ｐゴシック" pitchFamily="24" charset="-128"/>
          <a:cs typeface="ＭＳ Ｐゴシック" pitchFamily="24" charset="-128"/>
        </a:defRPr>
      </a:lvl4pPr>
      <a:lvl5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ea typeface="ＭＳ Ｐゴシック" pitchFamily="24" charset="-128"/>
          <a:cs typeface="ＭＳ Ｐゴシック" pitchFamily="24" charset="-128"/>
        </a:defRPr>
      </a:lvl5pPr>
      <a:lvl6pPr marL="4572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defRPr>
      </a:lvl6pPr>
      <a:lvl7pPr marL="9144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defRPr>
      </a:lvl7pPr>
      <a:lvl8pPr marL="13716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defRPr>
      </a:lvl8pPr>
      <a:lvl9pPr marL="18288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112" charset="-52"/>
        </a:defRPr>
      </a:lvl9pPr>
    </p:titleStyle>
    <p:bodyStyle>
      <a:lvl1pPr marL="342900" indent="-342900" algn="l" rtl="0" eaLnBrk="0" fontAlgn="base" hangingPunct="0">
        <a:spcBef>
          <a:spcPct val="20000"/>
        </a:spcBef>
        <a:spcAft>
          <a:spcPct val="0"/>
        </a:spcAft>
        <a:buClr>
          <a:schemeClr val="folHlink"/>
        </a:buClr>
        <a:buSzPct val="75000"/>
        <a:buFont typeface="Monotype Sorts" charset="0"/>
        <a:buChar char="n"/>
        <a:defRPr kumimoji="1" sz="3200">
          <a:solidFill>
            <a:schemeClr val="tx1"/>
          </a:solidFill>
          <a:effectLst>
            <a:outerShdw blurRad="38100" dist="38100" dir="2700000" algn="tl">
              <a:srgbClr val="000000"/>
            </a:outerShdw>
          </a:effectLst>
          <a:latin typeface="+mn-lt"/>
          <a:ea typeface="ＭＳ Ｐゴシック" pitchFamily="24" charset="-128"/>
          <a:cs typeface="ＭＳ Ｐゴシック" pitchFamily="24" charset="-128"/>
        </a:defRPr>
      </a:lvl1pPr>
      <a:lvl2pPr marL="742950" indent="-285750" algn="l" rtl="0" eaLnBrk="0" fontAlgn="base" hangingPunct="0">
        <a:spcBef>
          <a:spcPct val="20000"/>
        </a:spcBef>
        <a:spcAft>
          <a:spcPct val="0"/>
        </a:spcAft>
        <a:buClr>
          <a:schemeClr val="folHlink"/>
        </a:buClr>
        <a:buChar char="–"/>
        <a:defRPr kumimoji="1" sz="2800">
          <a:solidFill>
            <a:schemeClr val="tx1"/>
          </a:solidFill>
          <a:effectLst>
            <a:outerShdw blurRad="38100" dist="38100" dir="2700000" algn="tl">
              <a:srgbClr val="000000"/>
            </a:outerShdw>
          </a:effectLst>
          <a:latin typeface="+mn-lt"/>
          <a:ea typeface="ＭＳ Ｐゴシック" pitchFamily="-112" charset="-128"/>
        </a:defRPr>
      </a:lvl2pPr>
      <a:lvl3pPr marL="1143000" indent="-228600" algn="l" rtl="0" eaLnBrk="0" fontAlgn="base" hangingPunct="0">
        <a:spcBef>
          <a:spcPct val="20000"/>
        </a:spcBef>
        <a:spcAft>
          <a:spcPct val="0"/>
        </a:spcAft>
        <a:buClr>
          <a:schemeClr val="folHlink"/>
        </a:buClr>
        <a:buSzPct val="60000"/>
        <a:buFont typeface="Monotype Sorts" charset="0"/>
        <a:buChar char="n"/>
        <a:defRPr kumimoji="1" sz="2400">
          <a:solidFill>
            <a:schemeClr val="tx1"/>
          </a:solidFill>
          <a:effectLst>
            <a:outerShdw blurRad="38100" dist="38100" dir="2700000" algn="tl">
              <a:srgbClr val="000000"/>
            </a:outerShdw>
          </a:effectLst>
          <a:latin typeface="+mn-lt"/>
          <a:ea typeface="ＭＳ Ｐゴシック" charset="0"/>
          <a:cs typeface="Geneva" charset="0"/>
        </a:defRPr>
      </a:lvl3pPr>
      <a:lvl4pPr marL="16002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Geneva" charset="-128"/>
          <a:cs typeface="Geneva" charset="0"/>
        </a:defRPr>
      </a:lvl4pPr>
      <a:lvl5pPr marL="2057400" indent="-228600" algn="l" rtl="0" eaLnBrk="0" fontAlgn="base" hangingPunct="0">
        <a:spcBef>
          <a:spcPct val="20000"/>
        </a:spcBef>
        <a:spcAft>
          <a:spcPct val="0"/>
        </a:spcAft>
        <a:buClr>
          <a:schemeClr val="folHlink"/>
        </a:buClr>
        <a:buSzPct val="50000"/>
        <a:buFont typeface="Monotype Sorts" charset="0"/>
        <a:buChar char="n"/>
        <a:defRPr kumimoji="1" sz="2000">
          <a:solidFill>
            <a:schemeClr val="tx1"/>
          </a:solidFill>
          <a:effectLst>
            <a:outerShdw blurRad="38100" dist="38100" dir="2700000" algn="tl">
              <a:srgbClr val="000000"/>
            </a:outerShdw>
          </a:effectLst>
          <a:latin typeface="+mn-lt"/>
          <a:ea typeface="Geneva" charset="-128"/>
          <a:cs typeface="Geneva" charset="0"/>
        </a:defRPr>
      </a:lvl5pPr>
      <a:lvl6pPr marL="2514600" indent="-228600" algn="l" rtl="0" eaLnBrk="0" fontAlgn="base" hangingPunct="0">
        <a:spcBef>
          <a:spcPct val="20000"/>
        </a:spcBef>
        <a:spcAft>
          <a:spcPct val="0"/>
        </a:spcAft>
        <a:buClr>
          <a:schemeClr val="folHlink"/>
        </a:buClr>
        <a:buSzPct val="50000"/>
        <a:buFont typeface="Monotype Sorts" pitchFamily="-112" charset="2"/>
        <a:buChar char="n"/>
        <a:defRPr kumimoji="1" sz="2000">
          <a:solidFill>
            <a:schemeClr val="tx1"/>
          </a:solidFill>
          <a:effectLst>
            <a:outerShdw blurRad="38100" dist="38100" dir="2700000" algn="tl">
              <a:srgbClr val="000000"/>
            </a:outerShdw>
          </a:effectLst>
          <a:latin typeface="+mn-lt"/>
          <a:ea typeface="ＭＳ Ｐゴシック" pitchFamily="-112" charset="-128"/>
        </a:defRPr>
      </a:lvl6pPr>
      <a:lvl7pPr marL="2971800" indent="-228600" algn="l" rtl="0" eaLnBrk="0" fontAlgn="base" hangingPunct="0">
        <a:spcBef>
          <a:spcPct val="20000"/>
        </a:spcBef>
        <a:spcAft>
          <a:spcPct val="0"/>
        </a:spcAft>
        <a:buClr>
          <a:schemeClr val="folHlink"/>
        </a:buClr>
        <a:buSzPct val="50000"/>
        <a:buFont typeface="Monotype Sorts" pitchFamily="-112" charset="2"/>
        <a:buChar char="n"/>
        <a:defRPr kumimoji="1" sz="2000">
          <a:solidFill>
            <a:schemeClr val="tx1"/>
          </a:solidFill>
          <a:effectLst>
            <a:outerShdw blurRad="38100" dist="38100" dir="2700000" algn="tl">
              <a:srgbClr val="000000"/>
            </a:outerShdw>
          </a:effectLst>
          <a:latin typeface="+mn-lt"/>
          <a:ea typeface="ＭＳ Ｐゴシック" pitchFamily="-112" charset="-128"/>
        </a:defRPr>
      </a:lvl7pPr>
      <a:lvl8pPr marL="3429000" indent="-228600" algn="l" rtl="0" eaLnBrk="0" fontAlgn="base" hangingPunct="0">
        <a:spcBef>
          <a:spcPct val="20000"/>
        </a:spcBef>
        <a:spcAft>
          <a:spcPct val="0"/>
        </a:spcAft>
        <a:buClr>
          <a:schemeClr val="folHlink"/>
        </a:buClr>
        <a:buSzPct val="50000"/>
        <a:buFont typeface="Monotype Sorts" pitchFamily="-112" charset="2"/>
        <a:buChar char="n"/>
        <a:defRPr kumimoji="1" sz="2000">
          <a:solidFill>
            <a:schemeClr val="tx1"/>
          </a:solidFill>
          <a:effectLst>
            <a:outerShdw blurRad="38100" dist="38100" dir="2700000" algn="tl">
              <a:srgbClr val="000000"/>
            </a:outerShdw>
          </a:effectLst>
          <a:latin typeface="+mn-lt"/>
          <a:ea typeface="ＭＳ Ｐゴシック" pitchFamily="-112" charset="-128"/>
        </a:defRPr>
      </a:lvl8pPr>
      <a:lvl9pPr marL="3886200" indent="-228600" algn="l" rtl="0" eaLnBrk="0" fontAlgn="base" hangingPunct="0">
        <a:spcBef>
          <a:spcPct val="20000"/>
        </a:spcBef>
        <a:spcAft>
          <a:spcPct val="0"/>
        </a:spcAft>
        <a:buClr>
          <a:schemeClr val="folHlink"/>
        </a:buClr>
        <a:buSzPct val="50000"/>
        <a:buFont typeface="Monotype Sorts" pitchFamily="-112" charset="2"/>
        <a:buChar char="n"/>
        <a:defRPr kumimoji="1" sz="2000">
          <a:solidFill>
            <a:schemeClr val="tx1"/>
          </a:solidFill>
          <a:effectLst>
            <a:outerShdw blurRad="38100" dist="38100" dir="2700000" algn="tl">
              <a:srgbClr val="000000"/>
            </a:outerShdw>
          </a:effectLst>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bwMode="ltGray">
      <p:bgPr>
        <a:solidFill>
          <a:schemeClr val="bg2"/>
        </a:soli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609600" y="228600"/>
            <a:ext cx="8239125" cy="6391275"/>
          </a:xfrm>
          <a:prstGeom prst="rect">
            <a:avLst/>
          </a:prstGeom>
          <a:solidFill>
            <a:srgbClr val="EDE7E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kumimoji="1" lang="en-US"/>
          </a:p>
        </p:txBody>
      </p:sp>
      <p:sp>
        <p:nvSpPr>
          <p:cNvPr id="1027" name="Line 3"/>
          <p:cNvSpPr>
            <a:spLocks noChangeShapeType="1"/>
          </p:cNvSpPr>
          <p:nvPr/>
        </p:nvSpPr>
        <p:spPr bwMode="ltGray">
          <a:xfrm>
            <a:off x="1016000" y="1600200"/>
            <a:ext cx="7670800" cy="0"/>
          </a:xfrm>
          <a:prstGeom prst="line">
            <a:avLst/>
          </a:prstGeom>
          <a:noFill/>
          <a:ln w="3175">
            <a:solidFill>
              <a:schemeClr val="bg2"/>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pic>
        <p:nvPicPr>
          <p:cNvPr id="1028" name="Picture 4" descr="minispir"/>
          <p:cNvPicPr>
            <a:picLocks noChangeAspect="1" noChangeArrowheads="1"/>
          </p:cNvPicPr>
          <p:nvPr/>
        </p:nvPicPr>
        <p:blipFill>
          <a:blip r:embed="rId13" cstate="screen">
            <a:extLst>
              <a:ext uri="{28A0092B-C50C-407E-A947-70E740481C1C}">
                <a14:useLocalDpi xmlns:a14="http://schemas.microsoft.com/office/drawing/2010/main"/>
              </a:ext>
            </a:extLst>
          </a:blip>
          <a:srcRect b="5333"/>
          <a:stretch>
            <a:fillRect/>
          </a:stretch>
        </p:blipFill>
        <p:spPr bwMode="ltGray">
          <a:xfrm>
            <a:off x="0" y="50800"/>
            <a:ext cx="1181100" cy="4057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9" name="Picture 5" descr="minispir"/>
          <p:cNvPicPr>
            <a:picLocks noChangeAspect="1" noChangeArrowheads="1"/>
          </p:cNvPicPr>
          <p:nvPr/>
        </p:nvPicPr>
        <p:blipFill>
          <a:blip r:embed="rId13" cstate="screen">
            <a:extLst>
              <a:ext uri="{28A0092B-C50C-407E-A947-70E740481C1C}">
                <a14:useLocalDpi xmlns:a14="http://schemas.microsoft.com/office/drawing/2010/main"/>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0" name="Rectangle 6"/>
          <p:cNvSpPr>
            <a:spLocks noGrp="1" noChangeArrowheads="1"/>
          </p:cNvSpPr>
          <p:nvPr>
            <p:ph type="title"/>
          </p:nvPr>
        </p:nvSpPr>
        <p:spPr bwMode="auto">
          <a:xfrm>
            <a:off x="1066800" y="381000"/>
            <a:ext cx="7620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7"/>
          <p:cNvSpPr>
            <a:spLocks noGrp="1" noChangeArrowheads="1"/>
          </p:cNvSpPr>
          <p:nvPr>
            <p:ph type="body" idx="1"/>
          </p:nvPr>
        </p:nvSpPr>
        <p:spPr bwMode="auto">
          <a:xfrm>
            <a:off x="1066800" y="1752600"/>
            <a:ext cx="7620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2" name="Rectangle 8"/>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07" charset="0"/>
                <a:ea typeface="+mn-ea"/>
                <a:cs typeface="+mn-cs"/>
              </a:defRPr>
            </a:lvl1pPr>
          </a:lstStyle>
          <a:p>
            <a:pPr>
              <a:defRPr/>
            </a:pPr>
            <a:endParaRPr lang="en-US"/>
          </a:p>
        </p:txBody>
      </p:sp>
      <p:sp>
        <p:nvSpPr>
          <p:cNvPr id="6153" name="Rectangle 9"/>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07" charset="0"/>
                <a:ea typeface="+mn-ea"/>
                <a:cs typeface="+mn-cs"/>
              </a:defRPr>
            </a:lvl1pPr>
          </a:lstStyle>
          <a:p>
            <a:pPr>
              <a:defRPr/>
            </a:pPr>
            <a:endParaRPr lang="en-US"/>
          </a:p>
        </p:txBody>
      </p:sp>
      <p:sp>
        <p:nvSpPr>
          <p:cNvPr id="6154" name="Rectangle 10"/>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59DCBD2E-90F0-0142-A71E-44B66B41773A}" type="slidenum">
              <a:rPr lang="en-US"/>
              <a:pPr>
                <a:defRPr/>
              </a:pPr>
              <a:t>‹#›</a:t>
            </a:fld>
            <a:endParaRPr lang="en-US"/>
          </a:p>
        </p:txBody>
      </p:sp>
    </p:spTree>
    <p:extLst>
      <p:ext uri="{BB962C8B-B14F-4D97-AF65-F5344CB8AC3E}">
        <p14:creationId xmlns:p14="http://schemas.microsoft.com/office/powerpoint/2010/main" val="3501034890"/>
      </p:ext>
    </p:extLst>
  </p:cSld>
  <p:clrMap bg1="lt1" tx1="dk1" bg2="lt2" tx2="dk2" accent1="accent1" accent2="accent2" accent3="accent3" accent4="accent4" accent5="accent5" accent6="accent6" hlink="hlink" folHlink="folHlink"/>
  <p:sldLayoutIdLst>
    <p:sldLayoutId id="2147492573" r:id="rId1"/>
    <p:sldLayoutId id="2147492574" r:id="rId2"/>
    <p:sldLayoutId id="2147492575" r:id="rId3"/>
    <p:sldLayoutId id="2147492576" r:id="rId4"/>
    <p:sldLayoutId id="2147492577" r:id="rId5"/>
    <p:sldLayoutId id="2147492578" r:id="rId6"/>
    <p:sldLayoutId id="2147492579" r:id="rId7"/>
    <p:sldLayoutId id="2147492580" r:id="rId8"/>
    <p:sldLayoutId id="2147492581" r:id="rId9"/>
    <p:sldLayoutId id="2147492582" r:id="rId10"/>
    <p:sldLayoutId id="2147492583" r:id="rId11"/>
  </p:sldLayoutIdLst>
  <p:txStyles>
    <p:titleStyle>
      <a:lvl1pPr algn="ctr" rtl="0" eaLnBrk="0" fontAlgn="base" hangingPunct="0">
        <a:spcBef>
          <a:spcPct val="0"/>
        </a:spcBef>
        <a:spcAft>
          <a:spcPct val="0"/>
        </a:spcAft>
        <a:defRPr sz="4400">
          <a:solidFill>
            <a:schemeClr val="tx2"/>
          </a:solidFill>
          <a:latin typeface="Arial"/>
          <a:ea typeface="ＭＳ Ｐゴシック" pitchFamily="-107" charset="-128"/>
          <a:cs typeface="Arial"/>
        </a:defRPr>
      </a:lvl1pPr>
      <a:lvl2pPr algn="ctr"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a:ea typeface="ＭＳ Ｐゴシック" pitchFamily="-107" charset="-128"/>
          <a:cs typeface="Arial"/>
        </a:defRPr>
      </a:lvl1pPr>
      <a:lvl2pPr marL="742950" indent="-285750" algn="l" rtl="0" eaLnBrk="0" fontAlgn="base" hangingPunct="0">
        <a:spcBef>
          <a:spcPct val="20000"/>
        </a:spcBef>
        <a:spcAft>
          <a:spcPct val="0"/>
        </a:spcAft>
        <a:buChar char="–"/>
        <a:defRPr sz="2800">
          <a:solidFill>
            <a:schemeClr val="tx1"/>
          </a:solidFill>
          <a:latin typeface="Arial"/>
          <a:ea typeface="ＭＳ Ｐゴシック" pitchFamily="-111" charset="-128"/>
          <a:cs typeface="Arial"/>
        </a:defRPr>
      </a:lvl2pPr>
      <a:lvl3pPr marL="1143000" indent="-228600" algn="l" rtl="0" eaLnBrk="0" fontAlgn="base" hangingPunct="0">
        <a:spcBef>
          <a:spcPct val="20000"/>
        </a:spcBef>
        <a:spcAft>
          <a:spcPct val="0"/>
        </a:spcAft>
        <a:buChar char="•"/>
        <a:defRPr sz="2400">
          <a:solidFill>
            <a:schemeClr val="tx1"/>
          </a:solidFill>
          <a:latin typeface="Arial"/>
          <a:ea typeface="ＭＳ Ｐゴシック" pitchFamily="-111" charset="-128"/>
          <a:cs typeface="Arial"/>
        </a:defRPr>
      </a:lvl3pPr>
      <a:lvl4pPr marL="1600200" indent="-228600" algn="l" rtl="0" eaLnBrk="0" fontAlgn="base" hangingPunct="0">
        <a:spcBef>
          <a:spcPct val="20000"/>
        </a:spcBef>
        <a:spcAft>
          <a:spcPct val="0"/>
        </a:spcAft>
        <a:buChar char="–"/>
        <a:defRPr sz="2000">
          <a:solidFill>
            <a:schemeClr val="tx1"/>
          </a:solidFill>
          <a:latin typeface="Arial"/>
          <a:ea typeface="ＭＳ Ｐゴシック" pitchFamily="-111" charset="-128"/>
          <a:cs typeface="Arial"/>
        </a:defRPr>
      </a:lvl4pPr>
      <a:lvl5pPr marL="2057400" indent="-228600" algn="l" rtl="0" eaLnBrk="0" fontAlgn="base" hangingPunct="0">
        <a:spcBef>
          <a:spcPct val="20000"/>
        </a:spcBef>
        <a:spcAft>
          <a:spcPct val="0"/>
        </a:spcAft>
        <a:buChar char="»"/>
        <a:defRPr sz="2000">
          <a:solidFill>
            <a:schemeClr val="tx1"/>
          </a:solidFill>
          <a:latin typeface="Arial"/>
          <a:ea typeface="ＭＳ Ｐゴシック" pitchFamily="-111"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pitchFamily="-111"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1"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1"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palm sundaycontenemptyt.jpg"/>
          <p:cNvPicPr>
            <a:picLocks noChangeAspect="1"/>
          </p:cNvPicPr>
          <p:nvPr userDrawn="1"/>
        </p:nvPicPr>
        <p:blipFill>
          <a:blip r:embed="rId1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228600" y="76200"/>
            <a:ext cx="68580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7200" y="1371638"/>
            <a:ext cx="8229600" cy="4754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0"/>
            <a:ext cx="2133600" cy="365125"/>
          </a:xfrm>
          <a:prstGeom prst="rect">
            <a:avLst/>
          </a:prstGeom>
        </p:spPr>
        <p:txBody>
          <a:bodyPr vert="horz" wrap="square" lIns="91261" tIns="45631" rIns="91261" bIns="45631" numCol="1" anchor="ctr" anchorCtr="0" compatLnSpc="1">
            <a:prstTxWarp prst="textNoShape">
              <a:avLst/>
            </a:prstTxWarp>
          </a:bodyPr>
          <a:lstStyle>
            <a:lvl1pPr>
              <a:defRPr sz="1200">
                <a:solidFill>
                  <a:srgbClr val="898989"/>
                </a:solidFill>
                <a:latin typeface="Calibri" charset="0"/>
              </a:defRPr>
            </a:lvl1pPr>
          </a:lstStyle>
          <a:p>
            <a:fld id="{3BA4472C-6186-C244-8827-F0E01B42753D}" type="datetimeFigureOut">
              <a:rPr lang="en-US" smtClean="0">
                <a:cs typeface="Arial" charset="0"/>
              </a:rPr>
              <a:pPr/>
              <a:t>6/16/26</a:t>
            </a:fld>
            <a:endParaRPr lang="en-US">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61" tIns="45631" rIns="91261" bIns="45631" rtlCol="0" anchor="ctr"/>
          <a:lstStyle>
            <a:lvl1pPr algn="ctr" fontAlgn="auto">
              <a:spcBef>
                <a:spcPts val="0"/>
              </a:spcBef>
              <a:spcAft>
                <a:spcPts val="0"/>
              </a:spcAft>
              <a:defRPr sz="1200" smtClean="0">
                <a:solidFill>
                  <a:schemeClr val="tx1">
                    <a:tint val="75000"/>
                  </a:schemeClr>
                </a:solidFill>
                <a:latin typeface="+mn-lt"/>
                <a:ea typeface="+mn-ea"/>
                <a:cs typeface="+mn-cs"/>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261" tIns="45631" rIns="91261" bIns="45631" numCol="1" anchor="ctr" anchorCtr="0" compatLnSpc="1">
            <a:prstTxWarp prst="textNoShape">
              <a:avLst/>
            </a:prstTxWarp>
          </a:bodyPr>
          <a:lstStyle>
            <a:lvl1pPr algn="r">
              <a:defRPr sz="1200">
                <a:solidFill>
                  <a:srgbClr val="898989"/>
                </a:solidFill>
                <a:latin typeface="Calibri" charset="0"/>
              </a:defRPr>
            </a:lvl1pPr>
          </a:lstStyle>
          <a:p>
            <a:fld id="{BA8BE87D-6EF0-114D-BEC2-A820A72651B0}" type="slidenum">
              <a:rPr lang="en-US" smtClean="0">
                <a:cs typeface="Arial" charset="0"/>
              </a:rPr>
              <a:pPr/>
              <a:t>‹#›</a:t>
            </a:fld>
            <a:endParaRPr lang="en-US">
              <a:cs typeface="Arial" charset="0"/>
            </a:endParaRPr>
          </a:p>
        </p:txBody>
      </p:sp>
    </p:spTree>
    <p:extLst>
      <p:ext uri="{BB962C8B-B14F-4D97-AF65-F5344CB8AC3E}">
        <p14:creationId xmlns:p14="http://schemas.microsoft.com/office/powerpoint/2010/main" val="3109486376"/>
      </p:ext>
    </p:extLst>
  </p:cSld>
  <p:clrMap bg1="lt1" tx1="dk1" bg2="lt2" tx2="dk2" accent1="accent1" accent2="accent2" accent3="accent3" accent4="accent4" accent5="accent5" accent6="accent6" hlink="hlink" folHlink="folHlink"/>
  <p:sldLayoutIdLst>
    <p:sldLayoutId id="2147492585" r:id="rId1"/>
    <p:sldLayoutId id="2147492586" r:id="rId2"/>
    <p:sldLayoutId id="2147492587" r:id="rId3"/>
    <p:sldLayoutId id="2147492588" r:id="rId4"/>
    <p:sldLayoutId id="2147492589" r:id="rId5"/>
    <p:sldLayoutId id="2147492590" r:id="rId6"/>
    <p:sldLayoutId id="2147492591" r:id="rId7"/>
    <p:sldLayoutId id="2147492592" r:id="rId8"/>
    <p:sldLayoutId id="2147492593" r:id="rId9"/>
    <p:sldLayoutId id="2147492594" r:id="rId10"/>
    <p:sldLayoutId id="2147492595" r:id="rId11"/>
  </p:sldLayoutIdLst>
  <p:transition spd="slow">
    <p:fade/>
  </p:transition>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6343" algn="ctr" rtl="0" fontAlgn="base">
        <a:spcBef>
          <a:spcPct val="0"/>
        </a:spcBef>
        <a:spcAft>
          <a:spcPct val="0"/>
        </a:spcAft>
        <a:defRPr sz="4400">
          <a:solidFill>
            <a:schemeClr val="tx1"/>
          </a:solidFill>
          <a:latin typeface="Calibri" charset="0"/>
          <a:ea typeface="ＭＳ Ｐゴシック" charset="0"/>
        </a:defRPr>
      </a:lvl6pPr>
      <a:lvl7pPr marL="912690" algn="ctr" rtl="0" fontAlgn="base">
        <a:spcBef>
          <a:spcPct val="0"/>
        </a:spcBef>
        <a:spcAft>
          <a:spcPct val="0"/>
        </a:spcAft>
        <a:defRPr sz="4400">
          <a:solidFill>
            <a:schemeClr val="tx1"/>
          </a:solidFill>
          <a:latin typeface="Calibri" charset="0"/>
          <a:ea typeface="ＭＳ Ｐゴシック" charset="0"/>
        </a:defRPr>
      </a:lvl7pPr>
      <a:lvl8pPr marL="1369016" algn="ctr" rtl="0" fontAlgn="base">
        <a:spcBef>
          <a:spcPct val="0"/>
        </a:spcBef>
        <a:spcAft>
          <a:spcPct val="0"/>
        </a:spcAft>
        <a:defRPr sz="4400">
          <a:solidFill>
            <a:schemeClr val="tx1"/>
          </a:solidFill>
          <a:latin typeface="Calibri" charset="0"/>
          <a:ea typeface="ＭＳ Ｐゴシック" charset="0"/>
        </a:defRPr>
      </a:lvl8pPr>
      <a:lvl9pPr marL="1825374" algn="ctr" rtl="0" fontAlgn="base">
        <a:spcBef>
          <a:spcPct val="0"/>
        </a:spcBef>
        <a:spcAft>
          <a:spcPct val="0"/>
        </a:spcAft>
        <a:defRPr sz="4400">
          <a:solidFill>
            <a:schemeClr val="tx1"/>
          </a:solidFill>
          <a:latin typeface="Calibri" charset="0"/>
          <a:ea typeface="ＭＳ Ｐゴシック" charset="0"/>
        </a:defRPr>
      </a:lvl9pPr>
    </p:titleStyle>
    <p:bodyStyle>
      <a:lvl1pPr marL="342254" indent="-342254"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1546" indent="-285218"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0839" indent="-228172"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7194" indent="-228172"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3524" indent="-228172" algn="l" rtl="0" fontAlgn="base">
        <a:spcBef>
          <a:spcPct val="20000"/>
        </a:spcBef>
        <a:spcAft>
          <a:spcPct val="0"/>
        </a:spcAft>
        <a:buFont typeface="Arial" charset="0"/>
        <a:defRPr sz="2000" kern="1200">
          <a:solidFill>
            <a:schemeClr val="tx1"/>
          </a:solidFill>
          <a:latin typeface="+mn-lt"/>
          <a:ea typeface="ＭＳ Ｐゴシック" charset="0"/>
          <a:cs typeface="+mn-cs"/>
        </a:defRPr>
      </a:lvl5pPr>
      <a:lvl6pPr marL="2509864"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212"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2541"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8893" indent="-228172" algn="l" defTabSz="9126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690" rtl="0" eaLnBrk="1" latinLnBrk="0" hangingPunct="1">
        <a:defRPr sz="1800" kern="1200">
          <a:solidFill>
            <a:schemeClr val="tx1"/>
          </a:solidFill>
          <a:latin typeface="+mn-lt"/>
          <a:ea typeface="+mn-ea"/>
          <a:cs typeface="+mn-cs"/>
        </a:defRPr>
      </a:lvl1pPr>
      <a:lvl2pPr marL="456343" algn="l" defTabSz="912690" rtl="0" eaLnBrk="1" latinLnBrk="0" hangingPunct="1">
        <a:defRPr sz="1800" kern="1200">
          <a:solidFill>
            <a:schemeClr val="tx1"/>
          </a:solidFill>
          <a:latin typeface="+mn-lt"/>
          <a:ea typeface="+mn-ea"/>
          <a:cs typeface="+mn-cs"/>
        </a:defRPr>
      </a:lvl2pPr>
      <a:lvl3pPr marL="912690" algn="l" defTabSz="912690" rtl="0" eaLnBrk="1" latinLnBrk="0" hangingPunct="1">
        <a:defRPr sz="1800" kern="1200">
          <a:solidFill>
            <a:schemeClr val="tx1"/>
          </a:solidFill>
          <a:latin typeface="+mn-lt"/>
          <a:ea typeface="+mn-ea"/>
          <a:cs typeface="+mn-cs"/>
        </a:defRPr>
      </a:lvl3pPr>
      <a:lvl4pPr marL="1369016" algn="l" defTabSz="912690" rtl="0" eaLnBrk="1" latinLnBrk="0" hangingPunct="1">
        <a:defRPr sz="1800" kern="1200">
          <a:solidFill>
            <a:schemeClr val="tx1"/>
          </a:solidFill>
          <a:latin typeface="+mn-lt"/>
          <a:ea typeface="+mn-ea"/>
          <a:cs typeface="+mn-cs"/>
        </a:defRPr>
      </a:lvl4pPr>
      <a:lvl5pPr marL="1825374" algn="l" defTabSz="912690" rtl="0" eaLnBrk="1" latinLnBrk="0" hangingPunct="1">
        <a:defRPr sz="1800" kern="1200">
          <a:solidFill>
            <a:schemeClr val="tx1"/>
          </a:solidFill>
          <a:latin typeface="+mn-lt"/>
          <a:ea typeface="+mn-ea"/>
          <a:cs typeface="+mn-cs"/>
        </a:defRPr>
      </a:lvl5pPr>
      <a:lvl6pPr marL="2281697" algn="l" defTabSz="912690" rtl="0" eaLnBrk="1" latinLnBrk="0" hangingPunct="1">
        <a:defRPr sz="1800" kern="1200">
          <a:solidFill>
            <a:schemeClr val="tx1"/>
          </a:solidFill>
          <a:latin typeface="+mn-lt"/>
          <a:ea typeface="+mn-ea"/>
          <a:cs typeface="+mn-cs"/>
        </a:defRPr>
      </a:lvl6pPr>
      <a:lvl7pPr marL="2738032" algn="l" defTabSz="912690" rtl="0" eaLnBrk="1" latinLnBrk="0" hangingPunct="1">
        <a:defRPr sz="1800" kern="1200">
          <a:solidFill>
            <a:schemeClr val="tx1"/>
          </a:solidFill>
          <a:latin typeface="+mn-lt"/>
          <a:ea typeface="+mn-ea"/>
          <a:cs typeface="+mn-cs"/>
        </a:defRPr>
      </a:lvl7pPr>
      <a:lvl8pPr marL="3194368" algn="l" defTabSz="912690" rtl="0" eaLnBrk="1" latinLnBrk="0" hangingPunct="1">
        <a:defRPr sz="1800" kern="1200">
          <a:solidFill>
            <a:schemeClr val="tx1"/>
          </a:solidFill>
          <a:latin typeface="+mn-lt"/>
          <a:ea typeface="+mn-ea"/>
          <a:cs typeface="+mn-cs"/>
        </a:defRPr>
      </a:lvl8pPr>
      <a:lvl9pPr marL="3650712" algn="l" defTabSz="91269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A3F99-0323-4251-B789-07BE038C1AB7}" type="datetimeFigureOut">
              <a:rPr lang="en-GB" smtClean="0"/>
              <a:t>16/06/2026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3156D7-2CE4-4B79-B48D-7C83A305DB3F}" type="slidenum">
              <a:rPr lang="en-GB" smtClean="0"/>
              <a:t>‹#›</a:t>
            </a:fld>
            <a:endParaRPr lang="en-GB"/>
          </a:p>
        </p:txBody>
      </p:sp>
    </p:spTree>
    <p:extLst>
      <p:ext uri="{BB962C8B-B14F-4D97-AF65-F5344CB8AC3E}">
        <p14:creationId xmlns:p14="http://schemas.microsoft.com/office/powerpoint/2010/main" val="1160943607"/>
      </p:ext>
    </p:extLst>
  </p:cSld>
  <p:clrMap bg1="lt1" tx1="dk1" bg2="lt2" tx2="dk2" accent1="accent1" accent2="accent2" accent3="accent3" accent4="accent4" accent5="accent5" accent6="accent6" hlink="hlink" folHlink="folHlink"/>
  <p:sldLayoutIdLst>
    <p:sldLayoutId id="2147492597" r:id="rId1"/>
    <p:sldLayoutId id="2147492598" r:id="rId2"/>
    <p:sldLayoutId id="2147492599" r:id="rId3"/>
    <p:sldLayoutId id="2147492600" r:id="rId4"/>
    <p:sldLayoutId id="2147492601" r:id="rId5"/>
    <p:sldLayoutId id="2147492602" r:id="rId6"/>
    <p:sldLayoutId id="2147492603" r:id="rId7"/>
    <p:sldLayoutId id="2147492604" r:id="rId8"/>
    <p:sldLayoutId id="2147492605" r:id="rId9"/>
    <p:sldLayoutId id="2147492606" r:id="rId10"/>
    <p:sldLayoutId id="21474926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37890" name="Freeform 2"/>
          <p:cNvSpPr>
            <a:spLocks/>
          </p:cNvSpPr>
          <p:nvPr/>
        </p:nvSpPr>
        <p:spPr bwMode="auto">
          <a:xfrm>
            <a:off x="-23813" y="1763713"/>
            <a:ext cx="6899276" cy="171450"/>
          </a:xfrm>
          <a:custGeom>
            <a:avLst/>
            <a:gdLst>
              <a:gd name="T0" fmla="*/ 2147483647 w 4346"/>
              <a:gd name="T1" fmla="*/ 2147483647 h 108"/>
              <a:gd name="T2" fmla="*/ 2147483647 w 4346"/>
              <a:gd name="T3" fmla="*/ 2147483647 h 108"/>
              <a:gd name="T4" fmla="*/ 2147483647 w 4346"/>
              <a:gd name="T5" fmla="*/ 2147483647 h 108"/>
              <a:gd name="T6" fmla="*/ 2147483647 w 4346"/>
              <a:gd name="T7" fmla="*/ 2147483647 h 108"/>
              <a:gd name="T8" fmla="*/ 2147483647 w 4346"/>
              <a:gd name="T9" fmla="*/ 2147483647 h 108"/>
              <a:gd name="T10" fmla="*/ 2147483647 w 4346"/>
              <a:gd name="T11" fmla="*/ 2147483647 h 108"/>
              <a:gd name="T12" fmla="*/ 2147483647 w 4346"/>
              <a:gd name="T13" fmla="*/ 2147483647 h 108"/>
              <a:gd name="T14" fmla="*/ 2147483647 w 4346"/>
              <a:gd name="T15" fmla="*/ 2147483647 h 108"/>
              <a:gd name="T16" fmla="*/ 2147483647 w 4346"/>
              <a:gd name="T17" fmla="*/ 2147483647 h 108"/>
              <a:gd name="T18" fmla="*/ 2147483647 w 4346"/>
              <a:gd name="T19" fmla="*/ 2147483647 h 108"/>
              <a:gd name="T20" fmla="*/ 2147483647 w 4346"/>
              <a:gd name="T21" fmla="*/ 2147483647 h 108"/>
              <a:gd name="T22" fmla="*/ 2147483647 w 4346"/>
              <a:gd name="T23" fmla="*/ 2147483647 h 108"/>
              <a:gd name="T24" fmla="*/ 2147483647 w 4346"/>
              <a:gd name="T25" fmla="*/ 2147483647 h 108"/>
              <a:gd name="T26" fmla="*/ 0 w 4346"/>
              <a:gd name="T27" fmla="*/ 2147483647 h 108"/>
              <a:gd name="T28" fmla="*/ 2147483647 w 4346"/>
              <a:gd name="T29" fmla="*/ 2147483647 h 108"/>
              <a:gd name="T30" fmla="*/ 2147483647 w 4346"/>
              <a:gd name="T31" fmla="*/ 2147483647 h 108"/>
              <a:gd name="T32" fmla="*/ 2147483647 w 4346"/>
              <a:gd name="T33" fmla="*/ 2147483647 h 108"/>
              <a:gd name="T34" fmla="*/ 2147483647 w 4346"/>
              <a:gd name="T35" fmla="*/ 2147483647 h 108"/>
              <a:gd name="T36" fmla="*/ 2147483647 w 4346"/>
              <a:gd name="T37" fmla="*/ 2147483647 h 1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346" h="108">
                <a:moveTo>
                  <a:pt x="3477" y="10"/>
                </a:moveTo>
                <a:cubicBezTo>
                  <a:pt x="3680" y="12"/>
                  <a:pt x="3921" y="14"/>
                  <a:pt x="4057" y="17"/>
                </a:cubicBezTo>
                <a:cubicBezTo>
                  <a:pt x="4192" y="20"/>
                  <a:pt x="4253" y="24"/>
                  <a:pt x="4293" y="30"/>
                </a:cubicBezTo>
                <a:cubicBezTo>
                  <a:pt x="4333" y="36"/>
                  <a:pt x="4286" y="43"/>
                  <a:pt x="4293" y="50"/>
                </a:cubicBezTo>
                <a:cubicBezTo>
                  <a:pt x="4300" y="57"/>
                  <a:pt x="4328" y="67"/>
                  <a:pt x="4329" y="73"/>
                </a:cubicBezTo>
                <a:cubicBezTo>
                  <a:pt x="4331" y="80"/>
                  <a:pt x="4346" y="85"/>
                  <a:pt x="4305" y="89"/>
                </a:cubicBezTo>
                <a:cubicBezTo>
                  <a:pt x="4263" y="93"/>
                  <a:pt x="4186" y="97"/>
                  <a:pt x="4082" y="99"/>
                </a:cubicBezTo>
                <a:cubicBezTo>
                  <a:pt x="3977" y="100"/>
                  <a:pt x="3834" y="99"/>
                  <a:pt x="3675" y="99"/>
                </a:cubicBezTo>
                <a:cubicBezTo>
                  <a:pt x="3516" y="98"/>
                  <a:pt x="3341" y="95"/>
                  <a:pt x="3129" y="94"/>
                </a:cubicBezTo>
                <a:cubicBezTo>
                  <a:pt x="2918" y="93"/>
                  <a:pt x="2634" y="94"/>
                  <a:pt x="2401" y="94"/>
                </a:cubicBezTo>
                <a:cubicBezTo>
                  <a:pt x="2168" y="95"/>
                  <a:pt x="2024" y="97"/>
                  <a:pt x="1733" y="98"/>
                </a:cubicBezTo>
                <a:cubicBezTo>
                  <a:pt x="1442" y="99"/>
                  <a:pt x="946" y="103"/>
                  <a:pt x="657" y="102"/>
                </a:cubicBezTo>
                <a:cubicBezTo>
                  <a:pt x="368" y="101"/>
                  <a:pt x="110" y="108"/>
                  <a:pt x="1" y="93"/>
                </a:cubicBezTo>
                <a:lnTo>
                  <a:pt x="0" y="13"/>
                </a:lnTo>
                <a:cubicBezTo>
                  <a:pt x="109" y="0"/>
                  <a:pt x="432" y="13"/>
                  <a:pt x="657" y="12"/>
                </a:cubicBezTo>
                <a:cubicBezTo>
                  <a:pt x="882" y="11"/>
                  <a:pt x="1082" y="7"/>
                  <a:pt x="1349" y="7"/>
                </a:cubicBezTo>
                <a:cubicBezTo>
                  <a:pt x="1617" y="6"/>
                  <a:pt x="2017" y="8"/>
                  <a:pt x="2265" y="9"/>
                </a:cubicBezTo>
                <a:cubicBezTo>
                  <a:pt x="2513" y="9"/>
                  <a:pt x="2634" y="9"/>
                  <a:pt x="2834" y="8"/>
                </a:cubicBezTo>
                <a:cubicBezTo>
                  <a:pt x="3034" y="9"/>
                  <a:pt x="3273" y="9"/>
                  <a:pt x="3477" y="10"/>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sp>
        <p:nvSpPr>
          <p:cNvPr id="37891" name="Freeform 3"/>
          <p:cNvSpPr>
            <a:spLocks/>
          </p:cNvSpPr>
          <p:nvPr/>
        </p:nvSpPr>
        <p:spPr bwMode="auto">
          <a:xfrm>
            <a:off x="198438" y="152400"/>
            <a:ext cx="715962" cy="6400800"/>
          </a:xfrm>
          <a:custGeom>
            <a:avLst/>
            <a:gdLst>
              <a:gd name="T0" fmla="*/ 2147483647 w 883"/>
              <a:gd name="T1" fmla="*/ 2147483647 h 4115"/>
              <a:gd name="T2" fmla="*/ 2147483647 w 883"/>
              <a:gd name="T3" fmla="*/ 2147483647 h 4115"/>
              <a:gd name="T4" fmla="*/ 2147483647 w 883"/>
              <a:gd name="T5" fmla="*/ 2147483647 h 4115"/>
              <a:gd name="T6" fmla="*/ 2147483647 w 883"/>
              <a:gd name="T7" fmla="*/ 2147483647 h 4115"/>
              <a:gd name="T8" fmla="*/ 2147483647 w 883"/>
              <a:gd name="T9" fmla="*/ 2147483647 h 4115"/>
              <a:gd name="T10" fmla="*/ 2147483647 w 883"/>
              <a:gd name="T11" fmla="*/ 2147483647 h 4115"/>
              <a:gd name="T12" fmla="*/ 2147483647 w 883"/>
              <a:gd name="T13" fmla="*/ 2147483647 h 4115"/>
              <a:gd name="T14" fmla="*/ 2147483647 w 883"/>
              <a:gd name="T15" fmla="*/ 2147483647 h 4115"/>
              <a:gd name="T16" fmla="*/ 2147483647 w 883"/>
              <a:gd name="T17" fmla="*/ 2147483647 h 4115"/>
              <a:gd name="T18" fmla="*/ 2147483647 w 883"/>
              <a:gd name="T19" fmla="*/ 2147483647 h 4115"/>
              <a:gd name="T20" fmla="*/ 2147483647 w 883"/>
              <a:gd name="T21" fmla="*/ 2147483647 h 4115"/>
              <a:gd name="T22" fmla="*/ 2147483647 w 883"/>
              <a:gd name="T23" fmla="*/ 2147483647 h 4115"/>
              <a:gd name="T24" fmla="*/ 2147483647 w 883"/>
              <a:gd name="T25" fmla="*/ 2147483647 h 4115"/>
              <a:gd name="T26" fmla="*/ 2147483647 w 883"/>
              <a:gd name="T27" fmla="*/ 2147483647 h 4115"/>
              <a:gd name="T28" fmla="*/ 2147483647 w 883"/>
              <a:gd name="T29" fmla="*/ 2147483647 h 4115"/>
              <a:gd name="T30" fmla="*/ 2147483647 w 883"/>
              <a:gd name="T31" fmla="*/ 2147483647 h 4115"/>
              <a:gd name="T32" fmla="*/ 2147483647 w 883"/>
              <a:gd name="T33" fmla="*/ 2147483647 h 4115"/>
              <a:gd name="T34" fmla="*/ 2147483647 w 883"/>
              <a:gd name="T35" fmla="*/ 2147483647 h 4115"/>
              <a:gd name="T36" fmla="*/ 2147483647 w 883"/>
              <a:gd name="T37" fmla="*/ 2147483647 h 4115"/>
              <a:gd name="T38" fmla="*/ 2147483647 w 883"/>
              <a:gd name="T39" fmla="*/ 2147483647 h 4115"/>
              <a:gd name="T40" fmla="*/ 2147483647 w 883"/>
              <a:gd name="T41" fmla="*/ 2147483647 h 4115"/>
              <a:gd name="T42" fmla="*/ 2147483647 w 883"/>
              <a:gd name="T43" fmla="*/ 2147483647 h 4115"/>
              <a:gd name="T44" fmla="*/ 2147483647 w 883"/>
              <a:gd name="T45" fmla="*/ 2147483647 h 4115"/>
              <a:gd name="T46" fmla="*/ 2147483647 w 883"/>
              <a:gd name="T47" fmla="*/ 2147483647 h 4115"/>
              <a:gd name="T48" fmla="*/ 2147483647 w 883"/>
              <a:gd name="T49" fmla="*/ 2147483647 h 4115"/>
              <a:gd name="T50" fmla="*/ 2147483647 w 883"/>
              <a:gd name="T51" fmla="*/ 2147483647 h 4115"/>
              <a:gd name="T52" fmla="*/ 2147483647 w 883"/>
              <a:gd name="T53" fmla="*/ 2147483647 h 4115"/>
              <a:gd name="T54" fmla="*/ 2147483647 w 883"/>
              <a:gd name="T55" fmla="*/ 2147483647 h 4115"/>
              <a:gd name="T56" fmla="*/ 2147483647 w 883"/>
              <a:gd name="T57" fmla="*/ 2147483647 h 4115"/>
              <a:gd name="T58" fmla="*/ 2147483647 w 883"/>
              <a:gd name="T59" fmla="*/ 2147483647 h 4115"/>
              <a:gd name="T60" fmla="*/ 2147483647 w 883"/>
              <a:gd name="T61" fmla="*/ 2147483647 h 411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83" h="4115">
                <a:moveTo>
                  <a:pt x="86" y="3201"/>
                </a:moveTo>
                <a:cubicBezTo>
                  <a:pt x="89" y="3056"/>
                  <a:pt x="83" y="2912"/>
                  <a:pt x="79" y="2730"/>
                </a:cubicBezTo>
                <a:cubicBezTo>
                  <a:pt x="75" y="2548"/>
                  <a:pt x="60" y="2270"/>
                  <a:pt x="64" y="2109"/>
                </a:cubicBezTo>
                <a:cubicBezTo>
                  <a:pt x="68" y="1948"/>
                  <a:pt x="99" y="1927"/>
                  <a:pt x="101" y="1765"/>
                </a:cubicBezTo>
                <a:cubicBezTo>
                  <a:pt x="103" y="1603"/>
                  <a:pt x="90" y="1323"/>
                  <a:pt x="79" y="1137"/>
                </a:cubicBezTo>
                <a:cubicBezTo>
                  <a:pt x="68" y="951"/>
                  <a:pt x="44" y="793"/>
                  <a:pt x="34" y="651"/>
                </a:cubicBezTo>
                <a:cubicBezTo>
                  <a:pt x="24" y="509"/>
                  <a:pt x="17" y="385"/>
                  <a:pt x="19" y="284"/>
                </a:cubicBezTo>
                <a:cubicBezTo>
                  <a:pt x="21" y="183"/>
                  <a:pt x="32" y="90"/>
                  <a:pt x="49" y="45"/>
                </a:cubicBezTo>
                <a:cubicBezTo>
                  <a:pt x="66" y="0"/>
                  <a:pt x="91" y="16"/>
                  <a:pt x="123" y="15"/>
                </a:cubicBezTo>
                <a:cubicBezTo>
                  <a:pt x="155" y="14"/>
                  <a:pt x="204" y="37"/>
                  <a:pt x="243" y="37"/>
                </a:cubicBezTo>
                <a:cubicBezTo>
                  <a:pt x="282" y="37"/>
                  <a:pt x="310" y="20"/>
                  <a:pt x="355" y="15"/>
                </a:cubicBezTo>
                <a:cubicBezTo>
                  <a:pt x="400" y="10"/>
                  <a:pt x="453" y="0"/>
                  <a:pt x="512" y="7"/>
                </a:cubicBezTo>
                <a:cubicBezTo>
                  <a:pt x="571" y="14"/>
                  <a:pt x="659" y="37"/>
                  <a:pt x="707" y="60"/>
                </a:cubicBezTo>
                <a:cubicBezTo>
                  <a:pt x="755" y="83"/>
                  <a:pt x="783" y="99"/>
                  <a:pt x="797" y="142"/>
                </a:cubicBezTo>
                <a:cubicBezTo>
                  <a:pt x="811" y="185"/>
                  <a:pt x="788" y="235"/>
                  <a:pt x="789" y="321"/>
                </a:cubicBezTo>
                <a:cubicBezTo>
                  <a:pt x="790" y="407"/>
                  <a:pt x="794" y="537"/>
                  <a:pt x="804" y="658"/>
                </a:cubicBezTo>
                <a:cubicBezTo>
                  <a:pt x="814" y="779"/>
                  <a:pt x="844" y="892"/>
                  <a:pt x="849" y="1047"/>
                </a:cubicBezTo>
                <a:cubicBezTo>
                  <a:pt x="854" y="1202"/>
                  <a:pt x="840" y="1394"/>
                  <a:pt x="834" y="1586"/>
                </a:cubicBezTo>
                <a:cubicBezTo>
                  <a:pt x="828" y="1778"/>
                  <a:pt x="805" y="1995"/>
                  <a:pt x="812" y="2199"/>
                </a:cubicBezTo>
                <a:cubicBezTo>
                  <a:pt x="819" y="2403"/>
                  <a:pt x="875" y="2624"/>
                  <a:pt x="879" y="2812"/>
                </a:cubicBezTo>
                <a:cubicBezTo>
                  <a:pt x="883" y="3000"/>
                  <a:pt x="840" y="3138"/>
                  <a:pt x="834" y="3329"/>
                </a:cubicBezTo>
                <a:cubicBezTo>
                  <a:pt x="828" y="3520"/>
                  <a:pt x="848" y="3836"/>
                  <a:pt x="842" y="3957"/>
                </a:cubicBezTo>
                <a:cubicBezTo>
                  <a:pt x="836" y="4078"/>
                  <a:pt x="833" y="4033"/>
                  <a:pt x="797" y="4054"/>
                </a:cubicBezTo>
                <a:cubicBezTo>
                  <a:pt x="761" y="4075"/>
                  <a:pt x="686" y="4086"/>
                  <a:pt x="625" y="4084"/>
                </a:cubicBezTo>
                <a:cubicBezTo>
                  <a:pt x="564" y="4082"/>
                  <a:pt x="492" y="4041"/>
                  <a:pt x="430" y="4039"/>
                </a:cubicBezTo>
                <a:cubicBezTo>
                  <a:pt x="368" y="4037"/>
                  <a:pt x="302" y="4057"/>
                  <a:pt x="251" y="4069"/>
                </a:cubicBezTo>
                <a:cubicBezTo>
                  <a:pt x="200" y="4081"/>
                  <a:pt x="162" y="4115"/>
                  <a:pt x="123" y="4114"/>
                </a:cubicBezTo>
                <a:cubicBezTo>
                  <a:pt x="84" y="4113"/>
                  <a:pt x="38" y="4102"/>
                  <a:pt x="19" y="4062"/>
                </a:cubicBezTo>
                <a:cubicBezTo>
                  <a:pt x="0" y="4022"/>
                  <a:pt x="3" y="3952"/>
                  <a:pt x="11" y="3875"/>
                </a:cubicBezTo>
                <a:cubicBezTo>
                  <a:pt x="19" y="3798"/>
                  <a:pt x="51" y="3710"/>
                  <a:pt x="64" y="3598"/>
                </a:cubicBezTo>
                <a:cubicBezTo>
                  <a:pt x="77" y="3486"/>
                  <a:pt x="83" y="3346"/>
                  <a:pt x="86" y="3201"/>
                </a:cubicBezTo>
                <a:close/>
              </a:path>
            </a:pathLst>
          </a:custGeom>
          <a:solidFill>
            <a:schemeClr val="hlink">
              <a:alpha val="50195"/>
            </a:schemeClr>
          </a:solidFill>
          <a:ln>
            <a:noFill/>
          </a:ln>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sp>
        <p:nvSpPr>
          <p:cNvPr id="37892" name="Freeform 4"/>
          <p:cNvSpPr>
            <a:spLocks/>
          </p:cNvSpPr>
          <p:nvPr/>
        </p:nvSpPr>
        <p:spPr bwMode="invGray">
          <a:xfrm>
            <a:off x="323850" y="1157288"/>
            <a:ext cx="152400" cy="914400"/>
          </a:xfrm>
          <a:custGeom>
            <a:avLst/>
            <a:gdLst>
              <a:gd name="T0" fmla="*/ 2147483647 w 110"/>
              <a:gd name="T1" fmla="*/ 0 h 842"/>
              <a:gd name="T2" fmla="*/ 2147483647 w 110"/>
              <a:gd name="T3" fmla="*/ 2147483647 h 842"/>
              <a:gd name="T4" fmla="*/ 2147483647 w 110"/>
              <a:gd name="T5" fmla="*/ 2147483647 h 842"/>
              <a:gd name="T6" fmla="*/ 2147483647 w 110"/>
              <a:gd name="T7" fmla="*/ 2147483647 h 842"/>
              <a:gd name="T8" fmla="*/ 2147483647 w 110"/>
              <a:gd name="T9" fmla="*/ 2147483647 h 842"/>
              <a:gd name="T10" fmla="*/ 2147483647 w 110"/>
              <a:gd name="T11" fmla="*/ 2147483647 h 842"/>
              <a:gd name="T12" fmla="*/ 2147483647 w 110"/>
              <a:gd name="T13" fmla="*/ 2147483647 h 842"/>
              <a:gd name="T14" fmla="*/ 2147483647 w 110"/>
              <a:gd name="T15" fmla="*/ 2147483647 h 842"/>
              <a:gd name="T16" fmla="*/ 2147483647 w 110"/>
              <a:gd name="T17" fmla="*/ 2147483647 h 842"/>
              <a:gd name="T18" fmla="*/ 0 w 110"/>
              <a:gd name="T19" fmla="*/ 2147483647 h 842"/>
              <a:gd name="T20" fmla="*/ 2147483647 w 110"/>
              <a:gd name="T21" fmla="*/ 2147483647 h 842"/>
              <a:gd name="T22" fmla="*/ 2147483647 w 110"/>
              <a:gd name="T23" fmla="*/ 2147483647 h 842"/>
              <a:gd name="T24" fmla="*/ 2147483647 w 110"/>
              <a:gd name="T25" fmla="*/ 0 h 8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0" h="842">
                <a:moveTo>
                  <a:pt x="92" y="0"/>
                </a:moveTo>
                <a:lnTo>
                  <a:pt x="81" y="170"/>
                </a:lnTo>
                <a:lnTo>
                  <a:pt x="51" y="362"/>
                </a:lnTo>
                <a:lnTo>
                  <a:pt x="74" y="539"/>
                </a:lnTo>
                <a:lnTo>
                  <a:pt x="88" y="709"/>
                </a:lnTo>
                <a:lnTo>
                  <a:pt x="110" y="842"/>
                </a:lnTo>
                <a:lnTo>
                  <a:pt x="81" y="768"/>
                </a:lnTo>
                <a:lnTo>
                  <a:pt x="59" y="716"/>
                </a:lnTo>
                <a:lnTo>
                  <a:pt x="29" y="598"/>
                </a:lnTo>
                <a:lnTo>
                  <a:pt x="0" y="414"/>
                </a:lnTo>
                <a:lnTo>
                  <a:pt x="22" y="251"/>
                </a:lnTo>
                <a:lnTo>
                  <a:pt x="51" y="81"/>
                </a:lnTo>
                <a:lnTo>
                  <a:pt x="92" y="0"/>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n-US" sz="2400">
              <a:solidFill>
                <a:srgbClr val="000000"/>
              </a:solidFill>
              <a:latin typeface="Times New Roman" charset="0"/>
              <a:ea typeface="ＭＳ Ｐゴシック" charset="0"/>
              <a:cs typeface="ＭＳ Ｐゴシック" charset="0"/>
            </a:endParaRPr>
          </a:p>
        </p:txBody>
      </p:sp>
      <p:sp>
        <p:nvSpPr>
          <p:cNvPr id="37893" name="Rectangle 5"/>
          <p:cNvSpPr>
            <a:spLocks noGrp="1" noChangeArrowheads="1"/>
          </p:cNvSpPr>
          <p:nvPr>
            <p:ph type="title"/>
          </p:nvPr>
        </p:nvSpPr>
        <p:spPr bwMode="auto">
          <a:xfrm>
            <a:off x="519113" y="547688"/>
            <a:ext cx="8594725" cy="747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spAutoFit/>
          </a:bodyPr>
          <a:lstStyle/>
          <a:p>
            <a:pPr lvl="0"/>
            <a:r>
              <a:rPr lang="en-US"/>
              <a:t>Click to edit Master title style</a:t>
            </a:r>
          </a:p>
        </p:txBody>
      </p:sp>
      <p:sp>
        <p:nvSpPr>
          <p:cNvPr id="37894" name="Rectangle 6"/>
          <p:cNvSpPr>
            <a:spLocks noGrp="1" noChangeArrowheads="1"/>
          </p:cNvSpPr>
          <p:nvPr>
            <p:ph type="body" idx="1"/>
          </p:nvPr>
        </p:nvSpPr>
        <p:spPr bwMode="auto">
          <a:xfrm>
            <a:off x="1066800" y="20574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27" name="Rectangle 7"/>
          <p:cNvSpPr>
            <a:spLocks noGrp="1" noChangeArrowheads="1"/>
          </p:cNvSpPr>
          <p:nvPr>
            <p:ph type="dt" sz="half" idx="2"/>
          </p:nvPr>
        </p:nvSpPr>
        <p:spPr bwMode="auto">
          <a:xfrm>
            <a:off x="1066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ea typeface="+mn-ea"/>
                <a:cs typeface="+mn-cs"/>
              </a:defRPr>
            </a:lvl1pPr>
          </a:lstStyle>
          <a:p>
            <a:pPr defTabSz="914400" fontAlgn="base">
              <a:spcBef>
                <a:spcPct val="0"/>
              </a:spcBef>
              <a:spcAft>
                <a:spcPct val="0"/>
              </a:spcAft>
              <a:defRPr/>
            </a:pPr>
            <a:endParaRPr lang="en-US">
              <a:solidFill>
                <a:srgbClr val="000000"/>
              </a:solidFill>
              <a:latin typeface="Comic Sans MS"/>
            </a:endParaRPr>
          </a:p>
        </p:txBody>
      </p:sp>
      <p:sp>
        <p:nvSpPr>
          <p:cNvPr id="56328" name="Rectangle 8"/>
          <p:cNvSpPr>
            <a:spLocks noGrp="1" noChangeArrowheads="1"/>
          </p:cNvSpPr>
          <p:nvPr>
            <p:ph type="ftr" sz="quarter" idx="3"/>
          </p:nvPr>
        </p:nvSpPr>
        <p:spPr bwMode="auto">
          <a:xfrm>
            <a:off x="35052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ea typeface="+mn-ea"/>
                <a:cs typeface="+mn-cs"/>
              </a:defRPr>
            </a:lvl1pPr>
          </a:lstStyle>
          <a:p>
            <a:pPr defTabSz="914400" fontAlgn="base">
              <a:spcBef>
                <a:spcPct val="0"/>
              </a:spcBef>
              <a:spcAft>
                <a:spcPct val="0"/>
              </a:spcAft>
              <a:defRPr/>
            </a:pPr>
            <a:endParaRPr lang="en-US">
              <a:solidFill>
                <a:srgbClr val="000000"/>
              </a:solidFill>
              <a:latin typeface="Comic Sans MS"/>
            </a:endParaRPr>
          </a:p>
        </p:txBody>
      </p:sp>
      <p:sp>
        <p:nvSpPr>
          <p:cNvPr id="56329" name="Rectangle 9"/>
          <p:cNvSpPr>
            <a:spLocks noGrp="1" noChangeArrowheads="1"/>
          </p:cNvSpPr>
          <p:nvPr>
            <p:ph type="sldNum" sz="quarter" idx="4"/>
          </p:nvPr>
        </p:nvSpPr>
        <p:spPr bwMode="auto">
          <a:xfrm>
            <a:off x="6934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Comic Sans MS" charset="0"/>
              </a:defRPr>
            </a:lvl1pPr>
          </a:lstStyle>
          <a:p>
            <a:pPr defTabSz="914400" fontAlgn="base">
              <a:spcBef>
                <a:spcPct val="0"/>
              </a:spcBef>
              <a:spcAft>
                <a:spcPct val="0"/>
              </a:spcAft>
              <a:defRPr/>
            </a:pPr>
            <a:fld id="{25DA176D-4EF2-3640-B13A-D8B8863704DB}" type="slidenum">
              <a:rPr lang="en-US">
                <a:solidFill>
                  <a:srgbClr val="000000"/>
                </a:solidFill>
                <a:ea typeface="ＭＳ Ｐゴシック" charset="0"/>
                <a:cs typeface="ＭＳ Ｐゴシック" charset="0"/>
              </a:rPr>
              <a:pPr defTabSz="914400" fontAlgn="base">
                <a:spcBef>
                  <a:spcPct val="0"/>
                </a:spcBef>
                <a:spcAft>
                  <a:spcPct val="0"/>
                </a:spcAft>
                <a:defRPr/>
              </a:pPr>
              <a:t>‹#›</a:t>
            </a:fld>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4061642385"/>
      </p:ext>
    </p:extLst>
  </p:cSld>
  <p:clrMap bg1="lt1" tx1="dk1" bg2="lt2" tx2="dk2" accent1="accent1" accent2="accent2" accent3="accent3" accent4="accent4" accent5="accent5" accent6="accent6" hlink="hlink" folHlink="folHlink"/>
  <p:sldLayoutIdLst>
    <p:sldLayoutId id="2147492609" r:id="rId1"/>
    <p:sldLayoutId id="2147492610" r:id="rId2"/>
    <p:sldLayoutId id="2147492611" r:id="rId3"/>
    <p:sldLayoutId id="2147492612" r:id="rId4"/>
    <p:sldLayoutId id="2147492613" r:id="rId5"/>
    <p:sldLayoutId id="2147492614" r:id="rId6"/>
    <p:sldLayoutId id="2147492615" r:id="rId7"/>
    <p:sldLayoutId id="2147492616" r:id="rId8"/>
    <p:sldLayoutId id="2147492617" r:id="rId9"/>
    <p:sldLayoutId id="2147492618" r:id="rId10"/>
    <p:sldLayoutId id="2147492619" r:id="rId11"/>
  </p:sldLayoutIdLst>
  <p:transition>
    <p:fade thruBlk="1"/>
  </p:transition>
  <p:txStyles>
    <p:titleStyle>
      <a:lvl1pPr algn="l" rtl="0" eaLnBrk="0" fontAlgn="base" hangingPunct="0">
        <a:spcBef>
          <a:spcPct val="0"/>
        </a:spcBef>
        <a:spcAft>
          <a:spcPct val="0"/>
        </a:spcAft>
        <a:defRPr sz="4300">
          <a:solidFill>
            <a:schemeClr val="tx2"/>
          </a:solidFill>
          <a:latin typeface="+mj-lt"/>
          <a:ea typeface="ＭＳ Ｐゴシック" charset="0"/>
          <a:cs typeface="Geneva" charset="-128"/>
        </a:defRPr>
      </a:lvl1pPr>
      <a:lvl2pPr algn="l" rtl="0" eaLnBrk="0" fontAlgn="base" hangingPunct="0">
        <a:spcBef>
          <a:spcPct val="0"/>
        </a:spcBef>
        <a:spcAft>
          <a:spcPct val="0"/>
        </a:spcAft>
        <a:defRPr sz="4300">
          <a:solidFill>
            <a:schemeClr val="tx2"/>
          </a:solidFill>
          <a:latin typeface="Comic Sans MS" pitchFamily="-128" charset="0"/>
          <a:ea typeface="ＭＳ Ｐゴシック" charset="0"/>
          <a:cs typeface="Geneva" charset="-128"/>
        </a:defRPr>
      </a:lvl2pPr>
      <a:lvl3pPr algn="l" rtl="0" eaLnBrk="0" fontAlgn="base" hangingPunct="0">
        <a:spcBef>
          <a:spcPct val="0"/>
        </a:spcBef>
        <a:spcAft>
          <a:spcPct val="0"/>
        </a:spcAft>
        <a:defRPr sz="4300">
          <a:solidFill>
            <a:schemeClr val="tx2"/>
          </a:solidFill>
          <a:latin typeface="Comic Sans MS" pitchFamily="-128" charset="0"/>
          <a:ea typeface="ＭＳ Ｐゴシック" charset="0"/>
          <a:cs typeface="Geneva" charset="-128"/>
        </a:defRPr>
      </a:lvl3pPr>
      <a:lvl4pPr algn="l" rtl="0" eaLnBrk="0" fontAlgn="base" hangingPunct="0">
        <a:spcBef>
          <a:spcPct val="0"/>
        </a:spcBef>
        <a:spcAft>
          <a:spcPct val="0"/>
        </a:spcAft>
        <a:defRPr sz="4300">
          <a:solidFill>
            <a:schemeClr val="tx2"/>
          </a:solidFill>
          <a:latin typeface="Comic Sans MS" pitchFamily="-128" charset="0"/>
          <a:ea typeface="ＭＳ Ｐゴシック" charset="0"/>
          <a:cs typeface="Geneva" charset="-128"/>
        </a:defRPr>
      </a:lvl4pPr>
      <a:lvl5pPr algn="l" rtl="0" eaLnBrk="0" fontAlgn="base" hangingPunct="0">
        <a:spcBef>
          <a:spcPct val="0"/>
        </a:spcBef>
        <a:spcAft>
          <a:spcPct val="0"/>
        </a:spcAft>
        <a:defRPr sz="4300">
          <a:solidFill>
            <a:schemeClr val="tx2"/>
          </a:solidFill>
          <a:latin typeface="Comic Sans MS" pitchFamily="-128" charset="0"/>
          <a:ea typeface="ＭＳ Ｐゴシック" charset="0"/>
          <a:cs typeface="Geneva" charset="-128"/>
        </a:defRPr>
      </a:lvl5pPr>
      <a:lvl6pPr marL="457200" algn="l" rtl="0" fontAlgn="base">
        <a:spcBef>
          <a:spcPct val="0"/>
        </a:spcBef>
        <a:spcAft>
          <a:spcPct val="0"/>
        </a:spcAft>
        <a:defRPr sz="4300">
          <a:solidFill>
            <a:schemeClr val="tx2"/>
          </a:solidFill>
          <a:latin typeface="Comic Sans MS" pitchFamily="-128" charset="0"/>
        </a:defRPr>
      </a:lvl6pPr>
      <a:lvl7pPr marL="914400" algn="l" rtl="0" fontAlgn="base">
        <a:spcBef>
          <a:spcPct val="0"/>
        </a:spcBef>
        <a:spcAft>
          <a:spcPct val="0"/>
        </a:spcAft>
        <a:defRPr sz="4300">
          <a:solidFill>
            <a:schemeClr val="tx2"/>
          </a:solidFill>
          <a:latin typeface="Comic Sans MS" pitchFamily="-128" charset="0"/>
        </a:defRPr>
      </a:lvl7pPr>
      <a:lvl8pPr marL="1371600" algn="l" rtl="0" fontAlgn="base">
        <a:spcBef>
          <a:spcPct val="0"/>
        </a:spcBef>
        <a:spcAft>
          <a:spcPct val="0"/>
        </a:spcAft>
        <a:defRPr sz="4300">
          <a:solidFill>
            <a:schemeClr val="tx2"/>
          </a:solidFill>
          <a:latin typeface="Comic Sans MS" pitchFamily="-128" charset="0"/>
        </a:defRPr>
      </a:lvl8pPr>
      <a:lvl9pPr marL="1828800" algn="l" rtl="0" fontAlgn="base">
        <a:spcBef>
          <a:spcPct val="0"/>
        </a:spcBef>
        <a:spcAft>
          <a:spcPct val="0"/>
        </a:spcAft>
        <a:defRPr sz="4300">
          <a:solidFill>
            <a:schemeClr val="tx2"/>
          </a:solidFill>
          <a:latin typeface="Comic Sans MS" pitchFamily="-128"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ＭＳ Ｐゴシック" charset="0"/>
          <a:cs typeface="Geneva" charset="-128"/>
        </a:defRPr>
      </a:lvl1pPr>
      <a:lvl2pPr marL="742950" indent="-285750" algn="l" rtl="0" eaLnBrk="0" fontAlgn="base" hangingPunct="0">
        <a:spcBef>
          <a:spcPct val="20000"/>
        </a:spcBef>
        <a:spcAft>
          <a:spcPct val="0"/>
        </a:spcAft>
        <a:buSzPct val="80000"/>
        <a:buBlip>
          <a:blip r:embed="rId15"/>
        </a:buBlip>
        <a:defRPr sz="2800">
          <a:solidFill>
            <a:schemeClr val="tx1"/>
          </a:solidFill>
          <a:latin typeface="+mn-lt"/>
          <a:ea typeface="Geneva" pitchFamily="-108" charset="-128"/>
          <a:cs typeface="Geneva" charset="0"/>
        </a:defRPr>
      </a:lvl2pPr>
      <a:lvl3pPr marL="1143000" indent="-228600" algn="l" rtl="0" eaLnBrk="0" fontAlgn="base" hangingPunct="0">
        <a:spcBef>
          <a:spcPct val="20000"/>
        </a:spcBef>
        <a:spcAft>
          <a:spcPct val="0"/>
        </a:spcAft>
        <a:buSzPct val="80000"/>
        <a:buBlip>
          <a:blip r:embed="rId16"/>
        </a:buBlip>
        <a:defRPr sz="2400">
          <a:solidFill>
            <a:schemeClr val="tx1"/>
          </a:solidFill>
          <a:latin typeface="+mn-lt"/>
          <a:ea typeface="ＭＳ Ｐゴシック" charset="-128"/>
          <a:cs typeface="ＭＳ Ｐゴシック" charset="-128"/>
        </a:defRPr>
      </a:lvl3pPr>
      <a:lvl4pPr marL="1600200" indent="-228600" algn="l" rtl="0" eaLnBrk="0" fontAlgn="base" hangingPunct="0">
        <a:spcBef>
          <a:spcPct val="20000"/>
        </a:spcBef>
        <a:spcAft>
          <a:spcPct val="0"/>
        </a:spcAft>
        <a:buBlip>
          <a:blip r:embed="rId14"/>
        </a:buBlip>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SzPct val="60000"/>
        <a:buBlip>
          <a:blip r:embed="rId15"/>
        </a:buBlip>
        <a:defRPr sz="2000">
          <a:solidFill>
            <a:schemeClr val="tx1"/>
          </a:solidFill>
          <a:latin typeface="+mn-lt"/>
          <a:ea typeface="ＭＳ Ｐゴシック" charset="-128"/>
        </a:defRPr>
      </a:lvl5pPr>
      <a:lvl6pPr marL="2514600" indent="-228600" algn="l" rtl="0" fontAlgn="base">
        <a:spcBef>
          <a:spcPct val="20000"/>
        </a:spcBef>
        <a:spcAft>
          <a:spcPct val="0"/>
        </a:spcAft>
        <a:buSzPct val="60000"/>
        <a:buBlip>
          <a:blip r:embed="rId15"/>
        </a:buBlip>
        <a:defRPr sz="2000">
          <a:solidFill>
            <a:schemeClr val="tx1"/>
          </a:solidFill>
          <a:latin typeface="+mn-lt"/>
          <a:ea typeface="Geneva" pitchFamily="-108" charset="-128"/>
        </a:defRPr>
      </a:lvl6pPr>
      <a:lvl7pPr marL="2971800" indent="-228600" algn="l" rtl="0" fontAlgn="base">
        <a:spcBef>
          <a:spcPct val="20000"/>
        </a:spcBef>
        <a:spcAft>
          <a:spcPct val="0"/>
        </a:spcAft>
        <a:buSzPct val="60000"/>
        <a:buBlip>
          <a:blip r:embed="rId15"/>
        </a:buBlip>
        <a:defRPr sz="2000">
          <a:solidFill>
            <a:schemeClr val="tx1"/>
          </a:solidFill>
          <a:latin typeface="+mn-lt"/>
          <a:ea typeface="Geneva" pitchFamily="-108" charset="-128"/>
        </a:defRPr>
      </a:lvl7pPr>
      <a:lvl8pPr marL="3429000" indent="-228600" algn="l" rtl="0" fontAlgn="base">
        <a:spcBef>
          <a:spcPct val="20000"/>
        </a:spcBef>
        <a:spcAft>
          <a:spcPct val="0"/>
        </a:spcAft>
        <a:buSzPct val="60000"/>
        <a:buBlip>
          <a:blip r:embed="rId15"/>
        </a:buBlip>
        <a:defRPr sz="2000">
          <a:solidFill>
            <a:schemeClr val="tx1"/>
          </a:solidFill>
          <a:latin typeface="+mn-lt"/>
          <a:ea typeface="Geneva" pitchFamily="-108" charset="-128"/>
        </a:defRPr>
      </a:lvl8pPr>
      <a:lvl9pPr marL="3886200" indent="-228600" algn="l" rtl="0" fontAlgn="base">
        <a:spcBef>
          <a:spcPct val="20000"/>
        </a:spcBef>
        <a:spcAft>
          <a:spcPct val="0"/>
        </a:spcAft>
        <a:buSzPct val="60000"/>
        <a:buBlip>
          <a:blip r:embed="rId15"/>
        </a:buBlip>
        <a:defRPr sz="2000">
          <a:solidFill>
            <a:schemeClr val="tx1"/>
          </a:solidFill>
          <a:latin typeface="+mn-lt"/>
          <a:ea typeface="Geneva"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402"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eaLnBrk="1" hangingPunct="1">
                <a:defRPr/>
              </a:pPr>
              <a:endParaRPr lang="en-US">
                <a:solidFill>
                  <a:srgbClr val="FFFFFF"/>
                </a:solidFill>
                <a:latin typeface="Times New Roman" charset="0"/>
                <a:ea typeface="ＭＳ Ｐゴシック" charset="-128"/>
                <a:cs typeface="ＭＳ Ｐゴシック" charset="-128"/>
              </a:endParaRPr>
            </a:p>
          </p:txBody>
        </p:sp>
        <p:sp>
          <p:nvSpPr>
            <p:cNvPr id="102409"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lvl1pP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lvl1pPr algn="ct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lvl1pPr algn="r" eaLnBrk="1" hangingPunct="1">
              <a:defRPr sz="1400">
                <a:solidFill>
                  <a:srgbClr val="FFFFFF"/>
                </a:solidFill>
                <a:latin typeface="Times New Roman" charset="0"/>
              </a:defRPr>
            </a:lvl1pPr>
          </a:lstStyle>
          <a:p>
            <a:pPr>
              <a:defRPr/>
            </a:pPr>
            <a:fld id="{E6A1BD09-D8B1-0649-ADFB-F8FE5DE36C7F}" type="slidenum">
              <a:rPr lang="en-US"/>
              <a:pPr>
                <a:defRPr/>
              </a:pPr>
              <a:t>‹#›</a:t>
            </a:fld>
            <a:endParaRPr lang="en-US"/>
          </a:p>
        </p:txBody>
      </p:sp>
      <p:sp>
        <p:nvSpPr>
          <p:cNvPr id="102407"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91908" r:id="rId1"/>
    <p:sldLayoutId id="2147491909" r:id="rId2"/>
    <p:sldLayoutId id="2147491910" r:id="rId3"/>
    <p:sldLayoutId id="2147491911" r:id="rId4"/>
    <p:sldLayoutId id="2147491912" r:id="rId5"/>
    <p:sldLayoutId id="2147491913" r:id="rId6"/>
    <p:sldLayoutId id="2147491914" r:id="rId7"/>
    <p:sldLayoutId id="2147491915" r:id="rId8"/>
    <p:sldLayoutId id="2147491916" r:id="rId9"/>
    <p:sldLayoutId id="2147491917" r:id="rId10"/>
    <p:sldLayoutId id="2147491918" r:id="rId11"/>
    <p:sldLayoutId id="2147491919"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704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408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7112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817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781" indent="-342781"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2691" indent="-285652"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2602" indent="-228522"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9645" indent="-228522"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6686" indent="-228522"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3726"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70770"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7810"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4852"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5938"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295939"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308228"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a:solidFill>
                <a:srgbClr val="FFFFFF"/>
              </a:solidFill>
            </a:endParaRPr>
          </a:p>
        </p:txBody>
      </p:sp>
      <p:sp>
        <p:nvSpPr>
          <p:cNvPr id="308229"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a:solidFill>
                <a:srgbClr val="FFFFFF"/>
              </a:solidFill>
            </a:endParaRPr>
          </a:p>
        </p:txBody>
      </p:sp>
      <p:sp>
        <p:nvSpPr>
          <p:cNvPr id="11269"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a:defRPr/>
            </a:pPr>
            <a:fld id="{6BDD30C1-D604-C24A-8C07-35D176F48268}" type="slidenum">
              <a:rPr lang="en-GB"/>
              <a:pPr>
                <a:defRPr/>
              </a:pPr>
              <a:t>‹#›</a:t>
            </a:fld>
            <a:endParaRPr lang="en-GB"/>
          </a:p>
        </p:txBody>
      </p:sp>
    </p:spTree>
    <p:extLst>
      <p:ext uri="{BB962C8B-B14F-4D97-AF65-F5344CB8AC3E}">
        <p14:creationId xmlns:p14="http://schemas.microsoft.com/office/powerpoint/2010/main" val="3706090081"/>
      </p:ext>
    </p:extLst>
  </p:cSld>
  <p:clrMap bg1="lt1" tx1="dk1" bg2="lt2" tx2="dk2" accent1="accent1" accent2="accent2" accent3="accent3" accent4="accent4" accent5="accent5" accent6="accent6" hlink="hlink" folHlink="folHlink"/>
  <p:sldLayoutIdLst>
    <p:sldLayoutId id="2147492621" r:id="rId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a:ea typeface="+mj-ea"/>
          <a:cs typeface="Arial"/>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a:solidFill>
            <a:srgbClr val="000000"/>
          </a:solidFill>
          <a:latin typeface="Arial"/>
          <a:ea typeface="+mn-ea"/>
          <a:cs typeface="Arial"/>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a:solidFill>
            <a:srgbClr val="000000"/>
          </a:solidFill>
          <a:latin typeface="Arial"/>
          <a:ea typeface="+mn-ea"/>
          <a:cs typeface="Arial"/>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a:solidFill>
            <a:srgbClr val="000000"/>
          </a:solidFill>
          <a:latin typeface="Arial"/>
          <a:ea typeface="+mn-ea"/>
          <a:cs typeface="Arial"/>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000000"/>
          </a:solidFill>
          <a:latin typeface="Arial"/>
          <a:ea typeface="+mn-ea"/>
          <a:cs typeface="Arial"/>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000000"/>
          </a:solidFill>
          <a:latin typeface="Arial"/>
          <a:ea typeface="+mn-ea"/>
          <a:cs typeface="Arial"/>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C87CE-EFA6-47BD-81E6-C42A36D4F591}" type="datetimeFigureOut">
              <a:rPr lang="en-US" smtClean="0"/>
              <a:t>6/16/26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A8B484-45B3-4436-BC47-5E85AA0F1A04}" type="slidenum">
              <a:rPr lang="en-US" smtClean="0"/>
              <a:t>‹#›</a:t>
            </a:fld>
            <a:endParaRPr lang="en-US"/>
          </a:p>
        </p:txBody>
      </p:sp>
    </p:spTree>
    <p:extLst>
      <p:ext uri="{BB962C8B-B14F-4D97-AF65-F5344CB8AC3E}">
        <p14:creationId xmlns:p14="http://schemas.microsoft.com/office/powerpoint/2010/main" val="3659415870"/>
      </p:ext>
    </p:extLst>
  </p:cSld>
  <p:clrMap bg1="lt1" tx1="dk1" bg2="lt2" tx2="dk2" accent1="accent1" accent2="accent2" accent3="accent3" accent4="accent4" accent5="accent5" accent6="accent6" hlink="hlink" folHlink="folHlink"/>
  <p:sldLayoutIdLst>
    <p:sldLayoutId id="2147492623" r:id="rId1"/>
    <p:sldLayoutId id="2147492624" r:id="rId2"/>
    <p:sldLayoutId id="2147492625" r:id="rId3"/>
    <p:sldLayoutId id="2147492626" r:id="rId4"/>
    <p:sldLayoutId id="2147492627" r:id="rId5"/>
    <p:sldLayoutId id="2147492628" r:id="rId6"/>
    <p:sldLayoutId id="2147492629" r:id="rId7"/>
    <p:sldLayoutId id="2147492630" r:id="rId8"/>
    <p:sldLayoutId id="2147492631" r:id="rId9"/>
    <p:sldLayoutId id="2147492632" r:id="rId10"/>
    <p:sldLayoutId id="21474926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33CC33"/>
            </a:gs>
            <a:gs pos="100000">
              <a:srgbClr val="185E18"/>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fontAlgn="base">
              <a:spcBef>
                <a:spcPct val="0"/>
              </a:spcBef>
              <a:spcAft>
                <a:spcPct val="0"/>
              </a:spcAft>
              <a:defRPr/>
            </a:pPr>
            <a:fld id="{0D3EEC6D-82C6-4AE4-BF4B-DEB603296FCF}"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767193854"/>
      </p:ext>
    </p:extLst>
  </p:cSld>
  <p:clrMap bg1="lt1" tx1="dk1" bg2="lt2" tx2="dk2" accent1="accent1" accent2="accent2" accent3="accent3" accent4="accent4" accent5="accent5" accent6="accent6" hlink="hlink" folHlink="folHlink"/>
  <p:sldLayoutIdLst>
    <p:sldLayoutId id="2147492635" r:id="rId1"/>
    <p:sldLayoutId id="2147492636" r:id="rId2"/>
    <p:sldLayoutId id="2147492637" r:id="rId3"/>
    <p:sldLayoutId id="2147492638" r:id="rId4"/>
    <p:sldLayoutId id="2147492639" r:id="rId5"/>
    <p:sldLayoutId id="2147492640" r:id="rId6"/>
    <p:sldLayoutId id="2147492641" r:id="rId7"/>
    <p:sldLayoutId id="2147492642" r:id="rId8"/>
    <p:sldLayoutId id="2147492643" r:id="rId9"/>
    <p:sldLayoutId id="2147492644" r:id="rId10"/>
    <p:sldLayoutId id="214749264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18581F-700D-4CED-BB1A-C66F27A5240D}" type="datetimeFigureOut">
              <a:rPr lang="en-US" smtClean="0"/>
              <a:t>6/16/26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EAE26-0528-4772-A48F-668DFB92F684}" type="slidenum">
              <a:rPr lang="en-US" smtClean="0"/>
              <a:t>‹#›</a:t>
            </a:fld>
            <a:endParaRPr lang="en-US"/>
          </a:p>
        </p:txBody>
      </p:sp>
    </p:spTree>
    <p:extLst>
      <p:ext uri="{BB962C8B-B14F-4D97-AF65-F5344CB8AC3E}">
        <p14:creationId xmlns:p14="http://schemas.microsoft.com/office/powerpoint/2010/main" val="43987644"/>
      </p:ext>
    </p:extLst>
  </p:cSld>
  <p:clrMap bg1="lt1" tx1="dk1" bg2="lt2" tx2="dk2" accent1="accent1" accent2="accent2" accent3="accent3" accent4="accent4" accent5="accent5" accent6="accent6" hlink="hlink" folHlink="folHlink"/>
  <p:sldLayoutIdLst>
    <p:sldLayoutId id="2147492647" r:id="rId1"/>
    <p:sldLayoutId id="2147492648" r:id="rId2"/>
    <p:sldLayoutId id="2147492649" r:id="rId3"/>
    <p:sldLayoutId id="2147492650" r:id="rId4"/>
    <p:sldLayoutId id="2147492651" r:id="rId5"/>
    <p:sldLayoutId id="2147492652" r:id="rId6"/>
    <p:sldLayoutId id="2147492653" r:id="rId7"/>
    <p:sldLayoutId id="2147492654" r:id="rId8"/>
    <p:sldLayoutId id="2147492655" r:id="rId9"/>
    <p:sldLayoutId id="2147492656" r:id="rId10"/>
    <p:sldLayoutId id="21474926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686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1860"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solidFill>
                  <a:srgbClr val="FFFFFF"/>
                </a:solidFill>
                <a:latin typeface="Arial Black"/>
                <a:ea typeface="ＭＳ Ｐゴシック" charset="0"/>
                <a:cs typeface="ＭＳ Ｐゴシック" charset="0"/>
              </a:defRPr>
            </a:lvl1pPr>
          </a:lstStyle>
          <a:p>
            <a:pPr>
              <a:defRPr/>
            </a:pPr>
            <a:endParaRPr lang="en-US"/>
          </a:p>
        </p:txBody>
      </p:sp>
      <p:sp>
        <p:nvSpPr>
          <p:cNvPr id="121861"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Arial Black"/>
                <a:ea typeface="ＭＳ Ｐゴシック" charset="0"/>
                <a:cs typeface="ＭＳ Ｐゴシック" charset="0"/>
              </a:defRPr>
            </a:lvl1pPr>
          </a:lstStyle>
          <a:p>
            <a:pPr>
              <a:defRPr/>
            </a:pPr>
            <a:endParaRPr lang="en-US"/>
          </a:p>
        </p:txBody>
      </p:sp>
      <p:sp>
        <p:nvSpPr>
          <p:cNvPr id="121862"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FFFFFF"/>
                </a:solidFill>
                <a:latin typeface="Arial Black" charset="0"/>
              </a:defRPr>
            </a:lvl1pPr>
          </a:lstStyle>
          <a:p>
            <a:pPr>
              <a:defRPr/>
            </a:pPr>
            <a:fld id="{AA5F76EB-6859-724F-BB79-405B73D97AB6}" type="slidenum">
              <a:rPr lang="en-US"/>
              <a:pPr>
                <a:defRPr/>
              </a:pPr>
              <a:t>‹#›</a:t>
            </a:fld>
            <a:endParaRPr lang="en-US"/>
          </a:p>
        </p:txBody>
      </p:sp>
    </p:spTree>
    <p:extLst>
      <p:ext uri="{BB962C8B-B14F-4D97-AF65-F5344CB8AC3E}">
        <p14:creationId xmlns:p14="http://schemas.microsoft.com/office/powerpoint/2010/main" val="1554433679"/>
      </p:ext>
    </p:extLst>
  </p:cSld>
  <p:clrMap bg1="dk2" tx1="lt1" bg2="dk1" tx2="lt2" accent1="accent1" accent2="accent2" accent3="accent3" accent4="accent4" accent5="accent5" accent6="accent6" hlink="hlink" folHlink="folHlink"/>
  <p:sldLayoutIdLst>
    <p:sldLayoutId id="2147492659" r:id="rId1"/>
    <p:sldLayoutId id="2147492660" r:id="rId2"/>
    <p:sldLayoutId id="2147492661" r:id="rId3"/>
    <p:sldLayoutId id="2147492662" r:id="rId4"/>
    <p:sldLayoutId id="2147492663" r:id="rId5"/>
    <p:sldLayoutId id="2147492664" r:id="rId6"/>
    <p:sldLayoutId id="2147492665" r:id="rId7"/>
    <p:sldLayoutId id="2147492666" r:id="rId8"/>
    <p:sldLayoutId id="2147492667" r:id="rId9"/>
    <p:sldLayoutId id="2147492668" r:id="rId10"/>
    <p:sldLayoutId id="2147492669" r:id="rId11"/>
  </p:sldLayoutIdLst>
  <p:txStyles>
    <p:title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a:ea typeface="+mn-ea"/>
          <a:cs typeface="Arial"/>
        </a:defRPr>
      </a:lvl1pPr>
      <a:lvl2pPr marL="742950" indent="-285750" algn="l" rtl="0" eaLnBrk="0" fontAlgn="base" hangingPunct="0">
        <a:spcBef>
          <a:spcPct val="20000"/>
        </a:spcBef>
        <a:spcAft>
          <a:spcPct val="0"/>
        </a:spcAft>
        <a:buChar char="–"/>
        <a:defRPr sz="2800">
          <a:solidFill>
            <a:schemeClr val="tx1"/>
          </a:solidFill>
          <a:latin typeface="Arial"/>
          <a:ea typeface="+mn-ea"/>
          <a:cs typeface="Arial"/>
        </a:defRPr>
      </a:lvl2pPr>
      <a:lvl3pPr marL="1143000" indent="-228600" algn="l" rtl="0" eaLnBrk="0" fontAlgn="base" hangingPunct="0">
        <a:spcBef>
          <a:spcPct val="20000"/>
        </a:spcBef>
        <a:spcAft>
          <a:spcPct val="0"/>
        </a:spcAft>
        <a:buChar char="•"/>
        <a:defRPr sz="2400">
          <a:solidFill>
            <a:schemeClr val="tx1"/>
          </a:solidFill>
          <a:latin typeface="Arial"/>
          <a:ea typeface="+mn-ea"/>
          <a:cs typeface="Arial"/>
        </a:defRPr>
      </a:lvl3pPr>
      <a:lvl4pPr marL="1600200" indent="-228600" algn="l" rtl="0" eaLnBrk="0" fontAlgn="base" hangingPunct="0">
        <a:spcBef>
          <a:spcPct val="20000"/>
        </a:spcBef>
        <a:spcAft>
          <a:spcPct val="0"/>
        </a:spcAft>
        <a:buChar char="–"/>
        <a:defRPr sz="2000">
          <a:solidFill>
            <a:schemeClr val="tx1"/>
          </a:solidFill>
          <a:latin typeface="Arial"/>
          <a:ea typeface="+mn-ea"/>
          <a:cs typeface="Arial"/>
        </a:defRPr>
      </a:lvl4pPr>
      <a:lvl5pPr marL="2057400" indent="-228600" algn="l" rtl="0" eaLnBrk="0" fontAlgn="base" hangingPunct="0">
        <a:spcBef>
          <a:spcPct val="20000"/>
        </a:spcBef>
        <a:spcAft>
          <a:spcPct val="0"/>
        </a:spcAft>
        <a:buChar char="»"/>
        <a:defRPr sz="2000">
          <a:solidFill>
            <a:schemeClr val="tx1"/>
          </a:solidFill>
          <a:latin typeface="Arial"/>
          <a:ea typeface="+mn-ea"/>
          <a:cs typeface="Arial"/>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1467059889"/>
      </p:ext>
    </p:extLst>
  </p:cSld>
  <p:clrMap bg1="lt1" tx1="dk1" bg2="lt2" tx2="dk2" accent1="accent1" accent2="accent2" accent3="accent3" accent4="accent4" accent5="accent5" accent6="accent6" hlink="hlink" folHlink="folHlink"/>
  <p:sldLayoutIdLst>
    <p:sldLayoutId id="2147492672" r:id="rId1"/>
    <p:sldLayoutId id="2147492673" r:id="rId2"/>
    <p:sldLayoutId id="2147492674" r:id="rId3"/>
    <p:sldLayoutId id="2147492675" r:id="rId4"/>
    <p:sldLayoutId id="2147492676" r:id="rId5"/>
    <p:sldLayoutId id="2147492677" r:id="rId6"/>
    <p:sldLayoutId id="2147492678" r:id="rId7"/>
    <p:sldLayoutId id="2147492679" r:id="rId8"/>
    <p:sldLayoutId id="2147492680" r:id="rId9"/>
    <p:sldLayoutId id="2147492681" r:id="rId10"/>
    <p:sldLayoutId id="2147492682"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02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1860"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solidFill>
                  <a:srgbClr val="FFFFFF"/>
                </a:solidFill>
                <a:latin typeface="+mn-lt"/>
                <a:ea typeface="ＭＳ Ｐゴシック" charset="0"/>
                <a:cs typeface="ＭＳ Ｐゴシック" charset="0"/>
              </a:defRPr>
            </a:lvl1pPr>
          </a:lstStyle>
          <a:p>
            <a:fld id="{261A3F99-0323-4251-B789-07BE038C1AB7}" type="datetimeFigureOut">
              <a:rPr lang="en-GB" smtClean="0"/>
              <a:t>16/06/2026</a:t>
            </a:fld>
            <a:endParaRPr lang="en-GB"/>
          </a:p>
        </p:txBody>
      </p:sp>
      <p:sp>
        <p:nvSpPr>
          <p:cNvPr id="121861"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mn-lt"/>
                <a:ea typeface="ＭＳ Ｐゴシック" charset="0"/>
                <a:cs typeface="ＭＳ Ｐゴシック" charset="0"/>
              </a:defRPr>
            </a:lvl1pPr>
          </a:lstStyle>
          <a:p>
            <a:endParaRPr lang="en-GB"/>
          </a:p>
        </p:txBody>
      </p:sp>
      <p:sp>
        <p:nvSpPr>
          <p:cNvPr id="121862"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FFFFFF"/>
                </a:solidFill>
                <a:latin typeface="Arial Black" charset="0"/>
              </a:defRPr>
            </a:lvl1pPr>
          </a:lstStyle>
          <a:p>
            <a:fld id="{AE3156D7-2CE4-4B79-B48D-7C83A305DB3F}" type="slidenum">
              <a:rPr lang="en-GB" smtClean="0"/>
              <a:t>‹#›</a:t>
            </a:fld>
            <a:endParaRPr lang="en-GB"/>
          </a:p>
        </p:txBody>
      </p:sp>
    </p:spTree>
    <p:extLst>
      <p:ext uri="{BB962C8B-B14F-4D97-AF65-F5344CB8AC3E}">
        <p14:creationId xmlns:p14="http://schemas.microsoft.com/office/powerpoint/2010/main" val="1617891845"/>
      </p:ext>
    </p:extLst>
  </p:cSld>
  <p:clrMap bg1="dk2" tx1="lt1" bg2="dk1" tx2="lt2" accent1="accent1" accent2="accent2" accent3="accent3" accent4="accent4" accent5="accent5" accent6="accent6" hlink="hlink" folHlink="folHlink"/>
  <p:sldLayoutIdLst>
    <p:sldLayoutId id="2147492684" r:id="rId1"/>
    <p:sldLayoutId id="2147492685" r:id="rId2"/>
    <p:sldLayoutId id="2147492686" r:id="rId3"/>
    <p:sldLayoutId id="2147492687" r:id="rId4"/>
    <p:sldLayoutId id="2147492688" r:id="rId5"/>
    <p:sldLayoutId id="2147492689" r:id="rId6"/>
    <p:sldLayoutId id="2147492690" r:id="rId7"/>
    <p:sldLayoutId id="2147492691" r:id="rId8"/>
    <p:sldLayoutId id="2147492692" r:id="rId9"/>
    <p:sldLayoutId id="2147492693" r:id="rId10"/>
    <p:sldLayoutId id="2147492694" r:id="rId11"/>
  </p:sldLayoutIdLst>
  <p:transition>
    <p:fade thruBlk="1"/>
  </p:transition>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lvl1pPr>
              <a:defRPr sz="1400">
                <a:solidFill>
                  <a:srgbClr val="000000"/>
                </a:solidFill>
                <a:latin typeface="Times"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lvl1pPr algn="ctr">
              <a:defRPr sz="1400">
                <a:solidFill>
                  <a:srgbClr val="000000"/>
                </a:solidFill>
                <a:latin typeface="Times"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lvl1pPr algn="r">
              <a:defRPr sz="1400">
                <a:solidFill>
                  <a:srgbClr val="000000"/>
                </a:solidFill>
                <a:latin typeface="Times" charset="0"/>
                <a:cs typeface="+mn-cs"/>
              </a:defRPr>
            </a:lvl1pPr>
          </a:lstStyle>
          <a:p>
            <a:pPr>
              <a:defRPr/>
            </a:pPr>
            <a:fld id="{270338EC-43D0-E747-A5E2-168173D2C49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1920" r:id="rId1"/>
    <p:sldLayoutId id="2147491921" r:id="rId2"/>
    <p:sldLayoutId id="2147491922" r:id="rId3"/>
    <p:sldLayoutId id="2147491923" r:id="rId4"/>
    <p:sldLayoutId id="2147491924" r:id="rId5"/>
    <p:sldLayoutId id="2147491925" r:id="rId6"/>
    <p:sldLayoutId id="2147491926" r:id="rId7"/>
    <p:sldLayoutId id="2147491927" r:id="rId8"/>
    <p:sldLayoutId id="2147491928" r:id="rId9"/>
    <p:sldLayoutId id="2147491929" r:id="rId10"/>
    <p:sldLayoutId id="2147491930"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5pPr>
      <a:lvl6pPr marL="457042" algn="ctr" rtl="0" fontAlgn="base">
        <a:spcBef>
          <a:spcPct val="0"/>
        </a:spcBef>
        <a:spcAft>
          <a:spcPct val="0"/>
        </a:spcAft>
        <a:defRPr sz="4400">
          <a:solidFill>
            <a:schemeClr val="tx2"/>
          </a:solidFill>
          <a:latin typeface="Times" charset="0"/>
          <a:ea typeface="ＭＳ Ｐゴシック" charset="0"/>
        </a:defRPr>
      </a:lvl6pPr>
      <a:lvl7pPr marL="914085" algn="ctr" rtl="0" fontAlgn="base">
        <a:spcBef>
          <a:spcPct val="0"/>
        </a:spcBef>
        <a:spcAft>
          <a:spcPct val="0"/>
        </a:spcAft>
        <a:defRPr sz="4400">
          <a:solidFill>
            <a:schemeClr val="tx2"/>
          </a:solidFill>
          <a:latin typeface="Times" charset="0"/>
          <a:ea typeface="ＭＳ Ｐゴシック" charset="0"/>
        </a:defRPr>
      </a:lvl7pPr>
      <a:lvl8pPr marL="1371124" algn="ctr" rtl="0" fontAlgn="base">
        <a:spcBef>
          <a:spcPct val="0"/>
        </a:spcBef>
        <a:spcAft>
          <a:spcPct val="0"/>
        </a:spcAft>
        <a:defRPr sz="4400">
          <a:solidFill>
            <a:schemeClr val="tx2"/>
          </a:solidFill>
          <a:latin typeface="Times" charset="0"/>
          <a:ea typeface="ＭＳ Ｐゴシック" charset="0"/>
        </a:defRPr>
      </a:lvl8pPr>
      <a:lvl9pPr marL="1828170" algn="ctr" rtl="0" fontAlgn="base">
        <a:spcBef>
          <a:spcPct val="0"/>
        </a:spcBef>
        <a:spcAft>
          <a:spcPct val="0"/>
        </a:spcAft>
        <a:defRPr sz="4400">
          <a:solidFill>
            <a:schemeClr val="tx2"/>
          </a:solidFill>
          <a:latin typeface="Times" charset="0"/>
          <a:ea typeface="ＭＳ Ｐゴシック" charset="0"/>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691" indent="-285652" algn="l" rtl="0" eaLnBrk="0" fontAlgn="base" hangingPunct="0">
        <a:spcBef>
          <a:spcPct val="20000"/>
        </a:spcBef>
        <a:spcAft>
          <a:spcPct val="0"/>
        </a:spcAft>
        <a:buChar char="–"/>
        <a:defRPr sz="2800">
          <a:solidFill>
            <a:schemeClr val="tx1"/>
          </a:solidFill>
          <a:latin typeface="+mn-lt"/>
          <a:ea typeface="+mn-ea"/>
        </a:defRPr>
      </a:lvl2pPr>
      <a:lvl3pPr marL="1142602" indent="-228522" algn="l" rtl="0" eaLnBrk="0" fontAlgn="base" hangingPunct="0">
        <a:spcBef>
          <a:spcPct val="20000"/>
        </a:spcBef>
        <a:spcAft>
          <a:spcPct val="0"/>
        </a:spcAft>
        <a:buChar char="•"/>
        <a:defRPr sz="2400">
          <a:solidFill>
            <a:schemeClr val="tx1"/>
          </a:solidFill>
          <a:latin typeface="+mn-lt"/>
          <a:ea typeface="+mn-ea"/>
        </a:defRPr>
      </a:lvl3pPr>
      <a:lvl4pPr marL="1599645" indent="-228522" algn="l" rtl="0" eaLnBrk="0" fontAlgn="base" hangingPunct="0">
        <a:spcBef>
          <a:spcPct val="20000"/>
        </a:spcBef>
        <a:spcAft>
          <a:spcPct val="0"/>
        </a:spcAft>
        <a:buChar char="–"/>
        <a:defRPr sz="2000">
          <a:solidFill>
            <a:schemeClr val="tx1"/>
          </a:solidFill>
          <a:latin typeface="+mn-lt"/>
          <a:ea typeface="+mn-ea"/>
        </a:defRPr>
      </a:lvl4pPr>
      <a:lvl5pPr marL="2056686" indent="-228522" algn="l" rtl="0" eaLnBrk="0" fontAlgn="base" hangingPunct="0">
        <a:spcBef>
          <a:spcPct val="20000"/>
        </a:spcBef>
        <a:spcAft>
          <a:spcPct val="0"/>
        </a:spcAft>
        <a:buChar char="»"/>
        <a:defRPr sz="2000">
          <a:solidFill>
            <a:schemeClr val="tx1"/>
          </a:solidFill>
          <a:latin typeface="+mn-lt"/>
          <a:ea typeface="+mn-ea"/>
        </a:defRPr>
      </a:lvl5pPr>
      <a:lvl6pPr marL="2513726" indent="-228522" algn="l" rtl="0" fontAlgn="base">
        <a:spcBef>
          <a:spcPct val="20000"/>
        </a:spcBef>
        <a:spcAft>
          <a:spcPct val="0"/>
        </a:spcAft>
        <a:buChar char="»"/>
        <a:defRPr sz="2000">
          <a:solidFill>
            <a:schemeClr val="tx1"/>
          </a:solidFill>
          <a:latin typeface="+mn-lt"/>
          <a:ea typeface="+mn-ea"/>
        </a:defRPr>
      </a:lvl6pPr>
      <a:lvl7pPr marL="2970770" indent="-228522" algn="l" rtl="0" fontAlgn="base">
        <a:spcBef>
          <a:spcPct val="20000"/>
        </a:spcBef>
        <a:spcAft>
          <a:spcPct val="0"/>
        </a:spcAft>
        <a:buChar char="»"/>
        <a:defRPr sz="2000">
          <a:solidFill>
            <a:schemeClr val="tx1"/>
          </a:solidFill>
          <a:latin typeface="+mn-lt"/>
          <a:ea typeface="+mn-ea"/>
        </a:defRPr>
      </a:lvl7pPr>
      <a:lvl8pPr marL="3427810" indent="-228522" algn="l" rtl="0" fontAlgn="base">
        <a:spcBef>
          <a:spcPct val="20000"/>
        </a:spcBef>
        <a:spcAft>
          <a:spcPct val="0"/>
        </a:spcAft>
        <a:buChar char="»"/>
        <a:defRPr sz="2000">
          <a:solidFill>
            <a:schemeClr val="tx1"/>
          </a:solidFill>
          <a:latin typeface="+mn-lt"/>
          <a:ea typeface="+mn-ea"/>
        </a:defRPr>
      </a:lvl8pPr>
      <a:lvl9pPr marL="3884852" indent="-228522"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22016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eaLnBrk="1" hangingPunct="1">
              <a:defRPr sz="1400">
                <a:solidFill>
                  <a:srgbClr val="000000"/>
                </a:solidFill>
              </a:defRPr>
            </a:lvl1pPr>
          </a:lstStyle>
          <a:p>
            <a:pPr>
              <a:defRPr/>
            </a:pPr>
            <a:endParaRPr lang="en-US"/>
          </a:p>
        </p:txBody>
      </p:sp>
      <p:sp>
        <p:nvSpPr>
          <p:cNvPr id="3077" name="Rectangle 5"/>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ctr" eaLnBrk="1" hangingPunct="1">
              <a:defRPr sz="1400">
                <a:solidFill>
                  <a:srgbClr val="000000"/>
                </a:solidFill>
              </a:defRPr>
            </a:lvl1pPr>
          </a:lstStyle>
          <a:p>
            <a:pPr>
              <a:defRPr/>
            </a:pPr>
            <a:endParaRPr lang="en-US"/>
          </a:p>
        </p:txBody>
      </p:sp>
      <p:sp>
        <p:nvSpPr>
          <p:cNvPr id="3078"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r" eaLnBrk="1" hangingPunct="1">
              <a:defRPr sz="1400">
                <a:solidFill>
                  <a:srgbClr val="000000"/>
                </a:solidFill>
              </a:defRPr>
            </a:lvl1pPr>
          </a:lstStyle>
          <a:p>
            <a:pPr>
              <a:defRPr/>
            </a:pPr>
            <a:fld id="{719C258C-AC59-6F4E-B2F7-CCD7E6E61EB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1968" r:id="rId1"/>
    <p:sldLayoutId id="2147491969" r:id="rId2"/>
    <p:sldLayoutId id="2147491970" r:id="rId3"/>
    <p:sldLayoutId id="2147491971" r:id="rId4"/>
    <p:sldLayoutId id="2147491972" r:id="rId5"/>
    <p:sldLayoutId id="2147491973" r:id="rId6"/>
    <p:sldLayoutId id="2147491974" r:id="rId7"/>
    <p:sldLayoutId id="2147491975" r:id="rId8"/>
    <p:sldLayoutId id="2147491976" r:id="rId9"/>
    <p:sldLayoutId id="2147491977" r:id="rId10"/>
    <p:sldLayoutId id="2147491978" r:id="rId11"/>
  </p:sldLayoutIdLst>
  <p:txStyles>
    <p:titleStyle>
      <a:lvl1pPr algn="ctr" rtl="0" eaLnBrk="0" fontAlgn="base" hangingPunct="0">
        <a:spcBef>
          <a:spcPct val="0"/>
        </a:spcBef>
        <a:spcAft>
          <a:spcPct val="0"/>
        </a:spcAft>
        <a:defRPr sz="4400">
          <a:solidFill>
            <a:srgbClr val="FFFFFF"/>
          </a:solidFill>
          <a:latin typeface="Arial"/>
          <a:ea typeface="ＭＳ Ｐゴシック" pitchFamily="-111" charset="-128"/>
          <a:cs typeface="Arial"/>
        </a:defRPr>
      </a:lvl1pPr>
      <a:lvl2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5pPr>
      <a:lvl6pPr marL="457042" algn="ctr" rtl="0" fontAlgn="base">
        <a:spcBef>
          <a:spcPct val="0"/>
        </a:spcBef>
        <a:spcAft>
          <a:spcPct val="0"/>
        </a:spcAft>
        <a:defRPr sz="4400">
          <a:solidFill>
            <a:schemeClr val="tx2"/>
          </a:solidFill>
          <a:latin typeface="Arial" pitchFamily="-111" charset="0"/>
        </a:defRPr>
      </a:lvl6pPr>
      <a:lvl7pPr marL="914085" algn="ctr" rtl="0" fontAlgn="base">
        <a:spcBef>
          <a:spcPct val="0"/>
        </a:spcBef>
        <a:spcAft>
          <a:spcPct val="0"/>
        </a:spcAft>
        <a:defRPr sz="4400">
          <a:solidFill>
            <a:schemeClr val="tx2"/>
          </a:solidFill>
          <a:latin typeface="Arial" pitchFamily="-111" charset="0"/>
        </a:defRPr>
      </a:lvl7pPr>
      <a:lvl8pPr marL="1371124" algn="ctr" rtl="0" fontAlgn="base">
        <a:spcBef>
          <a:spcPct val="0"/>
        </a:spcBef>
        <a:spcAft>
          <a:spcPct val="0"/>
        </a:spcAft>
        <a:defRPr sz="4400">
          <a:solidFill>
            <a:schemeClr val="tx2"/>
          </a:solidFill>
          <a:latin typeface="Arial" pitchFamily="-111" charset="0"/>
        </a:defRPr>
      </a:lvl8pPr>
      <a:lvl9pPr marL="1828170" algn="ctr" rtl="0" fontAlgn="base">
        <a:spcBef>
          <a:spcPct val="0"/>
        </a:spcBef>
        <a:spcAft>
          <a:spcPct val="0"/>
        </a:spcAft>
        <a:defRPr sz="4400">
          <a:solidFill>
            <a:schemeClr val="tx2"/>
          </a:solidFill>
          <a:latin typeface="Arial" pitchFamily="-111" charset="0"/>
        </a:defRPr>
      </a:lvl9pPr>
    </p:titleStyle>
    <p:bodyStyle>
      <a:lvl1pPr marL="342781" indent="-342781" algn="l" rtl="0" eaLnBrk="0" fontAlgn="base" hangingPunct="0">
        <a:spcBef>
          <a:spcPct val="20000"/>
        </a:spcBef>
        <a:spcAft>
          <a:spcPct val="0"/>
        </a:spcAft>
        <a:buChar char="•"/>
        <a:defRPr sz="3200">
          <a:solidFill>
            <a:srgbClr val="FFFFFF"/>
          </a:solidFill>
          <a:latin typeface="Arial"/>
          <a:ea typeface="ＭＳ Ｐゴシック" pitchFamily="-111" charset="-128"/>
          <a:cs typeface="Arial"/>
        </a:defRPr>
      </a:lvl1pPr>
      <a:lvl2pPr marL="742691" indent="-285652" algn="l" rtl="0" eaLnBrk="0" fontAlgn="base" hangingPunct="0">
        <a:spcBef>
          <a:spcPct val="20000"/>
        </a:spcBef>
        <a:spcAft>
          <a:spcPct val="0"/>
        </a:spcAft>
        <a:buChar char="–"/>
        <a:defRPr sz="2800">
          <a:solidFill>
            <a:srgbClr val="FFFFFF"/>
          </a:solidFill>
          <a:latin typeface="Arial"/>
          <a:ea typeface="ＭＳ Ｐゴシック" pitchFamily="-111" charset="-128"/>
          <a:cs typeface="Arial"/>
        </a:defRPr>
      </a:lvl2pPr>
      <a:lvl3pPr marL="1142602" indent="-228522" algn="l" rtl="0" eaLnBrk="0" fontAlgn="base" hangingPunct="0">
        <a:spcBef>
          <a:spcPct val="20000"/>
        </a:spcBef>
        <a:spcAft>
          <a:spcPct val="0"/>
        </a:spcAft>
        <a:buChar char="•"/>
        <a:defRPr sz="2400">
          <a:solidFill>
            <a:srgbClr val="FFFFFF"/>
          </a:solidFill>
          <a:latin typeface="Arial"/>
          <a:ea typeface="ＭＳ Ｐゴシック" pitchFamily="-111" charset="-128"/>
          <a:cs typeface="Arial"/>
        </a:defRPr>
      </a:lvl3pPr>
      <a:lvl4pPr marL="1599645" indent="-228522" algn="l" rtl="0" eaLnBrk="0" fontAlgn="base" hangingPunct="0">
        <a:spcBef>
          <a:spcPct val="20000"/>
        </a:spcBef>
        <a:spcAft>
          <a:spcPct val="0"/>
        </a:spcAft>
        <a:buChar char="–"/>
        <a:defRPr sz="2000">
          <a:solidFill>
            <a:srgbClr val="FFFFFF"/>
          </a:solidFill>
          <a:latin typeface="Arial"/>
          <a:ea typeface="ＭＳ Ｐゴシック" pitchFamily="-111" charset="-128"/>
          <a:cs typeface="Arial"/>
        </a:defRPr>
      </a:lvl4pPr>
      <a:lvl5pPr marL="2056686" indent="-228522" algn="l" rtl="0" eaLnBrk="0" fontAlgn="base" hangingPunct="0">
        <a:spcBef>
          <a:spcPct val="20000"/>
        </a:spcBef>
        <a:spcAft>
          <a:spcPct val="0"/>
        </a:spcAft>
        <a:buChar char="»"/>
        <a:defRPr sz="2000">
          <a:solidFill>
            <a:srgbClr val="FFFFFF"/>
          </a:solidFill>
          <a:latin typeface="Arial"/>
          <a:ea typeface="ＭＳ Ｐゴシック" pitchFamily="-111" charset="-128"/>
          <a:cs typeface="Arial"/>
        </a:defRPr>
      </a:lvl5pPr>
      <a:lvl6pPr marL="2513726" indent="-228522" algn="l" rtl="0" fontAlgn="base">
        <a:spcBef>
          <a:spcPct val="20000"/>
        </a:spcBef>
        <a:spcAft>
          <a:spcPct val="0"/>
        </a:spcAft>
        <a:buChar char="»"/>
        <a:defRPr sz="2000">
          <a:solidFill>
            <a:schemeClr val="tx1"/>
          </a:solidFill>
          <a:latin typeface="+mn-lt"/>
          <a:ea typeface="ＭＳ Ｐゴシック" pitchFamily="-111" charset="-128"/>
        </a:defRPr>
      </a:lvl6pPr>
      <a:lvl7pPr marL="2970770" indent="-228522" algn="l" rtl="0" fontAlgn="base">
        <a:spcBef>
          <a:spcPct val="20000"/>
        </a:spcBef>
        <a:spcAft>
          <a:spcPct val="0"/>
        </a:spcAft>
        <a:buChar char="»"/>
        <a:defRPr sz="2000">
          <a:solidFill>
            <a:schemeClr val="tx1"/>
          </a:solidFill>
          <a:latin typeface="+mn-lt"/>
          <a:ea typeface="ＭＳ Ｐゴシック" pitchFamily="-111" charset="-128"/>
        </a:defRPr>
      </a:lvl7pPr>
      <a:lvl8pPr marL="3427810" indent="-228522" algn="l" rtl="0" fontAlgn="base">
        <a:spcBef>
          <a:spcPct val="20000"/>
        </a:spcBef>
        <a:spcAft>
          <a:spcPct val="0"/>
        </a:spcAft>
        <a:buChar char="»"/>
        <a:defRPr sz="2000">
          <a:solidFill>
            <a:schemeClr val="tx1"/>
          </a:solidFill>
          <a:latin typeface="+mn-lt"/>
          <a:ea typeface="ＭＳ Ｐゴシック" pitchFamily="-111" charset="-128"/>
        </a:defRPr>
      </a:lvl8pPr>
      <a:lvl9pPr marL="3884852" indent="-228522" algn="l" rtl="0" fontAlgn="base">
        <a:spcBef>
          <a:spcPct val="20000"/>
        </a:spcBef>
        <a:spcAft>
          <a:spcPct val="0"/>
        </a:spcAft>
        <a:buChar char="»"/>
        <a:defRPr sz="2000">
          <a:solidFill>
            <a:schemeClr val="tx1"/>
          </a:solidFill>
          <a:latin typeface="+mn-lt"/>
          <a:ea typeface="ＭＳ Ｐゴシック" pitchFamily="-111"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lvl1pPr>
              <a:defRPr sz="1400">
                <a:solidFill>
                  <a:srgbClr val="000000"/>
                </a:solidFill>
                <a:latin typeface="Times" charset="0"/>
                <a:ea typeface="ＭＳ Ｐゴシック"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lvl1pPr algn="ctr">
              <a:defRPr sz="1400">
                <a:solidFill>
                  <a:srgbClr val="000000"/>
                </a:solidFill>
                <a:latin typeface="Times" charset="0"/>
                <a:ea typeface="ＭＳ Ｐゴシック"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lvl1pPr algn="r">
              <a:defRPr sz="1400">
                <a:solidFill>
                  <a:srgbClr val="000000"/>
                </a:solidFill>
                <a:latin typeface="Times" charset="0"/>
              </a:defRPr>
            </a:lvl1pPr>
          </a:lstStyle>
          <a:p>
            <a:pPr>
              <a:defRPr/>
            </a:pPr>
            <a:fld id="{6B07EEE6-B67C-CA43-B931-8D3D37B7FB4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1979" r:id="rId1"/>
    <p:sldLayoutId id="2147491980" r:id="rId2"/>
    <p:sldLayoutId id="2147491981" r:id="rId3"/>
    <p:sldLayoutId id="2147491982" r:id="rId4"/>
    <p:sldLayoutId id="2147491983" r:id="rId5"/>
    <p:sldLayoutId id="2147491984" r:id="rId6"/>
    <p:sldLayoutId id="2147491985" r:id="rId7"/>
    <p:sldLayoutId id="2147491986" r:id="rId8"/>
    <p:sldLayoutId id="2147491987" r:id="rId9"/>
    <p:sldLayoutId id="2147491988" r:id="rId10"/>
    <p:sldLayoutId id="2147491989"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5pPr>
      <a:lvl6pPr marL="457042" algn="ctr" rtl="0" fontAlgn="base">
        <a:spcBef>
          <a:spcPct val="0"/>
        </a:spcBef>
        <a:spcAft>
          <a:spcPct val="0"/>
        </a:spcAft>
        <a:defRPr sz="4400">
          <a:solidFill>
            <a:schemeClr val="tx2"/>
          </a:solidFill>
          <a:latin typeface="Times" charset="0"/>
          <a:ea typeface="ＭＳ Ｐゴシック" charset="0"/>
        </a:defRPr>
      </a:lvl6pPr>
      <a:lvl7pPr marL="914085" algn="ctr" rtl="0" fontAlgn="base">
        <a:spcBef>
          <a:spcPct val="0"/>
        </a:spcBef>
        <a:spcAft>
          <a:spcPct val="0"/>
        </a:spcAft>
        <a:defRPr sz="4400">
          <a:solidFill>
            <a:schemeClr val="tx2"/>
          </a:solidFill>
          <a:latin typeface="Times" charset="0"/>
          <a:ea typeface="ＭＳ Ｐゴシック" charset="0"/>
        </a:defRPr>
      </a:lvl7pPr>
      <a:lvl8pPr marL="1371124" algn="ctr" rtl="0" fontAlgn="base">
        <a:spcBef>
          <a:spcPct val="0"/>
        </a:spcBef>
        <a:spcAft>
          <a:spcPct val="0"/>
        </a:spcAft>
        <a:defRPr sz="4400">
          <a:solidFill>
            <a:schemeClr val="tx2"/>
          </a:solidFill>
          <a:latin typeface="Times" charset="0"/>
          <a:ea typeface="ＭＳ Ｐゴシック" charset="0"/>
        </a:defRPr>
      </a:lvl8pPr>
      <a:lvl9pPr marL="1828170" algn="ctr" rtl="0" fontAlgn="base">
        <a:spcBef>
          <a:spcPct val="0"/>
        </a:spcBef>
        <a:spcAft>
          <a:spcPct val="0"/>
        </a:spcAft>
        <a:defRPr sz="4400">
          <a:solidFill>
            <a:schemeClr val="tx2"/>
          </a:solidFill>
          <a:latin typeface="Times" charset="0"/>
          <a:ea typeface="ＭＳ Ｐゴシック" charset="0"/>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691" indent="-285652" algn="l" rtl="0" eaLnBrk="0" fontAlgn="base" hangingPunct="0">
        <a:spcBef>
          <a:spcPct val="20000"/>
        </a:spcBef>
        <a:spcAft>
          <a:spcPct val="0"/>
        </a:spcAft>
        <a:buChar char="–"/>
        <a:defRPr sz="2800">
          <a:solidFill>
            <a:schemeClr val="tx1"/>
          </a:solidFill>
          <a:latin typeface="+mn-lt"/>
          <a:ea typeface="+mn-ea"/>
        </a:defRPr>
      </a:lvl2pPr>
      <a:lvl3pPr marL="1142602" indent="-228522" algn="l" rtl="0" eaLnBrk="0" fontAlgn="base" hangingPunct="0">
        <a:spcBef>
          <a:spcPct val="20000"/>
        </a:spcBef>
        <a:spcAft>
          <a:spcPct val="0"/>
        </a:spcAft>
        <a:buChar char="•"/>
        <a:defRPr sz="2400">
          <a:solidFill>
            <a:schemeClr val="tx1"/>
          </a:solidFill>
          <a:latin typeface="+mn-lt"/>
          <a:ea typeface="+mn-ea"/>
        </a:defRPr>
      </a:lvl3pPr>
      <a:lvl4pPr marL="1599645" indent="-228522" algn="l" rtl="0" eaLnBrk="0" fontAlgn="base" hangingPunct="0">
        <a:spcBef>
          <a:spcPct val="20000"/>
        </a:spcBef>
        <a:spcAft>
          <a:spcPct val="0"/>
        </a:spcAft>
        <a:buChar char="–"/>
        <a:defRPr sz="2000">
          <a:solidFill>
            <a:schemeClr val="tx1"/>
          </a:solidFill>
          <a:latin typeface="+mn-lt"/>
          <a:ea typeface="+mn-ea"/>
        </a:defRPr>
      </a:lvl4pPr>
      <a:lvl5pPr marL="2056686" indent="-228522" algn="l" rtl="0" eaLnBrk="0" fontAlgn="base" hangingPunct="0">
        <a:spcBef>
          <a:spcPct val="20000"/>
        </a:spcBef>
        <a:spcAft>
          <a:spcPct val="0"/>
        </a:spcAft>
        <a:buChar char="»"/>
        <a:defRPr sz="2000">
          <a:solidFill>
            <a:schemeClr val="tx1"/>
          </a:solidFill>
          <a:latin typeface="+mn-lt"/>
          <a:ea typeface="+mn-ea"/>
        </a:defRPr>
      </a:lvl5pPr>
      <a:lvl6pPr marL="2513726" indent="-228522" algn="l" rtl="0" fontAlgn="base">
        <a:spcBef>
          <a:spcPct val="20000"/>
        </a:spcBef>
        <a:spcAft>
          <a:spcPct val="0"/>
        </a:spcAft>
        <a:buChar char="»"/>
        <a:defRPr sz="2000">
          <a:solidFill>
            <a:schemeClr val="tx1"/>
          </a:solidFill>
          <a:latin typeface="+mn-lt"/>
          <a:ea typeface="+mn-ea"/>
        </a:defRPr>
      </a:lvl6pPr>
      <a:lvl7pPr marL="2970770" indent="-228522" algn="l" rtl="0" fontAlgn="base">
        <a:spcBef>
          <a:spcPct val="20000"/>
        </a:spcBef>
        <a:spcAft>
          <a:spcPct val="0"/>
        </a:spcAft>
        <a:buChar char="»"/>
        <a:defRPr sz="2000">
          <a:solidFill>
            <a:schemeClr val="tx1"/>
          </a:solidFill>
          <a:latin typeface="+mn-lt"/>
          <a:ea typeface="+mn-ea"/>
        </a:defRPr>
      </a:lvl7pPr>
      <a:lvl8pPr marL="3427810" indent="-228522" algn="l" rtl="0" fontAlgn="base">
        <a:spcBef>
          <a:spcPct val="20000"/>
        </a:spcBef>
        <a:spcAft>
          <a:spcPct val="0"/>
        </a:spcAft>
        <a:buChar char="»"/>
        <a:defRPr sz="2000">
          <a:solidFill>
            <a:schemeClr val="tx1"/>
          </a:solidFill>
          <a:latin typeface="+mn-lt"/>
          <a:ea typeface="+mn-ea"/>
        </a:defRPr>
      </a:lvl8pPr>
      <a:lvl9pPr marL="3884852" indent="-228522"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244738" name="Group 2"/>
          <p:cNvGrpSpPr>
            <a:grpSpLocks/>
          </p:cNvGrpSpPr>
          <p:nvPr/>
        </p:nvGrpSpPr>
        <p:grpSpPr bwMode="auto">
          <a:xfrm>
            <a:off x="0" y="7"/>
            <a:ext cx="9144000" cy="6918325"/>
            <a:chOff x="0" y="0"/>
            <a:chExt cx="5760" cy="4358"/>
          </a:xfrm>
        </p:grpSpPr>
        <p:sp>
          <p:nvSpPr>
            <p:cNvPr id="307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7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7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307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79" name="Freeform 7"/>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3080" name="Freeform 8"/>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defRPr/>
              </a:pPr>
              <a:endParaRPr lang="en-US">
                <a:solidFill>
                  <a:srgbClr val="FFFFCC"/>
                </a:solidFill>
                <a:ea typeface="ＭＳ Ｐゴシック" charset="-128"/>
                <a:cs typeface="ＭＳ Ｐゴシック" charset="-128"/>
              </a:endParaRPr>
            </a:p>
          </p:txBody>
        </p:sp>
        <p:sp>
          <p:nvSpPr>
            <p:cNvPr id="308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sp>
          <p:nvSpPr>
            <p:cNvPr id="3082" name="Freeform 10"/>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defRPr/>
              </a:pPr>
              <a:endParaRPr lang="en-US">
                <a:solidFill>
                  <a:srgbClr val="FFFFCC"/>
                </a:solidFill>
                <a:ea typeface="ＭＳ Ｐゴシック" charset="-128"/>
                <a:cs typeface="ＭＳ Ｐゴシック" charset="-128"/>
              </a:endParaRPr>
            </a:p>
          </p:txBody>
        </p:sp>
      </p:grpSp>
      <p:sp>
        <p:nvSpPr>
          <p:cNvPr id="244739" name="Rectangle 11"/>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3084"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4" rIns="91408" bIns="45704" numCol="1" anchor="b" anchorCtr="0" compatLnSpc="1">
            <a:prstTxWarp prst="textNoShape">
              <a:avLst/>
            </a:prstTxWarp>
          </a:bodyPr>
          <a:lstStyle>
            <a:lvl1pP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08" tIns="45704" rIns="91408" bIns="45704" numCol="1" anchor="b" anchorCtr="0" compatLnSpc="1">
            <a:prstTxWarp prst="textNoShape">
              <a:avLst/>
            </a:prstTxWarp>
          </a:bodyPr>
          <a:lstStyle>
            <a:lvl1pPr algn="ct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6"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08" tIns="45704" rIns="91408" bIns="45704" numCol="1" anchor="b" anchorCtr="0" compatLnSpc="1">
            <a:prstTxWarp prst="textNoShape">
              <a:avLst/>
            </a:prstTxWarp>
          </a:bodyPr>
          <a:lstStyle>
            <a:lvl1pPr algn="r" eaLnBrk="1" hangingPunct="1">
              <a:spcBef>
                <a:spcPct val="50000"/>
              </a:spcBef>
              <a:defRPr sz="1400">
                <a:solidFill>
                  <a:srgbClr val="FFFFCC"/>
                </a:solidFill>
                <a:latin typeface="Times New Roman" charset="0"/>
              </a:defRPr>
            </a:lvl1pPr>
          </a:lstStyle>
          <a:p>
            <a:pPr>
              <a:defRPr/>
            </a:pPr>
            <a:fld id="{CDC9B090-16BE-4649-AC7E-B38F38408FF0}" type="slidenum">
              <a:rPr lang="en-US"/>
              <a:pPr>
                <a:defRPr/>
              </a:pPr>
              <a:t>‹#›</a:t>
            </a:fld>
            <a:endParaRPr lang="en-US"/>
          </a:p>
        </p:txBody>
      </p:sp>
      <p:sp>
        <p:nvSpPr>
          <p:cNvPr id="244743" name="Rectangle 15"/>
          <p:cNvSpPr>
            <a:spLocks noGrp="1" noChangeArrowheads="1"/>
          </p:cNvSpPr>
          <p:nvPr>
            <p:ph type="body" idx="1"/>
          </p:nvPr>
        </p:nvSpPr>
        <p:spPr bwMode="auto">
          <a:xfrm>
            <a:off x="0" y="1981200"/>
            <a:ext cx="91440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91990" r:id="rId1"/>
    <p:sldLayoutId id="2147491864" r:id="rId2"/>
    <p:sldLayoutId id="2147491865" r:id="rId3"/>
    <p:sldLayoutId id="2147491866" r:id="rId4"/>
    <p:sldLayoutId id="2147491867" r:id="rId5"/>
    <p:sldLayoutId id="2147491868" r:id="rId6"/>
    <p:sldLayoutId id="2147491869" r:id="rId7"/>
    <p:sldLayoutId id="2147491870" r:id="rId8"/>
    <p:sldLayoutId id="2147491871" r:id="rId9"/>
    <p:sldLayoutId id="2147491872" r:id="rId10"/>
    <p:sldLayoutId id="2147491873" r:id="rId11"/>
    <p:sldLayoutId id="2147491874" r:id="rId12"/>
    <p:sldLayoutId id="2147491875" r:id="rId13"/>
  </p:sldLayoutIdLst>
  <p:txStyles>
    <p:titleStyle>
      <a:lvl1pPr algn="ctr" rtl="0" eaLnBrk="0" fontAlgn="base" hangingPunct="0">
        <a:spcBef>
          <a:spcPct val="0"/>
        </a:spcBef>
        <a:spcAft>
          <a:spcPct val="0"/>
        </a:spcAft>
        <a:defRPr sz="4400">
          <a:solidFill>
            <a:srgbClr val="FFFFFF"/>
          </a:solidFill>
          <a:latin typeface="Arial"/>
          <a:ea typeface="ＭＳ Ｐゴシック" charset="0"/>
          <a:cs typeface="Arial"/>
        </a:defRPr>
      </a:lvl1pPr>
      <a:lvl2pPr algn="ctr" rtl="0" eaLnBrk="0" fontAlgn="base" hangingPunct="0">
        <a:spcBef>
          <a:spcPct val="0"/>
        </a:spcBef>
        <a:spcAft>
          <a:spcPct val="0"/>
        </a:spcAft>
        <a:defRPr sz="4400">
          <a:solidFill>
            <a:srgbClr val="FFFFFF"/>
          </a:solidFill>
          <a:latin typeface="Arial" charset="0"/>
          <a:ea typeface="ＭＳ Ｐゴシック" charset="0"/>
          <a:cs typeface="Arial" pitchFamily="34"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Arial" pitchFamily="34"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Arial" pitchFamily="34"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Arial" pitchFamily="34" charset="0"/>
        </a:defRPr>
      </a:lvl5pPr>
      <a:lvl6pPr marL="457042" algn="ctr" rtl="0" fontAlgn="base">
        <a:spcBef>
          <a:spcPct val="0"/>
        </a:spcBef>
        <a:spcAft>
          <a:spcPct val="0"/>
        </a:spcAft>
        <a:defRPr sz="4400">
          <a:solidFill>
            <a:schemeClr val="tx2"/>
          </a:solidFill>
          <a:latin typeface="Times New Roman" charset="0"/>
        </a:defRPr>
      </a:lvl6pPr>
      <a:lvl7pPr marL="914085" algn="ctr" rtl="0" fontAlgn="base">
        <a:spcBef>
          <a:spcPct val="0"/>
        </a:spcBef>
        <a:spcAft>
          <a:spcPct val="0"/>
        </a:spcAft>
        <a:defRPr sz="4400">
          <a:solidFill>
            <a:schemeClr val="tx2"/>
          </a:solidFill>
          <a:latin typeface="Times New Roman" charset="0"/>
        </a:defRPr>
      </a:lvl7pPr>
      <a:lvl8pPr marL="1371124" algn="ctr" rtl="0" fontAlgn="base">
        <a:spcBef>
          <a:spcPct val="0"/>
        </a:spcBef>
        <a:spcAft>
          <a:spcPct val="0"/>
        </a:spcAft>
        <a:defRPr sz="4400">
          <a:solidFill>
            <a:schemeClr val="tx2"/>
          </a:solidFill>
          <a:latin typeface="Times New Roman" charset="0"/>
        </a:defRPr>
      </a:lvl8pPr>
      <a:lvl9pPr marL="1828170" algn="ctr" rtl="0" fontAlgn="base">
        <a:spcBef>
          <a:spcPct val="0"/>
        </a:spcBef>
        <a:spcAft>
          <a:spcPct val="0"/>
        </a:spcAft>
        <a:defRPr sz="4400">
          <a:solidFill>
            <a:schemeClr val="tx2"/>
          </a:solidFill>
          <a:latin typeface="Times New Roman" charset="0"/>
        </a:defRPr>
      </a:lvl9pPr>
    </p:titleStyle>
    <p:bodyStyle>
      <a:lvl1pPr marL="342781" indent="-342781" algn="l" rtl="0" eaLnBrk="0" fontAlgn="base" hangingPunct="0">
        <a:spcBef>
          <a:spcPct val="20000"/>
        </a:spcBef>
        <a:spcAft>
          <a:spcPct val="0"/>
        </a:spcAft>
        <a:buChar char="•"/>
        <a:defRPr sz="3200">
          <a:solidFill>
            <a:srgbClr val="FFFFFF"/>
          </a:solidFill>
          <a:latin typeface="Arial"/>
          <a:ea typeface="ＭＳ Ｐゴシック" charset="0"/>
          <a:cs typeface="Arial"/>
        </a:defRPr>
      </a:lvl1pPr>
      <a:lvl2pPr marL="742691" indent="-285652" algn="l" rtl="0" eaLnBrk="0" fontAlgn="base" hangingPunct="0">
        <a:spcBef>
          <a:spcPct val="20000"/>
        </a:spcBef>
        <a:spcAft>
          <a:spcPct val="0"/>
        </a:spcAft>
        <a:buChar char="–"/>
        <a:defRPr sz="2800">
          <a:solidFill>
            <a:srgbClr val="FFFFFF"/>
          </a:solidFill>
          <a:latin typeface="Arial"/>
          <a:ea typeface="ＭＳ Ｐゴシック" charset="-128"/>
          <a:cs typeface="Arial"/>
        </a:defRPr>
      </a:lvl2pPr>
      <a:lvl3pPr marL="1142602" indent="-228522" algn="l" rtl="0" eaLnBrk="0" fontAlgn="base" hangingPunct="0">
        <a:spcBef>
          <a:spcPct val="20000"/>
        </a:spcBef>
        <a:spcAft>
          <a:spcPct val="0"/>
        </a:spcAft>
        <a:buChar char="•"/>
        <a:defRPr sz="2400">
          <a:solidFill>
            <a:srgbClr val="FFFFFF"/>
          </a:solidFill>
          <a:latin typeface="Arial"/>
          <a:ea typeface="ＭＳ Ｐゴシック" charset="-128"/>
          <a:cs typeface="Arial"/>
        </a:defRPr>
      </a:lvl3pPr>
      <a:lvl4pPr marL="1599645" indent="-228522" algn="l" rtl="0" eaLnBrk="0" fontAlgn="base" hangingPunct="0">
        <a:spcBef>
          <a:spcPct val="20000"/>
        </a:spcBef>
        <a:spcAft>
          <a:spcPct val="0"/>
        </a:spcAft>
        <a:buChar char="–"/>
        <a:defRPr sz="2000">
          <a:solidFill>
            <a:srgbClr val="FFFFFF"/>
          </a:solidFill>
          <a:latin typeface="Arial"/>
          <a:ea typeface="ＭＳ Ｐゴシック" charset="-128"/>
          <a:cs typeface="Arial"/>
        </a:defRPr>
      </a:lvl4pPr>
      <a:lvl5pPr marL="2056686" indent="-228522" algn="l" rtl="0" eaLnBrk="0" fontAlgn="base" hangingPunct="0">
        <a:spcBef>
          <a:spcPct val="20000"/>
        </a:spcBef>
        <a:spcAft>
          <a:spcPct val="0"/>
        </a:spcAft>
        <a:buChar char="»"/>
        <a:defRPr sz="2000">
          <a:solidFill>
            <a:srgbClr val="FFFFFF"/>
          </a:solidFill>
          <a:latin typeface="Arial"/>
          <a:ea typeface="ＭＳ Ｐゴシック" charset="-128"/>
          <a:cs typeface="Arial"/>
        </a:defRPr>
      </a:lvl5pPr>
      <a:lvl6pPr marL="2513726" indent="-228522" algn="l" rtl="0" fontAlgn="base">
        <a:spcBef>
          <a:spcPct val="20000"/>
        </a:spcBef>
        <a:spcAft>
          <a:spcPct val="0"/>
        </a:spcAft>
        <a:buChar char="»"/>
        <a:defRPr sz="2000">
          <a:solidFill>
            <a:schemeClr val="tx1"/>
          </a:solidFill>
          <a:latin typeface="+mn-lt"/>
          <a:ea typeface="ＭＳ Ｐゴシック" charset="-128"/>
        </a:defRPr>
      </a:lvl6pPr>
      <a:lvl7pPr marL="2970770" indent="-228522" algn="l" rtl="0" fontAlgn="base">
        <a:spcBef>
          <a:spcPct val="20000"/>
        </a:spcBef>
        <a:spcAft>
          <a:spcPct val="0"/>
        </a:spcAft>
        <a:buChar char="»"/>
        <a:defRPr sz="2000">
          <a:solidFill>
            <a:schemeClr val="tx1"/>
          </a:solidFill>
          <a:latin typeface="+mn-lt"/>
          <a:ea typeface="ＭＳ Ｐゴシック" charset="-128"/>
        </a:defRPr>
      </a:lvl7pPr>
      <a:lvl8pPr marL="3427810" indent="-228522" algn="l" rtl="0" fontAlgn="base">
        <a:spcBef>
          <a:spcPct val="20000"/>
        </a:spcBef>
        <a:spcAft>
          <a:spcPct val="0"/>
        </a:spcAft>
        <a:buChar char="»"/>
        <a:defRPr sz="2000">
          <a:solidFill>
            <a:schemeClr val="tx1"/>
          </a:solidFill>
          <a:latin typeface="+mn-lt"/>
          <a:ea typeface="ＭＳ Ｐゴシック" charset="-128"/>
        </a:defRPr>
      </a:lvl8pPr>
      <a:lvl9pPr marL="3884852" indent="-228522"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l">
              <a:defRPr sz="1400">
                <a:latin typeface="Arial" pitchFamily="-112" charset="0"/>
                <a:ea typeface="+mn-ea"/>
                <a:cs typeface="+mn-cs"/>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defRPr sz="1400">
                <a:latin typeface="Arial" pitchFamily="-112" charset="0"/>
                <a:ea typeface="+mn-ea"/>
                <a:cs typeface="+mn-cs"/>
              </a:defRPr>
            </a:lvl1pPr>
          </a:lstStyle>
          <a:p>
            <a:pPr algn="ct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r">
              <a:defRPr sz="1400"/>
            </a:lvl1pPr>
          </a:lstStyle>
          <a:p>
            <a:pPr eaLnBrk="1" hangingPunct="1">
              <a:defRPr/>
            </a:pPr>
            <a:fld id="{8B7CBFBD-A24F-E149-AACB-2AD93A87433A}" type="slidenum">
              <a:rPr lang="en-US">
                <a:solidFill>
                  <a:srgbClr val="000000"/>
                </a:solidFill>
              </a:rPr>
              <a:pPr eaLnBrk="1" hangingPunct="1">
                <a:defRPr/>
              </a:pPr>
              <a:t>‹#›</a:t>
            </a:fld>
            <a:endParaRPr lang="en-US">
              <a:solidFill>
                <a:srgbClr val="000000"/>
              </a:solidFill>
            </a:endParaRPr>
          </a:p>
        </p:txBody>
      </p:sp>
    </p:spTree>
    <p:extLst>
      <p:ext uri="{BB962C8B-B14F-4D97-AF65-F5344CB8AC3E}">
        <p14:creationId xmlns:p14="http://schemas.microsoft.com/office/powerpoint/2010/main" val="3766724816"/>
      </p:ext>
    </p:extLst>
  </p:cSld>
  <p:clrMap bg1="lt1" tx1="dk1" bg2="lt2" tx2="dk2" accent1="accent1" accent2="accent2" accent3="accent3" accent4="accent4" accent5="accent5" accent6="accent6" hlink="hlink" folHlink="folHlink"/>
  <p:sldLayoutIdLst>
    <p:sldLayoutId id="2147492034" r:id="rId1"/>
    <p:sldLayoutId id="2147492035" r:id="rId2"/>
    <p:sldLayoutId id="2147492036" r:id="rId3"/>
    <p:sldLayoutId id="2147492037" r:id="rId4"/>
    <p:sldLayoutId id="2147492038" r:id="rId5"/>
    <p:sldLayoutId id="2147492039" r:id="rId6"/>
    <p:sldLayoutId id="2147492040" r:id="rId7"/>
    <p:sldLayoutId id="2147492041" r:id="rId8"/>
    <p:sldLayoutId id="2147492042" r:id="rId9"/>
    <p:sldLayoutId id="2147492043" r:id="rId10"/>
    <p:sldLayoutId id="2147492044" r:id="rId11"/>
    <p:sldLayoutId id="2147492045" r:id="rId12"/>
  </p:sldLayoutIdLst>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Arial" pitchFamily="-111"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1"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1"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1" charset="0"/>
          <a:ea typeface="ＭＳ Ｐゴシック" pitchFamily="-112" charset="-128"/>
          <a:cs typeface="ＭＳ Ｐゴシック" pitchFamily="-112" charset="-128"/>
        </a:defRPr>
      </a:lvl5pPr>
      <a:lvl6pPr marL="457042" algn="ctr" rtl="0" fontAlgn="base">
        <a:spcBef>
          <a:spcPct val="0"/>
        </a:spcBef>
        <a:spcAft>
          <a:spcPct val="0"/>
        </a:spcAft>
        <a:defRPr sz="4400">
          <a:solidFill>
            <a:schemeClr val="tx2"/>
          </a:solidFill>
          <a:latin typeface="Arial" pitchFamily="-111" charset="0"/>
        </a:defRPr>
      </a:lvl6pPr>
      <a:lvl7pPr marL="914085" algn="ctr" rtl="0" fontAlgn="base">
        <a:spcBef>
          <a:spcPct val="0"/>
        </a:spcBef>
        <a:spcAft>
          <a:spcPct val="0"/>
        </a:spcAft>
        <a:defRPr sz="4400">
          <a:solidFill>
            <a:schemeClr val="tx2"/>
          </a:solidFill>
          <a:latin typeface="Arial" pitchFamily="-111" charset="0"/>
        </a:defRPr>
      </a:lvl7pPr>
      <a:lvl8pPr marL="1371124" algn="ctr" rtl="0" fontAlgn="base">
        <a:spcBef>
          <a:spcPct val="0"/>
        </a:spcBef>
        <a:spcAft>
          <a:spcPct val="0"/>
        </a:spcAft>
        <a:defRPr sz="4400">
          <a:solidFill>
            <a:schemeClr val="tx2"/>
          </a:solidFill>
          <a:latin typeface="Arial" pitchFamily="-111" charset="0"/>
        </a:defRPr>
      </a:lvl8pPr>
      <a:lvl9pPr marL="1828170" algn="ctr" rtl="0" fontAlgn="base">
        <a:spcBef>
          <a:spcPct val="0"/>
        </a:spcBef>
        <a:spcAft>
          <a:spcPct val="0"/>
        </a:spcAft>
        <a:defRPr sz="4400">
          <a:solidFill>
            <a:schemeClr val="tx2"/>
          </a:solidFill>
          <a:latin typeface="Arial" pitchFamily="-111" charset="0"/>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691" indent="-285652" algn="l" rtl="0" eaLnBrk="0" fontAlgn="base" hangingPunct="0">
        <a:spcBef>
          <a:spcPct val="20000"/>
        </a:spcBef>
        <a:spcAft>
          <a:spcPct val="0"/>
        </a:spcAft>
        <a:buChar char="–"/>
        <a:defRPr sz="2800">
          <a:solidFill>
            <a:schemeClr val="tx1"/>
          </a:solidFill>
          <a:latin typeface="+mn-lt"/>
          <a:ea typeface="ＭＳ Ｐゴシック" pitchFamily="-111" charset="-128"/>
        </a:defRPr>
      </a:lvl2pPr>
      <a:lvl3pPr marL="1142602" indent="-228522" algn="l" rtl="0" eaLnBrk="0" fontAlgn="base" hangingPunct="0">
        <a:spcBef>
          <a:spcPct val="20000"/>
        </a:spcBef>
        <a:spcAft>
          <a:spcPct val="0"/>
        </a:spcAft>
        <a:buChar char="•"/>
        <a:defRPr sz="2400">
          <a:solidFill>
            <a:schemeClr val="tx1"/>
          </a:solidFill>
          <a:latin typeface="+mn-lt"/>
          <a:ea typeface="ＭＳ Ｐゴシック" pitchFamily="-111" charset="-128"/>
        </a:defRPr>
      </a:lvl3pPr>
      <a:lvl4pPr marL="1599645" indent="-228522" algn="l" rtl="0" eaLnBrk="0" fontAlgn="base" hangingPunct="0">
        <a:spcBef>
          <a:spcPct val="20000"/>
        </a:spcBef>
        <a:spcAft>
          <a:spcPct val="0"/>
        </a:spcAft>
        <a:buChar char="–"/>
        <a:defRPr sz="2000">
          <a:solidFill>
            <a:schemeClr val="tx1"/>
          </a:solidFill>
          <a:latin typeface="+mn-lt"/>
          <a:ea typeface="ＭＳ Ｐゴシック" pitchFamily="-111" charset="-128"/>
        </a:defRPr>
      </a:lvl4pPr>
      <a:lvl5pPr marL="2056686" indent="-228522" algn="l" rtl="0" eaLnBrk="0" fontAlgn="base" hangingPunct="0">
        <a:spcBef>
          <a:spcPct val="20000"/>
        </a:spcBef>
        <a:spcAft>
          <a:spcPct val="0"/>
        </a:spcAft>
        <a:buChar char="»"/>
        <a:defRPr sz="2000">
          <a:solidFill>
            <a:schemeClr val="tx1"/>
          </a:solidFill>
          <a:latin typeface="+mn-lt"/>
          <a:ea typeface="ＭＳ Ｐゴシック" pitchFamily="-111" charset="-128"/>
        </a:defRPr>
      </a:lvl5pPr>
      <a:lvl6pPr marL="2513726" indent="-228522" algn="l" rtl="0" fontAlgn="base">
        <a:spcBef>
          <a:spcPct val="20000"/>
        </a:spcBef>
        <a:spcAft>
          <a:spcPct val="0"/>
        </a:spcAft>
        <a:buChar char="»"/>
        <a:defRPr sz="2000">
          <a:solidFill>
            <a:schemeClr val="tx1"/>
          </a:solidFill>
          <a:latin typeface="+mn-lt"/>
          <a:ea typeface="ＭＳ Ｐゴシック" pitchFamily="-111" charset="-128"/>
        </a:defRPr>
      </a:lvl6pPr>
      <a:lvl7pPr marL="2970770" indent="-228522" algn="l" rtl="0" fontAlgn="base">
        <a:spcBef>
          <a:spcPct val="20000"/>
        </a:spcBef>
        <a:spcAft>
          <a:spcPct val="0"/>
        </a:spcAft>
        <a:buChar char="»"/>
        <a:defRPr sz="2000">
          <a:solidFill>
            <a:schemeClr val="tx1"/>
          </a:solidFill>
          <a:latin typeface="+mn-lt"/>
          <a:ea typeface="ＭＳ Ｐゴシック" pitchFamily="-111" charset="-128"/>
        </a:defRPr>
      </a:lvl7pPr>
      <a:lvl8pPr marL="3427810" indent="-228522" algn="l" rtl="0" fontAlgn="base">
        <a:spcBef>
          <a:spcPct val="20000"/>
        </a:spcBef>
        <a:spcAft>
          <a:spcPct val="0"/>
        </a:spcAft>
        <a:buChar char="»"/>
        <a:defRPr sz="2000">
          <a:solidFill>
            <a:schemeClr val="tx1"/>
          </a:solidFill>
          <a:latin typeface="+mn-lt"/>
          <a:ea typeface="ＭＳ Ｐゴシック" pitchFamily="-111" charset="-128"/>
        </a:defRPr>
      </a:lvl8pPr>
      <a:lvl9pPr marL="3884852" indent="-228522" algn="l" rtl="0" fontAlgn="base">
        <a:spcBef>
          <a:spcPct val="20000"/>
        </a:spcBef>
        <a:spcAft>
          <a:spcPct val="0"/>
        </a:spcAft>
        <a:buChar char="»"/>
        <a:defRPr sz="2000">
          <a:solidFill>
            <a:schemeClr val="tx1"/>
          </a:solidFill>
          <a:latin typeface="+mn-lt"/>
          <a:ea typeface="ＭＳ Ｐゴシック" pitchFamily="-111"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05.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316.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422.xml"/><Relationship Id="rId1" Type="http://schemas.openxmlformats.org/officeDocument/2006/relationships/tags" Target="../tags/tag35.xml"/><Relationship Id="rId4" Type="http://schemas.openxmlformats.org/officeDocument/2006/relationships/image" Target="../media/image123.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444.xml"/><Relationship Id="rId1" Type="http://schemas.openxmlformats.org/officeDocument/2006/relationships/tags" Target="../tags/tag36.xml"/><Relationship Id="rId6" Type="http://schemas.microsoft.com/office/2007/relationships/hdphoto" Target="../media/hdphoto23.wdp"/><Relationship Id="rId5" Type="http://schemas.openxmlformats.org/officeDocument/2006/relationships/image" Target="../media/image125.png"/><Relationship Id="rId4" Type="http://schemas.openxmlformats.org/officeDocument/2006/relationships/image" Target="../media/image100.jp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422.xml"/><Relationship Id="rId1" Type="http://schemas.openxmlformats.org/officeDocument/2006/relationships/tags" Target="../tags/tag37.xml"/><Relationship Id="rId4" Type="http://schemas.openxmlformats.org/officeDocument/2006/relationships/image" Target="../media/image126.jpe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444.xml"/><Relationship Id="rId1" Type="http://schemas.openxmlformats.org/officeDocument/2006/relationships/tags" Target="../tags/tag38.xml"/><Relationship Id="rId6" Type="http://schemas.microsoft.com/office/2007/relationships/hdphoto" Target="../media/hdphoto24.wdp"/><Relationship Id="rId5" Type="http://schemas.openxmlformats.org/officeDocument/2006/relationships/image" Target="../media/image125.png"/><Relationship Id="rId4" Type="http://schemas.openxmlformats.org/officeDocument/2006/relationships/image" Target="../media/image100.jpg"/></Relationships>
</file>

<file path=ppt/slides/_rels/slide10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96.xml"/><Relationship Id="rId1" Type="http://schemas.openxmlformats.org/officeDocument/2006/relationships/slideLayout" Target="../slideLayouts/slideLayout455.xml"/><Relationship Id="rId5" Type="http://schemas.openxmlformats.org/officeDocument/2006/relationships/image" Target="../media/image129.jpeg"/><Relationship Id="rId4" Type="http://schemas.openxmlformats.org/officeDocument/2006/relationships/image" Target="../media/image128.jpe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0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7.xml"/><Relationship Id="rId1" Type="http://schemas.openxmlformats.org/officeDocument/2006/relationships/slideLayout" Target="../slideLayouts/slideLayout398.xml"/></Relationships>
</file>

<file path=ppt/slides/_rels/slide10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98.xml"/><Relationship Id="rId1" Type="http://schemas.openxmlformats.org/officeDocument/2006/relationships/slideLayout" Target="../slideLayouts/slideLayout329.xml"/><Relationship Id="rId5" Type="http://schemas.openxmlformats.org/officeDocument/2006/relationships/image" Target="../media/image29.jpeg"/><Relationship Id="rId4" Type="http://schemas.openxmlformats.org/officeDocument/2006/relationships/image" Target="../media/image28.jpeg"/></Relationships>
</file>

<file path=ppt/slides/_rels/slide109.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99.xml"/><Relationship Id="rId1" Type="http://schemas.openxmlformats.org/officeDocument/2006/relationships/slideLayout" Target="../slideLayouts/slideLayout471.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316.xml"/></Relationships>
</file>

<file path=ppt/slides/_rels/slide11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100.xml"/><Relationship Id="rId1" Type="http://schemas.openxmlformats.org/officeDocument/2006/relationships/slideLayout" Target="../slideLayouts/slideLayout471.xml"/></Relationships>
</file>

<file path=ppt/slides/_rels/slide111.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01.xml"/><Relationship Id="rId1" Type="http://schemas.openxmlformats.org/officeDocument/2006/relationships/slideLayout" Target="../slideLayouts/slideLayout471.xml"/></Relationships>
</file>

<file path=ppt/slides/_rels/slide112.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02.xml"/><Relationship Id="rId1" Type="http://schemas.openxmlformats.org/officeDocument/2006/relationships/slideLayout" Target="../slideLayouts/slideLayout471.xml"/></Relationships>
</file>

<file path=ppt/slides/_rels/slide11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03.xml"/><Relationship Id="rId1" Type="http://schemas.openxmlformats.org/officeDocument/2006/relationships/slideLayout" Target="../slideLayouts/slideLayout471.xml"/></Relationships>
</file>

<file path=ppt/slides/_rels/slide114.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04.xml"/><Relationship Id="rId1" Type="http://schemas.openxmlformats.org/officeDocument/2006/relationships/slideLayout" Target="../slideLayouts/slideLayout471.xml"/></Relationships>
</file>

<file path=ppt/slides/_rels/slide115.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05.xml"/><Relationship Id="rId1" Type="http://schemas.openxmlformats.org/officeDocument/2006/relationships/slideLayout" Target="../slideLayouts/slideLayout471.xml"/></Relationships>
</file>

<file path=ppt/slides/_rels/slide116.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06.xml"/><Relationship Id="rId1" Type="http://schemas.openxmlformats.org/officeDocument/2006/relationships/slideLayout" Target="../slideLayouts/slideLayout471.xml"/></Relationships>
</file>

<file path=ppt/slides/_rels/slide117.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07.xml"/><Relationship Id="rId1" Type="http://schemas.openxmlformats.org/officeDocument/2006/relationships/slideLayout" Target="../slideLayouts/slideLayout471.xml"/></Relationships>
</file>

<file path=ppt/slides/_rels/slide11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08.xml"/><Relationship Id="rId1" Type="http://schemas.openxmlformats.org/officeDocument/2006/relationships/slideLayout" Target="../slideLayouts/slideLayout471.xml"/></Relationships>
</file>

<file path=ppt/slides/_rels/slide119.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09.xml"/><Relationship Id="rId1" Type="http://schemas.openxmlformats.org/officeDocument/2006/relationships/slideLayout" Target="../slideLayouts/slideLayout47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16.xml"/></Relationships>
</file>

<file path=ppt/slides/_rels/slide12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10.xml"/><Relationship Id="rId1" Type="http://schemas.openxmlformats.org/officeDocument/2006/relationships/slideLayout" Target="../slideLayouts/slideLayout471.xml"/></Relationships>
</file>

<file path=ppt/slides/_rels/slide121.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111.xml"/><Relationship Id="rId1" Type="http://schemas.openxmlformats.org/officeDocument/2006/relationships/slideLayout" Target="../slideLayouts/slideLayout471.xml"/></Relationships>
</file>

<file path=ppt/slides/_rels/slide122.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27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2.xml"/><Relationship Id="rId1" Type="http://schemas.openxmlformats.org/officeDocument/2006/relationships/slideLayout" Target="../slideLayouts/slideLayout398.xml"/></Relationships>
</file>

<file path=ppt/slides/_rels/slide12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13.xml"/><Relationship Id="rId1" Type="http://schemas.openxmlformats.org/officeDocument/2006/relationships/slideLayout" Target="../slideLayouts/slideLayout415.xml"/><Relationship Id="rId4" Type="http://schemas.openxmlformats.org/officeDocument/2006/relationships/image" Target="../media/image145.png"/></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20.xml"/></Relationships>
</file>

<file path=ppt/slides/_rels/slide12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115.xml"/><Relationship Id="rId1" Type="http://schemas.openxmlformats.org/officeDocument/2006/relationships/slideLayout" Target="../slideLayouts/slideLayout82.xml"/></Relationships>
</file>

<file path=ppt/slides/_rels/slide1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47.jpeg"/><Relationship Id="rId1" Type="http://schemas.openxmlformats.org/officeDocument/2006/relationships/slideLayout" Target="../slideLayouts/slideLayout329.xml"/><Relationship Id="rId4" Type="http://schemas.openxmlformats.org/officeDocument/2006/relationships/image" Target="../media/image148.jpeg"/></Relationships>
</file>

<file path=ppt/slides/_rels/slide1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6.xml"/><Relationship Id="rId1" Type="http://schemas.openxmlformats.org/officeDocument/2006/relationships/slideLayout" Target="../slideLayouts/slideLayout335.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316.xml"/></Relationships>
</file>

<file path=ppt/slides/_rels/slide130.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117.xml"/><Relationship Id="rId1" Type="http://schemas.openxmlformats.org/officeDocument/2006/relationships/slideLayout" Target="../slideLayouts/slideLayout335.xml"/></Relationships>
</file>

<file path=ppt/slides/_rels/slide131.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18.xml"/><Relationship Id="rId1" Type="http://schemas.openxmlformats.org/officeDocument/2006/relationships/slideLayout" Target="../slideLayouts/slideLayout335.xml"/></Relationships>
</file>

<file path=ppt/slides/_rels/slide13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19.xml"/><Relationship Id="rId1" Type="http://schemas.openxmlformats.org/officeDocument/2006/relationships/slideLayout" Target="../slideLayouts/slideLayout335.xml"/></Relationships>
</file>

<file path=ppt/slides/_rels/slide13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20.xml"/><Relationship Id="rId1" Type="http://schemas.openxmlformats.org/officeDocument/2006/relationships/slideLayout" Target="../slideLayouts/slideLayout335.xml"/></Relationships>
</file>

<file path=ppt/slides/_rels/slide134.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21.xml"/><Relationship Id="rId1" Type="http://schemas.openxmlformats.org/officeDocument/2006/relationships/slideLayout" Target="../slideLayouts/slideLayout335.xml"/></Relationships>
</file>

<file path=ppt/slides/_rels/slide135.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22.xml"/><Relationship Id="rId1" Type="http://schemas.openxmlformats.org/officeDocument/2006/relationships/slideLayout" Target="../slideLayouts/slideLayout335.xml"/></Relationships>
</file>

<file path=ppt/slides/_rels/slide136.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123.xml"/><Relationship Id="rId1" Type="http://schemas.openxmlformats.org/officeDocument/2006/relationships/slideLayout" Target="../slideLayouts/slideLayout335.xml"/></Relationships>
</file>

<file path=ppt/slides/_rels/slide137.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24.xml"/><Relationship Id="rId1" Type="http://schemas.openxmlformats.org/officeDocument/2006/relationships/slideLayout" Target="../slideLayouts/slideLayout335.xml"/></Relationships>
</file>

<file path=ppt/slides/_rels/slide13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125.xml"/><Relationship Id="rId1" Type="http://schemas.openxmlformats.org/officeDocument/2006/relationships/slideLayout" Target="../slideLayouts/slideLayout335.xml"/></Relationships>
</file>

<file path=ppt/slides/_rels/slide139.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26.xml"/><Relationship Id="rId1" Type="http://schemas.openxmlformats.org/officeDocument/2006/relationships/slideLayout" Target="../slideLayouts/slideLayout335.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83.xml"/></Relationships>
</file>

<file path=ppt/slides/_rels/slide140.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27.xml"/><Relationship Id="rId1" Type="http://schemas.openxmlformats.org/officeDocument/2006/relationships/slideLayout" Target="../slideLayouts/slideLayout335.xml"/></Relationships>
</file>

<file path=ppt/slides/_rels/slide14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128.xml"/><Relationship Id="rId1" Type="http://schemas.openxmlformats.org/officeDocument/2006/relationships/slideLayout" Target="../slideLayouts/slideLayout335.xml"/></Relationships>
</file>

<file path=ppt/slides/_rels/slide142.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29.xml"/><Relationship Id="rId1" Type="http://schemas.openxmlformats.org/officeDocument/2006/relationships/slideLayout" Target="../slideLayouts/slideLayout335.xml"/></Relationships>
</file>

<file path=ppt/slides/_rels/slide143.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30.xml"/><Relationship Id="rId1" Type="http://schemas.openxmlformats.org/officeDocument/2006/relationships/slideLayout" Target="../slideLayouts/slideLayout335.xml"/></Relationships>
</file>

<file path=ppt/slides/_rels/slide144.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31.xml"/><Relationship Id="rId1" Type="http://schemas.openxmlformats.org/officeDocument/2006/relationships/slideLayout" Target="../slideLayouts/slideLayout335.xml"/></Relationships>
</file>

<file path=ppt/slides/_rels/slide145.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32.xml"/><Relationship Id="rId1" Type="http://schemas.openxmlformats.org/officeDocument/2006/relationships/slideLayout" Target="../slideLayouts/slideLayout335.xml"/></Relationships>
</file>

<file path=ppt/slides/_rels/slide146.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33.xml"/><Relationship Id="rId1" Type="http://schemas.openxmlformats.org/officeDocument/2006/relationships/slideLayout" Target="../slideLayouts/slideLayout335.xml"/></Relationships>
</file>

<file path=ppt/slides/_rels/slide147.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134.xml"/><Relationship Id="rId1" Type="http://schemas.openxmlformats.org/officeDocument/2006/relationships/slideLayout" Target="../slideLayouts/slideLayout335.xml"/></Relationships>
</file>

<file path=ppt/slides/_rels/slide1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3.xml"/></Relationships>
</file>

<file path=ppt/slides/_rels/slide149.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225.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54.xml"/><Relationship Id="rId5" Type="http://schemas.openxmlformats.org/officeDocument/2006/relationships/image" Target="../media/image29.jpeg"/><Relationship Id="rId4" Type="http://schemas.openxmlformats.org/officeDocument/2006/relationships/image" Target="../media/image28.jpeg"/></Relationships>
</file>

<file path=ppt/slides/_rels/slide150.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135.xml"/><Relationship Id="rId1" Type="http://schemas.openxmlformats.org/officeDocument/2006/relationships/slideLayout" Target="../slideLayouts/slideLayout387.xml"/><Relationship Id="rId4" Type="http://schemas.openxmlformats.org/officeDocument/2006/relationships/image" Target="../media/image167.png"/></Relationships>
</file>

<file path=ppt/slides/_rels/slide151.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36.xml"/><Relationship Id="rId1" Type="http://schemas.openxmlformats.org/officeDocument/2006/relationships/slideLayout" Target="../slideLayouts/slideLayout118.xml"/><Relationship Id="rId4" Type="http://schemas.openxmlformats.org/officeDocument/2006/relationships/image" Target="../media/image169.png"/></Relationships>
</file>

<file path=ppt/slides/_rels/slide15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37.xml"/><Relationship Id="rId1" Type="http://schemas.openxmlformats.org/officeDocument/2006/relationships/slideLayout" Target="../slideLayouts/slideLayout128.xml"/><Relationship Id="rId4" Type="http://schemas.openxmlformats.org/officeDocument/2006/relationships/image" Target="../media/image171.png"/></Relationships>
</file>

<file path=ppt/slides/_rels/slide153.xml.rels><?xml version="1.0" encoding="UTF-8" standalone="yes"?>
<Relationships xmlns="http://schemas.openxmlformats.org/package/2006/relationships"><Relationship Id="rId3" Type="http://schemas.openxmlformats.org/officeDocument/2006/relationships/image" Target="../media/image172.jpg"/><Relationship Id="rId2" Type="http://schemas.openxmlformats.org/officeDocument/2006/relationships/notesSlide" Target="../notesSlides/notesSlide138.xml"/><Relationship Id="rId1" Type="http://schemas.openxmlformats.org/officeDocument/2006/relationships/slideLayout" Target="../slideLayouts/slideLayout117.xml"/><Relationship Id="rId4" Type="http://schemas.openxmlformats.org/officeDocument/2006/relationships/image" Target="../media/image173.jpg"/></Relationships>
</file>

<file path=ppt/slides/_rels/slide154.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39.xml"/><Relationship Id="rId1" Type="http://schemas.openxmlformats.org/officeDocument/2006/relationships/slideLayout" Target="../slideLayouts/slideLayout128.xml"/></Relationships>
</file>

<file path=ppt/slides/_rels/slide155.xml.rels><?xml version="1.0" encoding="UTF-8" standalone="yes"?>
<Relationships xmlns="http://schemas.openxmlformats.org/package/2006/relationships"><Relationship Id="rId3" Type="http://schemas.openxmlformats.org/officeDocument/2006/relationships/image" Target="../media/image175.jpg"/><Relationship Id="rId2" Type="http://schemas.openxmlformats.org/officeDocument/2006/relationships/notesSlide" Target="../notesSlides/notesSlide140.xml"/><Relationship Id="rId1" Type="http://schemas.openxmlformats.org/officeDocument/2006/relationships/slideLayout" Target="../slideLayouts/slideLayout117.xml"/><Relationship Id="rId4" Type="http://schemas.openxmlformats.org/officeDocument/2006/relationships/image" Target="../media/image176.jpg"/></Relationships>
</file>

<file path=ppt/slides/_rels/slide156.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41.xml"/><Relationship Id="rId1" Type="http://schemas.openxmlformats.org/officeDocument/2006/relationships/slideLayout" Target="../slideLayouts/slideLayout128.xml"/></Relationships>
</file>

<file path=ppt/slides/_rels/slide15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42.xml"/><Relationship Id="rId1" Type="http://schemas.openxmlformats.org/officeDocument/2006/relationships/slideLayout" Target="../slideLayouts/slideLayout142.xml"/></Relationships>
</file>

<file path=ppt/slides/_rels/slide158.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142.xml"/></Relationships>
</file>

<file path=ppt/slides/_rels/slide159.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166.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54.xml"/></Relationships>
</file>

<file path=ppt/slides/_rels/slide160.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143.xml"/><Relationship Id="rId1" Type="http://schemas.openxmlformats.org/officeDocument/2006/relationships/slideLayout" Target="../slideLayouts/slideLayout347.xml"/></Relationships>
</file>

<file path=ppt/slides/_rels/slide161.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144.xml"/><Relationship Id="rId1" Type="http://schemas.openxmlformats.org/officeDocument/2006/relationships/slideLayout" Target="../slideLayouts/slideLayout18.xml"/></Relationships>
</file>

<file path=ppt/slides/_rels/slide162.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145.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146.xml"/><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jpeg"/><Relationship Id="rId1" Type="http://schemas.openxmlformats.org/officeDocument/2006/relationships/slideLayout" Target="../slideLayouts/slideLayout106.xml"/></Relationships>
</file>

<file path=ppt/slides/_rels/slide16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jpeg"/><Relationship Id="rId1" Type="http://schemas.openxmlformats.org/officeDocument/2006/relationships/slideLayout" Target="../slideLayouts/slideLayout106.xml"/></Relationships>
</file>

<file path=ppt/slides/_rels/slide166.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9.jpeg"/><Relationship Id="rId1" Type="http://schemas.openxmlformats.org/officeDocument/2006/relationships/slideLayout" Target="../slideLayouts/slideLayout106.xml"/></Relationships>
</file>

<file path=ppt/slides/_rels/slide167.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47.xml"/><Relationship Id="rId1" Type="http://schemas.openxmlformats.org/officeDocument/2006/relationships/slideLayout" Target="../slideLayouts/slideLayout347.xml"/></Relationships>
</file>

<file path=ppt/slides/_rels/slide168.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48.xml"/><Relationship Id="rId1" Type="http://schemas.openxmlformats.org/officeDocument/2006/relationships/slideLayout" Target="../slideLayouts/slideLayout347.xml"/><Relationship Id="rId5" Type="http://schemas.openxmlformats.org/officeDocument/2006/relationships/image" Target="../media/image192.gif"/><Relationship Id="rId4" Type="http://schemas.openxmlformats.org/officeDocument/2006/relationships/image" Target="../media/image191.jpeg"/></Relationships>
</file>

<file path=ppt/slides/_rels/slide169.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49.xml"/><Relationship Id="rId1" Type="http://schemas.openxmlformats.org/officeDocument/2006/relationships/slideLayout" Target="../slideLayouts/slideLayout347.xml"/><Relationship Id="rId6" Type="http://schemas.openxmlformats.org/officeDocument/2006/relationships/image" Target="../media/image192.gif"/><Relationship Id="rId5" Type="http://schemas.openxmlformats.org/officeDocument/2006/relationships/image" Target="../media/image191.jpeg"/><Relationship Id="rId4" Type="http://schemas.openxmlformats.org/officeDocument/2006/relationships/image" Target="../media/image193.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54.xml"/></Relationships>
</file>

<file path=ppt/slides/_rels/slide170.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50.xml"/><Relationship Id="rId1" Type="http://schemas.openxmlformats.org/officeDocument/2006/relationships/slideLayout" Target="../slideLayouts/slideLayout347.xml"/><Relationship Id="rId6" Type="http://schemas.openxmlformats.org/officeDocument/2006/relationships/image" Target="../media/image196.emf"/><Relationship Id="rId5" Type="http://schemas.openxmlformats.org/officeDocument/2006/relationships/image" Target="../media/image195.emf"/><Relationship Id="rId4" Type="http://schemas.openxmlformats.org/officeDocument/2006/relationships/image" Target="../media/image194.emf"/></Relationships>
</file>

<file path=ppt/slides/_rels/slide171.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51.xml"/><Relationship Id="rId1" Type="http://schemas.openxmlformats.org/officeDocument/2006/relationships/slideLayout" Target="../slideLayouts/slideLayout347.xml"/><Relationship Id="rId5" Type="http://schemas.openxmlformats.org/officeDocument/2006/relationships/image" Target="../media/image198.jpeg"/><Relationship Id="rId4" Type="http://schemas.openxmlformats.org/officeDocument/2006/relationships/image" Target="../media/image197.jpeg"/></Relationships>
</file>

<file path=ppt/slides/_rels/slide172.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52.xml"/><Relationship Id="rId1" Type="http://schemas.openxmlformats.org/officeDocument/2006/relationships/slideLayout" Target="../slideLayouts/slideLayout347.xml"/></Relationships>
</file>

<file path=ppt/slides/_rels/slide173.xml.rels><?xml version="1.0" encoding="UTF-8" standalone="yes"?>
<Relationships xmlns="http://schemas.openxmlformats.org/package/2006/relationships"><Relationship Id="rId2" Type="http://schemas.openxmlformats.org/officeDocument/2006/relationships/image" Target="../media/image172.jpg"/><Relationship Id="rId1" Type="http://schemas.openxmlformats.org/officeDocument/2006/relationships/slideLayout" Target="../slideLayouts/slideLayout105.xml"/></Relationships>
</file>

<file path=ppt/slides/_rels/slide174.xml.rels><?xml version="1.0" encoding="UTF-8" standalone="yes"?>
<Relationships xmlns="http://schemas.openxmlformats.org/package/2006/relationships"><Relationship Id="rId2" Type="http://schemas.openxmlformats.org/officeDocument/2006/relationships/image" Target="../media/image199.jpg"/><Relationship Id="rId1" Type="http://schemas.openxmlformats.org/officeDocument/2006/relationships/slideLayout" Target="../slideLayouts/slideLayout105.xml"/></Relationships>
</file>

<file path=ppt/slides/_rels/slide175.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153.xml"/><Relationship Id="rId1" Type="http://schemas.openxmlformats.org/officeDocument/2006/relationships/slideLayout" Target="../slideLayouts/slideLayout29.xml"/></Relationships>
</file>

<file path=ppt/slides/_rels/slide17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01.jpeg"/><Relationship Id="rId1" Type="http://schemas.openxmlformats.org/officeDocument/2006/relationships/slideLayout" Target="../slideLayouts/slideLayout36.xml"/><Relationship Id="rId4" Type="http://schemas.openxmlformats.org/officeDocument/2006/relationships/image" Target="../media/image29.jpeg"/></Relationships>
</file>

<file path=ppt/slides/_rels/slide177.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154.xml"/><Relationship Id="rId1" Type="http://schemas.openxmlformats.org/officeDocument/2006/relationships/slideLayout" Target="../slideLayouts/slideLayout42.xml"/></Relationships>
</file>

<file path=ppt/slides/_rels/slide178.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155.xml"/><Relationship Id="rId1" Type="http://schemas.openxmlformats.org/officeDocument/2006/relationships/slideLayout" Target="../slideLayouts/slideLayout42.xml"/></Relationships>
</file>

<file path=ppt/slides/_rels/slide179.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notesSlide" Target="../notesSlides/notesSlide156.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54.xml"/></Relationships>
</file>

<file path=ppt/slides/_rels/slide180.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notesSlide" Target="../notesSlides/notesSlide157.xml"/><Relationship Id="rId1" Type="http://schemas.openxmlformats.org/officeDocument/2006/relationships/slideLayout" Target="../slideLayouts/slideLayout42.xml"/></Relationships>
</file>

<file path=ppt/slides/_rels/slide181.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notesSlide" Target="../notesSlides/notesSlide158.xml"/><Relationship Id="rId1" Type="http://schemas.openxmlformats.org/officeDocument/2006/relationships/slideLayout" Target="../slideLayouts/slideLayout42.xml"/></Relationships>
</file>

<file path=ppt/slides/_rels/slide182.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notesSlide" Target="../notesSlides/notesSlide159.xml"/><Relationship Id="rId1" Type="http://schemas.openxmlformats.org/officeDocument/2006/relationships/slideLayout" Target="../slideLayouts/slideLayout42.xml"/></Relationships>
</file>

<file path=ppt/slides/_rels/slide183.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160.xml"/><Relationship Id="rId1" Type="http://schemas.openxmlformats.org/officeDocument/2006/relationships/slideLayout" Target="../slideLayouts/slideLayout42.xml"/></Relationships>
</file>

<file path=ppt/slides/_rels/slide184.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61.xml"/><Relationship Id="rId1" Type="http://schemas.openxmlformats.org/officeDocument/2006/relationships/slideLayout" Target="../slideLayouts/slideLayout42.xml"/></Relationships>
</file>

<file path=ppt/slides/_rels/slide185.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62.xml"/><Relationship Id="rId1" Type="http://schemas.openxmlformats.org/officeDocument/2006/relationships/slideLayout" Target="../slideLayouts/slideLayout42.xml"/></Relationships>
</file>

<file path=ppt/slides/_rels/slide186.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notesSlide" Target="../notesSlides/notesSlide163.xml"/><Relationship Id="rId1" Type="http://schemas.openxmlformats.org/officeDocument/2006/relationships/slideLayout" Target="../slideLayouts/slideLayout42.xml"/></Relationships>
</file>

<file path=ppt/slides/_rels/slide187.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164.xml"/><Relationship Id="rId1" Type="http://schemas.openxmlformats.org/officeDocument/2006/relationships/slideLayout" Target="../slideLayouts/slideLayout42.xml"/></Relationships>
</file>

<file path=ppt/slides/_rels/slide188.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165.xml"/><Relationship Id="rId1" Type="http://schemas.openxmlformats.org/officeDocument/2006/relationships/slideLayout" Target="../slideLayouts/slideLayout42.xml"/></Relationships>
</file>

<file path=ppt/slides/_rels/slide189.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166.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54.xml"/></Relationships>
</file>

<file path=ppt/slides/_rels/slide190.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167.xml"/><Relationship Id="rId1" Type="http://schemas.openxmlformats.org/officeDocument/2006/relationships/slideLayout" Target="../slideLayouts/slideLayout42.xml"/></Relationships>
</file>

<file path=ppt/slides/_rels/slide191.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168.xml"/><Relationship Id="rId1" Type="http://schemas.openxmlformats.org/officeDocument/2006/relationships/slideLayout" Target="../slideLayouts/slideLayout42.xml"/></Relationships>
</file>

<file path=ppt/slides/_rels/slide192.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169.xml"/><Relationship Id="rId1" Type="http://schemas.openxmlformats.org/officeDocument/2006/relationships/slideLayout" Target="../slideLayouts/slideLayout42.xml"/></Relationships>
</file>

<file path=ppt/slides/_rels/slide19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3.xml"/></Relationships>
</file>

<file path=ppt/slides/_rels/slide194.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189.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9.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9.xml"/></Relationships>
</file>

<file path=ppt/slides/_rels/slide199.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slideLayout" Target="../slideLayouts/slideLayout188.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200.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slideLayout" Target="../slideLayouts/slideLayout188.xml"/><Relationship Id="rId1" Type="http://schemas.openxmlformats.org/officeDocument/2006/relationships/themeOverride" Target="../theme/themeOverride2.xml"/></Relationships>
</file>

<file path=ppt/slides/_rels/slide201.xml.rels><?xml version="1.0" encoding="UTF-8" standalone="yes"?>
<Relationships xmlns="http://schemas.openxmlformats.org/package/2006/relationships"><Relationship Id="rId2" Type="http://schemas.openxmlformats.org/officeDocument/2006/relationships/slideLayout" Target="../slideLayouts/slideLayout183.xml"/><Relationship Id="rId1" Type="http://schemas.openxmlformats.org/officeDocument/2006/relationships/themeOverride" Target="../theme/themeOverride3.xml"/></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316.xml"/><Relationship Id="rId1" Type="http://schemas.openxmlformats.org/officeDocument/2006/relationships/themeOverride" Target="../theme/themeOverride4.xml"/><Relationship Id="rId4" Type="http://schemas.openxmlformats.org/officeDocument/2006/relationships/image" Target="../media/image219.png"/></Relationships>
</file>

<file path=ppt/slides/_rels/slide20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20.jpeg"/><Relationship Id="rId1" Type="http://schemas.openxmlformats.org/officeDocument/2006/relationships/slideLayout" Target="../slideLayouts/slideLayout177.xml"/><Relationship Id="rId4" Type="http://schemas.openxmlformats.org/officeDocument/2006/relationships/image" Target="../media/image29.jpeg"/></Relationships>
</file>

<file path=ppt/slides/_rels/slide204.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173.xml"/><Relationship Id="rId1" Type="http://schemas.openxmlformats.org/officeDocument/2006/relationships/slideLayout" Target="../slideLayouts/slideLayout183.xml"/></Relationships>
</file>

<file path=ppt/slides/_rels/slide205.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174.xml"/><Relationship Id="rId1" Type="http://schemas.openxmlformats.org/officeDocument/2006/relationships/slideLayout" Target="../slideLayouts/slideLayout183.xml"/></Relationships>
</file>

<file path=ppt/slides/_rels/slide206.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notesSlide" Target="../notesSlides/notesSlide175.xml"/><Relationship Id="rId1" Type="http://schemas.openxmlformats.org/officeDocument/2006/relationships/slideLayout" Target="../slideLayouts/slideLayout183.xml"/></Relationships>
</file>

<file path=ppt/slides/_rels/slide207.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176.xml"/><Relationship Id="rId1" Type="http://schemas.openxmlformats.org/officeDocument/2006/relationships/slideLayout" Target="../slideLayouts/slideLayout183.xml"/></Relationships>
</file>

<file path=ppt/slides/_rels/slide208.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notesSlide" Target="../notesSlides/notesSlide177.xml"/><Relationship Id="rId1" Type="http://schemas.openxmlformats.org/officeDocument/2006/relationships/slideLayout" Target="../slideLayouts/slideLayout183.xml"/></Relationships>
</file>

<file path=ppt/slides/_rels/slide209.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178.xml"/><Relationship Id="rId1" Type="http://schemas.openxmlformats.org/officeDocument/2006/relationships/slideLayout" Target="../slideLayouts/slideLayout183.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54.xml"/></Relationships>
</file>

<file path=ppt/slides/_rels/slide210.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notesSlide" Target="../notesSlides/notesSlide179.xml"/><Relationship Id="rId1" Type="http://schemas.openxmlformats.org/officeDocument/2006/relationships/slideLayout" Target="../slideLayouts/slideLayout183.xml"/></Relationships>
</file>

<file path=ppt/slides/_rels/slide211.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notesSlide" Target="../notesSlides/notesSlide180.xml"/><Relationship Id="rId1" Type="http://schemas.openxmlformats.org/officeDocument/2006/relationships/slideLayout" Target="../slideLayouts/slideLayout183.xml"/></Relationships>
</file>

<file path=ppt/slides/_rels/slide212.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181.xml"/><Relationship Id="rId1" Type="http://schemas.openxmlformats.org/officeDocument/2006/relationships/slideLayout" Target="../slideLayouts/slideLayout183.xml"/></Relationships>
</file>

<file path=ppt/slides/_rels/slide213.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notesSlide" Target="../notesSlides/notesSlide182.xml"/><Relationship Id="rId1" Type="http://schemas.openxmlformats.org/officeDocument/2006/relationships/slideLayout" Target="../slideLayouts/slideLayout183.xml"/></Relationships>
</file>

<file path=ppt/slides/_rels/slide214.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183.xml"/><Relationship Id="rId1" Type="http://schemas.openxmlformats.org/officeDocument/2006/relationships/slideLayout" Target="../slideLayouts/slideLayout183.xml"/></Relationships>
</file>

<file path=ppt/slides/_rels/slide215.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184.xml"/><Relationship Id="rId1" Type="http://schemas.openxmlformats.org/officeDocument/2006/relationships/slideLayout" Target="../slideLayouts/slideLayout183.xml"/></Relationships>
</file>

<file path=ppt/slides/_rels/slide216.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notesSlide" Target="../notesSlides/notesSlide185.xml"/><Relationship Id="rId1" Type="http://schemas.openxmlformats.org/officeDocument/2006/relationships/slideLayout" Target="../slideLayouts/slideLayout183.xml"/></Relationships>
</file>

<file path=ppt/slides/_rels/slide217.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186.xml"/><Relationship Id="rId1" Type="http://schemas.openxmlformats.org/officeDocument/2006/relationships/slideLayout" Target="../slideLayouts/slideLayout183.xml"/></Relationships>
</file>

<file path=ppt/slides/_rels/slide218.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notesSlide" Target="../notesSlides/notesSlide187.xml"/><Relationship Id="rId1" Type="http://schemas.openxmlformats.org/officeDocument/2006/relationships/slideLayout" Target="../slideLayouts/slideLayout183.xml"/></Relationships>
</file>

<file path=ppt/slides/_rels/slide2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3.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54.xml"/></Relationships>
</file>

<file path=ppt/slides/_rels/slide220.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189.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21.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188.xml"/><Relationship Id="rId1" Type="http://schemas.openxmlformats.org/officeDocument/2006/relationships/slideLayout" Target="../slideLayouts/slideLayout165.xml"/><Relationship Id="rId4" Type="http://schemas.openxmlformats.org/officeDocument/2006/relationships/image" Target="../media/image236.png"/></Relationships>
</file>

<file path=ppt/slides/_rels/slide222.xml.rels><?xml version="1.0" encoding="UTF-8" standalone="yes"?>
<Relationships xmlns="http://schemas.openxmlformats.org/package/2006/relationships"><Relationship Id="rId3" Type="http://schemas.openxmlformats.org/officeDocument/2006/relationships/image" Target="../media/image237.emf"/><Relationship Id="rId2" Type="http://schemas.openxmlformats.org/officeDocument/2006/relationships/notesSlide" Target="../notesSlides/notesSlide189.xml"/><Relationship Id="rId1" Type="http://schemas.openxmlformats.org/officeDocument/2006/relationships/slideLayout" Target="../slideLayouts/slideLayout153.xml"/></Relationships>
</file>

<file path=ppt/slides/_rels/slide223.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jpeg"/><Relationship Id="rId1" Type="http://schemas.openxmlformats.org/officeDocument/2006/relationships/slideLayout" Target="../slideLayouts/slideLayout154.xml"/></Relationships>
</file>

<file path=ppt/slides/_rels/slide224.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190.xml"/><Relationship Id="rId1" Type="http://schemas.openxmlformats.org/officeDocument/2006/relationships/slideLayout" Target="../slideLayouts/slideLayout36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356.xml"/></Relationships>
</file>

<file path=ppt/slides/_rels/slide226.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192.xml"/><Relationship Id="rId1" Type="http://schemas.openxmlformats.org/officeDocument/2006/relationships/slideLayout" Target="../slideLayouts/slideLayout353.xml"/></Relationships>
</file>

<file path=ppt/slides/_rels/slide227.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193.xml"/><Relationship Id="rId1" Type="http://schemas.openxmlformats.org/officeDocument/2006/relationships/slideLayout" Target="../slideLayouts/slideLayout353.xml"/></Relationships>
</file>

<file path=ppt/slides/_rels/slide228.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notesSlide" Target="../notesSlides/notesSlide194.xml"/><Relationship Id="rId1" Type="http://schemas.openxmlformats.org/officeDocument/2006/relationships/slideLayout" Target="../slideLayouts/slideLayout353.xml"/></Relationships>
</file>

<file path=ppt/slides/_rels/slide229.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195.xml"/><Relationship Id="rId1" Type="http://schemas.openxmlformats.org/officeDocument/2006/relationships/slideLayout" Target="../slideLayouts/slideLayout363.xml"/><Relationship Id="rId4" Type="http://schemas.openxmlformats.org/officeDocument/2006/relationships/image" Target="../media/image239.pn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54.xml"/></Relationships>
</file>

<file path=ppt/slides/_rels/slide230.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196.xml"/><Relationship Id="rId1" Type="http://schemas.openxmlformats.org/officeDocument/2006/relationships/slideLayout" Target="../slideLayouts/slideLayout374.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375.xml"/></Relationships>
</file>

<file path=ppt/slides/_rels/slide232.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notesSlide" Target="../notesSlides/notesSlide198.xml"/><Relationship Id="rId1" Type="http://schemas.openxmlformats.org/officeDocument/2006/relationships/slideLayout" Target="../slideLayouts/slideLayout356.xml"/></Relationships>
</file>

<file path=ppt/slides/_rels/slide233.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199.xml"/><Relationship Id="rId1" Type="http://schemas.openxmlformats.org/officeDocument/2006/relationships/slideLayout" Target="../slideLayouts/slideLayout353.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353.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353.xml"/></Relationships>
</file>

<file path=ppt/slides/_rels/slide236.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notesSlide" Target="../notesSlides/notesSlide202.xml"/><Relationship Id="rId1" Type="http://schemas.openxmlformats.org/officeDocument/2006/relationships/slideLayout" Target="../slideLayouts/slideLayout353.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38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382.xml"/></Relationships>
</file>

<file path=ppt/slides/_rels/slide2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6.jpeg"/><Relationship Id="rId1" Type="http://schemas.openxmlformats.org/officeDocument/2006/relationships/slideLayout" Target="../slideLayouts/slideLayout236.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240.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notesSlide" Target="../notesSlides/notesSlide205.xml"/><Relationship Id="rId1" Type="http://schemas.openxmlformats.org/officeDocument/2006/relationships/slideLayout" Target="../slideLayouts/slideLayout242.xml"/></Relationships>
</file>

<file path=ppt/slides/_rels/slide241.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notesSlide" Target="../notesSlides/notesSlide206.xml"/><Relationship Id="rId1" Type="http://schemas.openxmlformats.org/officeDocument/2006/relationships/slideLayout" Target="../slideLayouts/slideLayout242.xml"/></Relationships>
</file>

<file path=ppt/slides/_rels/slide242.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notesSlide" Target="../notesSlides/notesSlide207.xml"/><Relationship Id="rId1" Type="http://schemas.openxmlformats.org/officeDocument/2006/relationships/slideLayout" Target="../slideLayouts/slideLayout242.xml"/></Relationships>
</file>

<file path=ppt/slides/_rels/slide243.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notesSlide" Target="../notesSlides/notesSlide208.xml"/><Relationship Id="rId1" Type="http://schemas.openxmlformats.org/officeDocument/2006/relationships/slideLayout" Target="../slideLayouts/slideLayout242.xml"/></Relationships>
</file>

<file path=ppt/slides/_rels/slide244.xml.rels><?xml version="1.0" encoding="UTF-8" standalone="yes"?>
<Relationships xmlns="http://schemas.openxmlformats.org/package/2006/relationships"><Relationship Id="rId3" Type="http://schemas.openxmlformats.org/officeDocument/2006/relationships/image" Target="../media/image251.jpeg"/><Relationship Id="rId2" Type="http://schemas.openxmlformats.org/officeDocument/2006/relationships/notesSlide" Target="../notesSlides/notesSlide209.xml"/><Relationship Id="rId1" Type="http://schemas.openxmlformats.org/officeDocument/2006/relationships/slideLayout" Target="../slideLayouts/slideLayout242.xml"/></Relationships>
</file>

<file path=ppt/slides/_rels/slide245.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notesSlide" Target="../notesSlides/notesSlide210.xml"/><Relationship Id="rId1" Type="http://schemas.openxmlformats.org/officeDocument/2006/relationships/slideLayout" Target="../slideLayouts/slideLayout242.xml"/></Relationships>
</file>

<file path=ppt/slides/_rels/slide246.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notesSlide" Target="../notesSlides/notesSlide211.xml"/><Relationship Id="rId1" Type="http://schemas.openxmlformats.org/officeDocument/2006/relationships/slideLayout" Target="../slideLayouts/slideLayout242.xml"/></Relationships>
</file>

<file path=ppt/slides/_rels/slide247.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notesSlide" Target="../notesSlides/notesSlide212.xml"/><Relationship Id="rId1" Type="http://schemas.openxmlformats.org/officeDocument/2006/relationships/slideLayout" Target="../slideLayouts/slideLayout242.xml"/></Relationships>
</file>

<file path=ppt/slides/_rels/slide248.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notesSlide" Target="../notesSlides/notesSlide213.xml"/><Relationship Id="rId1" Type="http://schemas.openxmlformats.org/officeDocument/2006/relationships/slideLayout" Target="../slideLayouts/slideLayout242.xml"/></Relationships>
</file>

<file path=ppt/slides/_rels/slide249.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notesSlide" Target="../notesSlides/notesSlide214.xml"/><Relationship Id="rId1" Type="http://schemas.openxmlformats.org/officeDocument/2006/relationships/slideLayout" Target="../slideLayouts/slideLayout242.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54.xml"/></Relationships>
</file>

<file path=ppt/slides/_rels/slide250.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notesSlide" Target="../notesSlides/notesSlide215.xml"/><Relationship Id="rId1" Type="http://schemas.openxmlformats.org/officeDocument/2006/relationships/slideLayout" Target="../slideLayouts/slideLayout242.xml"/></Relationships>
</file>

<file path=ppt/slides/_rels/slide251.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216.xml"/><Relationship Id="rId1" Type="http://schemas.openxmlformats.org/officeDocument/2006/relationships/slideLayout" Target="../slideLayouts/slideLayout242.xml"/></Relationships>
</file>

<file path=ppt/slides/_rels/slide252.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notesSlide" Target="../notesSlides/notesSlide217.xml"/><Relationship Id="rId1" Type="http://schemas.openxmlformats.org/officeDocument/2006/relationships/slideLayout" Target="../slideLayouts/slideLayout242.xml"/></Relationships>
</file>

<file path=ppt/slides/_rels/slide253.xml.rels><?xml version="1.0" encoding="UTF-8" standalone="yes"?>
<Relationships xmlns="http://schemas.openxmlformats.org/package/2006/relationships"><Relationship Id="rId3" Type="http://schemas.openxmlformats.org/officeDocument/2006/relationships/image" Target="../media/image259.jpeg"/><Relationship Id="rId2" Type="http://schemas.openxmlformats.org/officeDocument/2006/relationships/notesSlide" Target="../notesSlides/notesSlide218.xml"/><Relationship Id="rId1" Type="http://schemas.openxmlformats.org/officeDocument/2006/relationships/slideLayout" Target="../slideLayouts/slideLayout242.xml"/></Relationships>
</file>

<file path=ppt/slides/_rels/slide254.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notesSlide" Target="../notesSlides/notesSlide219.xml"/><Relationship Id="rId1" Type="http://schemas.openxmlformats.org/officeDocument/2006/relationships/slideLayout" Target="../slideLayouts/slideLayout242.xml"/></Relationships>
</file>

<file path=ppt/slides/_rels/slide255.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220.xml"/><Relationship Id="rId1" Type="http://schemas.openxmlformats.org/officeDocument/2006/relationships/slideLayout" Target="../slideLayouts/slideLayout242.xml"/></Relationships>
</file>

<file path=ppt/slides/_rels/slide256.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notesSlide" Target="../notesSlides/notesSlide221.xml"/><Relationship Id="rId1" Type="http://schemas.openxmlformats.org/officeDocument/2006/relationships/slideLayout" Target="../slideLayouts/slideLayout242.xml"/></Relationships>
</file>

<file path=ppt/slides/_rels/slide257.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notesSlide" Target="../notesSlides/notesSlide222.xml"/><Relationship Id="rId1" Type="http://schemas.openxmlformats.org/officeDocument/2006/relationships/slideLayout" Target="../slideLayouts/slideLayout242.xml"/></Relationships>
</file>

<file path=ppt/slides/_rels/slide258.xml.rels><?xml version="1.0" encoding="UTF-8" standalone="yes"?>
<Relationships xmlns="http://schemas.openxmlformats.org/package/2006/relationships"><Relationship Id="rId3" Type="http://schemas.openxmlformats.org/officeDocument/2006/relationships/image" Target="../media/image264.jpeg"/><Relationship Id="rId2" Type="http://schemas.openxmlformats.org/officeDocument/2006/relationships/notesSlide" Target="../notesSlides/notesSlide223.xml"/><Relationship Id="rId1" Type="http://schemas.openxmlformats.org/officeDocument/2006/relationships/slideLayout" Target="../slideLayouts/slideLayout242.xml"/></Relationships>
</file>

<file path=ppt/slides/_rels/slide259.xml.rels><?xml version="1.0" encoding="UTF-8" standalone="yes"?>
<Relationships xmlns="http://schemas.openxmlformats.org/package/2006/relationships"><Relationship Id="rId3" Type="http://schemas.openxmlformats.org/officeDocument/2006/relationships/image" Target="../media/image265.jpeg"/><Relationship Id="rId2" Type="http://schemas.openxmlformats.org/officeDocument/2006/relationships/notesSlide" Target="../notesSlides/notesSlide224.xml"/><Relationship Id="rId1" Type="http://schemas.openxmlformats.org/officeDocument/2006/relationships/slideLayout" Target="../slideLayouts/slideLayout24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54.xml"/></Relationships>
</file>

<file path=ppt/slides/_rels/slide26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36.xml"/></Relationships>
</file>

<file path=ppt/slides/_rels/slide261.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225.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62.xml.rels><?xml version="1.0" encoding="UTF-8" standalone="yes"?>
<Relationships xmlns="http://schemas.openxmlformats.org/package/2006/relationships"><Relationship Id="rId3" Type="http://schemas.openxmlformats.org/officeDocument/2006/relationships/image" Target="../media/image267.jpeg"/><Relationship Id="rId2" Type="http://schemas.openxmlformats.org/officeDocument/2006/relationships/image" Target="../media/image266.jpeg"/><Relationship Id="rId1" Type="http://schemas.openxmlformats.org/officeDocument/2006/relationships/slideLayout" Target="../slideLayouts/slideLayout177.xml"/><Relationship Id="rId5" Type="http://schemas.openxmlformats.org/officeDocument/2006/relationships/image" Target="../media/image29.jpeg"/><Relationship Id="rId4" Type="http://schemas.openxmlformats.org/officeDocument/2006/relationships/image" Target="../media/image28.jpeg"/></Relationships>
</file>

<file path=ppt/slides/_rels/slide263.xml.rels><?xml version="1.0" encoding="UTF-8" standalone="yes"?>
<Relationships xmlns="http://schemas.openxmlformats.org/package/2006/relationships"><Relationship Id="rId2" Type="http://schemas.openxmlformats.org/officeDocument/2006/relationships/image" Target="../media/image268.jpeg"/><Relationship Id="rId1" Type="http://schemas.openxmlformats.org/officeDocument/2006/relationships/slideLayout" Target="../slideLayouts/slideLayout177.xml"/></Relationships>
</file>

<file path=ppt/slides/_rels/slide264.xml.rels><?xml version="1.0" encoding="UTF-8" standalone="yes"?>
<Relationships xmlns="http://schemas.openxmlformats.org/package/2006/relationships"><Relationship Id="rId2" Type="http://schemas.openxmlformats.org/officeDocument/2006/relationships/image" Target="../media/image269.jpeg"/><Relationship Id="rId1" Type="http://schemas.openxmlformats.org/officeDocument/2006/relationships/slideLayout" Target="../slideLayouts/slideLayout177.xml"/></Relationships>
</file>

<file path=ppt/slides/_rels/slide265.xml.rels><?xml version="1.0" encoding="UTF-8" standalone="yes"?>
<Relationships xmlns="http://schemas.openxmlformats.org/package/2006/relationships"><Relationship Id="rId2" Type="http://schemas.openxmlformats.org/officeDocument/2006/relationships/image" Target="../media/image270.jpeg"/><Relationship Id="rId1" Type="http://schemas.openxmlformats.org/officeDocument/2006/relationships/slideLayout" Target="../slideLayouts/slideLayout177.xml"/></Relationships>
</file>

<file path=ppt/slides/_rels/slide266.xml.rels><?xml version="1.0" encoding="UTF-8" standalone="yes"?>
<Relationships xmlns="http://schemas.openxmlformats.org/package/2006/relationships"><Relationship Id="rId2" Type="http://schemas.openxmlformats.org/officeDocument/2006/relationships/image" Target="../media/image271.jpeg"/><Relationship Id="rId1" Type="http://schemas.openxmlformats.org/officeDocument/2006/relationships/slideLayout" Target="../slideLayouts/slideLayout177.xml"/></Relationships>
</file>

<file path=ppt/slides/_rels/slide267.xml.rels><?xml version="1.0" encoding="UTF-8" standalone="yes"?>
<Relationships xmlns="http://schemas.openxmlformats.org/package/2006/relationships"><Relationship Id="rId2" Type="http://schemas.openxmlformats.org/officeDocument/2006/relationships/image" Target="../media/image272.jpeg"/><Relationship Id="rId1" Type="http://schemas.openxmlformats.org/officeDocument/2006/relationships/slideLayout" Target="../slideLayouts/slideLayout177.xml"/></Relationships>
</file>

<file path=ppt/slides/_rels/slide268.xml.rels><?xml version="1.0" encoding="UTF-8" standalone="yes"?>
<Relationships xmlns="http://schemas.openxmlformats.org/package/2006/relationships"><Relationship Id="rId2" Type="http://schemas.openxmlformats.org/officeDocument/2006/relationships/image" Target="../media/image273.jpeg"/><Relationship Id="rId1" Type="http://schemas.openxmlformats.org/officeDocument/2006/relationships/slideLayout" Target="../slideLayouts/slideLayout177.xml"/></Relationships>
</file>

<file path=ppt/slides/_rels/slide269.xml.rels><?xml version="1.0" encoding="UTF-8" standalone="yes"?>
<Relationships xmlns="http://schemas.openxmlformats.org/package/2006/relationships"><Relationship Id="rId2" Type="http://schemas.openxmlformats.org/officeDocument/2006/relationships/image" Target="../media/image274.jpeg"/><Relationship Id="rId1" Type="http://schemas.openxmlformats.org/officeDocument/2006/relationships/slideLayout" Target="../slideLayouts/slideLayout177.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54.xml"/></Relationships>
</file>

<file path=ppt/slides/_rels/slide270.xml.rels><?xml version="1.0" encoding="UTF-8" standalone="yes"?>
<Relationships xmlns="http://schemas.openxmlformats.org/package/2006/relationships"><Relationship Id="rId2" Type="http://schemas.openxmlformats.org/officeDocument/2006/relationships/image" Target="../media/image275.jpeg"/><Relationship Id="rId1" Type="http://schemas.openxmlformats.org/officeDocument/2006/relationships/slideLayout" Target="../slideLayouts/slideLayout177.xml"/></Relationships>
</file>

<file path=ppt/slides/_rels/slide271.xml.rels><?xml version="1.0" encoding="UTF-8" standalone="yes"?>
<Relationships xmlns="http://schemas.openxmlformats.org/package/2006/relationships"><Relationship Id="rId2" Type="http://schemas.openxmlformats.org/officeDocument/2006/relationships/image" Target="../media/image276.jpeg"/><Relationship Id="rId1" Type="http://schemas.openxmlformats.org/officeDocument/2006/relationships/slideLayout" Target="../slideLayouts/slideLayout177.xml"/></Relationships>
</file>

<file path=ppt/slides/_rels/slide272.xml.rels><?xml version="1.0" encoding="UTF-8" standalone="yes"?>
<Relationships xmlns="http://schemas.openxmlformats.org/package/2006/relationships"><Relationship Id="rId2" Type="http://schemas.openxmlformats.org/officeDocument/2006/relationships/image" Target="../media/image267.jpeg"/><Relationship Id="rId1" Type="http://schemas.openxmlformats.org/officeDocument/2006/relationships/slideLayout" Target="../slideLayouts/slideLayout177.xml"/></Relationships>
</file>

<file path=ppt/slides/_rels/slide273.xml.rels><?xml version="1.0" encoding="UTF-8" standalone="yes"?>
<Relationships xmlns="http://schemas.openxmlformats.org/package/2006/relationships"><Relationship Id="rId3" Type="http://schemas.openxmlformats.org/officeDocument/2006/relationships/image" Target="../media/image277.jpeg"/><Relationship Id="rId2" Type="http://schemas.openxmlformats.org/officeDocument/2006/relationships/hyperlink" Target="http://www.bigbookmedia.com" TargetMode="External"/><Relationship Id="rId1" Type="http://schemas.openxmlformats.org/officeDocument/2006/relationships/slideLayout" Target="../slideLayouts/slideLayout177.xml"/></Relationships>
</file>

<file path=ppt/slides/_rels/slide27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36.xml"/></Relationships>
</file>

<file path=ppt/slides/_rels/slide275.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225.xml"/><Relationship Id="rId1" Type="http://schemas.openxmlformats.org/officeDocument/2006/relationships/slideLayout" Target="../slideLayouts/slideLayout225.xml"/><Relationship Id="rId5" Type="http://schemas.openxmlformats.org/officeDocument/2006/relationships/image" Target="../media/image29.jpeg"/><Relationship Id="rId4" Type="http://schemas.openxmlformats.org/officeDocument/2006/relationships/image" Target="../media/image28.jpeg"/></Relationships>
</file>

<file path=ppt/slides/_rels/slide276.xml.rels><?xml version="1.0" encoding="UTF-8" standalone="yes"?>
<Relationships xmlns="http://schemas.openxmlformats.org/package/2006/relationships"><Relationship Id="rId3" Type="http://schemas.openxmlformats.org/officeDocument/2006/relationships/image" Target="../media/image279.jpeg"/><Relationship Id="rId2" Type="http://schemas.openxmlformats.org/officeDocument/2006/relationships/notesSlide" Target="../notesSlides/notesSlide226.xml"/><Relationship Id="rId1" Type="http://schemas.openxmlformats.org/officeDocument/2006/relationships/slideLayout" Target="../slideLayouts/slideLayout231.xml"/></Relationships>
</file>

<file path=ppt/slides/_rels/slide277.xml.rels><?xml version="1.0" encoding="UTF-8" standalone="yes"?>
<Relationships xmlns="http://schemas.openxmlformats.org/package/2006/relationships"><Relationship Id="rId3" Type="http://schemas.openxmlformats.org/officeDocument/2006/relationships/image" Target="../media/image280.jpeg"/><Relationship Id="rId2" Type="http://schemas.openxmlformats.org/officeDocument/2006/relationships/notesSlide" Target="../notesSlides/notesSlide227.xml"/><Relationship Id="rId1" Type="http://schemas.openxmlformats.org/officeDocument/2006/relationships/slideLayout" Target="../slideLayouts/slideLayout231.xml"/></Relationships>
</file>

<file path=ppt/slides/_rels/slide278.xml.rels><?xml version="1.0" encoding="UTF-8" standalone="yes"?>
<Relationships xmlns="http://schemas.openxmlformats.org/package/2006/relationships"><Relationship Id="rId3" Type="http://schemas.openxmlformats.org/officeDocument/2006/relationships/image" Target="../media/image281.jpeg"/><Relationship Id="rId2" Type="http://schemas.openxmlformats.org/officeDocument/2006/relationships/notesSlide" Target="../notesSlides/notesSlide228.xml"/><Relationship Id="rId1" Type="http://schemas.openxmlformats.org/officeDocument/2006/relationships/slideLayout" Target="../slideLayouts/slideLayout231.xml"/></Relationships>
</file>

<file path=ppt/slides/_rels/slide279.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229.xml"/><Relationship Id="rId1" Type="http://schemas.openxmlformats.org/officeDocument/2006/relationships/slideLayout" Target="../slideLayouts/slideLayout231.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54.xml"/></Relationships>
</file>

<file path=ppt/slides/_rels/slide280.xml.rels><?xml version="1.0" encoding="UTF-8" standalone="yes"?>
<Relationships xmlns="http://schemas.openxmlformats.org/package/2006/relationships"><Relationship Id="rId3" Type="http://schemas.openxmlformats.org/officeDocument/2006/relationships/image" Target="../media/image282.jpeg"/><Relationship Id="rId2" Type="http://schemas.openxmlformats.org/officeDocument/2006/relationships/notesSlide" Target="../notesSlides/notesSlide230.xml"/><Relationship Id="rId1" Type="http://schemas.openxmlformats.org/officeDocument/2006/relationships/slideLayout" Target="../slideLayouts/slideLayout231.xml"/></Relationships>
</file>

<file path=ppt/slides/_rels/slide281.xml.rels><?xml version="1.0" encoding="UTF-8" standalone="yes"?>
<Relationships xmlns="http://schemas.openxmlformats.org/package/2006/relationships"><Relationship Id="rId3" Type="http://schemas.openxmlformats.org/officeDocument/2006/relationships/image" Target="../media/image283.jpeg"/><Relationship Id="rId2" Type="http://schemas.openxmlformats.org/officeDocument/2006/relationships/notesSlide" Target="../notesSlides/notesSlide231.xml"/><Relationship Id="rId1" Type="http://schemas.openxmlformats.org/officeDocument/2006/relationships/slideLayout" Target="../slideLayouts/slideLayout231.xml"/></Relationships>
</file>

<file path=ppt/slides/_rels/slide282.xml.rels><?xml version="1.0" encoding="UTF-8" standalone="yes"?>
<Relationships xmlns="http://schemas.openxmlformats.org/package/2006/relationships"><Relationship Id="rId3" Type="http://schemas.openxmlformats.org/officeDocument/2006/relationships/image" Target="../media/image284.jpeg"/><Relationship Id="rId2" Type="http://schemas.openxmlformats.org/officeDocument/2006/relationships/notesSlide" Target="../notesSlides/notesSlide232.xml"/><Relationship Id="rId1" Type="http://schemas.openxmlformats.org/officeDocument/2006/relationships/slideLayout" Target="../slideLayouts/slideLayout231.xml"/></Relationships>
</file>

<file path=ppt/slides/_rels/slide283.xml.rels><?xml version="1.0" encoding="UTF-8" standalone="yes"?>
<Relationships xmlns="http://schemas.openxmlformats.org/package/2006/relationships"><Relationship Id="rId3" Type="http://schemas.openxmlformats.org/officeDocument/2006/relationships/image" Target="../media/image285.jpeg"/><Relationship Id="rId2" Type="http://schemas.openxmlformats.org/officeDocument/2006/relationships/notesSlide" Target="../notesSlides/notesSlide233.xml"/><Relationship Id="rId1" Type="http://schemas.openxmlformats.org/officeDocument/2006/relationships/slideLayout" Target="../slideLayouts/slideLayout231.xml"/></Relationships>
</file>

<file path=ppt/slides/_rels/slide28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25.xml"/></Relationships>
</file>

<file path=ppt/slides/_rels/slide285.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225.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87.xml.rels><?xml version="1.0" encoding="UTF-8" standalone="yes"?>
<Relationships xmlns="http://schemas.openxmlformats.org/package/2006/relationships"><Relationship Id="rId3" Type="http://schemas.openxmlformats.org/officeDocument/2006/relationships/image" Target="../media/image286.jpeg"/><Relationship Id="rId2" Type="http://schemas.openxmlformats.org/officeDocument/2006/relationships/notesSlide" Target="../notesSlides/notesSlide234.xml"/><Relationship Id="rId1" Type="http://schemas.openxmlformats.org/officeDocument/2006/relationships/slideLayout" Target="../slideLayouts/slideLayout342.xml"/><Relationship Id="rId4" Type="http://schemas.openxmlformats.org/officeDocument/2006/relationships/image" Target="../media/image287.emf"/></Relationships>
</file>

<file path=ppt/slides/_rels/slide288.xml.rels><?xml version="1.0" encoding="UTF-8" standalone="yes"?>
<Relationships xmlns="http://schemas.openxmlformats.org/package/2006/relationships"><Relationship Id="rId3" Type="http://schemas.openxmlformats.org/officeDocument/2006/relationships/notesSlide" Target="../notesSlides/notesSlide235.xml"/><Relationship Id="rId2" Type="http://schemas.openxmlformats.org/officeDocument/2006/relationships/slideLayout" Target="../slideLayouts/slideLayout481.xml"/><Relationship Id="rId1" Type="http://schemas.openxmlformats.org/officeDocument/2006/relationships/themeOverride" Target="../theme/themeOverride5.xml"/><Relationship Id="rId4" Type="http://schemas.openxmlformats.org/officeDocument/2006/relationships/image" Target="../media/image288.jpg"/></Relationships>
</file>

<file path=ppt/slides/_rels/slide28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89.jpeg"/><Relationship Id="rId1" Type="http://schemas.openxmlformats.org/officeDocument/2006/relationships/slideLayout" Target="../slideLayouts/slideLayout247.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54.xml"/></Relationships>
</file>

<file path=ppt/slides/_rels/slide290.xml.rels><?xml version="1.0" encoding="UTF-8" standalone="yes"?>
<Relationships xmlns="http://schemas.openxmlformats.org/package/2006/relationships"><Relationship Id="rId3" Type="http://schemas.openxmlformats.org/officeDocument/2006/relationships/image" Target="../media/image290.jpeg"/><Relationship Id="rId2" Type="http://schemas.openxmlformats.org/officeDocument/2006/relationships/notesSlide" Target="../notesSlides/notesSlide236.xml"/><Relationship Id="rId1" Type="http://schemas.openxmlformats.org/officeDocument/2006/relationships/slideLayout" Target="../slideLayouts/slideLayout42.xml"/></Relationships>
</file>

<file path=ppt/slides/_rels/slide291.xml.rels><?xml version="1.0" encoding="UTF-8" standalone="yes"?>
<Relationships xmlns="http://schemas.openxmlformats.org/package/2006/relationships"><Relationship Id="rId3" Type="http://schemas.openxmlformats.org/officeDocument/2006/relationships/image" Target="../media/image291.jpeg"/><Relationship Id="rId2" Type="http://schemas.openxmlformats.org/officeDocument/2006/relationships/notesSlide" Target="../notesSlides/notesSlide237.xml"/><Relationship Id="rId1" Type="http://schemas.openxmlformats.org/officeDocument/2006/relationships/slideLayout" Target="../slideLayouts/slideLayout42.xml"/></Relationships>
</file>

<file path=ppt/slides/_rels/slide292.xml.rels><?xml version="1.0" encoding="UTF-8" standalone="yes"?>
<Relationships xmlns="http://schemas.openxmlformats.org/package/2006/relationships"><Relationship Id="rId3" Type="http://schemas.openxmlformats.org/officeDocument/2006/relationships/image" Target="../media/image292.jpeg"/><Relationship Id="rId2" Type="http://schemas.openxmlformats.org/officeDocument/2006/relationships/notesSlide" Target="../notesSlides/notesSlide238.xml"/><Relationship Id="rId1" Type="http://schemas.openxmlformats.org/officeDocument/2006/relationships/slideLayout" Target="../slideLayouts/slideLayout42.xml"/></Relationships>
</file>

<file path=ppt/slides/_rels/slide293.xml.rels><?xml version="1.0" encoding="UTF-8" standalone="yes"?>
<Relationships xmlns="http://schemas.openxmlformats.org/package/2006/relationships"><Relationship Id="rId3" Type="http://schemas.openxmlformats.org/officeDocument/2006/relationships/image" Target="../media/image293.jpeg"/><Relationship Id="rId2" Type="http://schemas.openxmlformats.org/officeDocument/2006/relationships/notesSlide" Target="../notesSlides/notesSlide239.xml"/><Relationship Id="rId1" Type="http://schemas.openxmlformats.org/officeDocument/2006/relationships/slideLayout" Target="../slideLayouts/slideLayout42.xml"/></Relationships>
</file>

<file path=ppt/slides/_rels/slide294.xml.rels><?xml version="1.0" encoding="UTF-8" standalone="yes"?>
<Relationships xmlns="http://schemas.openxmlformats.org/package/2006/relationships"><Relationship Id="rId3" Type="http://schemas.openxmlformats.org/officeDocument/2006/relationships/image" Target="../media/image294.jpeg"/><Relationship Id="rId2" Type="http://schemas.openxmlformats.org/officeDocument/2006/relationships/notesSlide" Target="../notesSlides/notesSlide240.xml"/><Relationship Id="rId1" Type="http://schemas.openxmlformats.org/officeDocument/2006/relationships/slideLayout" Target="../slideLayouts/slideLayout42.xml"/></Relationships>
</file>

<file path=ppt/slides/_rels/slide295.xml.rels><?xml version="1.0" encoding="UTF-8" standalone="yes"?>
<Relationships xmlns="http://schemas.openxmlformats.org/package/2006/relationships"><Relationship Id="rId3" Type="http://schemas.openxmlformats.org/officeDocument/2006/relationships/image" Target="../media/image295.jpeg"/><Relationship Id="rId2" Type="http://schemas.openxmlformats.org/officeDocument/2006/relationships/notesSlide" Target="../notesSlides/notesSlide241.xml"/><Relationship Id="rId1" Type="http://schemas.openxmlformats.org/officeDocument/2006/relationships/slideLayout" Target="../slideLayouts/slideLayout42.xml"/></Relationships>
</file>

<file path=ppt/slides/_rels/slide296.xml.rels><?xml version="1.0" encoding="UTF-8" standalone="yes"?>
<Relationships xmlns="http://schemas.openxmlformats.org/package/2006/relationships"><Relationship Id="rId3" Type="http://schemas.openxmlformats.org/officeDocument/2006/relationships/image" Target="../media/image296.jpeg"/><Relationship Id="rId2" Type="http://schemas.openxmlformats.org/officeDocument/2006/relationships/notesSlide" Target="../notesSlides/notesSlide242.xml"/><Relationship Id="rId1" Type="http://schemas.openxmlformats.org/officeDocument/2006/relationships/slideLayout" Target="../slideLayouts/slideLayout42.xml"/></Relationships>
</file>

<file path=ppt/slides/_rels/slide297.xml.rels><?xml version="1.0" encoding="UTF-8" standalone="yes"?>
<Relationships xmlns="http://schemas.openxmlformats.org/package/2006/relationships"><Relationship Id="rId3" Type="http://schemas.openxmlformats.org/officeDocument/2006/relationships/image" Target="../media/image297.jpeg"/><Relationship Id="rId2" Type="http://schemas.openxmlformats.org/officeDocument/2006/relationships/notesSlide" Target="../notesSlides/notesSlide243.xml"/><Relationship Id="rId1" Type="http://schemas.openxmlformats.org/officeDocument/2006/relationships/slideLayout" Target="../slideLayouts/slideLayout42.xml"/></Relationships>
</file>

<file path=ppt/slides/_rels/slide298.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notesSlide" Target="../notesSlides/notesSlide244.xml"/><Relationship Id="rId1" Type="http://schemas.openxmlformats.org/officeDocument/2006/relationships/slideLayout" Target="../slideLayouts/slideLayout42.xml"/></Relationships>
</file>

<file path=ppt/slides/_rels/slide299.xml.rels><?xml version="1.0" encoding="UTF-8" standalone="yes"?>
<Relationships xmlns="http://schemas.openxmlformats.org/package/2006/relationships"><Relationship Id="rId3" Type="http://schemas.openxmlformats.org/officeDocument/2006/relationships/image" Target="../media/image299.jpeg"/><Relationship Id="rId2" Type="http://schemas.openxmlformats.org/officeDocument/2006/relationships/notesSlide" Target="../notesSlides/notesSlide245.xm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398.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3.xml"/></Relationships>
</file>

<file path=ppt/slides/_rels/slide300.xml.rels><?xml version="1.0" encoding="UTF-8" standalone="yes"?>
<Relationships xmlns="http://schemas.openxmlformats.org/package/2006/relationships"><Relationship Id="rId3" Type="http://schemas.openxmlformats.org/officeDocument/2006/relationships/image" Target="../media/image300.jpeg"/><Relationship Id="rId2" Type="http://schemas.openxmlformats.org/officeDocument/2006/relationships/notesSlide" Target="../notesSlides/notesSlide246.xml"/><Relationship Id="rId1" Type="http://schemas.openxmlformats.org/officeDocument/2006/relationships/slideLayout" Target="../slideLayouts/slideLayout42.xml"/></Relationships>
</file>

<file path=ppt/slides/_rels/slide301.xml.rels><?xml version="1.0" encoding="UTF-8" standalone="yes"?>
<Relationships xmlns="http://schemas.openxmlformats.org/package/2006/relationships"><Relationship Id="rId3" Type="http://schemas.openxmlformats.org/officeDocument/2006/relationships/image" Target="../media/image301.jpeg"/><Relationship Id="rId2" Type="http://schemas.openxmlformats.org/officeDocument/2006/relationships/notesSlide" Target="../notesSlides/notesSlide247.xml"/><Relationship Id="rId1" Type="http://schemas.openxmlformats.org/officeDocument/2006/relationships/slideLayout" Target="../slideLayouts/slideLayout42.xml"/></Relationships>
</file>

<file path=ppt/slides/_rels/slide302.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notesSlide" Target="../notesSlides/notesSlide248.xml"/><Relationship Id="rId1" Type="http://schemas.openxmlformats.org/officeDocument/2006/relationships/slideLayout" Target="../slideLayouts/slideLayout42.xml"/></Relationships>
</file>

<file path=ppt/slides/_rels/slide303.xml.rels><?xml version="1.0" encoding="UTF-8" standalone="yes"?>
<Relationships xmlns="http://schemas.openxmlformats.org/package/2006/relationships"><Relationship Id="rId3" Type="http://schemas.openxmlformats.org/officeDocument/2006/relationships/image" Target="../media/image303.jpeg"/><Relationship Id="rId2" Type="http://schemas.openxmlformats.org/officeDocument/2006/relationships/notesSlide" Target="../notesSlides/notesSlide249.xml"/><Relationship Id="rId1" Type="http://schemas.openxmlformats.org/officeDocument/2006/relationships/slideLayout" Target="../slideLayouts/slideLayout42.xml"/></Relationships>
</file>

<file path=ppt/slides/_rels/slide304.xml.rels><?xml version="1.0" encoding="UTF-8" standalone="yes"?>
<Relationships xmlns="http://schemas.openxmlformats.org/package/2006/relationships"><Relationship Id="rId3" Type="http://schemas.openxmlformats.org/officeDocument/2006/relationships/image" Target="../media/image304.jpeg"/><Relationship Id="rId2" Type="http://schemas.openxmlformats.org/officeDocument/2006/relationships/notesSlide" Target="../notesSlides/notesSlide250.xml"/><Relationship Id="rId1" Type="http://schemas.openxmlformats.org/officeDocument/2006/relationships/slideLayout" Target="../slideLayouts/slideLayout42.xml"/></Relationships>
</file>

<file path=ppt/slides/_rels/slide305.xml.rels><?xml version="1.0" encoding="UTF-8" standalone="yes"?>
<Relationships xmlns="http://schemas.openxmlformats.org/package/2006/relationships"><Relationship Id="rId3" Type="http://schemas.openxmlformats.org/officeDocument/2006/relationships/image" Target="../media/image305.jpeg"/><Relationship Id="rId2" Type="http://schemas.openxmlformats.org/officeDocument/2006/relationships/notesSlide" Target="../notesSlides/notesSlide251.xml"/><Relationship Id="rId1" Type="http://schemas.openxmlformats.org/officeDocument/2006/relationships/slideLayout" Target="../slideLayouts/slideLayout42.xml"/></Relationships>
</file>

<file path=ppt/slides/_rels/slide30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3.xml"/></Relationships>
</file>

<file path=ppt/slides/_rels/slide307.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154.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0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06.jpeg"/><Relationship Id="rId1" Type="http://schemas.openxmlformats.org/officeDocument/2006/relationships/slideLayout" Target="../slideLayouts/slideLayout225.xml"/><Relationship Id="rId4" Type="http://schemas.openxmlformats.org/officeDocument/2006/relationships/image" Target="../media/image29.jpeg"/></Relationships>
</file>

<file path=ppt/slides/_rels/slide309.xml.rels><?xml version="1.0" encoding="UTF-8" standalone="yes"?>
<Relationships xmlns="http://schemas.openxmlformats.org/package/2006/relationships"><Relationship Id="rId3" Type="http://schemas.openxmlformats.org/officeDocument/2006/relationships/image" Target="../media/image307.jpeg"/><Relationship Id="rId2" Type="http://schemas.openxmlformats.org/officeDocument/2006/relationships/notesSlide" Target="../notesSlides/notesSlide252.xml"/><Relationship Id="rId1" Type="http://schemas.openxmlformats.org/officeDocument/2006/relationships/slideLayout" Target="../slideLayouts/slideLayout160.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4.xml"/></Relationships>
</file>

<file path=ppt/slides/_rels/slide310.xml.rels><?xml version="1.0" encoding="UTF-8" standalone="yes"?>
<Relationships xmlns="http://schemas.openxmlformats.org/package/2006/relationships"><Relationship Id="rId3" Type="http://schemas.openxmlformats.org/officeDocument/2006/relationships/image" Target="../media/image308.jpeg"/><Relationship Id="rId2" Type="http://schemas.openxmlformats.org/officeDocument/2006/relationships/notesSlide" Target="../notesSlides/notesSlide253.xml"/><Relationship Id="rId1" Type="http://schemas.openxmlformats.org/officeDocument/2006/relationships/slideLayout" Target="../slideLayouts/slideLayout160.xml"/></Relationships>
</file>

<file path=ppt/slides/_rels/slide311.xml.rels><?xml version="1.0" encoding="UTF-8" standalone="yes"?>
<Relationships xmlns="http://schemas.openxmlformats.org/package/2006/relationships"><Relationship Id="rId3" Type="http://schemas.openxmlformats.org/officeDocument/2006/relationships/image" Target="../media/image309.jpeg"/><Relationship Id="rId2" Type="http://schemas.openxmlformats.org/officeDocument/2006/relationships/notesSlide" Target="../notesSlides/notesSlide254.xml"/><Relationship Id="rId1" Type="http://schemas.openxmlformats.org/officeDocument/2006/relationships/slideLayout" Target="../slideLayouts/slideLayout160.xml"/></Relationships>
</file>

<file path=ppt/slides/_rels/slide312.xml.rels><?xml version="1.0" encoding="UTF-8" standalone="yes"?>
<Relationships xmlns="http://schemas.openxmlformats.org/package/2006/relationships"><Relationship Id="rId3" Type="http://schemas.openxmlformats.org/officeDocument/2006/relationships/image" Target="../media/image310.jpeg"/><Relationship Id="rId2" Type="http://schemas.openxmlformats.org/officeDocument/2006/relationships/notesSlide" Target="../notesSlides/notesSlide255.xml"/><Relationship Id="rId1" Type="http://schemas.openxmlformats.org/officeDocument/2006/relationships/slideLayout" Target="../slideLayouts/slideLayout160.xml"/></Relationships>
</file>

<file path=ppt/slides/_rels/slide313.xml.rels><?xml version="1.0" encoding="UTF-8" standalone="yes"?>
<Relationships xmlns="http://schemas.openxmlformats.org/package/2006/relationships"><Relationship Id="rId3" Type="http://schemas.openxmlformats.org/officeDocument/2006/relationships/image" Target="../media/image311.jpeg"/><Relationship Id="rId2" Type="http://schemas.openxmlformats.org/officeDocument/2006/relationships/notesSlide" Target="../notesSlides/notesSlide256.xml"/><Relationship Id="rId1" Type="http://schemas.openxmlformats.org/officeDocument/2006/relationships/slideLayout" Target="../slideLayouts/slideLayout160.xml"/></Relationships>
</file>

<file path=ppt/slides/_rels/slide314.xml.rels><?xml version="1.0" encoding="UTF-8" standalone="yes"?>
<Relationships xmlns="http://schemas.openxmlformats.org/package/2006/relationships"><Relationship Id="rId3" Type="http://schemas.openxmlformats.org/officeDocument/2006/relationships/image" Target="../media/image312.jpeg"/><Relationship Id="rId2" Type="http://schemas.openxmlformats.org/officeDocument/2006/relationships/notesSlide" Target="../notesSlides/notesSlide257.xml"/><Relationship Id="rId1" Type="http://schemas.openxmlformats.org/officeDocument/2006/relationships/slideLayout" Target="../slideLayouts/slideLayout160.xml"/></Relationships>
</file>

<file path=ppt/slides/_rels/slide315.xml.rels><?xml version="1.0" encoding="UTF-8" standalone="yes"?>
<Relationships xmlns="http://schemas.openxmlformats.org/package/2006/relationships"><Relationship Id="rId3" Type="http://schemas.openxmlformats.org/officeDocument/2006/relationships/image" Target="../media/image313.jpeg"/><Relationship Id="rId2" Type="http://schemas.openxmlformats.org/officeDocument/2006/relationships/notesSlide" Target="../notesSlides/notesSlide258.xml"/><Relationship Id="rId1" Type="http://schemas.openxmlformats.org/officeDocument/2006/relationships/slideLayout" Target="../slideLayouts/slideLayout160.xml"/></Relationships>
</file>

<file path=ppt/slides/_rels/slide316.xml.rels><?xml version="1.0" encoding="UTF-8" standalone="yes"?>
<Relationships xmlns="http://schemas.openxmlformats.org/package/2006/relationships"><Relationship Id="rId3" Type="http://schemas.openxmlformats.org/officeDocument/2006/relationships/image" Target="../media/image289.jpeg"/><Relationship Id="rId2" Type="http://schemas.openxmlformats.org/officeDocument/2006/relationships/notesSlide" Target="../notesSlides/notesSlide259.xml"/><Relationship Id="rId1" Type="http://schemas.openxmlformats.org/officeDocument/2006/relationships/slideLayout" Target="../slideLayouts/slideLayout160.xml"/></Relationships>
</file>

<file path=ppt/slides/_rels/slide317.xml.rels><?xml version="1.0" encoding="UTF-8" standalone="yes"?>
<Relationships xmlns="http://schemas.openxmlformats.org/package/2006/relationships"><Relationship Id="rId3" Type="http://schemas.openxmlformats.org/officeDocument/2006/relationships/image" Target="../media/image314.jpeg"/><Relationship Id="rId2" Type="http://schemas.openxmlformats.org/officeDocument/2006/relationships/notesSlide" Target="../notesSlides/notesSlide260.xml"/><Relationship Id="rId1" Type="http://schemas.openxmlformats.org/officeDocument/2006/relationships/slideLayout" Target="../slideLayouts/slideLayout160.xml"/></Relationships>
</file>

<file path=ppt/slides/_rels/slide318.xml.rels><?xml version="1.0" encoding="UTF-8" standalone="yes"?>
<Relationships xmlns="http://schemas.openxmlformats.org/package/2006/relationships"><Relationship Id="rId3" Type="http://schemas.openxmlformats.org/officeDocument/2006/relationships/image" Target="../media/image315.jpeg"/><Relationship Id="rId2" Type="http://schemas.openxmlformats.org/officeDocument/2006/relationships/notesSlide" Target="../notesSlides/notesSlide261.xml"/><Relationship Id="rId1" Type="http://schemas.openxmlformats.org/officeDocument/2006/relationships/slideLayout" Target="../slideLayouts/slideLayout160.xml"/></Relationships>
</file>

<file path=ppt/slides/_rels/slide319.xml.rels><?xml version="1.0" encoding="UTF-8" standalone="yes"?>
<Relationships xmlns="http://schemas.openxmlformats.org/package/2006/relationships"><Relationship Id="rId3" Type="http://schemas.openxmlformats.org/officeDocument/2006/relationships/image" Target="../media/image306.jpeg"/><Relationship Id="rId2" Type="http://schemas.openxmlformats.org/officeDocument/2006/relationships/notesSlide" Target="../notesSlides/notesSlide262.xml"/><Relationship Id="rId1" Type="http://schemas.openxmlformats.org/officeDocument/2006/relationships/slideLayout" Target="../slideLayouts/slideLayout160.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48.xml"/><Relationship Id="rId5" Type="http://schemas.openxmlformats.org/officeDocument/2006/relationships/image" Target="../media/image29.jpeg"/><Relationship Id="rId4" Type="http://schemas.openxmlformats.org/officeDocument/2006/relationships/image" Target="../media/image28.jpeg"/></Relationships>
</file>

<file path=ppt/slides/_rels/slide320.xml.rels><?xml version="1.0" encoding="UTF-8" standalone="yes"?>
<Relationships xmlns="http://schemas.openxmlformats.org/package/2006/relationships"><Relationship Id="rId3" Type="http://schemas.openxmlformats.org/officeDocument/2006/relationships/image" Target="../media/image316.jpeg"/><Relationship Id="rId2" Type="http://schemas.openxmlformats.org/officeDocument/2006/relationships/notesSlide" Target="../notesSlides/notesSlide263.xml"/><Relationship Id="rId1" Type="http://schemas.openxmlformats.org/officeDocument/2006/relationships/slideLayout" Target="../slideLayouts/slideLayout160.xml"/></Relationships>
</file>

<file path=ppt/slides/_rels/slide321.xml.rels><?xml version="1.0" encoding="UTF-8" standalone="yes"?>
<Relationships xmlns="http://schemas.openxmlformats.org/package/2006/relationships"><Relationship Id="rId3" Type="http://schemas.openxmlformats.org/officeDocument/2006/relationships/image" Target="../media/image317.jpeg"/><Relationship Id="rId2" Type="http://schemas.openxmlformats.org/officeDocument/2006/relationships/notesSlide" Target="../notesSlides/notesSlide264.xml"/><Relationship Id="rId1" Type="http://schemas.openxmlformats.org/officeDocument/2006/relationships/slideLayout" Target="../slideLayouts/slideLayout160.xml"/></Relationships>
</file>

<file path=ppt/slides/_rels/slide322.xml.rels><?xml version="1.0" encoding="UTF-8" standalone="yes"?>
<Relationships xmlns="http://schemas.openxmlformats.org/package/2006/relationships"><Relationship Id="rId3" Type="http://schemas.openxmlformats.org/officeDocument/2006/relationships/image" Target="../media/image318.jpeg"/><Relationship Id="rId2" Type="http://schemas.openxmlformats.org/officeDocument/2006/relationships/notesSlide" Target="../notesSlides/notesSlide265.xml"/><Relationship Id="rId1" Type="http://schemas.openxmlformats.org/officeDocument/2006/relationships/slideLayout" Target="../slideLayouts/slideLayout160.xml"/></Relationships>
</file>

<file path=ppt/slides/_rels/slide323.xml.rels><?xml version="1.0" encoding="UTF-8" standalone="yes"?>
<Relationships xmlns="http://schemas.openxmlformats.org/package/2006/relationships"><Relationship Id="rId3" Type="http://schemas.openxmlformats.org/officeDocument/2006/relationships/image" Target="../media/image319.jpeg"/><Relationship Id="rId2" Type="http://schemas.openxmlformats.org/officeDocument/2006/relationships/notesSlide" Target="../notesSlides/notesSlide266.xml"/><Relationship Id="rId1" Type="http://schemas.openxmlformats.org/officeDocument/2006/relationships/slideLayout" Target="../slideLayouts/slideLayout160.xml"/></Relationships>
</file>

<file path=ppt/slides/_rels/slide324.xml.rels><?xml version="1.0" encoding="UTF-8" standalone="yes"?>
<Relationships xmlns="http://schemas.openxmlformats.org/package/2006/relationships"><Relationship Id="rId3" Type="http://schemas.openxmlformats.org/officeDocument/2006/relationships/image" Target="../media/image320.jpeg"/><Relationship Id="rId2" Type="http://schemas.openxmlformats.org/officeDocument/2006/relationships/notesSlide" Target="../notesSlides/notesSlide267.xml"/><Relationship Id="rId1" Type="http://schemas.openxmlformats.org/officeDocument/2006/relationships/slideLayout" Target="../slideLayouts/slideLayout160.xml"/></Relationships>
</file>

<file path=ppt/slides/_rels/slide325.xml.rels><?xml version="1.0" encoding="UTF-8" standalone="yes"?>
<Relationships xmlns="http://schemas.openxmlformats.org/package/2006/relationships"><Relationship Id="rId3" Type="http://schemas.openxmlformats.org/officeDocument/2006/relationships/image" Target="../media/image321.jpeg"/><Relationship Id="rId2" Type="http://schemas.openxmlformats.org/officeDocument/2006/relationships/notesSlide" Target="../notesSlides/notesSlide268.xml"/><Relationship Id="rId1" Type="http://schemas.openxmlformats.org/officeDocument/2006/relationships/slideLayout" Target="../slideLayouts/slideLayout160.xml"/></Relationships>
</file>

<file path=ppt/slides/_rels/slide326.xml.rels><?xml version="1.0" encoding="UTF-8" standalone="yes"?>
<Relationships xmlns="http://schemas.openxmlformats.org/package/2006/relationships"><Relationship Id="rId3" Type="http://schemas.openxmlformats.org/officeDocument/2006/relationships/image" Target="../media/image322.jpeg"/><Relationship Id="rId2" Type="http://schemas.openxmlformats.org/officeDocument/2006/relationships/notesSlide" Target="../notesSlides/notesSlide269.xml"/><Relationship Id="rId1" Type="http://schemas.openxmlformats.org/officeDocument/2006/relationships/slideLayout" Target="../slideLayouts/slideLayout160.xml"/></Relationships>
</file>

<file path=ppt/slides/_rels/slide3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4.xml"/></Relationships>
</file>

<file path=ppt/slides/_rels/slide328.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154.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54.xml"/></Relationships>
</file>

<file path=ppt/slides/_rels/slide330.xml.rels><?xml version="1.0" encoding="UTF-8" standalone="yes"?>
<Relationships xmlns="http://schemas.openxmlformats.org/package/2006/relationships"><Relationship Id="rId3" Type="http://schemas.openxmlformats.org/officeDocument/2006/relationships/notesSlide" Target="../notesSlides/notesSlide270.xml"/><Relationship Id="rId2" Type="http://schemas.openxmlformats.org/officeDocument/2006/relationships/slideLayout" Target="../slideLayouts/slideLayout316.xml"/><Relationship Id="rId1" Type="http://schemas.openxmlformats.org/officeDocument/2006/relationships/themeOverride" Target="../theme/themeOverride6.xml"/><Relationship Id="rId4" Type="http://schemas.openxmlformats.org/officeDocument/2006/relationships/image" Target="../media/image219.png"/></Relationships>
</file>

<file path=ppt/slides/_rels/slide3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23.jpeg"/><Relationship Id="rId1" Type="http://schemas.openxmlformats.org/officeDocument/2006/relationships/slideLayout" Target="../slideLayouts/slideLayout258.xml"/><Relationship Id="rId4" Type="http://schemas.openxmlformats.org/officeDocument/2006/relationships/image" Target="../media/image29.jpeg"/></Relationships>
</file>

<file path=ppt/slides/_rels/slide332.xml.rels><?xml version="1.0" encoding="UTF-8" standalone="yes"?>
<Relationships xmlns="http://schemas.openxmlformats.org/package/2006/relationships"><Relationship Id="rId3" Type="http://schemas.openxmlformats.org/officeDocument/2006/relationships/image" Target="../media/image324.jpeg"/><Relationship Id="rId2" Type="http://schemas.openxmlformats.org/officeDocument/2006/relationships/notesSlide" Target="../notesSlides/notesSlide271.xml"/><Relationship Id="rId1" Type="http://schemas.openxmlformats.org/officeDocument/2006/relationships/slideLayout" Target="../slideLayouts/slideLayout264.xml"/></Relationships>
</file>

<file path=ppt/slides/_rels/slide333.xml.rels><?xml version="1.0" encoding="UTF-8" standalone="yes"?>
<Relationships xmlns="http://schemas.openxmlformats.org/package/2006/relationships"><Relationship Id="rId3" Type="http://schemas.openxmlformats.org/officeDocument/2006/relationships/image" Target="../media/image323.jpeg"/><Relationship Id="rId2" Type="http://schemas.openxmlformats.org/officeDocument/2006/relationships/notesSlide" Target="../notesSlides/notesSlide272.xml"/><Relationship Id="rId1" Type="http://schemas.openxmlformats.org/officeDocument/2006/relationships/slideLayout" Target="../slideLayouts/slideLayout264.xml"/></Relationships>
</file>

<file path=ppt/slides/_rels/slide334.xml.rels><?xml version="1.0" encoding="UTF-8" standalone="yes"?>
<Relationships xmlns="http://schemas.openxmlformats.org/package/2006/relationships"><Relationship Id="rId3" Type="http://schemas.openxmlformats.org/officeDocument/2006/relationships/image" Target="../media/image325.jpeg"/><Relationship Id="rId2" Type="http://schemas.openxmlformats.org/officeDocument/2006/relationships/notesSlide" Target="../notesSlides/notesSlide273.xml"/><Relationship Id="rId1" Type="http://schemas.openxmlformats.org/officeDocument/2006/relationships/slideLayout" Target="../slideLayouts/slideLayout264.xml"/></Relationships>
</file>

<file path=ppt/slides/_rels/slide335.xml.rels><?xml version="1.0" encoding="UTF-8" standalone="yes"?>
<Relationships xmlns="http://schemas.openxmlformats.org/package/2006/relationships"><Relationship Id="rId3" Type="http://schemas.openxmlformats.org/officeDocument/2006/relationships/image" Target="../media/image326.jpeg"/><Relationship Id="rId2" Type="http://schemas.openxmlformats.org/officeDocument/2006/relationships/notesSlide" Target="../notesSlides/notesSlide274.xml"/><Relationship Id="rId1" Type="http://schemas.openxmlformats.org/officeDocument/2006/relationships/slideLayout" Target="../slideLayouts/slideLayout264.xml"/></Relationships>
</file>

<file path=ppt/slides/_rels/slide336.xml.rels><?xml version="1.0" encoding="UTF-8" standalone="yes"?>
<Relationships xmlns="http://schemas.openxmlformats.org/package/2006/relationships"><Relationship Id="rId3" Type="http://schemas.openxmlformats.org/officeDocument/2006/relationships/image" Target="../media/image327.jpeg"/><Relationship Id="rId2" Type="http://schemas.openxmlformats.org/officeDocument/2006/relationships/notesSlide" Target="../notesSlides/notesSlide275.xml"/><Relationship Id="rId1" Type="http://schemas.openxmlformats.org/officeDocument/2006/relationships/slideLayout" Target="../slideLayouts/slideLayout264.xml"/></Relationships>
</file>

<file path=ppt/slides/_rels/slide337.xml.rels><?xml version="1.0" encoding="UTF-8" standalone="yes"?>
<Relationships xmlns="http://schemas.openxmlformats.org/package/2006/relationships"><Relationship Id="rId3" Type="http://schemas.openxmlformats.org/officeDocument/2006/relationships/image" Target="../media/image328.jpeg"/><Relationship Id="rId2" Type="http://schemas.openxmlformats.org/officeDocument/2006/relationships/notesSlide" Target="../notesSlides/notesSlide276.xml"/><Relationship Id="rId1" Type="http://schemas.openxmlformats.org/officeDocument/2006/relationships/slideLayout" Target="../slideLayouts/slideLayout264.xml"/></Relationships>
</file>

<file path=ppt/slides/_rels/slide338.xml.rels><?xml version="1.0" encoding="UTF-8" standalone="yes"?>
<Relationships xmlns="http://schemas.openxmlformats.org/package/2006/relationships"><Relationship Id="rId3" Type="http://schemas.openxmlformats.org/officeDocument/2006/relationships/image" Target="../media/image329.jpeg"/><Relationship Id="rId2" Type="http://schemas.openxmlformats.org/officeDocument/2006/relationships/notesSlide" Target="../notesSlides/notesSlide277.xml"/><Relationship Id="rId1" Type="http://schemas.openxmlformats.org/officeDocument/2006/relationships/slideLayout" Target="../slideLayouts/slideLayout264.xml"/></Relationships>
</file>

<file path=ppt/slides/_rels/slide339.xml.rels><?xml version="1.0" encoding="UTF-8" standalone="yes"?>
<Relationships xmlns="http://schemas.openxmlformats.org/package/2006/relationships"><Relationship Id="rId3" Type="http://schemas.openxmlformats.org/officeDocument/2006/relationships/image" Target="../media/image330.jpeg"/><Relationship Id="rId2" Type="http://schemas.openxmlformats.org/officeDocument/2006/relationships/notesSlide" Target="../notesSlides/notesSlide278.xml"/><Relationship Id="rId1" Type="http://schemas.openxmlformats.org/officeDocument/2006/relationships/slideLayout" Target="../slideLayouts/slideLayout264.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54.xml"/></Relationships>
</file>

<file path=ppt/slides/_rels/slide340.xml.rels><?xml version="1.0" encoding="UTF-8" standalone="yes"?>
<Relationships xmlns="http://schemas.openxmlformats.org/package/2006/relationships"><Relationship Id="rId3" Type="http://schemas.openxmlformats.org/officeDocument/2006/relationships/image" Target="../media/image331.jpeg"/><Relationship Id="rId2" Type="http://schemas.openxmlformats.org/officeDocument/2006/relationships/notesSlide" Target="../notesSlides/notesSlide279.xml"/><Relationship Id="rId1" Type="http://schemas.openxmlformats.org/officeDocument/2006/relationships/slideLayout" Target="../slideLayouts/slideLayout264.xml"/></Relationships>
</file>

<file path=ppt/slides/_rels/slide341.xml.rels><?xml version="1.0" encoding="UTF-8" standalone="yes"?>
<Relationships xmlns="http://schemas.openxmlformats.org/package/2006/relationships"><Relationship Id="rId3" Type="http://schemas.openxmlformats.org/officeDocument/2006/relationships/image" Target="../media/image332.jpeg"/><Relationship Id="rId2" Type="http://schemas.openxmlformats.org/officeDocument/2006/relationships/notesSlide" Target="../notesSlides/notesSlide280.xml"/><Relationship Id="rId1" Type="http://schemas.openxmlformats.org/officeDocument/2006/relationships/slideLayout" Target="../slideLayouts/slideLayout264.xml"/></Relationships>
</file>

<file path=ppt/slides/_rels/slide342.xml.rels><?xml version="1.0" encoding="UTF-8" standalone="yes"?>
<Relationships xmlns="http://schemas.openxmlformats.org/package/2006/relationships"><Relationship Id="rId3" Type="http://schemas.openxmlformats.org/officeDocument/2006/relationships/image" Target="../media/image333.jpeg"/><Relationship Id="rId2" Type="http://schemas.openxmlformats.org/officeDocument/2006/relationships/notesSlide" Target="../notesSlides/notesSlide281.xml"/><Relationship Id="rId1" Type="http://schemas.openxmlformats.org/officeDocument/2006/relationships/slideLayout" Target="../slideLayouts/slideLayout264.xml"/></Relationships>
</file>

<file path=ppt/slides/_rels/slide343.xml.rels><?xml version="1.0" encoding="UTF-8" standalone="yes"?>
<Relationships xmlns="http://schemas.openxmlformats.org/package/2006/relationships"><Relationship Id="rId3" Type="http://schemas.openxmlformats.org/officeDocument/2006/relationships/image" Target="../media/image334.jpeg"/><Relationship Id="rId2" Type="http://schemas.openxmlformats.org/officeDocument/2006/relationships/notesSlide" Target="../notesSlides/notesSlide282.xml"/><Relationship Id="rId1" Type="http://schemas.openxmlformats.org/officeDocument/2006/relationships/slideLayout" Target="../slideLayouts/slideLayout264.xml"/></Relationships>
</file>

<file path=ppt/slides/_rels/slide344.xml.rels><?xml version="1.0" encoding="UTF-8" standalone="yes"?>
<Relationships xmlns="http://schemas.openxmlformats.org/package/2006/relationships"><Relationship Id="rId3" Type="http://schemas.openxmlformats.org/officeDocument/2006/relationships/image" Target="../media/image335.jpeg"/><Relationship Id="rId2" Type="http://schemas.openxmlformats.org/officeDocument/2006/relationships/notesSlide" Target="../notesSlides/notesSlide283.xml"/><Relationship Id="rId1" Type="http://schemas.openxmlformats.org/officeDocument/2006/relationships/slideLayout" Target="../slideLayouts/slideLayout264.xml"/></Relationships>
</file>

<file path=ppt/slides/_rels/slide345.xml.rels><?xml version="1.0" encoding="UTF-8" standalone="yes"?>
<Relationships xmlns="http://schemas.openxmlformats.org/package/2006/relationships"><Relationship Id="rId3" Type="http://schemas.openxmlformats.org/officeDocument/2006/relationships/image" Target="../media/image336.jpeg"/><Relationship Id="rId2" Type="http://schemas.openxmlformats.org/officeDocument/2006/relationships/notesSlide" Target="../notesSlides/notesSlide284.xml"/><Relationship Id="rId1" Type="http://schemas.openxmlformats.org/officeDocument/2006/relationships/slideLayout" Target="../slideLayouts/slideLayout264.xml"/></Relationships>
</file>

<file path=ppt/slides/_rels/slide346.xml.rels><?xml version="1.0" encoding="UTF-8" standalone="yes"?>
<Relationships xmlns="http://schemas.openxmlformats.org/package/2006/relationships"><Relationship Id="rId3" Type="http://schemas.openxmlformats.org/officeDocument/2006/relationships/image" Target="../media/image337.jpeg"/><Relationship Id="rId2" Type="http://schemas.openxmlformats.org/officeDocument/2006/relationships/notesSlide" Target="../notesSlides/notesSlide285.xml"/><Relationship Id="rId1" Type="http://schemas.openxmlformats.org/officeDocument/2006/relationships/slideLayout" Target="../slideLayouts/slideLayout264.xml"/></Relationships>
</file>

<file path=ppt/slides/_rels/slide347.xml.rels><?xml version="1.0" encoding="UTF-8" standalone="yes"?>
<Relationships xmlns="http://schemas.openxmlformats.org/package/2006/relationships"><Relationship Id="rId3" Type="http://schemas.openxmlformats.org/officeDocument/2006/relationships/image" Target="../media/image338.jpeg"/><Relationship Id="rId2" Type="http://schemas.openxmlformats.org/officeDocument/2006/relationships/notesSlide" Target="../notesSlides/notesSlide286.xml"/><Relationship Id="rId1" Type="http://schemas.openxmlformats.org/officeDocument/2006/relationships/slideLayout" Target="../slideLayouts/slideLayout264.xml"/></Relationships>
</file>

<file path=ppt/slides/_rels/slide348.xml.rels><?xml version="1.0" encoding="UTF-8" standalone="yes"?>
<Relationships xmlns="http://schemas.openxmlformats.org/package/2006/relationships"><Relationship Id="rId3" Type="http://schemas.openxmlformats.org/officeDocument/2006/relationships/image" Target="../media/image339.jpeg"/><Relationship Id="rId2" Type="http://schemas.openxmlformats.org/officeDocument/2006/relationships/notesSlide" Target="../notesSlides/notesSlide287.xml"/><Relationship Id="rId1" Type="http://schemas.openxmlformats.org/officeDocument/2006/relationships/slideLayout" Target="../slideLayouts/slideLayout264.xml"/></Relationships>
</file>

<file path=ppt/slides/_rels/slide349.xml.rels><?xml version="1.0" encoding="UTF-8" standalone="yes"?>
<Relationships xmlns="http://schemas.openxmlformats.org/package/2006/relationships"><Relationship Id="rId3" Type="http://schemas.openxmlformats.org/officeDocument/2006/relationships/image" Target="../media/image340.jpeg"/><Relationship Id="rId2" Type="http://schemas.openxmlformats.org/officeDocument/2006/relationships/notesSlide" Target="../notesSlides/notesSlide288.xml"/><Relationship Id="rId1" Type="http://schemas.openxmlformats.org/officeDocument/2006/relationships/slideLayout" Target="../slideLayouts/slideLayout264.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54.xml"/></Relationships>
</file>

<file path=ppt/slides/_rels/slide3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58.xml"/></Relationships>
</file>

<file path=ppt/slides/_rels/slide351.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225.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52.xml.rels><?xml version="1.0" encoding="UTF-8" standalone="yes"?>
<Relationships xmlns="http://schemas.openxmlformats.org/package/2006/relationships"><Relationship Id="rId2" Type="http://schemas.openxmlformats.org/officeDocument/2006/relationships/image" Target="../media/image341.jpeg"/><Relationship Id="rId1" Type="http://schemas.openxmlformats.org/officeDocument/2006/relationships/slideLayout" Target="../slideLayouts/slideLayout297.xml"/></Relationships>
</file>

<file path=ppt/slides/_rels/slide353.xml.rels><?xml version="1.0" encoding="UTF-8" standalone="yes"?>
<Relationships xmlns="http://schemas.openxmlformats.org/package/2006/relationships"><Relationship Id="rId2" Type="http://schemas.openxmlformats.org/officeDocument/2006/relationships/image" Target="../media/image342.gif"/><Relationship Id="rId1" Type="http://schemas.openxmlformats.org/officeDocument/2006/relationships/slideLayout" Target="../slideLayouts/slideLayout297.xml"/></Relationships>
</file>

<file path=ppt/slides/_rels/slide354.xml.rels><?xml version="1.0" encoding="UTF-8" standalone="yes"?>
<Relationships xmlns="http://schemas.openxmlformats.org/package/2006/relationships"><Relationship Id="rId2" Type="http://schemas.openxmlformats.org/officeDocument/2006/relationships/image" Target="../media/image343.jpeg"/><Relationship Id="rId1" Type="http://schemas.openxmlformats.org/officeDocument/2006/relationships/slideLayout" Target="../slideLayouts/slideLayout297.xml"/></Relationships>
</file>

<file path=ppt/slides/_rels/slide355.xml.rels><?xml version="1.0" encoding="UTF-8" standalone="yes"?>
<Relationships xmlns="http://schemas.openxmlformats.org/package/2006/relationships"><Relationship Id="rId2" Type="http://schemas.openxmlformats.org/officeDocument/2006/relationships/image" Target="../media/image344.jpeg"/><Relationship Id="rId1" Type="http://schemas.openxmlformats.org/officeDocument/2006/relationships/slideLayout" Target="../slideLayouts/slideLayout297.xml"/></Relationships>
</file>

<file path=ppt/slides/_rels/slide356.xml.rels><?xml version="1.0" encoding="UTF-8" standalone="yes"?>
<Relationships xmlns="http://schemas.openxmlformats.org/package/2006/relationships"><Relationship Id="rId2" Type="http://schemas.openxmlformats.org/officeDocument/2006/relationships/image" Target="../media/image343.jpeg"/><Relationship Id="rId1" Type="http://schemas.openxmlformats.org/officeDocument/2006/relationships/slideLayout" Target="../slideLayouts/slideLayout297.xml"/></Relationships>
</file>

<file path=ppt/slides/_rels/slide357.xml.rels><?xml version="1.0" encoding="UTF-8" standalone="yes"?>
<Relationships xmlns="http://schemas.openxmlformats.org/package/2006/relationships"><Relationship Id="rId3" Type="http://schemas.openxmlformats.org/officeDocument/2006/relationships/image" Target="../media/image346.jpeg"/><Relationship Id="rId2" Type="http://schemas.openxmlformats.org/officeDocument/2006/relationships/image" Target="../media/image345.jpeg"/><Relationship Id="rId1" Type="http://schemas.openxmlformats.org/officeDocument/2006/relationships/slideLayout" Target="../slideLayouts/slideLayout36.xml"/><Relationship Id="rId4" Type="http://schemas.openxmlformats.org/officeDocument/2006/relationships/image" Target="../media/image29.jpeg"/></Relationships>
</file>

<file path=ppt/slides/_rels/slide358.xml.rels><?xml version="1.0" encoding="UTF-8" standalone="yes"?>
<Relationships xmlns="http://schemas.openxmlformats.org/package/2006/relationships"><Relationship Id="rId3" Type="http://schemas.openxmlformats.org/officeDocument/2006/relationships/image" Target="../media/image347.jpeg"/><Relationship Id="rId2" Type="http://schemas.openxmlformats.org/officeDocument/2006/relationships/notesSlide" Target="../notesSlides/notesSlide289.xml"/><Relationship Id="rId1" Type="http://schemas.openxmlformats.org/officeDocument/2006/relationships/slideLayout" Target="../slideLayouts/slideLayout42.xml"/></Relationships>
</file>

<file path=ppt/slides/_rels/slide359.xml.rels><?xml version="1.0" encoding="UTF-8" standalone="yes"?>
<Relationships xmlns="http://schemas.openxmlformats.org/package/2006/relationships"><Relationship Id="rId3" Type="http://schemas.openxmlformats.org/officeDocument/2006/relationships/image" Target="../media/image348.jpeg"/><Relationship Id="rId2" Type="http://schemas.openxmlformats.org/officeDocument/2006/relationships/notesSlide" Target="../notesSlides/notesSlide290.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54.xml"/></Relationships>
</file>

<file path=ppt/slides/_rels/slide360.xml.rels><?xml version="1.0" encoding="UTF-8" standalone="yes"?>
<Relationships xmlns="http://schemas.openxmlformats.org/package/2006/relationships"><Relationship Id="rId3" Type="http://schemas.openxmlformats.org/officeDocument/2006/relationships/image" Target="../media/image349.jpeg"/><Relationship Id="rId2" Type="http://schemas.openxmlformats.org/officeDocument/2006/relationships/notesSlide" Target="../notesSlides/notesSlide291.xml"/><Relationship Id="rId1" Type="http://schemas.openxmlformats.org/officeDocument/2006/relationships/slideLayout" Target="../slideLayouts/slideLayout42.xml"/></Relationships>
</file>

<file path=ppt/slides/_rels/slide361.xml.rels><?xml version="1.0" encoding="UTF-8" standalone="yes"?>
<Relationships xmlns="http://schemas.openxmlformats.org/package/2006/relationships"><Relationship Id="rId3" Type="http://schemas.openxmlformats.org/officeDocument/2006/relationships/image" Target="../media/image350.jpeg"/><Relationship Id="rId2" Type="http://schemas.openxmlformats.org/officeDocument/2006/relationships/notesSlide" Target="../notesSlides/notesSlide292.xml"/><Relationship Id="rId1" Type="http://schemas.openxmlformats.org/officeDocument/2006/relationships/slideLayout" Target="../slideLayouts/slideLayout42.xml"/></Relationships>
</file>

<file path=ppt/slides/_rels/slide362.xml.rels><?xml version="1.0" encoding="UTF-8" standalone="yes"?>
<Relationships xmlns="http://schemas.openxmlformats.org/package/2006/relationships"><Relationship Id="rId3" Type="http://schemas.openxmlformats.org/officeDocument/2006/relationships/image" Target="../media/image351.jpeg"/><Relationship Id="rId2" Type="http://schemas.openxmlformats.org/officeDocument/2006/relationships/notesSlide" Target="../notesSlides/notesSlide293.xml"/><Relationship Id="rId1" Type="http://schemas.openxmlformats.org/officeDocument/2006/relationships/slideLayout" Target="../slideLayouts/slideLayout42.xml"/></Relationships>
</file>

<file path=ppt/slides/_rels/slide363.xml.rels><?xml version="1.0" encoding="UTF-8" standalone="yes"?>
<Relationships xmlns="http://schemas.openxmlformats.org/package/2006/relationships"><Relationship Id="rId3" Type="http://schemas.openxmlformats.org/officeDocument/2006/relationships/image" Target="../media/image352.jpeg"/><Relationship Id="rId2" Type="http://schemas.openxmlformats.org/officeDocument/2006/relationships/notesSlide" Target="../notesSlides/notesSlide294.xml"/><Relationship Id="rId1" Type="http://schemas.openxmlformats.org/officeDocument/2006/relationships/slideLayout" Target="../slideLayouts/slideLayout42.xml"/></Relationships>
</file>

<file path=ppt/slides/_rels/slide364.xml.rels><?xml version="1.0" encoding="UTF-8" standalone="yes"?>
<Relationships xmlns="http://schemas.openxmlformats.org/package/2006/relationships"><Relationship Id="rId3" Type="http://schemas.openxmlformats.org/officeDocument/2006/relationships/image" Target="../media/image353.jpeg"/><Relationship Id="rId2" Type="http://schemas.openxmlformats.org/officeDocument/2006/relationships/notesSlide" Target="../notesSlides/notesSlide295.xml"/><Relationship Id="rId1" Type="http://schemas.openxmlformats.org/officeDocument/2006/relationships/slideLayout" Target="../slideLayouts/slideLayout42.xml"/></Relationships>
</file>

<file path=ppt/slides/_rels/slide365.xml.rels><?xml version="1.0" encoding="UTF-8" standalone="yes"?>
<Relationships xmlns="http://schemas.openxmlformats.org/package/2006/relationships"><Relationship Id="rId3" Type="http://schemas.openxmlformats.org/officeDocument/2006/relationships/image" Target="../media/image354.jpeg"/><Relationship Id="rId2" Type="http://schemas.openxmlformats.org/officeDocument/2006/relationships/notesSlide" Target="../notesSlides/notesSlide296.xml"/><Relationship Id="rId1" Type="http://schemas.openxmlformats.org/officeDocument/2006/relationships/slideLayout" Target="../slideLayouts/slideLayout42.xml"/></Relationships>
</file>

<file path=ppt/slides/_rels/slide366.xml.rels><?xml version="1.0" encoding="UTF-8" standalone="yes"?>
<Relationships xmlns="http://schemas.openxmlformats.org/package/2006/relationships"><Relationship Id="rId3" Type="http://schemas.openxmlformats.org/officeDocument/2006/relationships/image" Target="../media/image355.jpeg"/><Relationship Id="rId2" Type="http://schemas.openxmlformats.org/officeDocument/2006/relationships/notesSlide" Target="../notesSlides/notesSlide297.xml"/><Relationship Id="rId1" Type="http://schemas.openxmlformats.org/officeDocument/2006/relationships/slideLayout" Target="../slideLayouts/slideLayout42.xml"/></Relationships>
</file>

<file path=ppt/slides/_rels/slide36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58.xml"/></Relationships>
</file>

<file path=ppt/slides/_rels/slide368.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143.jpeg"/><Relationship Id="rId1" Type="http://schemas.openxmlformats.org/officeDocument/2006/relationships/slideLayout" Target="../slideLayouts/slideLayout154.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69.xml.rels><?xml version="1.0" encoding="UTF-8" standalone="yes"?>
<Relationships xmlns="http://schemas.openxmlformats.org/package/2006/relationships"><Relationship Id="rId3" Type="http://schemas.openxmlformats.org/officeDocument/2006/relationships/image" Target="../media/image356.jpeg"/><Relationship Id="rId2" Type="http://schemas.openxmlformats.org/officeDocument/2006/relationships/notesSlide" Target="../notesSlides/notesSlide298.xml"/><Relationship Id="rId1" Type="http://schemas.openxmlformats.org/officeDocument/2006/relationships/slideLayout" Target="../slideLayouts/slideLayout310.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54.xml"/></Relationships>
</file>

<file path=ppt/slides/_rels/slide370.xml.rels><?xml version="1.0" encoding="UTF-8" standalone="yes"?>
<Relationships xmlns="http://schemas.openxmlformats.org/package/2006/relationships"><Relationship Id="rId3" Type="http://schemas.openxmlformats.org/officeDocument/2006/relationships/image" Target="../media/image357.png"/><Relationship Id="rId2" Type="http://schemas.openxmlformats.org/officeDocument/2006/relationships/notesSlide" Target="../notesSlides/notesSlide299.xml"/><Relationship Id="rId1" Type="http://schemas.openxmlformats.org/officeDocument/2006/relationships/slideLayout" Target="../slideLayouts/slideLayout29.xml"/><Relationship Id="rId5" Type="http://schemas.openxmlformats.org/officeDocument/2006/relationships/image" Target="../media/image359.emf"/><Relationship Id="rId4" Type="http://schemas.openxmlformats.org/officeDocument/2006/relationships/image" Target="../media/image358.emf"/></Relationships>
</file>

<file path=ppt/slides/_rels/slide371.xml.rels><?xml version="1.0" encoding="UTF-8" standalone="yes"?>
<Relationships xmlns="http://schemas.openxmlformats.org/package/2006/relationships"><Relationship Id="rId3" Type="http://schemas.openxmlformats.org/officeDocument/2006/relationships/notesSlide" Target="../notesSlides/notesSlide300.xml"/><Relationship Id="rId2" Type="http://schemas.openxmlformats.org/officeDocument/2006/relationships/slideLayout" Target="../slideLayouts/slideLayout316.xml"/><Relationship Id="rId1" Type="http://schemas.openxmlformats.org/officeDocument/2006/relationships/themeOverride" Target="../theme/themeOverride7.xml"/><Relationship Id="rId4" Type="http://schemas.openxmlformats.org/officeDocument/2006/relationships/image" Target="../media/image219.png"/></Relationships>
</file>

<file path=ppt/slides/_rels/slide372.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notesSlide" Target="../notesSlides/notesSlide301.xml"/><Relationship Id="rId1" Type="http://schemas.openxmlformats.org/officeDocument/2006/relationships/slideLayout" Target="../slideLayouts/slideLayout316.xml"/><Relationship Id="rId4" Type="http://schemas.openxmlformats.org/officeDocument/2006/relationships/image" Target="../media/image361.png"/></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316.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316.xml"/></Relationships>
</file>

<file path=ppt/slides/_rels/slide375.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316.xml"/></Relationships>
</file>

<file path=ppt/slides/_rels/slide376.xml.rels><?xml version="1.0" encoding="UTF-8" standalone="yes"?>
<Relationships xmlns="http://schemas.openxmlformats.org/package/2006/relationships"><Relationship Id="rId3" Type="http://schemas.openxmlformats.org/officeDocument/2006/relationships/image" Target="../media/image362.jpeg"/><Relationship Id="rId2" Type="http://schemas.openxmlformats.org/officeDocument/2006/relationships/notesSlide" Target="../notesSlides/notesSlide305.xml"/><Relationship Id="rId1" Type="http://schemas.openxmlformats.org/officeDocument/2006/relationships/slideLayout" Target="../slideLayouts/slideLayout316.xml"/></Relationships>
</file>

<file path=ppt/slides/_rels/slide377.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316.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322.xml"/></Relationships>
</file>

<file path=ppt/slides/_rels/slide379.xml.rels><?xml version="1.0" encoding="UTF-8" standalone="yes"?>
<Relationships xmlns="http://schemas.openxmlformats.org/package/2006/relationships"><Relationship Id="rId3" Type="http://schemas.openxmlformats.org/officeDocument/2006/relationships/image" Target="../media/image363.png"/><Relationship Id="rId2" Type="http://schemas.openxmlformats.org/officeDocument/2006/relationships/notesSlide" Target="../notesSlides/notesSlide307.xml"/><Relationship Id="rId1" Type="http://schemas.openxmlformats.org/officeDocument/2006/relationships/slideLayout" Target="../slideLayouts/slideLayout316.xml"/><Relationship Id="rId4" Type="http://schemas.openxmlformats.org/officeDocument/2006/relationships/image" Target="../media/image364.png"/></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54.xml"/></Relationships>
</file>

<file path=ppt/slides/_rels/slide380.xml.rels><?xml version="1.0" encoding="UTF-8" standalone="yes"?>
<Relationships xmlns="http://schemas.openxmlformats.org/package/2006/relationships"><Relationship Id="rId3" Type="http://schemas.openxmlformats.org/officeDocument/2006/relationships/image" Target="../media/image365.png"/><Relationship Id="rId2" Type="http://schemas.openxmlformats.org/officeDocument/2006/relationships/notesSlide" Target="../notesSlides/notesSlide308.xml"/><Relationship Id="rId1" Type="http://schemas.openxmlformats.org/officeDocument/2006/relationships/slideLayout" Target="../slideLayouts/slideLayout29.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29.xml"/></Relationships>
</file>

<file path=ppt/slides/_rels/slide382.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notesSlide" Target="../notesSlides/notesSlide310.xml"/><Relationship Id="rId1" Type="http://schemas.openxmlformats.org/officeDocument/2006/relationships/slideLayout" Target="../slideLayouts/slideLayout59.xml"/><Relationship Id="rId4" Type="http://schemas.openxmlformats.org/officeDocument/2006/relationships/image" Target="../media/image367.png"/></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54.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54.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54.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54.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54.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54.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1.xml"/><Relationship Id="rId1" Type="http://schemas.openxmlformats.org/officeDocument/2006/relationships/slideLayout" Target="../slideLayouts/slideLayout54.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54.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3.xml"/><Relationship Id="rId1" Type="http://schemas.openxmlformats.org/officeDocument/2006/relationships/slideLayout" Target="../slideLayouts/slideLayout54.xml"/></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4.xml"/><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98.xml"/></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5.xml"/><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6.xml"/><Relationship Id="rId1" Type="http://schemas.openxmlformats.org/officeDocument/2006/relationships/slideLayout" Target="../slideLayouts/slideLayout54.xml"/></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7.xml"/><Relationship Id="rId1" Type="http://schemas.openxmlformats.org/officeDocument/2006/relationships/slideLayout" Target="../slideLayouts/slideLayout54.xml"/></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8.xml"/><Relationship Id="rId1" Type="http://schemas.openxmlformats.org/officeDocument/2006/relationships/slideLayout" Target="../slideLayouts/slideLayout54.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9.xml"/><Relationship Id="rId1" Type="http://schemas.openxmlformats.org/officeDocument/2006/relationships/slideLayout" Target="../slideLayouts/slideLayout54.xml"/></Relationships>
</file>

<file path=ppt/slides/_rels/slide5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0.xml"/><Relationship Id="rId1" Type="http://schemas.openxmlformats.org/officeDocument/2006/relationships/slideLayout" Target="../slideLayouts/slideLayout54.xml"/></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1.xml"/><Relationship Id="rId1" Type="http://schemas.openxmlformats.org/officeDocument/2006/relationships/slideLayout" Target="../slideLayouts/slideLayout54.xml"/></Relationships>
</file>

<file path=ppt/slides/_rels/slide5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2.xml"/><Relationship Id="rId1" Type="http://schemas.openxmlformats.org/officeDocument/2006/relationships/slideLayout" Target="../slideLayouts/slideLayout54.xml"/></Relationships>
</file>

<file path=ppt/slides/_rels/slide5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3.xml"/><Relationship Id="rId1" Type="http://schemas.openxmlformats.org/officeDocument/2006/relationships/slideLayout" Target="../slideLayouts/slideLayout54.xml"/></Relationships>
</file>

<file path=ppt/slides/_rels/slide5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4.xml"/><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98.xml"/></Relationships>
</file>

<file path=ppt/slides/_rels/slide6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5.xml"/><Relationship Id="rId1" Type="http://schemas.openxmlformats.org/officeDocument/2006/relationships/slideLayout" Target="../slideLayouts/slideLayout54.xml"/></Relationships>
</file>

<file path=ppt/slides/_rels/slide6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6.xml"/><Relationship Id="rId1" Type="http://schemas.openxmlformats.org/officeDocument/2006/relationships/slideLayout" Target="../slideLayouts/slideLayout54.xml"/></Relationships>
</file>

<file path=ppt/slides/_rels/slide6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3.xml"/></Relationships>
</file>

<file path=ppt/slides/_rels/slide6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7.xml"/><Relationship Id="rId1" Type="http://schemas.openxmlformats.org/officeDocument/2006/relationships/slideLayout" Target="../slideLayouts/slideLayout398.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422.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74.png"/><Relationship Id="rId4" Type="http://schemas.openxmlformats.org/officeDocument/2006/relationships/image" Target="../media/image73.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9.xml"/><Relationship Id="rId7" Type="http://schemas.openxmlformats.org/officeDocument/2006/relationships/image" Target="../media/image78.png"/><Relationship Id="rId2" Type="http://schemas.openxmlformats.org/officeDocument/2006/relationships/slideLayout" Target="../slideLayouts/slideLayout422.xml"/><Relationship Id="rId1" Type="http://schemas.openxmlformats.org/officeDocument/2006/relationships/tags" Target="../tags/tag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0.xml"/><Relationship Id="rId7" Type="http://schemas.openxmlformats.org/officeDocument/2006/relationships/image" Target="../media/image81.png"/><Relationship Id="rId2" Type="http://schemas.openxmlformats.org/officeDocument/2006/relationships/slideLayout" Target="../slideLayouts/slideLayout422.xml"/><Relationship Id="rId1" Type="http://schemas.openxmlformats.org/officeDocument/2006/relationships/tags" Target="../tags/tag3.xml"/><Relationship Id="rId6" Type="http://schemas.microsoft.com/office/2007/relationships/hdphoto" Target="../media/hdphoto2.wdp"/><Relationship Id="rId5" Type="http://schemas.openxmlformats.org/officeDocument/2006/relationships/image" Target="../media/image80.png"/><Relationship Id="rId4" Type="http://schemas.openxmlformats.org/officeDocument/2006/relationships/image" Target="../media/image79.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22.xml"/><Relationship Id="rId1" Type="http://schemas.openxmlformats.org/officeDocument/2006/relationships/tags" Target="../tags/tag4.xml"/><Relationship Id="rId4" Type="http://schemas.openxmlformats.org/officeDocument/2006/relationships/image" Target="../media/image7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422.xml"/><Relationship Id="rId1" Type="http://schemas.openxmlformats.org/officeDocument/2006/relationships/tags" Target="../tags/tag5.xml"/><Relationship Id="rId4" Type="http://schemas.openxmlformats.org/officeDocument/2006/relationships/image" Target="../media/image82.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422.xml"/><Relationship Id="rId1" Type="http://schemas.openxmlformats.org/officeDocument/2006/relationships/tags" Target="../tags/tag6.xml"/><Relationship Id="rId4" Type="http://schemas.openxmlformats.org/officeDocument/2006/relationships/image" Target="../media/image83.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438.xml"/><Relationship Id="rId1" Type="http://schemas.openxmlformats.org/officeDocument/2006/relationships/tags" Target="../tags/tag7.xml"/><Relationship Id="rId6" Type="http://schemas.microsoft.com/office/2007/relationships/hdphoto" Target="../media/hdphoto3.wdp"/><Relationship Id="rId5" Type="http://schemas.openxmlformats.org/officeDocument/2006/relationships/image" Target="../media/image85.png"/><Relationship Id="rId4" Type="http://schemas.openxmlformats.org/officeDocument/2006/relationships/image" Target="../media/image84.png"/></Relationships>
</file>

<file path=ppt/slides/_rels/slide7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notesSlide" Target="../notesSlides/notesSlide65.xml"/><Relationship Id="rId7" Type="http://schemas.openxmlformats.org/officeDocument/2006/relationships/image" Target="../media/image88.png"/><Relationship Id="rId2" Type="http://schemas.openxmlformats.org/officeDocument/2006/relationships/slideLayout" Target="../slideLayouts/slideLayout438.xml"/><Relationship Id="rId1" Type="http://schemas.openxmlformats.org/officeDocument/2006/relationships/tags" Target="../tags/tag8.xml"/><Relationship Id="rId6" Type="http://schemas.microsoft.com/office/2007/relationships/hdphoto" Target="../media/hdphoto4.wdp"/><Relationship Id="rId5" Type="http://schemas.openxmlformats.org/officeDocument/2006/relationships/image" Target="../media/image87.png"/><Relationship Id="rId10" Type="http://schemas.microsoft.com/office/2007/relationships/hdphoto" Target="../media/hdphoto6.wdp"/><Relationship Id="rId4" Type="http://schemas.openxmlformats.org/officeDocument/2006/relationships/image" Target="../media/image86.jpg"/><Relationship Id="rId9" Type="http://schemas.openxmlformats.org/officeDocument/2006/relationships/image" Target="../media/image89.png"/></Relationships>
</file>

<file path=ppt/slides/_rels/slide7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notesSlide" Target="../notesSlides/notesSlide66.xml"/><Relationship Id="rId7" Type="http://schemas.openxmlformats.org/officeDocument/2006/relationships/image" Target="../media/image92.png"/><Relationship Id="rId2" Type="http://schemas.openxmlformats.org/officeDocument/2006/relationships/slideLayout" Target="../slideLayouts/slideLayout438.xml"/><Relationship Id="rId1" Type="http://schemas.openxmlformats.org/officeDocument/2006/relationships/tags" Target="../tags/tag9.xml"/><Relationship Id="rId6" Type="http://schemas.microsoft.com/office/2007/relationships/hdphoto" Target="../media/hdphoto7.wdp"/><Relationship Id="rId11" Type="http://schemas.microsoft.com/office/2007/relationships/hdphoto" Target="../media/hdphoto6.wdp"/><Relationship Id="rId5" Type="http://schemas.openxmlformats.org/officeDocument/2006/relationships/image" Target="../media/image91.png"/><Relationship Id="rId10" Type="http://schemas.openxmlformats.org/officeDocument/2006/relationships/image" Target="../media/image89.png"/><Relationship Id="rId4" Type="http://schemas.openxmlformats.org/officeDocument/2006/relationships/image" Target="../media/image90.png"/><Relationship Id="rId9" Type="http://schemas.microsoft.com/office/2007/relationships/hdphoto" Target="../media/hdphoto5.wdp"/></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438.xml"/><Relationship Id="rId1" Type="http://schemas.openxmlformats.org/officeDocument/2006/relationships/tags" Target="../tags/tag10.xml"/><Relationship Id="rId4" Type="http://schemas.openxmlformats.org/officeDocument/2006/relationships/image" Target="../media/image93.png"/></Relationships>
</file>

<file path=ppt/slides/_rels/slide76.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notesSlide" Target="../notesSlides/notesSlide68.xml"/><Relationship Id="rId7" Type="http://schemas.openxmlformats.org/officeDocument/2006/relationships/image" Target="../media/image96.png"/><Relationship Id="rId12" Type="http://schemas.microsoft.com/office/2007/relationships/hdphoto" Target="../media/hdphoto11.wdp"/><Relationship Id="rId2" Type="http://schemas.openxmlformats.org/officeDocument/2006/relationships/slideLayout" Target="../slideLayouts/slideLayout438.xml"/><Relationship Id="rId1" Type="http://schemas.openxmlformats.org/officeDocument/2006/relationships/tags" Target="../tags/tag11.xml"/><Relationship Id="rId6" Type="http://schemas.microsoft.com/office/2007/relationships/hdphoto" Target="../media/hdphoto8.wdp"/><Relationship Id="rId11" Type="http://schemas.openxmlformats.org/officeDocument/2006/relationships/image" Target="../media/image98.png"/><Relationship Id="rId5" Type="http://schemas.openxmlformats.org/officeDocument/2006/relationships/image" Target="../media/image95.png"/><Relationship Id="rId10" Type="http://schemas.microsoft.com/office/2007/relationships/hdphoto" Target="../media/hdphoto10.wdp"/><Relationship Id="rId4" Type="http://schemas.openxmlformats.org/officeDocument/2006/relationships/image" Target="../media/image94.png"/><Relationship Id="rId9" Type="http://schemas.openxmlformats.org/officeDocument/2006/relationships/image" Target="../media/image97.png"/></Relationships>
</file>

<file path=ppt/slides/_rels/slide77.xml.rels><?xml version="1.0" encoding="UTF-8" standalone="yes"?>
<Relationships xmlns="http://schemas.openxmlformats.org/package/2006/relationships"><Relationship Id="rId8" Type="http://schemas.openxmlformats.org/officeDocument/2006/relationships/image" Target="../media/image96.png"/><Relationship Id="rId13" Type="http://schemas.microsoft.com/office/2007/relationships/hdphoto" Target="../media/hdphoto11.wdp"/><Relationship Id="rId3" Type="http://schemas.openxmlformats.org/officeDocument/2006/relationships/notesSlide" Target="../notesSlides/notesSlide69.xml"/><Relationship Id="rId7" Type="http://schemas.openxmlformats.org/officeDocument/2006/relationships/image" Target="../media/image99.jpeg"/><Relationship Id="rId12" Type="http://schemas.openxmlformats.org/officeDocument/2006/relationships/image" Target="../media/image98.png"/><Relationship Id="rId2" Type="http://schemas.openxmlformats.org/officeDocument/2006/relationships/slideLayout" Target="../slideLayouts/slideLayout438.xml"/><Relationship Id="rId1" Type="http://schemas.openxmlformats.org/officeDocument/2006/relationships/tags" Target="../tags/tag12.xml"/><Relationship Id="rId6" Type="http://schemas.microsoft.com/office/2007/relationships/hdphoto" Target="../media/hdphoto8.wdp"/><Relationship Id="rId11" Type="http://schemas.microsoft.com/office/2007/relationships/hdphoto" Target="../media/hdphoto10.wdp"/><Relationship Id="rId5" Type="http://schemas.openxmlformats.org/officeDocument/2006/relationships/image" Target="../media/image95.png"/><Relationship Id="rId10" Type="http://schemas.openxmlformats.org/officeDocument/2006/relationships/image" Target="../media/image97.png"/><Relationship Id="rId4" Type="http://schemas.openxmlformats.org/officeDocument/2006/relationships/image" Target="../media/image94.png"/><Relationship Id="rId9" Type="http://schemas.microsoft.com/office/2007/relationships/hdphoto" Target="../media/hdphoto9.wdp"/></Relationships>
</file>

<file path=ppt/slides/_rels/slide78.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notesSlide" Target="../notesSlides/notesSlide70.xml"/><Relationship Id="rId7" Type="http://schemas.openxmlformats.org/officeDocument/2006/relationships/image" Target="../media/image102.png"/><Relationship Id="rId2" Type="http://schemas.openxmlformats.org/officeDocument/2006/relationships/slideLayout" Target="../slideLayouts/slideLayout444.xml"/><Relationship Id="rId1" Type="http://schemas.openxmlformats.org/officeDocument/2006/relationships/tags" Target="../tags/tag13.xml"/><Relationship Id="rId6" Type="http://schemas.microsoft.com/office/2007/relationships/hdphoto" Target="../media/hdphoto12.wdp"/><Relationship Id="rId5" Type="http://schemas.openxmlformats.org/officeDocument/2006/relationships/image" Target="../media/image101.png"/><Relationship Id="rId4" Type="http://schemas.openxmlformats.org/officeDocument/2006/relationships/image" Target="../media/image100.jpg"/></Relationships>
</file>

<file path=ppt/slides/_rels/slide79.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notesSlide" Target="../notesSlides/notesSlide71.xml"/><Relationship Id="rId7" Type="http://schemas.openxmlformats.org/officeDocument/2006/relationships/image" Target="../media/image102.png"/><Relationship Id="rId2" Type="http://schemas.openxmlformats.org/officeDocument/2006/relationships/slideLayout" Target="../slideLayouts/slideLayout444.xml"/><Relationship Id="rId1" Type="http://schemas.openxmlformats.org/officeDocument/2006/relationships/tags" Target="../tags/tag14.xml"/><Relationship Id="rId6" Type="http://schemas.microsoft.com/office/2007/relationships/hdphoto" Target="../media/hdphoto12.wdp"/><Relationship Id="rId11" Type="http://schemas.openxmlformats.org/officeDocument/2006/relationships/image" Target="../media/image105.jpg"/><Relationship Id="rId5" Type="http://schemas.openxmlformats.org/officeDocument/2006/relationships/image" Target="../media/image101.png"/><Relationship Id="rId10" Type="http://schemas.openxmlformats.org/officeDocument/2006/relationships/image" Target="../media/image104.png"/><Relationship Id="rId4" Type="http://schemas.openxmlformats.org/officeDocument/2006/relationships/image" Target="../media/image100.jpg"/><Relationship Id="rId9" Type="http://schemas.openxmlformats.org/officeDocument/2006/relationships/image" Target="../media/image103.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398.xml"/></Relationships>
</file>

<file path=ppt/slides/_rels/slide80.xml.rels><?xml version="1.0" encoding="UTF-8" standalone="yes"?>
<Relationships xmlns="http://schemas.openxmlformats.org/package/2006/relationships"><Relationship Id="rId8" Type="http://schemas.openxmlformats.org/officeDocument/2006/relationships/image" Target="../media/image107.wmf"/><Relationship Id="rId3" Type="http://schemas.openxmlformats.org/officeDocument/2006/relationships/notesSlide" Target="../notesSlides/notesSlide72.xml"/><Relationship Id="rId7" Type="http://schemas.openxmlformats.org/officeDocument/2006/relationships/image" Target="../media/image106.wmf"/><Relationship Id="rId2" Type="http://schemas.openxmlformats.org/officeDocument/2006/relationships/slideLayout" Target="../slideLayouts/slideLayout444.xml"/><Relationship Id="rId1" Type="http://schemas.openxmlformats.org/officeDocument/2006/relationships/tags" Target="../tags/tag15.xml"/><Relationship Id="rId6" Type="http://schemas.microsoft.com/office/2007/relationships/hdphoto" Target="../media/hdphoto12.wdp"/><Relationship Id="rId5" Type="http://schemas.openxmlformats.org/officeDocument/2006/relationships/image" Target="../media/image101.png"/><Relationship Id="rId10" Type="http://schemas.microsoft.com/office/2007/relationships/hdphoto" Target="../media/hdphoto14.wdp"/><Relationship Id="rId4" Type="http://schemas.openxmlformats.org/officeDocument/2006/relationships/image" Target="../media/image100.jpg"/><Relationship Id="rId9" Type="http://schemas.openxmlformats.org/officeDocument/2006/relationships/image" Target="../media/image108.png"/></Relationships>
</file>

<file path=ppt/slides/_rels/slide81.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notesSlide" Target="../notesSlides/notesSlide73.xml"/><Relationship Id="rId7" Type="http://schemas.openxmlformats.org/officeDocument/2006/relationships/image" Target="../media/image102.png"/><Relationship Id="rId2" Type="http://schemas.openxmlformats.org/officeDocument/2006/relationships/slideLayout" Target="../slideLayouts/slideLayout444.xml"/><Relationship Id="rId1" Type="http://schemas.openxmlformats.org/officeDocument/2006/relationships/tags" Target="../tags/tag16.xml"/><Relationship Id="rId6" Type="http://schemas.microsoft.com/office/2007/relationships/hdphoto" Target="../media/hdphoto12.wdp"/><Relationship Id="rId5" Type="http://schemas.openxmlformats.org/officeDocument/2006/relationships/image" Target="../media/image101.png"/><Relationship Id="rId4" Type="http://schemas.openxmlformats.org/officeDocument/2006/relationships/image" Target="../media/image100.jpg"/></Relationships>
</file>

<file path=ppt/slides/_rels/slide82.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notesSlide" Target="../notesSlides/notesSlide74.xml"/><Relationship Id="rId7" Type="http://schemas.openxmlformats.org/officeDocument/2006/relationships/image" Target="../media/image109.png"/><Relationship Id="rId2" Type="http://schemas.openxmlformats.org/officeDocument/2006/relationships/slideLayout" Target="../slideLayouts/slideLayout444.xml"/><Relationship Id="rId1" Type="http://schemas.openxmlformats.org/officeDocument/2006/relationships/tags" Target="../tags/tag17.xml"/><Relationship Id="rId6" Type="http://schemas.microsoft.com/office/2007/relationships/hdphoto" Target="../media/hdphoto12.wdp"/><Relationship Id="rId5" Type="http://schemas.openxmlformats.org/officeDocument/2006/relationships/image" Target="../media/image101.png"/><Relationship Id="rId4" Type="http://schemas.openxmlformats.org/officeDocument/2006/relationships/image" Target="../media/image100.jpg"/></Relationships>
</file>

<file path=ppt/slides/_rels/slide8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notesSlide" Target="../notesSlides/notesSlide75.xml"/><Relationship Id="rId7" Type="http://schemas.microsoft.com/office/2007/relationships/hdphoto" Target="../media/hdphoto17.wdp"/><Relationship Id="rId2" Type="http://schemas.openxmlformats.org/officeDocument/2006/relationships/slideLayout" Target="../slideLayouts/slideLayout422.xml"/><Relationship Id="rId1" Type="http://schemas.openxmlformats.org/officeDocument/2006/relationships/tags" Target="../tags/tag18.xml"/><Relationship Id="rId6" Type="http://schemas.openxmlformats.org/officeDocument/2006/relationships/image" Target="../media/image111.png"/><Relationship Id="rId5" Type="http://schemas.microsoft.com/office/2007/relationships/hdphoto" Target="../media/hdphoto16.wdp"/><Relationship Id="rId4" Type="http://schemas.openxmlformats.org/officeDocument/2006/relationships/image" Target="../media/image110.png"/><Relationship Id="rId9" Type="http://schemas.openxmlformats.org/officeDocument/2006/relationships/image" Target="../media/image113.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422.xml"/><Relationship Id="rId1" Type="http://schemas.openxmlformats.org/officeDocument/2006/relationships/tags" Target="../tags/tag19.xml"/><Relationship Id="rId6" Type="http://schemas.microsoft.com/office/2007/relationships/hdphoto" Target="../media/hdphoto18.wdp"/><Relationship Id="rId5" Type="http://schemas.openxmlformats.org/officeDocument/2006/relationships/image" Target="../media/image115.png"/><Relationship Id="rId4" Type="http://schemas.openxmlformats.org/officeDocument/2006/relationships/image" Target="../media/image114.jpe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22.xml"/><Relationship Id="rId1" Type="http://schemas.openxmlformats.org/officeDocument/2006/relationships/tags" Target="../tags/tag20.xml"/><Relationship Id="rId6" Type="http://schemas.microsoft.com/office/2007/relationships/hdphoto" Target="../media/hdphoto19.wdp"/><Relationship Id="rId5" Type="http://schemas.openxmlformats.org/officeDocument/2006/relationships/image" Target="../media/image117.png"/><Relationship Id="rId4" Type="http://schemas.openxmlformats.org/officeDocument/2006/relationships/image" Target="../media/image116.jpe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78.xml"/><Relationship Id="rId7" Type="http://schemas.microsoft.com/office/2007/relationships/hdphoto" Target="../media/hdphoto20.wdp"/><Relationship Id="rId2" Type="http://schemas.openxmlformats.org/officeDocument/2006/relationships/slideLayout" Target="../slideLayouts/slideLayout422.xml"/><Relationship Id="rId1" Type="http://schemas.openxmlformats.org/officeDocument/2006/relationships/tags" Target="../tags/tag21.xml"/><Relationship Id="rId6" Type="http://schemas.openxmlformats.org/officeDocument/2006/relationships/image" Target="../media/image111.png"/><Relationship Id="rId5" Type="http://schemas.microsoft.com/office/2007/relationships/hdphoto" Target="../media/hdphoto16.wdp"/><Relationship Id="rId4" Type="http://schemas.openxmlformats.org/officeDocument/2006/relationships/image" Target="../media/image110.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422.xml"/><Relationship Id="rId1" Type="http://schemas.openxmlformats.org/officeDocument/2006/relationships/tags" Target="../tags/tag22.xml"/><Relationship Id="rId5" Type="http://schemas.openxmlformats.org/officeDocument/2006/relationships/image" Target="../media/image113.jpeg"/><Relationship Id="rId4" Type="http://schemas.openxmlformats.org/officeDocument/2006/relationships/image" Target="../media/image112.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422.xml"/><Relationship Id="rId1" Type="http://schemas.openxmlformats.org/officeDocument/2006/relationships/tags" Target="../tags/tag23.xml"/><Relationship Id="rId4" Type="http://schemas.openxmlformats.org/officeDocument/2006/relationships/image" Target="../media/image118.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422.xml"/><Relationship Id="rId1" Type="http://schemas.openxmlformats.org/officeDocument/2006/relationships/tags" Target="../tags/tag24.xml"/><Relationship Id="rId5" Type="http://schemas.openxmlformats.org/officeDocument/2006/relationships/image" Target="../media/image113.jpeg"/><Relationship Id="rId4" Type="http://schemas.openxmlformats.org/officeDocument/2006/relationships/image" Target="../media/image112.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16.xml"/></Relationships>
</file>

<file path=ppt/slides/_rels/slide90.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notesSlide" Target="../notesSlides/notesSlide82.xml"/><Relationship Id="rId7" Type="http://schemas.microsoft.com/office/2007/relationships/hdphoto" Target="../media/hdphoto17.wdp"/><Relationship Id="rId2" Type="http://schemas.openxmlformats.org/officeDocument/2006/relationships/slideLayout" Target="../slideLayouts/slideLayout422.xml"/><Relationship Id="rId1" Type="http://schemas.openxmlformats.org/officeDocument/2006/relationships/tags" Target="../tags/tag25.xml"/><Relationship Id="rId6" Type="http://schemas.openxmlformats.org/officeDocument/2006/relationships/image" Target="../media/image111.png"/><Relationship Id="rId5" Type="http://schemas.microsoft.com/office/2007/relationships/hdphoto" Target="../media/hdphoto16.wdp"/><Relationship Id="rId4" Type="http://schemas.openxmlformats.org/officeDocument/2006/relationships/image" Target="../media/image110.png"/><Relationship Id="rId9" Type="http://schemas.openxmlformats.org/officeDocument/2006/relationships/image" Target="../media/image113.jpe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427.xml"/><Relationship Id="rId1" Type="http://schemas.openxmlformats.org/officeDocument/2006/relationships/tags" Target="../tags/tag26.xml"/><Relationship Id="rId4" Type="http://schemas.openxmlformats.org/officeDocument/2006/relationships/image" Target="../media/image119.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422.xml"/><Relationship Id="rId1" Type="http://schemas.openxmlformats.org/officeDocument/2006/relationships/tags" Target="../tags/tag27.xml"/><Relationship Id="rId5" Type="http://schemas.openxmlformats.org/officeDocument/2006/relationships/image" Target="../media/image121.jpeg"/><Relationship Id="rId4" Type="http://schemas.openxmlformats.org/officeDocument/2006/relationships/image" Target="../media/image120.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422.xml"/><Relationship Id="rId1" Type="http://schemas.openxmlformats.org/officeDocument/2006/relationships/tags" Target="../tags/tag28.xml"/><Relationship Id="rId5" Type="http://schemas.microsoft.com/office/2007/relationships/hdphoto" Target="../media/hdphoto21.wdp"/><Relationship Id="rId4" Type="http://schemas.openxmlformats.org/officeDocument/2006/relationships/image" Target="../media/image122.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422.xml"/><Relationship Id="rId1" Type="http://schemas.openxmlformats.org/officeDocument/2006/relationships/tags" Target="../tags/tag29.xml"/><Relationship Id="rId4" Type="http://schemas.openxmlformats.org/officeDocument/2006/relationships/image" Target="../media/image123.jpe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422.xml"/><Relationship Id="rId1" Type="http://schemas.openxmlformats.org/officeDocument/2006/relationships/tags" Target="../tags/tag30.xml"/><Relationship Id="rId5" Type="http://schemas.microsoft.com/office/2007/relationships/hdphoto" Target="../media/hdphoto21.wdp"/><Relationship Id="rId4" Type="http://schemas.openxmlformats.org/officeDocument/2006/relationships/image" Target="../media/image122.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422.xml"/><Relationship Id="rId1" Type="http://schemas.openxmlformats.org/officeDocument/2006/relationships/tags" Target="../tags/tag31.xml"/><Relationship Id="rId4" Type="http://schemas.openxmlformats.org/officeDocument/2006/relationships/image" Target="../media/image123.jpe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89.xml"/><Relationship Id="rId7" Type="http://schemas.microsoft.com/office/2007/relationships/hdphoto" Target="../media/hdphoto22.wdp"/><Relationship Id="rId2" Type="http://schemas.openxmlformats.org/officeDocument/2006/relationships/slideLayout" Target="../slideLayouts/slideLayout422.xml"/><Relationship Id="rId1" Type="http://schemas.openxmlformats.org/officeDocument/2006/relationships/tags" Target="../tags/tag32.xml"/><Relationship Id="rId6" Type="http://schemas.openxmlformats.org/officeDocument/2006/relationships/image" Target="../media/image124.png"/><Relationship Id="rId5" Type="http://schemas.microsoft.com/office/2007/relationships/hdphoto" Target="../media/hdphoto21.wdp"/><Relationship Id="rId4" Type="http://schemas.openxmlformats.org/officeDocument/2006/relationships/image" Target="../media/image122.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422.xml"/><Relationship Id="rId1" Type="http://schemas.openxmlformats.org/officeDocument/2006/relationships/tags" Target="../tags/tag33.xml"/><Relationship Id="rId4" Type="http://schemas.openxmlformats.org/officeDocument/2006/relationships/image" Target="../media/image123.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422.xml"/><Relationship Id="rId1" Type="http://schemas.openxmlformats.org/officeDocument/2006/relationships/tags" Target="../tags/tag34.xml"/><Relationship Id="rId5" Type="http://schemas.microsoft.com/office/2007/relationships/hdphoto" Target="../media/hdphoto21.wdp"/><Relationship Id="rId4" Type="http://schemas.openxmlformats.org/officeDocument/2006/relationships/image" Target="../media/image12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263170" name="Rectangle 4"/>
          <p:cNvSpPr>
            <a:spLocks noGrp="1" noChangeArrowheads="1"/>
          </p:cNvSpPr>
          <p:nvPr>
            <p:ph type="title"/>
          </p:nvPr>
        </p:nvSpPr>
        <p:spPr/>
        <p:txBody>
          <a:bodyPr/>
          <a:lstStyle/>
          <a:p>
            <a:pPr eaLnBrk="1" hangingPunct="1"/>
            <a:r>
              <a:rPr lang="en-US" dirty="0">
                <a:solidFill>
                  <a:srgbClr val="000000"/>
                </a:solidFill>
                <a:latin typeface="Times New Roman" charset="0"/>
              </a:rPr>
              <a:t>Luke Title Slide</a:t>
            </a:r>
            <a:endParaRPr lang="en-US" dirty="0">
              <a:latin typeface="Times New Roman" charset="0"/>
            </a:endParaRPr>
          </a:p>
        </p:txBody>
      </p:sp>
      <p:pic>
        <p:nvPicPr>
          <p:cNvPr id="1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263172" name="Picture 1"/>
          <p:cNvSpPr>
            <a:spLocks noChangeAspect="1"/>
          </p:cNvSpPr>
          <p:nvPr/>
        </p:nvSpPr>
        <p:spPr bwMode="auto">
          <a:xfrm>
            <a:off x="3924301" y="115888"/>
            <a:ext cx="5080000" cy="356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7" tIns="45714" rIns="91427" bIns="45714"/>
          <a:lstStyle/>
          <a:p>
            <a:endParaRPr lang="en-US">
              <a:solidFill>
                <a:srgbClr val="FFFFCC"/>
              </a:solidFill>
            </a:endParaRPr>
          </a:p>
        </p:txBody>
      </p:sp>
      <p:sp>
        <p:nvSpPr>
          <p:cNvPr id="263173" name="Picture 2"/>
          <p:cNvSpPr>
            <a:spLocks noChangeAspect="1"/>
          </p:cNvSpPr>
          <p:nvPr/>
        </p:nvSpPr>
        <p:spPr bwMode="auto">
          <a:xfrm>
            <a:off x="4362450" y="3519489"/>
            <a:ext cx="3810000" cy="2501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7" tIns="45714" rIns="91427" bIns="45714"/>
          <a:lstStyle/>
          <a:p>
            <a:endParaRPr lang="en-US">
              <a:solidFill>
                <a:srgbClr val="FFFFCC"/>
              </a:solidFill>
            </a:endParaRPr>
          </a:p>
        </p:txBody>
      </p:sp>
      <p:sp>
        <p:nvSpPr>
          <p:cNvPr id="263174" name="Picture 3"/>
          <p:cNvSpPr>
            <a:spLocks noChangeAspect="1"/>
          </p:cNvSpPr>
          <p:nvPr/>
        </p:nvSpPr>
        <p:spPr bwMode="auto">
          <a:xfrm>
            <a:off x="179389" y="188914"/>
            <a:ext cx="5080000" cy="331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7" tIns="45714" rIns="91427" bIns="45714"/>
          <a:lstStyle/>
          <a:p>
            <a:endParaRPr lang="en-US">
              <a:solidFill>
                <a:srgbClr val="FFFFCC"/>
              </a:solidFill>
            </a:endParaRPr>
          </a:p>
        </p:txBody>
      </p:sp>
      <p:sp>
        <p:nvSpPr>
          <p:cNvPr id="263175" name="WordArt 3"/>
          <p:cNvSpPr>
            <a:spLocks noChangeArrowheads="1" noChangeShapeType="1" noTextEdit="1"/>
          </p:cNvSpPr>
          <p:nvPr/>
        </p:nvSpPr>
        <p:spPr bwMode="auto">
          <a:xfrm>
            <a:off x="395288" y="3645025"/>
            <a:ext cx="5080000" cy="2743200"/>
          </a:xfrm>
          <a:prstGeom prst="rect">
            <a:avLst/>
          </a:prstGeom>
        </p:spPr>
        <p:txBody>
          <a:bodyPr wrap="none" lIns="91427" tIns="45714" rIns="91427" bIns="45714" fromWordArt="1">
            <a:prstTxWarp prst="textDoubleWave1">
              <a:avLst>
                <a:gd name="adj1" fmla="val 6500"/>
                <a:gd name="adj2" fmla="val 0"/>
              </a:avLst>
            </a:prstTxWarp>
          </a:bodyPr>
          <a:lstStyle/>
          <a:p>
            <a:pPr algn="ctr"/>
            <a:r>
              <a:rPr lang="en-US" sz="3600" kern="10" dirty="0">
                <a:ln w="12700" cap="sq">
                  <a:solidFill>
                    <a:srgbClr val="000099"/>
                  </a:solidFill>
                  <a:round/>
                  <a:headEnd type="none" w="sm" len="sm"/>
                  <a:tailEnd type="none" w="sm" len="sm"/>
                </a:ln>
                <a:solidFill>
                  <a:srgbClr val="33CCFF"/>
                </a:solidFill>
                <a:effectLst>
                  <a:outerShdw blurRad="63500" dist="125724" dir="18900000" algn="ctr" rotWithShape="0">
                    <a:srgbClr val="000099">
                      <a:alpha val="74997"/>
                    </a:srgbClr>
                  </a:outerShdw>
                </a:effectLst>
                <a:latin typeface="Impact"/>
                <a:ea typeface="Impact"/>
                <a:cs typeface="Impact"/>
              </a:rPr>
              <a:t>Luke 13–24</a:t>
            </a:r>
          </a:p>
        </p:txBody>
      </p:sp>
      <p:sp>
        <p:nvSpPr>
          <p:cNvPr id="9" name="Rectangle 8">
            <a:extLst>
              <a:ext uri="{FF2B5EF4-FFF2-40B4-BE49-F238E27FC236}">
                <a16:creationId xmlns:a16="http://schemas.microsoft.com/office/drawing/2014/main" id="{EC32717E-04D3-E546-A018-A2372DF5AC04}"/>
              </a:ext>
            </a:extLst>
          </p:cNvPr>
          <p:cNvSpPr>
            <a:spLocks noChangeArrowheads="1"/>
          </p:cNvSpPr>
          <p:nvPr/>
        </p:nvSpPr>
        <p:spPr bwMode="auto">
          <a:xfrm>
            <a:off x="0" y="6385034"/>
            <a:ext cx="9144000" cy="468339"/>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lIns="91430" tIns="45715" rIns="91430" bIns="45715" anchor="ctr"/>
          <a:lstStyle/>
          <a:p>
            <a:pPr marL="0" marR="0" lvl="0" indent="0" algn="ctr" defTabSz="457150" rtl="0" eaLnBrk="1" fontAlgn="auto" latinLnBrk="0" hangingPunct="1">
              <a:lnSpc>
                <a:spcPct val="100000"/>
              </a:lnSpc>
              <a:spcBef>
                <a:spcPct val="20000"/>
              </a:spcBef>
              <a:spcAft>
                <a:spcPts val="0"/>
              </a:spcAft>
              <a:buClr>
                <a:srgbClr val="FFCC00"/>
              </a:buClr>
              <a:buSzPct val="70000"/>
              <a:buFontTx/>
              <a:buNone/>
              <a:tabLst/>
              <a:defRPr/>
            </a:pP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Dr. Rick Griffith • </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Jordan Evangelical Theological Seminary</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 • BibleStudyDownloads.org</a:t>
            </a:r>
          </a:p>
        </p:txBody>
      </p:sp>
    </p:spTree>
    <p:extLst>
      <p:ext uri="{BB962C8B-B14F-4D97-AF65-F5344CB8AC3E}">
        <p14:creationId xmlns:p14="http://schemas.microsoft.com/office/powerpoint/2010/main" val="2910938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Sheep tend to stray.</a:t>
            </a:r>
          </a:p>
        </p:txBody>
      </p:sp>
      <p:pic>
        <p:nvPicPr>
          <p:cNvPr id="5122" name="Picture 2">
            <a:extLst>
              <a:ext uri="{FF2B5EF4-FFF2-40B4-BE49-F238E27FC236}">
                <a16:creationId xmlns:a16="http://schemas.microsoft.com/office/drawing/2014/main" id="{3A2ECD8B-31FA-6440-A804-F8B7D47607B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010" y="1133061"/>
            <a:ext cx="9144000" cy="572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9350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20ECFA-B93A-4337-B0E1-4A1D2D3035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2400" y="152400"/>
            <a:ext cx="8812549" cy="6553200"/>
          </a:xfrm>
          <a:prstGeom prst="rect">
            <a:avLst/>
          </a:prstGeom>
          <a:ln w="228600" cap="sq" cmpd="thickThin">
            <a:solidFill>
              <a:srgbClr val="000000"/>
            </a:solidFill>
            <a:prstDash val="solid"/>
            <a:miter lim="800000"/>
          </a:ln>
          <a:effectLst>
            <a:innerShdw blurRad="76200">
              <a:srgbClr val="000000"/>
            </a:innerShdw>
          </a:effectLst>
        </p:spPr>
      </p:pic>
      <p:sp>
        <p:nvSpPr>
          <p:cNvPr id="11" name="TextBox 10">
            <a:extLst>
              <a:ext uri="{FF2B5EF4-FFF2-40B4-BE49-F238E27FC236}">
                <a16:creationId xmlns:a16="http://schemas.microsoft.com/office/drawing/2014/main" id="{E039FBC4-3CCF-447C-9988-AF52FB5B18B8}"/>
              </a:ext>
            </a:extLst>
          </p:cNvPr>
          <p:cNvSpPr txBox="1"/>
          <p:nvPr/>
        </p:nvSpPr>
        <p:spPr>
          <a:xfrm>
            <a:off x="3200400" y="329625"/>
            <a:ext cx="2895600" cy="61555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omic Sans MS" panose="030F0702030302020204" pitchFamily="66" charset="0"/>
                <a:ea typeface="+mn-ea"/>
                <a:cs typeface="+mn-cs"/>
              </a:rPr>
              <a:t>LAZARUS</a:t>
            </a:r>
          </a:p>
        </p:txBody>
      </p:sp>
      <p:sp>
        <p:nvSpPr>
          <p:cNvPr id="12" name="TextBox 11">
            <a:extLst>
              <a:ext uri="{FF2B5EF4-FFF2-40B4-BE49-F238E27FC236}">
                <a16:creationId xmlns:a16="http://schemas.microsoft.com/office/drawing/2014/main" id="{F22912E0-0F5F-432E-A4FF-14571DC509D8}"/>
              </a:ext>
            </a:extLst>
          </p:cNvPr>
          <p:cNvSpPr txBox="1"/>
          <p:nvPr/>
        </p:nvSpPr>
        <p:spPr>
          <a:xfrm>
            <a:off x="376451" y="4640510"/>
            <a:ext cx="85839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He feasted in a place of honor (Matt. 8:11)</a:t>
            </a:r>
            <a:endPar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endParaRPr>
          </a:p>
        </p:txBody>
      </p:sp>
      <p:sp>
        <p:nvSpPr>
          <p:cNvPr id="13" name="TextBox 12">
            <a:extLst>
              <a:ext uri="{FF2B5EF4-FFF2-40B4-BE49-F238E27FC236}">
                <a16:creationId xmlns:a16="http://schemas.microsoft.com/office/drawing/2014/main" id="{2E6E4326-42F2-4E01-81BD-6285B7057F0C}"/>
              </a:ext>
            </a:extLst>
          </p:cNvPr>
          <p:cNvSpPr txBox="1"/>
          <p:nvPr/>
        </p:nvSpPr>
        <p:spPr>
          <a:xfrm>
            <a:off x="376451" y="3670330"/>
            <a:ext cx="7772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He died and was carried by angels to </a:t>
            </a:r>
            <a:b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  “Abraham’s bosom” (paradise; heaven)</a:t>
            </a:r>
            <a:endPar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endParaRPr>
          </a:p>
        </p:txBody>
      </p:sp>
      <p:sp>
        <p:nvSpPr>
          <p:cNvPr id="14" name="TextBox 13">
            <a:extLst>
              <a:ext uri="{FF2B5EF4-FFF2-40B4-BE49-F238E27FC236}">
                <a16:creationId xmlns:a16="http://schemas.microsoft.com/office/drawing/2014/main" id="{C91172AE-CA0C-41B7-B242-8A70C35AB839}"/>
              </a:ext>
            </a:extLst>
          </p:cNvPr>
          <p:cNvSpPr txBox="1"/>
          <p:nvPr/>
        </p:nvSpPr>
        <p:spPr>
          <a:xfrm>
            <a:off x="376451" y="5163730"/>
            <a:ext cx="7772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He was in comfort</a:t>
            </a:r>
            <a:endPar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endParaRPr>
          </a:p>
        </p:txBody>
      </p:sp>
      <p:sp>
        <p:nvSpPr>
          <p:cNvPr id="8" name="TextBox 7">
            <a:extLst>
              <a:ext uri="{FF2B5EF4-FFF2-40B4-BE49-F238E27FC236}">
                <a16:creationId xmlns:a16="http://schemas.microsoft.com/office/drawing/2014/main" id="{002D557A-FCF7-4A46-85B0-05EEBEC51872}"/>
              </a:ext>
            </a:extLst>
          </p:cNvPr>
          <p:cNvSpPr txBox="1"/>
          <p:nvPr/>
        </p:nvSpPr>
        <p:spPr>
          <a:xfrm>
            <a:off x="376451" y="5686950"/>
            <a:ext cx="8577049" cy="954107"/>
          </a:xfrm>
          <a:prstGeom prst="rect">
            <a:avLst/>
          </a:prstGeom>
          <a:noFill/>
        </p:spPr>
        <p:txBody>
          <a:bodyPr wrap="square" rtlCol="0">
            <a:spAutoFit/>
          </a:bodyPr>
          <a:lstStyle/>
          <a:p>
            <a:pPr marL="287338" marR="0" lvl="0" indent="-277813"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a:t>
            </a: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He had received bad things in life, but his </a:t>
            </a:r>
            <a:b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trust in God resulted in eternal comfort</a:t>
            </a:r>
            <a:endPar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3624597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EC4E30-1FF9-4F66-8009-84007FD9175D}"/>
              </a:ext>
            </a:extLst>
          </p:cNvPr>
          <p:cNvSpPr/>
          <p:nvPr/>
        </p:nvSpPr>
        <p:spPr>
          <a:xfrm>
            <a:off x="176463" y="128337"/>
            <a:ext cx="8807116" cy="659330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DD1DD8F-DA81-44B3-A746-CAB17EE4978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208547" y="136358"/>
            <a:ext cx="8742947" cy="5838552"/>
          </a:xfrm>
          <a:prstGeom prst="rect">
            <a:avLst/>
          </a:prstGeom>
        </p:spPr>
      </p:pic>
      <p:sp>
        <p:nvSpPr>
          <p:cNvPr id="10" name="TextBox 9">
            <a:extLst>
              <a:ext uri="{FF2B5EF4-FFF2-40B4-BE49-F238E27FC236}">
                <a16:creationId xmlns:a16="http://schemas.microsoft.com/office/drawing/2014/main" id="{F1463B24-D41C-435B-B642-6C4B4330094F}"/>
              </a:ext>
            </a:extLst>
          </p:cNvPr>
          <p:cNvSpPr txBox="1"/>
          <p:nvPr/>
        </p:nvSpPr>
        <p:spPr>
          <a:xfrm>
            <a:off x="2269830" y="5374153"/>
            <a:ext cx="6525827"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FE0000"/>
                  </a:solidFill>
                  <a:prstDash val="solid"/>
                </a:ln>
                <a:solidFill>
                  <a:prstClr val="black"/>
                </a:solidFill>
                <a:effectLst>
                  <a:glow rad="215900">
                    <a:prstClr val="white">
                      <a:alpha val="60000"/>
                    </a:prstClr>
                  </a:glow>
                </a:effectLst>
                <a:uLnTx/>
                <a:uFillTx/>
                <a:latin typeface="Comic Sans MS" panose="030F0702030302020204" pitchFamily="66" charset="0"/>
                <a:ea typeface="+mn-ea"/>
                <a:cs typeface="+mn-cs"/>
              </a:rPr>
              <a:t>What do we learn about hell?</a:t>
            </a:r>
          </a:p>
        </p:txBody>
      </p:sp>
      <p:sp>
        <p:nvSpPr>
          <p:cNvPr id="18" name="TextBox 17">
            <a:extLst>
              <a:ext uri="{FF2B5EF4-FFF2-40B4-BE49-F238E27FC236}">
                <a16:creationId xmlns:a16="http://schemas.microsoft.com/office/drawing/2014/main" id="{ABF39153-C887-4FC7-A3E8-3A9C7728FB0D}"/>
              </a:ext>
            </a:extLst>
          </p:cNvPr>
          <p:cNvSpPr txBox="1"/>
          <p:nvPr/>
        </p:nvSpPr>
        <p:spPr>
          <a:xfrm>
            <a:off x="391314" y="1119354"/>
            <a:ext cx="8534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None want friends/family to join them there</a:t>
            </a:r>
          </a:p>
        </p:txBody>
      </p:sp>
      <p:sp>
        <p:nvSpPr>
          <p:cNvPr id="19" name="TextBox 18">
            <a:extLst>
              <a:ext uri="{FF2B5EF4-FFF2-40B4-BE49-F238E27FC236}">
                <a16:creationId xmlns:a16="http://schemas.microsoft.com/office/drawing/2014/main" id="{8198F1E9-A4D0-4290-A99C-DCABD79BAF54}"/>
              </a:ext>
            </a:extLst>
          </p:cNvPr>
          <p:cNvSpPr txBox="1"/>
          <p:nvPr/>
        </p:nvSpPr>
        <p:spPr>
          <a:xfrm>
            <a:off x="406782" y="1636048"/>
            <a:ext cx="860257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All realize there is no second chance</a:t>
            </a:r>
          </a:p>
        </p:txBody>
      </p:sp>
      <p:sp>
        <p:nvSpPr>
          <p:cNvPr id="20" name="TextBox 19">
            <a:extLst>
              <a:ext uri="{FF2B5EF4-FFF2-40B4-BE49-F238E27FC236}">
                <a16:creationId xmlns:a16="http://schemas.microsoft.com/office/drawing/2014/main" id="{8DAE7506-7D94-4C01-84F2-D34B2C12790B}"/>
              </a:ext>
            </a:extLst>
          </p:cNvPr>
          <p:cNvSpPr txBox="1"/>
          <p:nvPr/>
        </p:nvSpPr>
        <p:spPr>
          <a:xfrm>
            <a:off x="430977" y="2158801"/>
            <a:ext cx="85783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None will claim they are there by mistake</a:t>
            </a:r>
          </a:p>
        </p:txBody>
      </p:sp>
      <p:sp>
        <p:nvSpPr>
          <p:cNvPr id="21" name="TextBox 20">
            <a:extLst>
              <a:ext uri="{FF2B5EF4-FFF2-40B4-BE49-F238E27FC236}">
                <a16:creationId xmlns:a16="http://schemas.microsoft.com/office/drawing/2014/main" id="{80E572D9-4034-48CA-9F1F-7EB0D4AF8505}"/>
              </a:ext>
            </a:extLst>
          </p:cNvPr>
          <p:cNvSpPr txBox="1"/>
          <p:nvPr/>
        </p:nvSpPr>
        <p:spPr>
          <a:xfrm>
            <a:off x="406782" y="599028"/>
            <a:ext cx="7848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Most never expected to end up there</a:t>
            </a:r>
          </a:p>
        </p:txBody>
      </p:sp>
      <p:pic>
        <p:nvPicPr>
          <p:cNvPr id="26" name="Picture 25">
            <a:extLst>
              <a:ext uri="{FF2B5EF4-FFF2-40B4-BE49-F238E27FC236}">
                <a16:creationId xmlns:a16="http://schemas.microsoft.com/office/drawing/2014/main" id="{D40B870C-DFC9-4B75-A087-AF66B3985CC6}"/>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0" b="98093" l="0" r="100000">
                        <a14:foregroundMark x1="11294" y1="89918" x2="24846" y2="94823"/>
                        <a14:foregroundMark x1="24846" y1="94823" x2="66324" y2="93460"/>
                        <a14:foregroundMark x1="66324" y1="93460" x2="89117" y2="98365"/>
                        <a14:foregroundMark x1="89117" y1="98365" x2="94456" y2="94278"/>
                      </a14:backgroundRemoval>
                    </a14:imgEffect>
                  </a14:imgLayer>
                </a14:imgProps>
              </a:ext>
              <a:ext uri="{28A0092B-C50C-407E-A947-70E740481C1C}">
                <a14:useLocalDpi xmlns:a14="http://schemas.microsoft.com/office/drawing/2010/main"/>
              </a:ext>
            </a:extLst>
          </a:blip>
          <a:srcRect/>
          <a:stretch/>
        </p:blipFill>
        <p:spPr>
          <a:xfrm>
            <a:off x="232260" y="4850428"/>
            <a:ext cx="2667000" cy="200757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779745823"/>
      </p:ext>
    </p:extLst>
  </p:cSld>
  <p:clrMapOvr>
    <a:masterClrMapping/>
  </p:clrMapOvr>
  <mc:AlternateContent xmlns:mc="http://schemas.openxmlformats.org/markup-compatibility/2006" xmlns:p14="http://schemas.microsoft.com/office/powerpoint/2010/main">
    <mc:Choice Requires="p14">
      <p:transition spd="slow" p14:dur="3900">
        <p14:glitter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603E00-DBC3-45AA-A525-2D3825EBA3D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87455" y="152400"/>
            <a:ext cx="8762997" cy="6553200"/>
          </a:xfrm>
          <a:prstGeom prst="rect">
            <a:avLst/>
          </a:prstGeom>
          <a:ln w="228600" cap="sq" cmpd="thickThin">
            <a:solidFill>
              <a:srgbClr val="000000"/>
            </a:solidFill>
            <a:prstDash val="solid"/>
            <a:miter lim="800000"/>
          </a:ln>
          <a:effectLst>
            <a:innerShdw blurRad="76200">
              <a:srgbClr val="000000"/>
            </a:innerShdw>
          </a:effectLst>
        </p:spPr>
      </p:pic>
      <p:sp>
        <p:nvSpPr>
          <p:cNvPr id="6" name="TextBox 5"/>
          <p:cNvSpPr txBox="1"/>
          <p:nvPr/>
        </p:nvSpPr>
        <p:spPr>
          <a:xfrm>
            <a:off x="2911603" y="152400"/>
            <a:ext cx="33147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50" normalizeH="0" baseline="0" noProof="0" dirty="0">
                <a:ln w="9525" cmpd="sng">
                  <a:solidFill>
                    <a:srgbClr val="5C2C04"/>
                  </a:solidFill>
                  <a:prstDash val="solid"/>
                </a:ln>
                <a:solidFill>
                  <a:prstClr val="white"/>
                </a:solidFill>
                <a:effectLst>
                  <a:glow rad="127000">
                    <a:prstClr val="black"/>
                  </a:glow>
                </a:effectLst>
                <a:uLnTx/>
                <a:uFillTx/>
                <a:latin typeface="Comic Sans MS" panose="030F0702030302020204" pitchFamily="66" charset="0"/>
                <a:ea typeface="+mn-ea"/>
                <a:cs typeface="+mn-cs"/>
                <a:sym typeface="Wingdings"/>
              </a:rPr>
              <a:t>Luke 16:31</a:t>
            </a:r>
            <a:endParaRPr kumimoji="0" lang="en-US" sz="2900" b="1" i="0" u="none" strike="noStrike" kern="1200" cap="none" spc="50" normalizeH="0" baseline="0" noProof="0" dirty="0">
              <a:ln w="9525" cmpd="sng">
                <a:solidFill>
                  <a:srgbClr val="5C2C04"/>
                </a:solidFill>
                <a:prstDash val="solid"/>
              </a:ln>
              <a:solidFill>
                <a:prstClr val="white"/>
              </a:solidFill>
              <a:effectLst>
                <a:glow rad="127000">
                  <a:prstClr val="black"/>
                </a:glow>
              </a:effectLst>
              <a:uLnTx/>
              <a:uFillTx/>
              <a:latin typeface="Comic Sans MS" panose="030F0702030302020204" pitchFamily="66" charset="0"/>
              <a:ea typeface="+mn-ea"/>
              <a:cs typeface="+mn-cs"/>
            </a:endParaRPr>
          </a:p>
        </p:txBody>
      </p:sp>
      <p:grpSp>
        <p:nvGrpSpPr>
          <p:cNvPr id="30" name="Group 29">
            <a:extLst>
              <a:ext uri="{FF2B5EF4-FFF2-40B4-BE49-F238E27FC236}">
                <a16:creationId xmlns:a16="http://schemas.microsoft.com/office/drawing/2014/main" id="{C6AC2C53-04D6-432F-969E-144A969F6E7A}"/>
              </a:ext>
            </a:extLst>
          </p:cNvPr>
          <p:cNvGrpSpPr/>
          <p:nvPr/>
        </p:nvGrpSpPr>
        <p:grpSpPr>
          <a:xfrm>
            <a:off x="5852234" y="620723"/>
            <a:ext cx="3063166" cy="3426347"/>
            <a:chOff x="3352800" y="3124200"/>
            <a:chExt cx="2994260" cy="3048982"/>
          </a:xfrm>
        </p:grpSpPr>
        <p:sp>
          <p:nvSpPr>
            <p:cNvPr id="31" name="Explosion: 8 Points 30">
              <a:extLst>
                <a:ext uri="{FF2B5EF4-FFF2-40B4-BE49-F238E27FC236}">
                  <a16:creationId xmlns:a16="http://schemas.microsoft.com/office/drawing/2014/main" id="{2357908E-970C-40C9-B5A3-7FBF647951C1}"/>
                </a:ext>
              </a:extLst>
            </p:cNvPr>
            <p:cNvSpPr/>
            <p:nvPr/>
          </p:nvSpPr>
          <p:spPr>
            <a:xfrm>
              <a:off x="3352800" y="3124200"/>
              <a:ext cx="2994260" cy="3048982"/>
            </a:xfrm>
            <a:prstGeom prst="irregularSeal1">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l="50000" t="50000" r="50000" b="50000"/>
              </a:path>
              <a:tileRect/>
            </a:gradFill>
            <a:ln w="28575">
              <a:solidFill>
                <a:schemeClr val="bg1"/>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glow rad="127000">
                    <a:prstClr val="black"/>
                  </a:glow>
                </a:effectLst>
                <a:uLnTx/>
                <a:uFillTx/>
                <a:latin typeface="Calibri"/>
                <a:ea typeface="+mn-ea"/>
                <a:cs typeface="+mn-cs"/>
              </a:endParaRPr>
            </a:p>
          </p:txBody>
        </p:sp>
        <p:sp>
          <p:nvSpPr>
            <p:cNvPr id="32" name="TextBox 31">
              <a:extLst>
                <a:ext uri="{FF2B5EF4-FFF2-40B4-BE49-F238E27FC236}">
                  <a16:creationId xmlns:a16="http://schemas.microsoft.com/office/drawing/2014/main" id="{5271DFD7-477B-4B2E-B169-A2916EB89569}"/>
                </a:ext>
              </a:extLst>
            </p:cNvPr>
            <p:cNvSpPr txBox="1"/>
            <p:nvPr/>
          </p:nvSpPr>
          <p:spPr>
            <a:xfrm>
              <a:off x="3489560" y="4115782"/>
              <a:ext cx="2857500" cy="8490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9525" cmpd="sng">
                    <a:solidFill>
                      <a:srgbClr val="F79646">
                        <a:lumMod val="75000"/>
                      </a:srgbClr>
                    </a:solidFill>
                    <a:prstDash val="solid"/>
                  </a:ln>
                  <a:solidFill>
                    <a:prstClr val="white"/>
                  </a:solidFill>
                  <a:effectLst>
                    <a:glow rad="127000">
                      <a:prstClr val="black"/>
                    </a:glow>
                  </a:effectLst>
                  <a:uLnTx/>
                  <a:uFillTx/>
                  <a:latin typeface="Comic Sans MS" panose="030F0702030302020204" pitchFamily="66" charset="0"/>
                  <a:ea typeface="+mn-ea"/>
                  <a:cs typeface="+mn-cs"/>
                  <a:sym typeface="Wingdings"/>
                </a:rPr>
                <a:t>They were warned!</a:t>
              </a:r>
              <a:endParaRPr kumimoji="0" lang="en-US" sz="2800" b="1" i="0" u="none" strike="noStrike" kern="1200" cap="none" spc="50" normalizeH="0" baseline="0" noProof="0" dirty="0">
                <a:ln w="9525" cmpd="sng">
                  <a:solidFill>
                    <a:srgbClr val="F79646">
                      <a:lumMod val="75000"/>
                    </a:srgbClr>
                  </a:solidFill>
                  <a:prstDash val="solid"/>
                </a:ln>
                <a:solidFill>
                  <a:prstClr val="white"/>
                </a:solidFill>
                <a:effectLst>
                  <a:glow rad="127000">
                    <a:prstClr val="black"/>
                  </a:glow>
                </a:effectLst>
                <a:uLnTx/>
                <a:uFillTx/>
                <a:latin typeface="Comic Sans MS" panose="030F0702030302020204" pitchFamily="66" charset="0"/>
                <a:ea typeface="+mn-ea"/>
                <a:cs typeface="+mn-cs"/>
              </a:endParaRPr>
            </a:p>
          </p:txBody>
        </p:sp>
      </p:grpSp>
      <p:sp>
        <p:nvSpPr>
          <p:cNvPr id="11" name="TextBox 10">
            <a:extLst>
              <a:ext uri="{FF2B5EF4-FFF2-40B4-BE49-F238E27FC236}">
                <a16:creationId xmlns:a16="http://schemas.microsoft.com/office/drawing/2014/main" id="{E7AEA690-7889-4CEF-ACA7-50666CC930C5}"/>
              </a:ext>
            </a:extLst>
          </p:cNvPr>
          <p:cNvSpPr txBox="1"/>
          <p:nvPr/>
        </p:nvSpPr>
        <p:spPr>
          <a:xfrm>
            <a:off x="693057" y="4427589"/>
            <a:ext cx="739139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The Scriptures are a sufficient warning</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12" name="TextBox 11">
            <a:extLst>
              <a:ext uri="{FF2B5EF4-FFF2-40B4-BE49-F238E27FC236}">
                <a16:creationId xmlns:a16="http://schemas.microsoft.com/office/drawing/2014/main" id="{41322559-968F-40AC-A6AF-7158288445CB}"/>
              </a:ext>
            </a:extLst>
          </p:cNvPr>
          <p:cNvSpPr txBox="1"/>
          <p:nvPr/>
        </p:nvSpPr>
        <p:spPr>
          <a:xfrm>
            <a:off x="693057" y="4950809"/>
            <a:ext cx="822234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Even miracles won’t convince a hard heart</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13" name="TextBox 12">
            <a:extLst>
              <a:ext uri="{FF2B5EF4-FFF2-40B4-BE49-F238E27FC236}">
                <a16:creationId xmlns:a16="http://schemas.microsoft.com/office/drawing/2014/main" id="{11A3F07A-7091-4FF3-A9F4-CFD144979FE4}"/>
              </a:ext>
            </a:extLst>
          </p:cNvPr>
          <p:cNvSpPr txBox="1"/>
          <p:nvPr/>
        </p:nvSpPr>
        <p:spPr>
          <a:xfrm>
            <a:off x="1143000" y="5507331"/>
            <a:ext cx="822234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John 11:43-46,53 (Lazarus)</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14" name="TextBox 13">
            <a:extLst>
              <a:ext uri="{FF2B5EF4-FFF2-40B4-BE49-F238E27FC236}">
                <a16:creationId xmlns:a16="http://schemas.microsoft.com/office/drawing/2014/main" id="{E2E55E93-751A-4D77-BFC2-8E38EF54911C}"/>
              </a:ext>
            </a:extLst>
          </p:cNvPr>
          <p:cNvSpPr txBox="1"/>
          <p:nvPr/>
        </p:nvSpPr>
        <p:spPr>
          <a:xfrm>
            <a:off x="1142999" y="6046458"/>
            <a:ext cx="822234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Matthew 28:11-15 (Jesus)</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34188106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2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20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EC4E30-1FF9-4F66-8009-84007FD9175D}"/>
              </a:ext>
            </a:extLst>
          </p:cNvPr>
          <p:cNvSpPr/>
          <p:nvPr/>
        </p:nvSpPr>
        <p:spPr>
          <a:xfrm>
            <a:off x="176463" y="128337"/>
            <a:ext cx="8807116" cy="659330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DD1DD8F-DA81-44B3-A746-CAB17EE4978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208547" y="128337"/>
            <a:ext cx="8742947" cy="5846573"/>
          </a:xfrm>
          <a:prstGeom prst="rect">
            <a:avLst/>
          </a:prstGeom>
        </p:spPr>
      </p:pic>
      <p:sp>
        <p:nvSpPr>
          <p:cNvPr id="10" name="TextBox 9">
            <a:extLst>
              <a:ext uri="{FF2B5EF4-FFF2-40B4-BE49-F238E27FC236}">
                <a16:creationId xmlns:a16="http://schemas.microsoft.com/office/drawing/2014/main" id="{F1463B24-D41C-435B-B642-6C4B4330094F}"/>
              </a:ext>
            </a:extLst>
          </p:cNvPr>
          <p:cNvSpPr txBox="1"/>
          <p:nvPr/>
        </p:nvSpPr>
        <p:spPr>
          <a:xfrm>
            <a:off x="2385913" y="4967316"/>
            <a:ext cx="6525827" cy="1754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FE0000"/>
                  </a:solidFill>
                  <a:prstDash val="solid"/>
                </a:ln>
                <a:solidFill>
                  <a:prstClr val="black"/>
                </a:solidFill>
                <a:effectLst>
                  <a:glow rad="215900">
                    <a:prstClr val="white">
                      <a:alpha val="60000"/>
                    </a:prstClr>
                  </a:glow>
                </a:effectLst>
                <a:uLnTx/>
                <a:uFillTx/>
                <a:latin typeface="Comic Sans MS" panose="030F0702030302020204" pitchFamily="66" charset="0"/>
                <a:ea typeface="+mn-ea"/>
                <a:cs typeface="+mn-cs"/>
              </a:rPr>
              <a:t>What do we learn about repentance/faith?</a:t>
            </a:r>
          </a:p>
        </p:txBody>
      </p:sp>
      <p:pic>
        <p:nvPicPr>
          <p:cNvPr id="3" name="Picture 2">
            <a:extLst>
              <a:ext uri="{FF2B5EF4-FFF2-40B4-BE49-F238E27FC236}">
                <a16:creationId xmlns:a16="http://schemas.microsoft.com/office/drawing/2014/main" id="{8E3843D1-4C07-4CD9-B2F7-94F7D9E2138F}"/>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0" b="98093" l="0" r="100000">
                        <a14:foregroundMark x1="11294" y1="89918" x2="24846" y2="94823"/>
                        <a14:foregroundMark x1="24846" y1="94823" x2="66324" y2="93460"/>
                        <a14:foregroundMark x1="66324" y1="93460" x2="89117" y2="98365"/>
                        <a14:foregroundMark x1="89117" y1="98365" x2="94456" y2="94278"/>
                      </a14:backgroundRemoval>
                    </a14:imgEffect>
                  </a14:imgLayer>
                </a14:imgProps>
              </a:ext>
              <a:ext uri="{28A0092B-C50C-407E-A947-70E740481C1C}">
                <a14:useLocalDpi xmlns:a14="http://schemas.microsoft.com/office/drawing/2010/main"/>
              </a:ext>
            </a:extLst>
          </a:blip>
          <a:srcRect/>
          <a:stretch/>
        </p:blipFill>
        <p:spPr>
          <a:xfrm>
            <a:off x="232260" y="4850428"/>
            <a:ext cx="2667000" cy="2007572"/>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ABF39153-C887-4FC7-A3E8-3A9C7728FB0D}"/>
              </a:ext>
            </a:extLst>
          </p:cNvPr>
          <p:cNvSpPr txBox="1"/>
          <p:nvPr/>
        </p:nvSpPr>
        <p:spPr>
          <a:xfrm>
            <a:off x="1524000" y="899948"/>
            <a:ext cx="74916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Matthew 4:17 (Jesus)</a:t>
            </a:r>
          </a:p>
        </p:txBody>
      </p:sp>
      <p:sp>
        <p:nvSpPr>
          <p:cNvPr id="19" name="TextBox 18">
            <a:extLst>
              <a:ext uri="{FF2B5EF4-FFF2-40B4-BE49-F238E27FC236}">
                <a16:creationId xmlns:a16="http://schemas.microsoft.com/office/drawing/2014/main" id="{8198F1E9-A4D0-4290-A99C-DCABD79BAF54}"/>
              </a:ext>
            </a:extLst>
          </p:cNvPr>
          <p:cNvSpPr txBox="1"/>
          <p:nvPr/>
        </p:nvSpPr>
        <p:spPr>
          <a:xfrm>
            <a:off x="1554936" y="1956770"/>
            <a:ext cx="735587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Acts 17:30-31 (The Apostle Paul)</a:t>
            </a:r>
          </a:p>
        </p:txBody>
      </p:sp>
      <p:sp>
        <p:nvSpPr>
          <p:cNvPr id="21" name="TextBox 20">
            <a:extLst>
              <a:ext uri="{FF2B5EF4-FFF2-40B4-BE49-F238E27FC236}">
                <a16:creationId xmlns:a16="http://schemas.microsoft.com/office/drawing/2014/main" id="{80E572D9-4034-48CA-9F1F-7EB0D4AF8505}"/>
              </a:ext>
            </a:extLst>
          </p:cNvPr>
          <p:cNvSpPr txBox="1"/>
          <p:nvPr/>
        </p:nvSpPr>
        <p:spPr>
          <a:xfrm>
            <a:off x="1539468" y="379622"/>
            <a:ext cx="7848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Matthew 3:2 (John the Baptist)</a:t>
            </a:r>
          </a:p>
        </p:txBody>
      </p:sp>
      <p:sp>
        <p:nvSpPr>
          <p:cNvPr id="11" name="TextBox 10">
            <a:extLst>
              <a:ext uri="{FF2B5EF4-FFF2-40B4-BE49-F238E27FC236}">
                <a16:creationId xmlns:a16="http://schemas.microsoft.com/office/drawing/2014/main" id="{D8AA8B6C-C1DB-4350-8101-CA7320D35A8C}"/>
              </a:ext>
            </a:extLst>
          </p:cNvPr>
          <p:cNvSpPr txBox="1"/>
          <p:nvPr/>
        </p:nvSpPr>
        <p:spPr>
          <a:xfrm>
            <a:off x="563193" y="2603612"/>
            <a:ext cx="860257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1) Repentance is a change of mind . . .</a:t>
            </a:r>
            <a:b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b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     </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about sin and its consequences</a:t>
            </a:r>
            <a:endPar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endParaRPr>
          </a:p>
        </p:txBody>
      </p:sp>
      <p:sp>
        <p:nvSpPr>
          <p:cNvPr id="13" name="TextBox 12">
            <a:extLst>
              <a:ext uri="{FF2B5EF4-FFF2-40B4-BE49-F238E27FC236}">
                <a16:creationId xmlns:a16="http://schemas.microsoft.com/office/drawing/2014/main" id="{8DCF93E3-0243-42CD-BE3E-3E6D88DAE9CC}"/>
              </a:ext>
            </a:extLst>
          </p:cNvPr>
          <p:cNvSpPr txBox="1"/>
          <p:nvPr/>
        </p:nvSpPr>
        <p:spPr>
          <a:xfrm>
            <a:off x="555936" y="4048780"/>
            <a:ext cx="860257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2) Repentance results in a change in behavior</a:t>
            </a:r>
            <a:endPar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endParaRPr>
          </a:p>
        </p:txBody>
      </p:sp>
      <p:grpSp>
        <p:nvGrpSpPr>
          <p:cNvPr id="14" name="Group 13">
            <a:extLst>
              <a:ext uri="{FF2B5EF4-FFF2-40B4-BE49-F238E27FC236}">
                <a16:creationId xmlns:a16="http://schemas.microsoft.com/office/drawing/2014/main" id="{1E095155-0C42-48D7-A17A-A7E30B2ADF03}"/>
              </a:ext>
            </a:extLst>
          </p:cNvPr>
          <p:cNvGrpSpPr/>
          <p:nvPr/>
        </p:nvGrpSpPr>
        <p:grpSpPr>
          <a:xfrm>
            <a:off x="6307254" y="228600"/>
            <a:ext cx="2923259" cy="2903127"/>
            <a:chOff x="3659516" y="3589794"/>
            <a:chExt cx="2857500" cy="2583387"/>
          </a:xfrm>
        </p:grpSpPr>
        <p:sp>
          <p:nvSpPr>
            <p:cNvPr id="15" name="Explosion: 8 Points 14">
              <a:extLst>
                <a:ext uri="{FF2B5EF4-FFF2-40B4-BE49-F238E27FC236}">
                  <a16:creationId xmlns:a16="http://schemas.microsoft.com/office/drawing/2014/main" id="{645EA54D-E578-4B8B-A3E9-11EB7354695A}"/>
                </a:ext>
              </a:extLst>
            </p:cNvPr>
            <p:cNvSpPr/>
            <p:nvPr/>
          </p:nvSpPr>
          <p:spPr>
            <a:xfrm>
              <a:off x="3829474" y="3589794"/>
              <a:ext cx="2517585" cy="2583387"/>
            </a:xfrm>
            <a:prstGeom prst="irregularSeal1">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w="28575">
              <a:solidFill>
                <a:schemeClr val="bg1"/>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615C6129-403C-453F-AA07-8E3072B6CB57}"/>
                </a:ext>
              </a:extLst>
            </p:cNvPr>
            <p:cNvSpPr txBox="1"/>
            <p:nvPr/>
          </p:nvSpPr>
          <p:spPr>
            <a:xfrm>
              <a:off x="3659516" y="4345458"/>
              <a:ext cx="2857500" cy="8490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9525" cmpd="sng">
                    <a:solidFill>
                      <a:srgbClr val="C00000"/>
                    </a:solidFill>
                    <a:prstDash val="solid"/>
                  </a:ln>
                  <a:solidFill>
                    <a:srgbClr val="70AD47">
                      <a:tint val="1000"/>
                    </a:srgbClr>
                  </a:solidFill>
                  <a:effectLst>
                    <a:glow rad="38100">
                      <a:srgbClr val="4472C4">
                        <a:alpha val="40000"/>
                      </a:srgbClr>
                    </a:glow>
                  </a:effectLst>
                  <a:uLnTx/>
                  <a:uFillTx/>
                  <a:latin typeface="Comic Sans MS" panose="030F0702030302020204" pitchFamily="66" charset="0"/>
                  <a:ea typeface="+mn-ea"/>
                  <a:cs typeface="+mn-cs"/>
                  <a:sym typeface="Wingdings"/>
                </a:rPr>
                <a:t>Hebrews </a:t>
              </a:r>
              <a:br>
                <a:rPr kumimoji="0" lang="en-US" sz="2800" b="1" i="0" u="none" strike="noStrike" kern="1200" cap="none" spc="50" normalizeH="0" baseline="0" noProof="0" dirty="0">
                  <a:ln w="9525" cmpd="sng">
                    <a:solidFill>
                      <a:srgbClr val="C00000"/>
                    </a:solidFill>
                    <a:prstDash val="solid"/>
                  </a:ln>
                  <a:solidFill>
                    <a:srgbClr val="70AD47">
                      <a:tint val="1000"/>
                    </a:srgbClr>
                  </a:solidFill>
                  <a:effectLst>
                    <a:glow rad="38100">
                      <a:srgbClr val="4472C4">
                        <a:alpha val="40000"/>
                      </a:srgbClr>
                    </a:glow>
                  </a:effectLst>
                  <a:uLnTx/>
                  <a:uFillTx/>
                  <a:latin typeface="Comic Sans MS" panose="030F0702030302020204" pitchFamily="66" charset="0"/>
                  <a:ea typeface="+mn-ea"/>
                  <a:cs typeface="+mn-cs"/>
                  <a:sym typeface="Wingdings"/>
                </a:rPr>
              </a:br>
              <a:r>
                <a:rPr kumimoji="0" lang="en-US" sz="2800" b="1" i="0" u="none" strike="noStrike" kern="1200" cap="none" spc="50" normalizeH="0" baseline="0" noProof="0" dirty="0">
                  <a:ln w="9525" cmpd="sng">
                    <a:solidFill>
                      <a:srgbClr val="C00000"/>
                    </a:solidFill>
                    <a:prstDash val="solid"/>
                  </a:ln>
                  <a:solidFill>
                    <a:srgbClr val="70AD47">
                      <a:tint val="1000"/>
                    </a:srgbClr>
                  </a:solidFill>
                  <a:effectLst>
                    <a:glow rad="38100">
                      <a:srgbClr val="4472C4">
                        <a:alpha val="40000"/>
                      </a:srgbClr>
                    </a:glow>
                  </a:effectLst>
                  <a:uLnTx/>
                  <a:uFillTx/>
                  <a:latin typeface="Comic Sans MS" panose="030F0702030302020204" pitchFamily="66" charset="0"/>
                  <a:ea typeface="+mn-ea"/>
                  <a:cs typeface="+mn-cs"/>
                  <a:sym typeface="Wingdings"/>
                </a:rPr>
                <a:t>9:27</a:t>
              </a:r>
              <a:endParaRPr kumimoji="0" lang="en-US" sz="2800" b="1" i="0" u="none" strike="noStrike" kern="1200" cap="none" spc="50" normalizeH="0" baseline="0" noProof="0" dirty="0">
                <a:ln w="9525" cmpd="sng">
                  <a:solidFill>
                    <a:srgbClr val="C00000"/>
                  </a:solidFill>
                  <a:prstDash val="solid"/>
                </a:ln>
                <a:solidFill>
                  <a:srgbClr val="70AD47">
                    <a:tint val="1000"/>
                  </a:srgbClr>
                </a:solidFill>
                <a:effectLst>
                  <a:glow rad="38100">
                    <a:srgbClr val="4472C4">
                      <a:alpha val="40000"/>
                    </a:srgbClr>
                  </a:glow>
                </a:effectLst>
                <a:uLnTx/>
                <a:uFillTx/>
                <a:latin typeface="Comic Sans MS" panose="030F0702030302020204" pitchFamily="66" charset="0"/>
                <a:ea typeface="+mn-ea"/>
                <a:cs typeface="+mn-cs"/>
              </a:endParaRPr>
            </a:p>
          </p:txBody>
        </p:sp>
      </p:grpSp>
      <p:sp>
        <p:nvSpPr>
          <p:cNvPr id="17" name="TextBox 16">
            <a:extLst>
              <a:ext uri="{FF2B5EF4-FFF2-40B4-BE49-F238E27FC236}">
                <a16:creationId xmlns:a16="http://schemas.microsoft.com/office/drawing/2014/main" id="{18C03F68-BA97-4182-B4DD-CAE3CC88A3DF}"/>
              </a:ext>
            </a:extLst>
          </p:cNvPr>
          <p:cNvSpPr txBox="1"/>
          <p:nvPr/>
        </p:nvSpPr>
        <p:spPr>
          <a:xfrm>
            <a:off x="1539468" y="1423370"/>
            <a:ext cx="769104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rPr>
              <a:t>Acts 2:38 (Peter)</a:t>
            </a:r>
          </a:p>
        </p:txBody>
      </p:sp>
      <p:sp>
        <p:nvSpPr>
          <p:cNvPr id="20" name="TextBox 19">
            <a:extLst>
              <a:ext uri="{FF2B5EF4-FFF2-40B4-BE49-F238E27FC236}">
                <a16:creationId xmlns:a16="http://schemas.microsoft.com/office/drawing/2014/main" id="{2BE6E8A2-4A00-49BF-8493-FBB79BF06A61}"/>
              </a:ext>
            </a:extLst>
          </p:cNvPr>
          <p:cNvSpPr txBox="1"/>
          <p:nvPr/>
        </p:nvSpPr>
        <p:spPr>
          <a:xfrm>
            <a:off x="563193" y="3441831"/>
            <a:ext cx="860257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     </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panose="05000000000000000000" pitchFamily="2" charset="2"/>
              </a:rPr>
              <a:t></a:t>
            </a:r>
            <a:r>
              <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sym typeface="Wingdings"/>
              </a:rPr>
              <a:t>about who Jesus is and what He did</a:t>
            </a:r>
            <a:endParaRPr kumimoji="0" lang="en-US" sz="2800" b="1" i="0" u="none" strike="noStrike" kern="1200" cap="none" spc="0" normalizeH="0" baseline="0" noProof="0" dirty="0">
              <a:ln>
                <a:noFill/>
              </a:ln>
              <a:solidFill>
                <a:prstClr val="black"/>
              </a:solidFill>
              <a:effectLst/>
              <a:uLnTx/>
              <a:uFillTx/>
              <a:latin typeface="Comic Sans MS" pitchFamily="66" charset="0"/>
              <a:ea typeface="+mn-ea"/>
              <a:cs typeface="+mn-cs"/>
            </a:endParaRPr>
          </a:p>
        </p:txBody>
      </p:sp>
    </p:spTree>
    <p:custDataLst>
      <p:tags r:id="rId1"/>
    </p:custDataLst>
    <p:extLst>
      <p:ext uri="{BB962C8B-B14F-4D97-AF65-F5344CB8AC3E}">
        <p14:creationId xmlns:p14="http://schemas.microsoft.com/office/powerpoint/2010/main" val="215941238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2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2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11" grpId="0"/>
      <p:bldP spid="13" grpId="0"/>
      <p:bldP spid="17" grpId="0"/>
      <p:bldP spid="20"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407" name="Picture 5" descr="Rev 20v15 Lake Of Fire.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46850" y="4910138"/>
            <a:ext cx="2597150" cy="1947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 name="Rectangle 3"/>
          <p:cNvSpPr txBox="1">
            <a:spLocks noChangeArrowheads="1"/>
          </p:cNvSpPr>
          <p:nvPr/>
        </p:nvSpPr>
        <p:spPr bwMode="auto">
          <a:xfrm>
            <a:off x="6172200" y="5334000"/>
            <a:ext cx="2882900" cy="1435649"/>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r"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Hell</a:t>
            </a:r>
          </a:p>
          <a:p>
            <a:pPr marL="0" marR="0" lvl="0" indent="0" algn="r"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err="1">
                <a:ln>
                  <a:noFill/>
                </a:ln>
                <a:solidFill>
                  <a:srgbClr val="E3EBF1"/>
                </a:solidFill>
                <a:effectLst>
                  <a:glow rad="127000">
                    <a:srgbClr val="000000">
                      <a:alpha val="75000"/>
                    </a:srgbClr>
                  </a:glow>
                </a:effectLst>
                <a:uLnTx/>
                <a:uFillTx/>
                <a:latin typeface="Arial" charset="0"/>
                <a:ea typeface="ＭＳ Ｐゴシック" charset="0"/>
                <a:cs typeface="Arial"/>
              </a:rPr>
              <a:t>Gehenna</a:t>
            </a:r>
            <a:endPar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a:p>
            <a:pPr marL="0" marR="0" lvl="0" indent="0" algn="r"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Lake of Fire</a:t>
            </a:r>
          </a:p>
          <a:p>
            <a:pPr marL="0" marR="0" lvl="0" indent="0" algn="r"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Lake of Burning Sulfur</a:t>
            </a:r>
          </a:p>
          <a:p>
            <a:pPr marL="0" marR="0" lvl="0" indent="0" algn="r"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Second Death</a:t>
            </a:r>
            <a:endParaRPr kumimoji="0" lang="en-US" sz="20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p:txBody>
      </p:sp>
      <p:grpSp>
        <p:nvGrpSpPr>
          <p:cNvPr id="12" name="Group 11"/>
          <p:cNvGrpSpPr>
            <a:grpSpLocks/>
          </p:cNvGrpSpPr>
          <p:nvPr/>
        </p:nvGrpSpPr>
        <p:grpSpPr bwMode="auto">
          <a:xfrm>
            <a:off x="73025" y="2508250"/>
            <a:ext cx="3435350" cy="2935288"/>
            <a:chOff x="72570" y="2616642"/>
            <a:chExt cx="3435049" cy="2935072"/>
          </a:xfrm>
        </p:grpSpPr>
        <p:sp>
          <p:nvSpPr>
            <p:cNvPr id="4" name="Rectangle 3"/>
            <p:cNvSpPr/>
            <p:nvPr/>
          </p:nvSpPr>
          <p:spPr bwMode="auto">
            <a:xfrm>
              <a:off x="821804" y="2697599"/>
              <a:ext cx="2685815" cy="2830304"/>
            </a:xfrm>
            <a:prstGeom prst="rect">
              <a:avLst/>
            </a:prstGeom>
            <a:solidFill>
              <a:schemeClr val="bg1">
                <a:lumMod val="75000"/>
                <a:lumOff val="2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13" name="Rectangle 3"/>
            <p:cNvSpPr txBox="1">
              <a:spLocks noChangeArrowheads="1"/>
            </p:cNvSpPr>
            <p:nvPr/>
          </p:nvSpPr>
          <p:spPr bwMode="auto">
            <a:xfrm>
              <a:off x="72570" y="2616642"/>
              <a:ext cx="677804" cy="2935072"/>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t>S</a:t>
              </a:r>
              <a:b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br>
              <a: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t>H</a:t>
              </a:r>
              <a:b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br>
              <a: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t>E</a:t>
              </a:r>
              <a:b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br>
              <a: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t>O</a:t>
              </a:r>
              <a:b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br>
              <a:r>
                <a:rPr kumimoji="0" lang="en-US" sz="3600" b="1" i="0" u="none" strike="noStrike" kern="1200" cap="none" spc="0" normalizeH="0" baseline="0" noProof="0" dirty="0">
                  <a:ln>
                    <a:noFill/>
                  </a:ln>
                  <a:solidFill>
                    <a:srgbClr val="E3EBF1"/>
                  </a:solidFill>
                  <a:effectLst/>
                  <a:uLnTx/>
                  <a:uFillTx/>
                  <a:latin typeface="Arial" charset="0"/>
                  <a:ea typeface="ＭＳ Ｐゴシック" charset="0"/>
                  <a:cs typeface="Arial"/>
                </a:rPr>
                <a:t>L</a:t>
              </a:r>
              <a:endParaRPr kumimoji="0" lang="en-US" sz="40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grpSp>
      <p:sp>
        <p:nvSpPr>
          <p:cNvPr id="198659" name="Rectangle 3"/>
          <p:cNvSpPr>
            <a:spLocks noGrp="1" noChangeArrowheads="1"/>
          </p:cNvSpPr>
          <p:nvPr>
            <p:ph type="title"/>
          </p:nvPr>
        </p:nvSpPr>
        <p:spPr>
          <a:xfrm>
            <a:off x="0" y="0"/>
            <a:ext cx="3486150" cy="1265238"/>
          </a:xfrm>
          <a:effectLst>
            <a:outerShdw blurRad="63500" dist="107763" dir="2700000" algn="ctr" rotWithShape="0">
              <a:srgbClr val="000000">
                <a:alpha val="74998"/>
              </a:srgbClr>
            </a:outerShdw>
          </a:effectLst>
        </p:spPr>
        <p:txBody>
          <a:bodyPr/>
          <a:lstStyle/>
          <a:p>
            <a:pPr eaLnBrk="1" hangingPunct="1">
              <a:lnSpc>
                <a:spcPct val="80000"/>
              </a:lnSpc>
              <a:defRPr/>
            </a:pPr>
            <a:r>
              <a:rPr lang="en-US" sz="3600" b="1" i="1" dirty="0">
                <a:latin typeface="Arial" charset="0"/>
                <a:ea typeface="ＭＳ Ｐゴシック" charset="0"/>
              </a:rPr>
              <a:t>The Transfer to Paradise</a:t>
            </a:r>
            <a:endParaRPr lang="en-US" sz="4000" b="1" i="1" dirty="0">
              <a:latin typeface="Arial" charset="0"/>
              <a:ea typeface="ＭＳ Ｐゴシック" charset="0"/>
            </a:endParaRPr>
          </a:p>
        </p:txBody>
      </p:sp>
      <p:sp>
        <p:nvSpPr>
          <p:cNvPr id="515077" name="Text Box 1041"/>
          <p:cNvSpPr txBox="1">
            <a:spLocks noChangeArrowheads="1"/>
          </p:cNvSpPr>
          <p:nvPr/>
        </p:nvSpPr>
        <p:spPr bwMode="auto">
          <a:xfrm>
            <a:off x="7848600" y="28575"/>
            <a:ext cx="12620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defTabSz="457200">
              <a:defRPr sz="3200">
                <a:solidFill>
                  <a:srgbClr val="FFFF00"/>
                </a:solidFill>
                <a:latin typeface="Georgia" charset="0"/>
                <a:ea typeface="ＭＳ Ｐゴシック" charset="0"/>
                <a:cs typeface="ＭＳ Ｐゴシック" charset="0"/>
              </a:defRPr>
            </a:lvl1pPr>
            <a:lvl2pPr marL="742950" indent="-285750" defTabSz="457200">
              <a:defRPr sz="3200">
                <a:solidFill>
                  <a:srgbClr val="FFFF00"/>
                </a:solidFill>
                <a:latin typeface="Georgia" charset="0"/>
                <a:ea typeface="ＭＳ Ｐゴシック" charset="0"/>
              </a:defRPr>
            </a:lvl2pPr>
            <a:lvl3pPr marL="1143000" indent="-228600" defTabSz="457200">
              <a:defRPr sz="3200">
                <a:solidFill>
                  <a:srgbClr val="FFFF00"/>
                </a:solidFill>
                <a:latin typeface="Georgia" charset="0"/>
                <a:ea typeface="ＭＳ Ｐゴシック" charset="0"/>
              </a:defRPr>
            </a:lvl3pPr>
            <a:lvl4pPr marL="1600200" indent="-228600" defTabSz="457200">
              <a:defRPr sz="3200">
                <a:solidFill>
                  <a:srgbClr val="FFFF00"/>
                </a:solidFill>
                <a:latin typeface="Georgia" charset="0"/>
                <a:ea typeface="ＭＳ Ｐゴシック" charset="0"/>
              </a:defRPr>
            </a:lvl4pPr>
            <a:lvl5pPr marL="2057400" indent="-228600" defTabSz="457200">
              <a:defRPr sz="3200">
                <a:solidFill>
                  <a:srgbClr val="FFFF00"/>
                </a:solidFill>
                <a:latin typeface="Georgia" charset="0"/>
                <a:ea typeface="ＭＳ Ｐゴシック" charset="0"/>
              </a:defRPr>
            </a:lvl5pPr>
            <a:lvl6pPr marL="2514600" indent="-228600" eaLnBrk="0" fontAlgn="base" hangingPunct="0">
              <a:spcBef>
                <a:spcPct val="0"/>
              </a:spcBef>
              <a:spcAft>
                <a:spcPct val="0"/>
              </a:spcAft>
              <a:defRPr sz="3200">
                <a:solidFill>
                  <a:srgbClr val="FFFF00"/>
                </a:solidFill>
                <a:latin typeface="Georgia" charset="0"/>
                <a:ea typeface="ＭＳ Ｐゴシック" charset="0"/>
              </a:defRPr>
            </a:lvl6pPr>
            <a:lvl7pPr marL="2971800" indent="-228600" eaLnBrk="0" fontAlgn="base" hangingPunct="0">
              <a:spcBef>
                <a:spcPct val="0"/>
              </a:spcBef>
              <a:spcAft>
                <a:spcPct val="0"/>
              </a:spcAft>
              <a:defRPr sz="3200">
                <a:solidFill>
                  <a:srgbClr val="FFFF00"/>
                </a:solidFill>
                <a:latin typeface="Georgia" charset="0"/>
                <a:ea typeface="ＭＳ Ｐゴシック" charset="0"/>
              </a:defRPr>
            </a:lvl7pPr>
            <a:lvl8pPr marL="3429000" indent="-228600" eaLnBrk="0" fontAlgn="base" hangingPunct="0">
              <a:spcBef>
                <a:spcPct val="0"/>
              </a:spcBef>
              <a:spcAft>
                <a:spcPct val="0"/>
              </a:spcAft>
              <a:defRPr sz="3200">
                <a:solidFill>
                  <a:srgbClr val="FFFF00"/>
                </a:solidFill>
                <a:latin typeface="Georgia" charset="0"/>
                <a:ea typeface="ＭＳ Ｐゴシック" charset="0"/>
              </a:defRPr>
            </a:lvl8pPr>
            <a:lvl9pPr marL="3886200" indent="-228600" eaLnBrk="0" fontAlgn="base" hangingPunct="0">
              <a:spcBef>
                <a:spcPct val="0"/>
              </a:spcBef>
              <a:spcAft>
                <a:spcPct val="0"/>
              </a:spcAft>
              <a:defRPr sz="3200">
                <a:solidFill>
                  <a:srgbClr val="FFFF00"/>
                </a:solidFill>
                <a:latin typeface="Georgia" charset="0"/>
                <a:ea typeface="ＭＳ Ｐゴシック"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14 &amp; 16</a:t>
            </a:r>
            <a:endPar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grpSp>
        <p:nvGrpSpPr>
          <p:cNvPr id="8" name="Group 7"/>
          <p:cNvGrpSpPr>
            <a:grpSpLocks/>
          </p:cNvGrpSpPr>
          <p:nvPr/>
        </p:nvGrpSpPr>
        <p:grpSpPr bwMode="auto">
          <a:xfrm>
            <a:off x="895350" y="2684463"/>
            <a:ext cx="2503488" cy="1246187"/>
            <a:chOff x="895048" y="2794000"/>
            <a:chExt cx="2503713" cy="1245810"/>
          </a:xfrm>
        </p:grpSpPr>
        <p:sp>
          <p:nvSpPr>
            <p:cNvPr id="101423" name="Rectangle 8"/>
            <p:cNvSpPr>
              <a:spLocks noChangeArrowheads="1"/>
            </p:cNvSpPr>
            <p:nvPr/>
          </p:nvSpPr>
          <p:spPr bwMode="auto">
            <a:xfrm>
              <a:off x="895048" y="2794000"/>
              <a:ext cx="2503713" cy="1245810"/>
            </a:xfrm>
            <a:prstGeom prst="rect">
              <a:avLst/>
            </a:prstGeom>
            <a:solidFill>
              <a:schemeClr val="tx1"/>
            </a:solidFill>
            <a:ln w="9525">
              <a:solidFill>
                <a:schemeClr val="tx1"/>
              </a:solidFill>
              <a:round/>
              <a:headEnd/>
              <a:tailEnd/>
            </a:ln>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515120" name="Rectangle 3"/>
            <p:cNvSpPr txBox="1">
              <a:spLocks noChangeArrowheads="1"/>
            </p:cNvSpPr>
            <p:nvPr/>
          </p:nvSpPr>
          <p:spPr bwMode="auto">
            <a:xfrm>
              <a:off x="907143" y="3148834"/>
              <a:ext cx="2479525" cy="5885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defTabSz="457200">
                <a:defRPr sz="3200">
                  <a:solidFill>
                    <a:srgbClr val="FFFF00"/>
                  </a:solidFill>
                  <a:latin typeface="Georgia" charset="0"/>
                  <a:ea typeface="ＭＳ Ｐゴシック" charset="0"/>
                  <a:cs typeface="ＭＳ Ｐゴシック" charset="0"/>
                </a:defRPr>
              </a:lvl1pPr>
              <a:lvl2pPr marL="742950" indent="-285750" defTabSz="457200">
                <a:defRPr sz="3200">
                  <a:solidFill>
                    <a:srgbClr val="FFFF00"/>
                  </a:solidFill>
                  <a:latin typeface="Georgia" charset="0"/>
                  <a:ea typeface="ＭＳ Ｐゴシック" charset="0"/>
                </a:defRPr>
              </a:lvl2pPr>
              <a:lvl3pPr marL="1143000" indent="-228600" defTabSz="457200">
                <a:defRPr sz="3200">
                  <a:solidFill>
                    <a:srgbClr val="FFFF00"/>
                  </a:solidFill>
                  <a:latin typeface="Georgia" charset="0"/>
                  <a:ea typeface="ＭＳ Ｐゴシック" charset="0"/>
                </a:defRPr>
              </a:lvl3pPr>
              <a:lvl4pPr marL="1600200" indent="-228600" defTabSz="457200">
                <a:defRPr sz="3200">
                  <a:solidFill>
                    <a:srgbClr val="FFFF00"/>
                  </a:solidFill>
                  <a:latin typeface="Georgia" charset="0"/>
                  <a:ea typeface="ＭＳ Ｐゴシック" charset="0"/>
                </a:defRPr>
              </a:lvl4pPr>
              <a:lvl5pPr marL="2057400" indent="-228600" defTabSz="457200">
                <a:defRPr sz="3200">
                  <a:solidFill>
                    <a:srgbClr val="FFFF00"/>
                  </a:solidFill>
                  <a:latin typeface="Georgia" charset="0"/>
                  <a:ea typeface="ＭＳ Ｐゴシック" charset="0"/>
                </a:defRPr>
              </a:lvl5pPr>
              <a:lvl6pPr marL="2514600" indent="-228600" eaLnBrk="0" fontAlgn="base" hangingPunct="0">
                <a:spcBef>
                  <a:spcPct val="0"/>
                </a:spcBef>
                <a:spcAft>
                  <a:spcPct val="0"/>
                </a:spcAft>
                <a:defRPr sz="3200">
                  <a:solidFill>
                    <a:srgbClr val="FFFF00"/>
                  </a:solidFill>
                  <a:latin typeface="Georgia" charset="0"/>
                  <a:ea typeface="ＭＳ Ｐゴシック" charset="0"/>
                </a:defRPr>
              </a:lvl6pPr>
              <a:lvl7pPr marL="2971800" indent="-228600" eaLnBrk="0" fontAlgn="base" hangingPunct="0">
                <a:spcBef>
                  <a:spcPct val="0"/>
                </a:spcBef>
                <a:spcAft>
                  <a:spcPct val="0"/>
                </a:spcAft>
                <a:defRPr sz="3200">
                  <a:solidFill>
                    <a:srgbClr val="FFFF00"/>
                  </a:solidFill>
                  <a:latin typeface="Georgia" charset="0"/>
                  <a:ea typeface="ＭＳ Ｐゴシック" charset="0"/>
                </a:defRPr>
              </a:lvl7pPr>
              <a:lvl8pPr marL="3429000" indent="-228600" eaLnBrk="0" fontAlgn="base" hangingPunct="0">
                <a:spcBef>
                  <a:spcPct val="0"/>
                </a:spcBef>
                <a:spcAft>
                  <a:spcPct val="0"/>
                </a:spcAft>
                <a:defRPr sz="3200">
                  <a:solidFill>
                    <a:srgbClr val="FFFF00"/>
                  </a:solidFill>
                  <a:latin typeface="Georgia" charset="0"/>
                  <a:ea typeface="ＭＳ Ｐゴシック" charset="0"/>
                </a:defRPr>
              </a:lvl8pPr>
              <a:lvl9pPr marL="3886200" indent="-228600" eaLnBrk="0" fontAlgn="base" hangingPunct="0">
                <a:spcBef>
                  <a:spcPct val="0"/>
                </a:spcBef>
                <a:spcAft>
                  <a:spcPct val="0"/>
                </a:spcAft>
                <a:defRPr sz="3200">
                  <a:solidFill>
                    <a:srgbClr val="FFFF00"/>
                  </a:solidFill>
                  <a:latin typeface="Georgia"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4000" b="1" i="0" u="none" strike="noStrike" kern="1200" cap="none" spc="0" normalizeH="0" baseline="0" noProof="0">
                  <a:ln>
                    <a:noFill/>
                  </a:ln>
                  <a:solidFill>
                    <a:srgbClr val="003399"/>
                  </a:solidFill>
                  <a:effectLst/>
                  <a:uLnTx/>
                  <a:uFillTx/>
                  <a:latin typeface="Aramis Italic" charset="0"/>
                  <a:ea typeface="ＭＳ Ｐゴシック" charset="0"/>
                  <a:cs typeface="Aramis Italic" charset="0"/>
                </a:rPr>
                <a:t>Bliss</a:t>
              </a:r>
              <a:endParaRPr kumimoji="0" lang="en-US" sz="2800" b="1" i="0" u="none" strike="noStrike" kern="1200" cap="none" spc="0" normalizeH="0" baseline="0" noProof="0">
                <a:ln>
                  <a:noFill/>
                </a:ln>
                <a:solidFill>
                  <a:srgbClr val="003399"/>
                </a:solidFill>
                <a:effectLst/>
                <a:uLnTx/>
                <a:uFillTx/>
                <a:latin typeface="Aramis Italic" charset="0"/>
                <a:ea typeface="ＭＳ Ｐゴシック" charset="0"/>
                <a:cs typeface="Aramis Italic" charset="0"/>
              </a:endParaRPr>
            </a:p>
          </p:txBody>
        </p:sp>
      </p:grpSp>
      <p:pic>
        <p:nvPicPr>
          <p:cNvPr id="515079" name="Picture 1" descr="rev 20 cross.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870325" y="2606675"/>
            <a:ext cx="1076325" cy="1211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4" name="Group 13"/>
          <p:cNvGrpSpPr>
            <a:grpSpLocks/>
          </p:cNvGrpSpPr>
          <p:nvPr/>
        </p:nvGrpSpPr>
        <p:grpSpPr bwMode="auto">
          <a:xfrm>
            <a:off x="906463" y="4051300"/>
            <a:ext cx="2536825" cy="1246188"/>
            <a:chOff x="907140" y="4160762"/>
            <a:chExt cx="2535759" cy="1245810"/>
          </a:xfrm>
        </p:grpSpPr>
        <p:sp>
          <p:nvSpPr>
            <p:cNvPr id="101421" name="Rectangle 9"/>
            <p:cNvSpPr>
              <a:spLocks noChangeArrowheads="1"/>
            </p:cNvSpPr>
            <p:nvPr/>
          </p:nvSpPr>
          <p:spPr bwMode="auto">
            <a:xfrm>
              <a:off x="907140" y="4160762"/>
              <a:ext cx="2504022" cy="1245810"/>
            </a:xfrm>
            <a:prstGeom prst="rect">
              <a:avLst/>
            </a:prstGeom>
            <a:solidFill>
              <a:schemeClr val="bg1"/>
            </a:solidFill>
            <a:ln w="9525">
              <a:solidFill>
                <a:schemeClr val="tx1"/>
              </a:solidFill>
              <a:round/>
              <a:headEnd/>
              <a:tailEnd/>
            </a:ln>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11" name="Rectangle 3"/>
            <p:cNvSpPr txBox="1">
              <a:spLocks noChangeArrowheads="1"/>
            </p:cNvSpPr>
            <p:nvPr/>
          </p:nvSpPr>
          <p:spPr bwMode="auto">
            <a:xfrm>
              <a:off x="907140" y="4540060"/>
              <a:ext cx="2535759" cy="588783"/>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E3EBF1"/>
                  </a:solidFill>
                  <a:effectLst/>
                  <a:uLnTx/>
                  <a:uFillTx/>
                  <a:latin typeface="Arial" charset="0"/>
                  <a:ea typeface="ＭＳ Ｐゴシック" charset="0"/>
                  <a:cs typeface="Arial"/>
                </a:rPr>
                <a:t>HADES</a:t>
              </a:r>
              <a:endParaRPr kumimoji="0" lang="en-US" sz="44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grpSp>
      <p:grpSp>
        <p:nvGrpSpPr>
          <p:cNvPr id="15" name="Group 14"/>
          <p:cNvGrpSpPr>
            <a:grpSpLocks/>
          </p:cNvGrpSpPr>
          <p:nvPr/>
        </p:nvGrpSpPr>
        <p:grpSpPr bwMode="auto">
          <a:xfrm>
            <a:off x="4983163" y="774700"/>
            <a:ext cx="2503487" cy="1244600"/>
            <a:chOff x="895048" y="2794000"/>
            <a:chExt cx="2503713" cy="1245810"/>
          </a:xfrm>
        </p:grpSpPr>
        <p:sp>
          <p:nvSpPr>
            <p:cNvPr id="101419" name="Rectangle 15"/>
            <p:cNvSpPr>
              <a:spLocks noChangeArrowheads="1"/>
            </p:cNvSpPr>
            <p:nvPr/>
          </p:nvSpPr>
          <p:spPr bwMode="auto">
            <a:xfrm>
              <a:off x="895048" y="2794000"/>
              <a:ext cx="2503713" cy="1245810"/>
            </a:xfrm>
            <a:prstGeom prst="rect">
              <a:avLst/>
            </a:prstGeom>
            <a:solidFill>
              <a:schemeClr val="tx1"/>
            </a:solidFill>
            <a:ln w="9525">
              <a:solidFill>
                <a:schemeClr val="tx1"/>
              </a:solidFill>
              <a:round/>
              <a:headEnd/>
              <a:tailEnd/>
            </a:ln>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515116" name="Rectangle 3"/>
            <p:cNvSpPr txBox="1">
              <a:spLocks noChangeArrowheads="1"/>
            </p:cNvSpPr>
            <p:nvPr/>
          </p:nvSpPr>
          <p:spPr bwMode="auto">
            <a:xfrm>
              <a:off x="907143" y="3148834"/>
              <a:ext cx="2479525" cy="5885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defTabSz="457200">
                <a:defRPr sz="3200">
                  <a:solidFill>
                    <a:srgbClr val="FFFF00"/>
                  </a:solidFill>
                  <a:latin typeface="Georgia" charset="0"/>
                  <a:ea typeface="ＭＳ Ｐゴシック" charset="0"/>
                  <a:cs typeface="ＭＳ Ｐゴシック" charset="0"/>
                </a:defRPr>
              </a:lvl1pPr>
              <a:lvl2pPr marL="742950" indent="-285750" defTabSz="457200">
                <a:defRPr sz="3200">
                  <a:solidFill>
                    <a:srgbClr val="FFFF00"/>
                  </a:solidFill>
                  <a:latin typeface="Georgia" charset="0"/>
                  <a:ea typeface="ＭＳ Ｐゴシック" charset="0"/>
                </a:defRPr>
              </a:lvl2pPr>
              <a:lvl3pPr marL="1143000" indent="-228600" defTabSz="457200">
                <a:defRPr sz="3200">
                  <a:solidFill>
                    <a:srgbClr val="FFFF00"/>
                  </a:solidFill>
                  <a:latin typeface="Georgia" charset="0"/>
                  <a:ea typeface="ＭＳ Ｐゴシック" charset="0"/>
                </a:defRPr>
              </a:lvl3pPr>
              <a:lvl4pPr marL="1600200" indent="-228600" defTabSz="457200">
                <a:defRPr sz="3200">
                  <a:solidFill>
                    <a:srgbClr val="FFFF00"/>
                  </a:solidFill>
                  <a:latin typeface="Georgia" charset="0"/>
                  <a:ea typeface="ＭＳ Ｐゴシック" charset="0"/>
                </a:defRPr>
              </a:lvl4pPr>
              <a:lvl5pPr marL="2057400" indent="-228600" defTabSz="457200">
                <a:defRPr sz="3200">
                  <a:solidFill>
                    <a:srgbClr val="FFFF00"/>
                  </a:solidFill>
                  <a:latin typeface="Georgia" charset="0"/>
                  <a:ea typeface="ＭＳ Ｐゴシック" charset="0"/>
                </a:defRPr>
              </a:lvl5pPr>
              <a:lvl6pPr marL="2514600" indent="-228600" eaLnBrk="0" fontAlgn="base" hangingPunct="0">
                <a:spcBef>
                  <a:spcPct val="0"/>
                </a:spcBef>
                <a:spcAft>
                  <a:spcPct val="0"/>
                </a:spcAft>
                <a:defRPr sz="3200">
                  <a:solidFill>
                    <a:srgbClr val="FFFF00"/>
                  </a:solidFill>
                  <a:latin typeface="Georgia" charset="0"/>
                  <a:ea typeface="ＭＳ Ｐゴシック" charset="0"/>
                </a:defRPr>
              </a:lvl6pPr>
              <a:lvl7pPr marL="2971800" indent="-228600" eaLnBrk="0" fontAlgn="base" hangingPunct="0">
                <a:spcBef>
                  <a:spcPct val="0"/>
                </a:spcBef>
                <a:spcAft>
                  <a:spcPct val="0"/>
                </a:spcAft>
                <a:defRPr sz="3200">
                  <a:solidFill>
                    <a:srgbClr val="FFFF00"/>
                  </a:solidFill>
                  <a:latin typeface="Georgia" charset="0"/>
                  <a:ea typeface="ＭＳ Ｐゴシック" charset="0"/>
                </a:defRPr>
              </a:lvl7pPr>
              <a:lvl8pPr marL="3429000" indent="-228600" eaLnBrk="0" fontAlgn="base" hangingPunct="0">
                <a:spcBef>
                  <a:spcPct val="0"/>
                </a:spcBef>
                <a:spcAft>
                  <a:spcPct val="0"/>
                </a:spcAft>
                <a:defRPr sz="3200">
                  <a:solidFill>
                    <a:srgbClr val="FFFF00"/>
                  </a:solidFill>
                  <a:latin typeface="Georgia" charset="0"/>
                  <a:ea typeface="ＭＳ Ｐゴシック" charset="0"/>
                </a:defRPr>
              </a:lvl8pPr>
              <a:lvl9pPr marL="3886200" indent="-228600" eaLnBrk="0" fontAlgn="base" hangingPunct="0">
                <a:spcBef>
                  <a:spcPct val="0"/>
                </a:spcBef>
                <a:spcAft>
                  <a:spcPct val="0"/>
                </a:spcAft>
                <a:defRPr sz="3200">
                  <a:solidFill>
                    <a:srgbClr val="FFFF00"/>
                  </a:solidFill>
                  <a:latin typeface="Georgia"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4000" b="1" i="0" u="none" strike="noStrike" kern="1200" cap="none" spc="0" normalizeH="0" baseline="0" noProof="0">
                  <a:ln>
                    <a:noFill/>
                  </a:ln>
                  <a:solidFill>
                    <a:srgbClr val="003399"/>
                  </a:solidFill>
                  <a:effectLst/>
                  <a:uLnTx/>
                  <a:uFillTx/>
                  <a:latin typeface="Aramis Italic" charset="0"/>
                  <a:ea typeface="ＭＳ Ｐゴシック" charset="0"/>
                  <a:cs typeface="Aramis Italic" charset="0"/>
                </a:rPr>
                <a:t>HEAVEN</a:t>
              </a:r>
              <a:endParaRPr kumimoji="0" lang="en-US" sz="2800" b="1" i="0" u="none" strike="noStrike" kern="1200" cap="none" spc="0" normalizeH="0" baseline="0" noProof="0">
                <a:ln>
                  <a:noFill/>
                </a:ln>
                <a:solidFill>
                  <a:srgbClr val="003399"/>
                </a:solidFill>
                <a:effectLst/>
                <a:uLnTx/>
                <a:uFillTx/>
                <a:latin typeface="Aramis Italic" charset="0"/>
                <a:ea typeface="ＭＳ Ｐゴシック" charset="0"/>
                <a:cs typeface="Aramis Italic" charset="0"/>
              </a:endParaRPr>
            </a:p>
          </p:txBody>
        </p:sp>
      </p:grpSp>
      <p:grpSp>
        <p:nvGrpSpPr>
          <p:cNvPr id="33" name="Group 32"/>
          <p:cNvGrpSpPr>
            <a:grpSpLocks/>
          </p:cNvGrpSpPr>
          <p:nvPr/>
        </p:nvGrpSpPr>
        <p:grpSpPr bwMode="auto">
          <a:xfrm>
            <a:off x="5006975" y="4137025"/>
            <a:ext cx="2503488" cy="1244600"/>
            <a:chOff x="5007438" y="4136574"/>
            <a:chExt cx="2503713" cy="1245810"/>
          </a:xfrm>
        </p:grpSpPr>
        <p:sp>
          <p:nvSpPr>
            <p:cNvPr id="101417" name="Rectangle 17"/>
            <p:cNvSpPr>
              <a:spLocks noChangeArrowheads="1"/>
            </p:cNvSpPr>
            <p:nvPr/>
          </p:nvSpPr>
          <p:spPr bwMode="auto">
            <a:xfrm>
              <a:off x="5007438" y="4136574"/>
              <a:ext cx="2503713" cy="1245810"/>
            </a:xfrm>
            <a:prstGeom prst="rect">
              <a:avLst/>
            </a:prstGeom>
            <a:solidFill>
              <a:schemeClr val="bg1"/>
            </a:solidFill>
            <a:ln w="9525">
              <a:solidFill>
                <a:schemeClr val="tx1"/>
              </a:solidFill>
              <a:round/>
              <a:headEnd/>
              <a:tailEnd/>
            </a:ln>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19" name="Rectangle 3"/>
            <p:cNvSpPr txBox="1">
              <a:spLocks noChangeArrowheads="1"/>
            </p:cNvSpPr>
            <p:nvPr/>
          </p:nvSpPr>
          <p:spPr bwMode="auto">
            <a:xfrm>
              <a:off x="5031253" y="4516356"/>
              <a:ext cx="2467197" cy="587946"/>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E3EBF1"/>
                  </a:solidFill>
                  <a:effectLst/>
                  <a:uLnTx/>
                  <a:uFillTx/>
                  <a:latin typeface="Arial" charset="0"/>
                  <a:ea typeface="ＭＳ Ｐゴシック" charset="0"/>
                  <a:cs typeface="Arial"/>
                </a:rPr>
                <a:t>HADES</a:t>
              </a:r>
              <a:endParaRPr kumimoji="0" lang="en-US" sz="44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grpSp>
      <p:pic>
        <p:nvPicPr>
          <p:cNvPr id="20" name="Picture 1" descr="Rev 20.14 Big_Throne1.247160053_std.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448550" y="2068513"/>
            <a:ext cx="1538288" cy="2043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 name="Rectangle 3"/>
          <p:cNvSpPr txBox="1">
            <a:spLocks noChangeArrowheads="1"/>
          </p:cNvSpPr>
          <p:nvPr/>
        </p:nvSpPr>
        <p:spPr bwMode="auto">
          <a:xfrm>
            <a:off x="5067300" y="5334000"/>
            <a:ext cx="2540000" cy="503238"/>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3EBF1"/>
                </a:solidFill>
                <a:effectLst/>
                <a:uLnTx/>
                <a:uFillTx/>
                <a:latin typeface="Arial" charset="0"/>
                <a:ea typeface="ＭＳ Ｐゴシック" charset="0"/>
                <a:cs typeface="Arial"/>
              </a:rPr>
              <a:t>Rev. 20:14-15</a:t>
            </a:r>
            <a:endParaRPr kumimoji="0" lang="en-US" sz="28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sp>
        <p:nvSpPr>
          <p:cNvPr id="26" name="Rectangle 3"/>
          <p:cNvSpPr txBox="1">
            <a:spLocks noChangeArrowheads="1"/>
          </p:cNvSpPr>
          <p:nvPr/>
        </p:nvSpPr>
        <p:spPr bwMode="auto">
          <a:xfrm>
            <a:off x="604838" y="1406525"/>
            <a:ext cx="2455862" cy="504825"/>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3EBF1"/>
                </a:solidFill>
                <a:effectLst/>
                <a:uLnTx/>
                <a:uFillTx/>
                <a:latin typeface="Arial" charset="0"/>
                <a:ea typeface="ＭＳ Ｐゴシック" charset="0"/>
                <a:cs typeface="Arial"/>
              </a:rPr>
              <a:t>Eph. 4:8-10</a:t>
            </a:r>
            <a:endParaRPr kumimoji="0" lang="en-US" sz="28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sp>
        <p:nvSpPr>
          <p:cNvPr id="23" name="Right Arrow 22"/>
          <p:cNvSpPr>
            <a:spLocks noChangeArrowheads="1"/>
          </p:cNvSpPr>
          <p:nvPr/>
        </p:nvSpPr>
        <p:spPr bwMode="auto">
          <a:xfrm rot="9068538">
            <a:off x="3138488" y="4122738"/>
            <a:ext cx="1876425" cy="376237"/>
          </a:xfrm>
          <a:prstGeom prst="rightArrow">
            <a:avLst>
              <a:gd name="adj1" fmla="val 50000"/>
              <a:gd name="adj2" fmla="val 49804"/>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29" name="Right Arrow 28"/>
          <p:cNvSpPr>
            <a:spLocks noChangeArrowheads="1"/>
          </p:cNvSpPr>
          <p:nvPr/>
        </p:nvSpPr>
        <p:spPr bwMode="auto">
          <a:xfrm rot="-1544794">
            <a:off x="1766888" y="1592263"/>
            <a:ext cx="3267075" cy="374650"/>
          </a:xfrm>
          <a:prstGeom prst="rightArrow">
            <a:avLst>
              <a:gd name="adj1" fmla="val 50000"/>
              <a:gd name="adj2" fmla="val 50021"/>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30" name="Right Arrow 29"/>
          <p:cNvSpPr>
            <a:spLocks noChangeArrowheads="1"/>
          </p:cNvSpPr>
          <p:nvPr/>
        </p:nvSpPr>
        <p:spPr bwMode="auto">
          <a:xfrm rot="-2191892">
            <a:off x="6858000" y="3797300"/>
            <a:ext cx="979488" cy="376238"/>
          </a:xfrm>
          <a:prstGeom prst="rightArrow">
            <a:avLst>
              <a:gd name="adj1" fmla="val 50000"/>
              <a:gd name="adj2" fmla="val 49814"/>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sp>
        <p:nvSpPr>
          <p:cNvPr id="31" name="Right Arrow 30"/>
          <p:cNvSpPr>
            <a:spLocks noChangeArrowheads="1"/>
          </p:cNvSpPr>
          <p:nvPr/>
        </p:nvSpPr>
        <p:spPr bwMode="auto">
          <a:xfrm rot="5400000">
            <a:off x="7741444" y="4704557"/>
            <a:ext cx="979487" cy="374650"/>
          </a:xfrm>
          <a:prstGeom prst="rightArrow">
            <a:avLst>
              <a:gd name="adj1" fmla="val 50000"/>
              <a:gd name="adj2" fmla="val 50025"/>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cs typeface="+mn-cs"/>
            </a:endParaRPr>
          </a:p>
        </p:txBody>
      </p:sp>
      <p:grpSp>
        <p:nvGrpSpPr>
          <p:cNvPr id="3" name="Group 2"/>
          <p:cNvGrpSpPr>
            <a:grpSpLocks/>
          </p:cNvGrpSpPr>
          <p:nvPr/>
        </p:nvGrpSpPr>
        <p:grpSpPr bwMode="auto">
          <a:xfrm>
            <a:off x="0" y="5791200"/>
            <a:ext cx="4114800" cy="1066800"/>
            <a:chOff x="0" y="5791200"/>
            <a:chExt cx="4114800" cy="1066800"/>
          </a:xfrm>
        </p:grpSpPr>
        <p:sp>
          <p:nvSpPr>
            <p:cNvPr id="2" name="Rectangular Callout 1"/>
            <p:cNvSpPr/>
            <p:nvPr/>
          </p:nvSpPr>
          <p:spPr bwMode="auto">
            <a:xfrm>
              <a:off x="0" y="5791200"/>
              <a:ext cx="4038600" cy="1066800"/>
            </a:xfrm>
            <a:prstGeom prst="wedgeRectCallout">
              <a:avLst>
                <a:gd name="adj1" fmla="val -2723"/>
                <a:gd name="adj2" fmla="val -6400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35" name="Rectangle 3"/>
            <p:cNvSpPr txBox="1">
              <a:spLocks noChangeArrowheads="1"/>
            </p:cNvSpPr>
            <p:nvPr/>
          </p:nvSpPr>
          <p:spPr bwMode="auto">
            <a:xfrm>
              <a:off x="0" y="5867400"/>
              <a:ext cx="4114800" cy="990600"/>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"…there is a great chasm separating us. No one can cross over to you from here, and no one can cross over to us from there."</a:t>
              </a:r>
              <a:endParaRPr kumimoji="0" lang="en-US" sz="20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p:txBody>
        </p:sp>
      </p:grpSp>
      <p:sp>
        <p:nvSpPr>
          <p:cNvPr id="515091" name="Text Box 1041"/>
          <p:cNvSpPr txBox="1">
            <a:spLocks noChangeArrowheads="1"/>
          </p:cNvSpPr>
          <p:nvPr/>
        </p:nvSpPr>
        <p:spPr bwMode="auto">
          <a:xfrm>
            <a:off x="8218488" y="381000"/>
            <a:ext cx="620712"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defTabSz="457200">
              <a:defRPr sz="3200">
                <a:solidFill>
                  <a:srgbClr val="FFFF00"/>
                </a:solidFill>
                <a:latin typeface="Georgia" charset="0"/>
                <a:ea typeface="ＭＳ Ｐゴシック" charset="0"/>
                <a:cs typeface="ＭＳ Ｐゴシック" charset="0"/>
              </a:defRPr>
            </a:lvl1pPr>
            <a:lvl2pPr marL="742950" indent="-285750" defTabSz="457200">
              <a:defRPr sz="3200">
                <a:solidFill>
                  <a:srgbClr val="FFFF00"/>
                </a:solidFill>
                <a:latin typeface="Georgia" charset="0"/>
                <a:ea typeface="ＭＳ Ｐゴシック" charset="0"/>
              </a:defRPr>
            </a:lvl2pPr>
            <a:lvl3pPr marL="1143000" indent="-228600" defTabSz="457200">
              <a:defRPr sz="3200">
                <a:solidFill>
                  <a:srgbClr val="FFFF00"/>
                </a:solidFill>
                <a:latin typeface="Georgia" charset="0"/>
                <a:ea typeface="ＭＳ Ｐゴシック" charset="0"/>
              </a:defRPr>
            </a:lvl3pPr>
            <a:lvl4pPr marL="1600200" indent="-228600" defTabSz="457200">
              <a:defRPr sz="3200">
                <a:solidFill>
                  <a:srgbClr val="FFFF00"/>
                </a:solidFill>
                <a:latin typeface="Georgia" charset="0"/>
                <a:ea typeface="ＭＳ Ｐゴシック" charset="0"/>
              </a:defRPr>
            </a:lvl4pPr>
            <a:lvl5pPr marL="2057400" indent="-228600" defTabSz="457200">
              <a:defRPr sz="3200">
                <a:solidFill>
                  <a:srgbClr val="FFFF00"/>
                </a:solidFill>
                <a:latin typeface="Georgia" charset="0"/>
                <a:ea typeface="ＭＳ Ｐゴシック" charset="0"/>
              </a:defRPr>
            </a:lvl5pPr>
            <a:lvl6pPr marL="2514600" indent="-228600" eaLnBrk="0" fontAlgn="base" hangingPunct="0">
              <a:spcBef>
                <a:spcPct val="0"/>
              </a:spcBef>
              <a:spcAft>
                <a:spcPct val="0"/>
              </a:spcAft>
              <a:defRPr sz="3200">
                <a:solidFill>
                  <a:srgbClr val="FFFF00"/>
                </a:solidFill>
                <a:latin typeface="Georgia" charset="0"/>
                <a:ea typeface="ＭＳ Ｐゴシック" charset="0"/>
              </a:defRPr>
            </a:lvl6pPr>
            <a:lvl7pPr marL="2971800" indent="-228600" eaLnBrk="0" fontAlgn="base" hangingPunct="0">
              <a:spcBef>
                <a:spcPct val="0"/>
              </a:spcBef>
              <a:spcAft>
                <a:spcPct val="0"/>
              </a:spcAft>
              <a:defRPr sz="3200">
                <a:solidFill>
                  <a:srgbClr val="FFFF00"/>
                </a:solidFill>
                <a:latin typeface="Georgia" charset="0"/>
                <a:ea typeface="ＭＳ Ｐゴシック" charset="0"/>
              </a:defRPr>
            </a:lvl7pPr>
            <a:lvl8pPr marL="3429000" indent="-228600" eaLnBrk="0" fontAlgn="base" hangingPunct="0">
              <a:spcBef>
                <a:spcPct val="0"/>
              </a:spcBef>
              <a:spcAft>
                <a:spcPct val="0"/>
              </a:spcAft>
              <a:defRPr sz="3200">
                <a:solidFill>
                  <a:srgbClr val="FFFF00"/>
                </a:solidFill>
                <a:latin typeface="Georgia" charset="0"/>
                <a:ea typeface="ＭＳ Ｐゴシック" charset="0"/>
              </a:defRPr>
            </a:lvl8pPr>
            <a:lvl9pPr marL="3886200" indent="-228600" eaLnBrk="0" fontAlgn="base" hangingPunct="0">
              <a:spcBef>
                <a:spcPct val="0"/>
              </a:spcBef>
              <a:spcAft>
                <a:spcPct val="0"/>
              </a:spcAft>
              <a:defRPr sz="3200">
                <a:solidFill>
                  <a:srgbClr val="FFFF00"/>
                </a:solidFill>
                <a:latin typeface="Georgia"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charset="0"/>
                <a:ea typeface="ＭＳ Ｐゴシック" charset="0"/>
                <a:cs typeface="Arial" charset="0"/>
              </a:rPr>
              <a:t>NLT</a:t>
            </a:r>
            <a:endParaRPr kumimoji="0" lang="en-US" sz="1800" b="1"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grpSp>
        <p:nvGrpSpPr>
          <p:cNvPr id="9" name="Group 8"/>
          <p:cNvGrpSpPr>
            <a:grpSpLocks/>
          </p:cNvGrpSpPr>
          <p:nvPr/>
        </p:nvGrpSpPr>
        <p:grpSpPr bwMode="auto">
          <a:xfrm>
            <a:off x="76200" y="1905000"/>
            <a:ext cx="2514600" cy="609600"/>
            <a:chOff x="76200" y="1905000"/>
            <a:chExt cx="2514600" cy="609600"/>
          </a:xfrm>
        </p:grpSpPr>
        <p:sp>
          <p:nvSpPr>
            <p:cNvPr id="39" name="Rectangular Callout 38"/>
            <p:cNvSpPr/>
            <p:nvPr/>
          </p:nvSpPr>
          <p:spPr bwMode="auto">
            <a:xfrm>
              <a:off x="76200" y="1905000"/>
              <a:ext cx="2514600" cy="533400"/>
            </a:xfrm>
            <a:prstGeom prst="wedgeRectCallout">
              <a:avLst>
                <a:gd name="adj1" fmla="val 62524"/>
                <a:gd name="adj2" fmla="val 3553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40" name="Rectangle 3"/>
            <p:cNvSpPr txBox="1">
              <a:spLocks noChangeArrowheads="1"/>
            </p:cNvSpPr>
            <p:nvPr/>
          </p:nvSpPr>
          <p:spPr bwMode="auto">
            <a:xfrm>
              <a:off x="76200" y="1917151"/>
              <a:ext cx="2514600" cy="597449"/>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"…today you will be with me in paradise."</a:t>
              </a:r>
              <a:endParaRPr kumimoji="0" lang="en-US" sz="20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p:txBody>
        </p:sp>
      </p:grpSp>
      <p:grpSp>
        <p:nvGrpSpPr>
          <p:cNvPr id="6" name="Group 5"/>
          <p:cNvGrpSpPr>
            <a:grpSpLocks/>
          </p:cNvGrpSpPr>
          <p:nvPr/>
        </p:nvGrpSpPr>
        <p:grpSpPr bwMode="auto">
          <a:xfrm>
            <a:off x="4724400" y="2667000"/>
            <a:ext cx="4419600" cy="3048000"/>
            <a:chOff x="4648200" y="2667000"/>
            <a:chExt cx="4495800" cy="3048000"/>
          </a:xfrm>
        </p:grpSpPr>
        <p:sp>
          <p:nvSpPr>
            <p:cNvPr id="37" name="Rectangular Callout 36"/>
            <p:cNvSpPr/>
            <p:nvPr/>
          </p:nvSpPr>
          <p:spPr bwMode="auto">
            <a:xfrm>
              <a:off x="4648200" y="2667000"/>
              <a:ext cx="4495800" cy="3048000"/>
            </a:xfrm>
            <a:prstGeom prst="wedgeRectCallout">
              <a:avLst>
                <a:gd name="adj1" fmla="val -52408"/>
                <a:gd name="adj2" fmla="val 31155"/>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38" name="Rectangle 3"/>
            <p:cNvSpPr txBox="1">
              <a:spLocks noChangeArrowheads="1"/>
            </p:cNvSpPr>
            <p:nvPr/>
          </p:nvSpPr>
          <p:spPr bwMode="auto">
            <a:xfrm>
              <a:off x="4800601" y="2743200"/>
              <a:ext cx="4343399" cy="2438400"/>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"Christ suffered for our sins once for all time. He never sinned, but he died for sinners to bring you safely home to God. He suffered physical death, but he was raised to life in the Spirit. </a:t>
              </a:r>
            </a:p>
            <a:p>
              <a:pPr marL="0" marR="0" lvl="0" indent="0" algn="l" defTabSz="457200" rtl="0" eaLnBrk="1" fontAlgn="base" latinLnBrk="0" hangingPunct="1">
                <a:lnSpc>
                  <a:spcPct val="8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30000" noProof="0" dirty="0">
                  <a:ln>
                    <a:noFill/>
                  </a:ln>
                  <a:solidFill>
                    <a:srgbClr val="E3EBF1"/>
                  </a:solidFill>
                  <a:effectLst>
                    <a:glow rad="127000">
                      <a:srgbClr val="000000">
                        <a:alpha val="75000"/>
                      </a:srgbClr>
                    </a:glow>
                  </a:effectLst>
                  <a:uLnTx/>
                  <a:uFillTx/>
                  <a:latin typeface="Arial" charset="0"/>
                  <a:ea typeface="ＭＳ Ｐゴシック" charset="0"/>
                  <a:cs typeface="Arial"/>
                </a:rPr>
                <a:t>19</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So he went and preached to the spirits in prison—  </a:t>
              </a:r>
              <a:r>
                <a:rPr kumimoji="0" lang="en-US" sz="1800" b="1" i="0" u="none" strike="noStrike" kern="1200" cap="none" spc="0" normalizeH="0" baseline="30000" noProof="0" dirty="0">
                  <a:ln>
                    <a:noFill/>
                  </a:ln>
                  <a:solidFill>
                    <a:srgbClr val="E3EBF1"/>
                  </a:solidFill>
                  <a:effectLst>
                    <a:glow rad="127000">
                      <a:srgbClr val="000000">
                        <a:alpha val="75000"/>
                      </a:srgbClr>
                    </a:glow>
                  </a:effectLst>
                  <a:uLnTx/>
                  <a:uFillTx/>
                  <a:latin typeface="Arial" charset="0"/>
                  <a:ea typeface="ＭＳ Ｐゴシック" charset="0"/>
                  <a:cs typeface="Arial"/>
                </a:rPr>
                <a:t>20</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those who disobeyed God long ago when God waited patiently while Noah was building his boat. Only eight people were saved from drowning in that terrible flood."</a:t>
              </a:r>
              <a:endParaRPr kumimoji="0" lang="en-US" sz="20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p:txBody>
        </p:sp>
      </p:grpSp>
      <p:grpSp>
        <p:nvGrpSpPr>
          <p:cNvPr id="5" name="Group 4"/>
          <p:cNvGrpSpPr>
            <a:grpSpLocks/>
          </p:cNvGrpSpPr>
          <p:nvPr/>
        </p:nvGrpSpPr>
        <p:grpSpPr bwMode="auto">
          <a:xfrm>
            <a:off x="4114800" y="5791200"/>
            <a:ext cx="5037138" cy="1066800"/>
            <a:chOff x="4114800" y="5791200"/>
            <a:chExt cx="5037364" cy="1066800"/>
          </a:xfrm>
        </p:grpSpPr>
        <p:sp>
          <p:nvSpPr>
            <p:cNvPr id="41" name="Rectangular Callout 40"/>
            <p:cNvSpPr/>
            <p:nvPr/>
          </p:nvSpPr>
          <p:spPr bwMode="auto">
            <a:xfrm>
              <a:off x="4114800" y="5791200"/>
              <a:ext cx="5037364" cy="1066800"/>
            </a:xfrm>
            <a:prstGeom prst="wedgeRectCallout">
              <a:avLst>
                <a:gd name="adj1" fmla="val 8042"/>
                <a:gd name="adj2" fmla="val -64001"/>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42" name="Rectangle 3"/>
            <p:cNvSpPr txBox="1">
              <a:spLocks noChangeArrowheads="1"/>
            </p:cNvSpPr>
            <p:nvPr/>
          </p:nvSpPr>
          <p:spPr bwMode="auto">
            <a:xfrm>
              <a:off x="4114800" y="5867400"/>
              <a:ext cx="5029200" cy="990600"/>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"Then death and [Hades] were thrown into the lake of fire...  </a:t>
              </a:r>
              <a:r>
                <a:rPr kumimoji="0" lang="en-US" sz="1800" b="1" i="0" u="none" strike="noStrike" kern="1200" cap="none" spc="0" normalizeH="0" baseline="30000" noProof="0" dirty="0">
                  <a:ln>
                    <a:noFill/>
                  </a:ln>
                  <a:solidFill>
                    <a:srgbClr val="E3EBF1"/>
                  </a:solidFill>
                  <a:effectLst>
                    <a:glow rad="127000">
                      <a:srgbClr val="000000">
                        <a:alpha val="75000"/>
                      </a:srgbClr>
                    </a:glow>
                  </a:effectLst>
                  <a:uLnTx/>
                  <a:uFillTx/>
                  <a:latin typeface="Arial" charset="0"/>
                  <a:ea typeface="ＭＳ Ｐゴシック" charset="0"/>
                  <a:cs typeface="Arial"/>
                </a:rPr>
                <a:t>15</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And anyone whose name was not found recorded in the Book of Life was thrown into the lake of fire."</a:t>
              </a:r>
              <a:endParaRPr kumimoji="0" lang="en-US" sz="20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p:txBody>
        </p:sp>
      </p:grpSp>
      <p:grpSp>
        <p:nvGrpSpPr>
          <p:cNvPr id="7" name="Group 6"/>
          <p:cNvGrpSpPr>
            <a:grpSpLocks/>
          </p:cNvGrpSpPr>
          <p:nvPr/>
        </p:nvGrpSpPr>
        <p:grpSpPr bwMode="auto">
          <a:xfrm>
            <a:off x="3733800" y="0"/>
            <a:ext cx="5410200" cy="2133600"/>
            <a:chOff x="3733800" y="0"/>
            <a:chExt cx="5410200" cy="2133600"/>
          </a:xfrm>
        </p:grpSpPr>
        <p:sp>
          <p:nvSpPr>
            <p:cNvPr id="43" name="Rectangular Callout 42"/>
            <p:cNvSpPr/>
            <p:nvPr/>
          </p:nvSpPr>
          <p:spPr bwMode="auto">
            <a:xfrm>
              <a:off x="3733800" y="0"/>
              <a:ext cx="5410200" cy="2133600"/>
            </a:xfrm>
            <a:prstGeom prst="wedgeRectCallout">
              <a:avLst>
                <a:gd name="adj1" fmla="val -69539"/>
                <a:gd name="adj2" fmla="val 2219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44" name="Rectangle 3"/>
            <p:cNvSpPr txBox="1">
              <a:spLocks noChangeArrowheads="1"/>
            </p:cNvSpPr>
            <p:nvPr/>
          </p:nvSpPr>
          <p:spPr bwMode="auto">
            <a:xfrm>
              <a:off x="3810000" y="0"/>
              <a:ext cx="5334000" cy="2057400"/>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"That is why the Scriptures say, </a:t>
              </a:r>
              <a:r>
                <a:rPr kumimoji="0" lang="fr-FR"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When he ascended to the heights, he led a crowd of captives and gave gifts to his people.</a:t>
              </a:r>
              <a:r>
                <a:rPr kumimoji="0" lang="fr-FR"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 </a:t>
              </a:r>
              <a:b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br>
              <a:r>
                <a:rPr kumimoji="0" lang="en-US" sz="1800" b="1" i="0" u="none" strike="noStrike" kern="1200" cap="none" spc="0" normalizeH="0" baseline="30000" noProof="0" dirty="0">
                  <a:ln>
                    <a:noFill/>
                  </a:ln>
                  <a:solidFill>
                    <a:srgbClr val="E3EBF1"/>
                  </a:solidFill>
                  <a:effectLst>
                    <a:glow rad="127000">
                      <a:srgbClr val="000000">
                        <a:alpha val="75000"/>
                      </a:srgbClr>
                    </a:glow>
                  </a:effectLst>
                  <a:uLnTx/>
                  <a:uFillTx/>
                  <a:latin typeface="Arial" charset="0"/>
                  <a:ea typeface="ＭＳ Ｐゴシック" charset="0"/>
                  <a:cs typeface="Arial"/>
                </a:rPr>
                <a:t>9</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Notice that it says </a:t>
              </a:r>
              <a:r>
                <a:rPr kumimoji="0" lang="fr-FR"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he ascended.</a:t>
              </a:r>
              <a:r>
                <a:rPr kumimoji="0" lang="fr-FR"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 This clearly means that Christ also descended to our lowly world.  </a:t>
              </a:r>
              <a:r>
                <a:rPr kumimoji="0" lang="en-US" sz="1800" b="1" i="0" u="none" strike="noStrike" kern="1200" cap="none" spc="0" normalizeH="0" baseline="30000" noProof="0" dirty="0">
                  <a:ln>
                    <a:noFill/>
                  </a:ln>
                  <a:solidFill>
                    <a:srgbClr val="E3EBF1"/>
                  </a:solidFill>
                  <a:effectLst>
                    <a:glow rad="127000">
                      <a:srgbClr val="000000">
                        <a:alpha val="75000"/>
                      </a:srgbClr>
                    </a:glow>
                  </a:effectLst>
                  <a:uLnTx/>
                  <a:uFillTx/>
                  <a:latin typeface="Arial" charset="0"/>
                  <a:ea typeface="ＭＳ Ｐゴシック" charset="0"/>
                  <a:cs typeface="Arial"/>
                </a:rPr>
                <a:t>10</a:t>
              </a: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And the same one who descended is the one who ascended higher than all the heavens, so that he might fill the entire universe with himself."</a:t>
              </a:r>
              <a:endParaRPr kumimoji="0" lang="en-US" sz="20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p:txBody>
        </p:sp>
      </p:grpSp>
      <p:sp>
        <p:nvSpPr>
          <p:cNvPr id="25" name="Rectangle 3"/>
          <p:cNvSpPr txBox="1">
            <a:spLocks noChangeArrowheads="1"/>
          </p:cNvSpPr>
          <p:nvPr/>
        </p:nvSpPr>
        <p:spPr bwMode="auto">
          <a:xfrm>
            <a:off x="1084263" y="5364163"/>
            <a:ext cx="2192337" cy="503237"/>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3EBF1"/>
                </a:solidFill>
                <a:effectLst/>
                <a:uLnTx/>
                <a:uFillTx/>
                <a:latin typeface="Arial" charset="0"/>
                <a:ea typeface="ＭＳ Ｐゴシック" charset="0"/>
                <a:cs typeface="Arial"/>
              </a:rPr>
              <a:t>Luke 16:26</a:t>
            </a:r>
            <a:endParaRPr kumimoji="0" lang="en-US" sz="28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grpSp>
        <p:nvGrpSpPr>
          <p:cNvPr id="50" name="Group 49"/>
          <p:cNvGrpSpPr>
            <a:grpSpLocks/>
          </p:cNvGrpSpPr>
          <p:nvPr/>
        </p:nvGrpSpPr>
        <p:grpSpPr bwMode="auto">
          <a:xfrm>
            <a:off x="6477000" y="1828800"/>
            <a:ext cx="2819400" cy="969963"/>
            <a:chOff x="-394011" y="1860550"/>
            <a:chExt cx="3479554" cy="565699"/>
          </a:xfrm>
        </p:grpSpPr>
        <p:sp>
          <p:nvSpPr>
            <p:cNvPr id="51" name="Rectangular Callout 50"/>
            <p:cNvSpPr/>
            <p:nvPr/>
          </p:nvSpPr>
          <p:spPr bwMode="auto">
            <a:xfrm>
              <a:off x="-394011" y="1860550"/>
              <a:ext cx="3266001" cy="533294"/>
            </a:xfrm>
            <a:prstGeom prst="wedgeRectCallout">
              <a:avLst>
                <a:gd name="adj1" fmla="val -57671"/>
                <a:gd name="adj2" fmla="val 2427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52" name="Rectangle 3"/>
            <p:cNvSpPr txBox="1">
              <a:spLocks noChangeArrowheads="1"/>
            </p:cNvSpPr>
            <p:nvPr/>
          </p:nvSpPr>
          <p:spPr bwMode="auto">
            <a:xfrm>
              <a:off x="-394011" y="1905000"/>
              <a:ext cx="3479554" cy="521249"/>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rPr>
                <a:t>"I was caught up to the third heaven…I was caught up to paradise"</a:t>
              </a:r>
              <a:endParaRPr kumimoji="0" lang="en-US" sz="2000" b="1" i="0" u="none" strike="noStrike" kern="1200" cap="none" spc="0" normalizeH="0" baseline="0" noProof="0" dirty="0">
                <a:ln>
                  <a:noFill/>
                </a:ln>
                <a:solidFill>
                  <a:srgbClr val="E3EBF1"/>
                </a:solidFill>
                <a:effectLst>
                  <a:glow rad="127000">
                    <a:srgbClr val="000000">
                      <a:alpha val="75000"/>
                    </a:srgbClr>
                  </a:glow>
                </a:effectLst>
                <a:uLnTx/>
                <a:uFillTx/>
                <a:latin typeface="Arial" charset="0"/>
                <a:ea typeface="ＭＳ Ｐゴシック" charset="0"/>
                <a:cs typeface="Arial"/>
              </a:endParaRPr>
            </a:p>
          </p:txBody>
        </p:sp>
      </p:grpSp>
      <p:sp>
        <p:nvSpPr>
          <p:cNvPr id="21" name="Rectangle 3"/>
          <p:cNvSpPr txBox="1">
            <a:spLocks noChangeArrowheads="1"/>
          </p:cNvSpPr>
          <p:nvPr/>
        </p:nvSpPr>
        <p:spPr bwMode="auto">
          <a:xfrm>
            <a:off x="4460875" y="2133600"/>
            <a:ext cx="2179638" cy="503238"/>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3EBF1"/>
                </a:solidFill>
                <a:effectLst/>
                <a:uLnTx/>
                <a:uFillTx/>
                <a:latin typeface="Arial" charset="0"/>
                <a:ea typeface="ＭＳ Ｐゴシック" charset="0"/>
                <a:cs typeface="Arial"/>
              </a:rPr>
              <a:t>2 Cor. 12:2-4</a:t>
            </a:r>
            <a:endParaRPr kumimoji="0" lang="en-US" sz="28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sp>
        <p:nvSpPr>
          <p:cNvPr id="27" name="Rectangle 3"/>
          <p:cNvSpPr txBox="1">
            <a:spLocks noChangeArrowheads="1"/>
          </p:cNvSpPr>
          <p:nvPr/>
        </p:nvSpPr>
        <p:spPr bwMode="auto">
          <a:xfrm>
            <a:off x="2209800" y="2133600"/>
            <a:ext cx="2455863" cy="504825"/>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3EBF1"/>
                </a:solidFill>
                <a:effectLst/>
                <a:uLnTx/>
                <a:uFillTx/>
                <a:latin typeface="Arial" charset="0"/>
                <a:ea typeface="ＭＳ Ｐゴシック" charset="0"/>
                <a:cs typeface="Arial"/>
              </a:rPr>
              <a:t>Luke 23:43</a:t>
            </a:r>
            <a:endParaRPr kumimoji="0" lang="en-US" sz="28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sp>
        <p:nvSpPr>
          <p:cNvPr id="24" name="Rectangle 3"/>
          <p:cNvSpPr txBox="1">
            <a:spLocks noChangeArrowheads="1"/>
          </p:cNvSpPr>
          <p:nvPr/>
        </p:nvSpPr>
        <p:spPr bwMode="auto">
          <a:xfrm>
            <a:off x="3429000" y="4343400"/>
            <a:ext cx="1328738" cy="1206500"/>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Black" charset="0"/>
                <a:ea typeface="ＭＳ Ｐゴシック" charset="0"/>
              </a:defRPr>
            </a:lvl6pPr>
            <a:lvl7pPr marL="914400" algn="ctr" rtl="0" fontAlgn="base">
              <a:spcBef>
                <a:spcPct val="0"/>
              </a:spcBef>
              <a:spcAft>
                <a:spcPct val="0"/>
              </a:spcAft>
              <a:defRPr sz="4400">
                <a:solidFill>
                  <a:schemeClr val="tx2"/>
                </a:solidFill>
                <a:latin typeface="Arial Black" charset="0"/>
                <a:ea typeface="ＭＳ Ｐゴシック" charset="0"/>
              </a:defRPr>
            </a:lvl7pPr>
            <a:lvl8pPr marL="1371600" algn="ctr" rtl="0" fontAlgn="base">
              <a:spcBef>
                <a:spcPct val="0"/>
              </a:spcBef>
              <a:spcAft>
                <a:spcPct val="0"/>
              </a:spcAft>
              <a:defRPr sz="4400">
                <a:solidFill>
                  <a:schemeClr val="tx2"/>
                </a:solidFill>
                <a:latin typeface="Arial Black" charset="0"/>
                <a:ea typeface="ＭＳ Ｐゴシック" charset="0"/>
              </a:defRPr>
            </a:lvl8pPr>
            <a:lvl9pPr marL="1828800" algn="ctr" rtl="0" fontAlgn="base">
              <a:spcBef>
                <a:spcPct val="0"/>
              </a:spcBef>
              <a:spcAft>
                <a:spcPct val="0"/>
              </a:spcAft>
              <a:defRPr sz="4400">
                <a:solidFill>
                  <a:schemeClr val="tx2"/>
                </a:solidFill>
                <a:latin typeface="Arial Black" charset="0"/>
                <a:ea typeface="ＭＳ Ｐゴシック" charset="0"/>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3EBF1"/>
                </a:solidFill>
                <a:effectLst/>
                <a:uLnTx/>
                <a:uFillTx/>
                <a:latin typeface="Arial" charset="0"/>
                <a:ea typeface="ＭＳ Ｐゴシック" charset="0"/>
                <a:cs typeface="Arial"/>
              </a:rPr>
              <a:t>1 Pet. 3:18-20</a:t>
            </a:r>
            <a:endParaRPr kumimoji="0" lang="en-US" sz="2800" b="1" i="0" u="none" strike="noStrike" kern="1200" cap="none" spc="0" normalizeH="0" baseline="0" noProof="0" dirty="0">
              <a:ln>
                <a:noFill/>
              </a:ln>
              <a:solidFill>
                <a:srgbClr val="E3EBF1"/>
              </a:solidFill>
              <a:effectLst/>
              <a:uLnTx/>
              <a:uFillTx/>
              <a:latin typeface="Arial" charset="0"/>
              <a:ea typeface="ＭＳ Ｐゴシック" charset="0"/>
              <a:cs typeface="Arial"/>
            </a:endParaRPr>
          </a:p>
        </p:txBody>
      </p:sp>
    </p:spTree>
    <p:extLst>
      <p:ext uri="{BB962C8B-B14F-4D97-AF65-F5344CB8AC3E}">
        <p14:creationId xmlns:p14="http://schemas.microsoft.com/office/powerpoint/2010/main" val="3376857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22" presetClass="entr" presetSubtype="1"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xit" presetSubtype="10" fill="hold" nodeType="clickEffect">
                                  <p:stCondLst>
                                    <p:cond delay="0"/>
                                  </p:stCondLst>
                                  <p:childTnLst>
                                    <p:animEffect transition="out" filter="blinds(horizontal)">
                                      <p:cBhvr>
                                        <p:cTn id="27" dur="500"/>
                                        <p:tgtEl>
                                          <p:spTgt spid="3"/>
                                        </p:tgtEl>
                                      </p:cBhvr>
                                    </p:animEffect>
                                    <p:set>
                                      <p:cBhvr>
                                        <p:cTn id="28" dur="1" fill="hold">
                                          <p:stCondLst>
                                            <p:cond delay="499"/>
                                          </p:stCondLst>
                                        </p:cTn>
                                        <p:tgtEl>
                                          <p:spTgt spid="3"/>
                                        </p:tgtEl>
                                        <p:attrNameLst>
                                          <p:attrName>style.visibility</p:attrName>
                                        </p:attrNameLst>
                                      </p:cBhvr>
                                      <p:to>
                                        <p:strVal val="hidden"/>
                                      </p:to>
                                    </p:set>
                                  </p:childTnLst>
                                </p:cTn>
                              </p:par>
                            </p:childTnLst>
                          </p:cTn>
                        </p:par>
                        <p:par>
                          <p:cTn id="29" fill="hold" nodeType="afterGroup">
                            <p:stCondLst>
                              <p:cond delay="500"/>
                            </p:stCondLst>
                            <p:childTnLst>
                              <p:par>
                                <p:cTn id="30" presetID="1"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childTnLst>
                                </p:cTn>
                              </p:par>
                              <p:par>
                                <p:cTn id="32" presetID="22" presetClass="entr" presetSubtype="8"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xit" presetSubtype="10" fill="hold" nodeType="clickEffect">
                                  <p:stCondLst>
                                    <p:cond delay="0"/>
                                  </p:stCondLst>
                                  <p:childTnLst>
                                    <p:animEffect transition="out" filter="blinds(horizontal)">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childTnLst>
                          </p:cTn>
                        </p:par>
                        <p:par>
                          <p:cTn id="40" fill="hold" nodeType="afterGroup">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22" presetClass="entr" presetSubtype="2"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right)">
                                      <p:cBhvr>
                                        <p:cTn id="45" dur="5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xit" presetSubtype="10" fill="hold" nodeType="clickEffect">
                                  <p:stCondLst>
                                    <p:cond delay="0"/>
                                  </p:stCondLst>
                                  <p:childTnLst>
                                    <p:animEffect transition="out" filter="blinds(horizontal)">
                                      <p:cBhvr>
                                        <p:cTn id="49" dur="500"/>
                                        <p:tgtEl>
                                          <p:spTgt spid="9"/>
                                        </p:tgtEl>
                                      </p:cBhvr>
                                    </p:animEffect>
                                    <p:set>
                                      <p:cBhvr>
                                        <p:cTn id="50" dur="1" fill="hold">
                                          <p:stCondLst>
                                            <p:cond delay="499"/>
                                          </p:stCondLst>
                                        </p:cTn>
                                        <p:tgtEl>
                                          <p:spTgt spid="9"/>
                                        </p:tgtEl>
                                        <p:attrNameLst>
                                          <p:attrName>style.visibility</p:attrName>
                                        </p:attrNameLst>
                                      </p:cBhvr>
                                      <p:to>
                                        <p:strVal val="hidden"/>
                                      </p:to>
                                    </p:set>
                                  </p:childTnLst>
                                </p:cTn>
                              </p:par>
                            </p:childTnLst>
                          </p:cTn>
                        </p:par>
                        <p:par>
                          <p:cTn id="51" fill="hold" nodeType="afterGroup">
                            <p:stCondLst>
                              <p:cond delay="500"/>
                            </p:stCondLst>
                            <p:childTnLst>
                              <p:par>
                                <p:cTn id="52" presetID="22" presetClass="entr" presetSubtype="4" fill="hold" grpId="0"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down)">
                                      <p:cBhvr>
                                        <p:cTn id="54" dur="500"/>
                                        <p:tgtEl>
                                          <p:spTgt spid="29"/>
                                        </p:tgtEl>
                                      </p:cBhvr>
                                    </p:animEffect>
                                  </p:childTnLst>
                                </p:cTn>
                              </p:par>
                            </p:childTnLst>
                          </p:cTn>
                        </p:par>
                        <p:par>
                          <p:cTn id="55" fill="hold" nodeType="afterGroup">
                            <p:stCondLst>
                              <p:cond delay="1000"/>
                            </p:stCondLst>
                            <p:childTnLst>
                              <p:par>
                                <p:cTn id="56" presetID="1" presetClass="entr" presetSubtype="0" fill="hold" nodeType="afterEffect">
                                  <p:stCondLst>
                                    <p:cond delay="0"/>
                                  </p:stCondLst>
                                  <p:childTnLst>
                                    <p:set>
                                      <p:cBhvr>
                                        <p:cTn id="57" dur="1" fill="hold">
                                          <p:stCondLst>
                                            <p:cond delay="0"/>
                                          </p:stCondLst>
                                        </p:cTn>
                                        <p:tgtEl>
                                          <p:spTgt spid="15"/>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childTnLst>
                                </p:cTn>
                              </p:par>
                            </p:childTnLst>
                          </p:cTn>
                        </p:par>
                        <p:par>
                          <p:cTn id="62" fill="hold" nodeType="afterGroup">
                            <p:stCondLst>
                              <p:cond delay="0"/>
                            </p:stCondLst>
                            <p:childTnLst>
                              <p:par>
                                <p:cTn id="63" presetID="22" presetClass="entr" presetSubtype="8" fill="hold" nodeType="after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left)">
                                      <p:cBhvr>
                                        <p:cTn id="65" dur="500"/>
                                        <p:tgtEl>
                                          <p:spTgt spid="7"/>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xit" presetSubtype="10" fill="hold" nodeType="clickEffect">
                                  <p:stCondLst>
                                    <p:cond delay="0"/>
                                  </p:stCondLst>
                                  <p:childTnLst>
                                    <p:animEffect transition="out" filter="blinds(horizontal)">
                                      <p:cBhvr>
                                        <p:cTn id="69" dur="500"/>
                                        <p:tgtEl>
                                          <p:spTgt spid="7"/>
                                        </p:tgtEl>
                                      </p:cBhvr>
                                    </p:animEffect>
                                    <p:set>
                                      <p:cBhvr>
                                        <p:cTn id="70" dur="1" fill="hold">
                                          <p:stCondLst>
                                            <p:cond delay="499"/>
                                          </p:stCondLst>
                                        </p:cTn>
                                        <p:tgtEl>
                                          <p:spTgt spid="7"/>
                                        </p:tgtEl>
                                        <p:attrNameLst>
                                          <p:attrName>style.visibility</p:attrName>
                                        </p:attrNameLst>
                                      </p:cBhvr>
                                      <p:to>
                                        <p:strVal val="hidden"/>
                                      </p:to>
                                    </p:set>
                                  </p:childTnLst>
                                </p:cTn>
                              </p:par>
                            </p:childTnLst>
                          </p:cTn>
                        </p:par>
                        <p:par>
                          <p:cTn id="71" fill="hold" nodeType="afterGroup">
                            <p:stCondLst>
                              <p:cond delay="500"/>
                            </p:stCondLst>
                            <p:childTnLst>
                              <p:par>
                                <p:cTn id="72" presetID="1" presetClass="entr" presetSubtype="0" fill="hold" grpId="0" nodeType="afterEffect">
                                  <p:stCondLst>
                                    <p:cond delay="0"/>
                                  </p:stCondLst>
                                  <p:childTnLst>
                                    <p:set>
                                      <p:cBhvr>
                                        <p:cTn id="73" dur="1" fill="hold">
                                          <p:stCondLst>
                                            <p:cond delay="0"/>
                                          </p:stCondLst>
                                        </p:cTn>
                                        <p:tgtEl>
                                          <p:spTgt spid="21"/>
                                        </p:tgtEl>
                                        <p:attrNameLst>
                                          <p:attrName>style.visibility</p:attrName>
                                        </p:attrNameLst>
                                      </p:cBhvr>
                                      <p:to>
                                        <p:strVal val="visible"/>
                                      </p:to>
                                    </p:set>
                                  </p:childTnLst>
                                </p:cTn>
                              </p:par>
                              <p:par>
                                <p:cTn id="74" presetID="22" presetClass="entr" presetSubtype="8" fill="hold" nodeType="with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wipe(left)">
                                      <p:cBhvr>
                                        <p:cTn id="76" dur="500"/>
                                        <p:tgtEl>
                                          <p:spTgt spid="50"/>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xit" presetSubtype="10" fill="hold" nodeType="clickEffect">
                                  <p:stCondLst>
                                    <p:cond delay="0"/>
                                  </p:stCondLst>
                                  <p:childTnLst>
                                    <p:animEffect transition="out" filter="blinds(horizontal)">
                                      <p:cBhvr>
                                        <p:cTn id="80" dur="500"/>
                                        <p:tgtEl>
                                          <p:spTgt spid="50"/>
                                        </p:tgtEl>
                                      </p:cBhvr>
                                    </p:animEffect>
                                    <p:set>
                                      <p:cBhvr>
                                        <p:cTn id="81" dur="1" fill="hold">
                                          <p:stCondLst>
                                            <p:cond delay="499"/>
                                          </p:stCondLst>
                                        </p:cTn>
                                        <p:tgtEl>
                                          <p:spTgt spid="50"/>
                                        </p:tgtEl>
                                        <p:attrNameLst>
                                          <p:attrName>style.visibility</p:attrName>
                                        </p:attrNameLst>
                                      </p:cBhvr>
                                      <p:to>
                                        <p:strVal val="hidden"/>
                                      </p:to>
                                    </p:set>
                                  </p:childTnLst>
                                </p:cTn>
                              </p:par>
                            </p:childTnLst>
                          </p:cTn>
                        </p:par>
                        <p:par>
                          <p:cTn id="82" fill="hold" nodeType="afterGroup">
                            <p:stCondLst>
                              <p:cond delay="500"/>
                            </p:stCondLst>
                            <p:childTnLst>
                              <p:par>
                                <p:cTn id="83" presetID="1" presetClass="entr" presetSubtype="0" fill="hold" nodeType="afterEffect">
                                  <p:stCondLst>
                                    <p:cond delay="0"/>
                                  </p:stCondLst>
                                  <p:childTnLst>
                                    <p:set>
                                      <p:cBhvr>
                                        <p:cTn id="84" dur="1" fill="hold">
                                          <p:stCondLst>
                                            <p:cond delay="0"/>
                                          </p:stCondLst>
                                        </p:cTn>
                                        <p:tgtEl>
                                          <p:spTgt spid="33"/>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left)">
                                      <p:cBhvr>
                                        <p:cTn id="89" dur="500"/>
                                        <p:tgtEl>
                                          <p:spTgt spid="30"/>
                                        </p:tgtEl>
                                      </p:cBhvr>
                                    </p:animEffect>
                                  </p:childTnLst>
                                </p:cTn>
                              </p:par>
                            </p:childTnLst>
                          </p:cTn>
                        </p:par>
                        <p:par>
                          <p:cTn id="90" fill="hold" nodeType="afterGroup">
                            <p:stCondLst>
                              <p:cond delay="500"/>
                            </p:stCondLst>
                            <p:childTnLst>
                              <p:par>
                                <p:cTn id="91" presetID="1" presetClass="entr" presetSubtype="0" fill="hold" nodeType="afterEffect">
                                  <p:stCondLst>
                                    <p:cond delay="0"/>
                                  </p:stCondLst>
                                  <p:childTnLst>
                                    <p:set>
                                      <p:cBhvr>
                                        <p:cTn id="92" dur="1" fill="hold">
                                          <p:stCondLst>
                                            <p:cond delay="0"/>
                                          </p:stCondLst>
                                        </p:cTn>
                                        <p:tgtEl>
                                          <p:spTgt spid="20"/>
                                        </p:tgtEl>
                                        <p:attrNameLst>
                                          <p:attrName>style.visibility</p:attrName>
                                        </p:attrNameLst>
                                      </p:cBhvr>
                                      <p:to>
                                        <p:strVal val="visible"/>
                                      </p:to>
                                    </p:set>
                                  </p:childTnLst>
                                </p:cTn>
                              </p:par>
                            </p:childTnLst>
                          </p:cTn>
                        </p:par>
                        <p:par>
                          <p:cTn id="93" fill="hold" nodeType="afterGroup">
                            <p:stCondLst>
                              <p:cond delay="500"/>
                            </p:stCondLst>
                            <p:childTnLst>
                              <p:par>
                                <p:cTn id="94" presetID="1" presetClass="entr" presetSubtype="0" fill="hold" grpId="0" nodeType="afterEffect">
                                  <p:stCondLst>
                                    <p:cond delay="0"/>
                                  </p:stCondLst>
                                  <p:childTnLst>
                                    <p:set>
                                      <p:cBhvr>
                                        <p:cTn id="95" dur="1" fill="hold">
                                          <p:stCondLst>
                                            <p:cond delay="0"/>
                                          </p:stCondLst>
                                        </p:cTn>
                                        <p:tgtEl>
                                          <p:spTgt spid="22"/>
                                        </p:tgtEl>
                                        <p:attrNameLst>
                                          <p:attrName>style.visibility</p:attrName>
                                        </p:attrNameLst>
                                      </p:cBhvr>
                                      <p:to>
                                        <p:strVal val="visible"/>
                                      </p:to>
                                    </p:set>
                                  </p:childTnLst>
                                </p:cTn>
                              </p:par>
                              <p:par>
                                <p:cTn id="96" presetID="22" presetClass="entr" presetSubtype="1" fill="hold" nodeType="withEffect">
                                  <p:stCondLst>
                                    <p:cond delay="0"/>
                                  </p:stCondLst>
                                  <p:childTnLst>
                                    <p:set>
                                      <p:cBhvr>
                                        <p:cTn id="97" dur="1" fill="hold">
                                          <p:stCondLst>
                                            <p:cond delay="0"/>
                                          </p:stCondLst>
                                        </p:cTn>
                                        <p:tgtEl>
                                          <p:spTgt spid="5"/>
                                        </p:tgtEl>
                                        <p:attrNameLst>
                                          <p:attrName>style.visibility</p:attrName>
                                        </p:attrNameLst>
                                      </p:cBhvr>
                                      <p:to>
                                        <p:strVal val="visible"/>
                                      </p:to>
                                    </p:set>
                                    <p:animEffect transition="in" filter="wipe(up)">
                                      <p:cBhvr>
                                        <p:cTn id="98" dur="500"/>
                                        <p:tgtEl>
                                          <p:spTgt spid="5"/>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3" presetClass="exit" presetSubtype="10" fill="hold" nodeType="clickEffect">
                                  <p:stCondLst>
                                    <p:cond delay="0"/>
                                  </p:stCondLst>
                                  <p:childTnLst>
                                    <p:animEffect transition="out" filter="blinds(horizontal)">
                                      <p:cBhvr>
                                        <p:cTn id="102" dur="500"/>
                                        <p:tgtEl>
                                          <p:spTgt spid="5"/>
                                        </p:tgtEl>
                                      </p:cBhvr>
                                    </p:animEffect>
                                    <p:set>
                                      <p:cBhvr>
                                        <p:cTn id="103" dur="1" fill="hold">
                                          <p:stCondLst>
                                            <p:cond delay="499"/>
                                          </p:stCondLst>
                                        </p:cTn>
                                        <p:tgtEl>
                                          <p:spTgt spid="5"/>
                                        </p:tgtEl>
                                        <p:attrNameLst>
                                          <p:attrName>style.visibility</p:attrName>
                                        </p:attrNameLst>
                                      </p:cBhvr>
                                      <p:to>
                                        <p:strVal val="hidden"/>
                                      </p:to>
                                    </p:set>
                                  </p:childTnLst>
                                </p:cTn>
                              </p:par>
                              <p:par>
                                <p:cTn id="104" presetID="22" presetClass="entr" presetSubtype="1" fill="hold" grpId="0" nodeType="with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wipe(up)">
                                      <p:cBhvr>
                                        <p:cTn id="106" dur="500"/>
                                        <p:tgtEl>
                                          <p:spTgt spid="31"/>
                                        </p:tgtEl>
                                      </p:cBhvr>
                                    </p:animEffect>
                                  </p:childTnLst>
                                </p:cTn>
                              </p:par>
                            </p:childTnLst>
                          </p:cTn>
                        </p:par>
                        <p:par>
                          <p:cTn id="107" fill="hold" nodeType="afterGroup">
                            <p:stCondLst>
                              <p:cond delay="500"/>
                            </p:stCondLst>
                            <p:childTnLst>
                              <p:par>
                                <p:cTn id="108" presetID="9" presetClass="entr" presetSubtype="0" fill="hold" nodeType="after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dissolve">
                                      <p:cBhvr>
                                        <p:cTn id="110" dur="500"/>
                                        <p:tgtEl>
                                          <p:spTgt spid="32"/>
                                        </p:tgtEl>
                                      </p:cBhvr>
                                    </p:animEffect>
                                  </p:childTnLst>
                                </p:cTn>
                              </p:par>
                              <p:par>
                                <p:cTn id="111" presetID="3" presetClass="entr" presetSubtype="10" fill="hold" nodeType="withEffect">
                                  <p:stCondLst>
                                    <p:cond delay="0"/>
                                  </p:stCondLst>
                                  <p:childTnLst>
                                    <p:set>
                                      <p:cBhvr>
                                        <p:cTn id="112" dur="1" fill="hold">
                                          <p:stCondLst>
                                            <p:cond delay="0"/>
                                          </p:stCondLst>
                                        </p:cTn>
                                        <p:tgtEl>
                                          <p:spTgt spid="101407"/>
                                        </p:tgtEl>
                                        <p:attrNameLst>
                                          <p:attrName>style.visibility</p:attrName>
                                        </p:attrNameLst>
                                      </p:cBhvr>
                                      <p:to>
                                        <p:strVal val="visible"/>
                                      </p:to>
                                    </p:set>
                                    <p:animEffect transition="in" filter="blinds(horizontal)">
                                      <p:cBhvr>
                                        <p:cTn id="113" dur="500"/>
                                        <p:tgtEl>
                                          <p:spTgt spid="101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23" grpId="0" animBg="1"/>
      <p:bldP spid="29" grpId="0" animBg="1"/>
      <p:bldP spid="30" grpId="0" animBg="1"/>
      <p:bldP spid="31" grpId="0" animBg="1"/>
      <p:bldP spid="25" grpId="0"/>
      <p:bldP spid="21" grpId="0"/>
      <p:bldP spid="27" grpId="0"/>
      <p:bldP spid="24"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17</a:t>
            </a:r>
          </a:p>
        </p:txBody>
      </p:sp>
    </p:spTree>
    <p:extLst>
      <p:ext uri="{BB962C8B-B14F-4D97-AF65-F5344CB8AC3E}">
        <p14:creationId xmlns:p14="http://schemas.microsoft.com/office/powerpoint/2010/main" val="30213052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18</a:t>
            </a:r>
          </a:p>
        </p:txBody>
      </p:sp>
    </p:spTree>
    <p:extLst>
      <p:ext uri="{BB962C8B-B14F-4D97-AF65-F5344CB8AC3E}">
        <p14:creationId xmlns:p14="http://schemas.microsoft.com/office/powerpoint/2010/main" val="1520295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4CE280B3-81F5-4C3E-AFC1-912400BFF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O. Instruction on Eternal Life</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354687"/>
            <a:ext cx="9144000" cy="703831"/>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134</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Matthew 19:16–20:16; Mark 10:17-31; </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Luke 18:18-30</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18634"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One cannot enter the kingdom life through riches, so the Pharisee’s belief that material wealth shows God's approval is wrong </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10796792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t="10897"/>
          <a:stretch/>
        </p:blipFill>
        <p:spPr bwMode="auto">
          <a:xfrm>
            <a:off x="0" y="0"/>
            <a:ext cx="9145116" cy="611165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79512" y="4130061"/>
            <a:ext cx="7685658" cy="144640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A RICH YOUNG MAN QUESTIONS JESUS</a:t>
            </a:r>
            <a:endParaRPr kumimoji="0" lang="en-US" sz="32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endParaRPr>
          </a:p>
        </p:txBody>
      </p:sp>
      <p:pic>
        <p:nvPicPr>
          <p:cNvPr id="3075" name="Picture 2" descr="FB_00_Prodigal Son_1024.jpg                                    008FF0F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79512" y="5498213"/>
            <a:ext cx="8945290" cy="52307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Matthew 19:16-30; Mark 10:17-31; Luke 18:18-30</a:t>
            </a:r>
          </a:p>
        </p:txBody>
      </p:sp>
      <p:grpSp>
        <p:nvGrpSpPr>
          <p:cNvPr id="12" name="Group 11"/>
          <p:cNvGrpSpPr/>
          <p:nvPr/>
        </p:nvGrpSpPr>
        <p:grpSpPr>
          <a:xfrm>
            <a:off x="179512" y="116632"/>
            <a:ext cx="3312880" cy="1245862"/>
            <a:chOff x="5508104" y="620690"/>
            <a:chExt cx="3312880" cy="1245862"/>
          </a:xfrm>
        </p:grpSpPr>
        <p:grpSp>
          <p:nvGrpSpPr>
            <p:cNvPr id="13" name="Group 12"/>
            <p:cNvGrpSpPr/>
            <p:nvPr/>
          </p:nvGrpSpPr>
          <p:grpSpPr>
            <a:xfrm>
              <a:off x="5508104" y="620690"/>
              <a:ext cx="2376264" cy="1245862"/>
              <a:chOff x="5508104" y="620690"/>
              <a:chExt cx="2376264" cy="1245862"/>
            </a:xfrm>
          </p:grpSpPr>
          <p:pic>
            <p:nvPicPr>
              <p:cNvPr id="15" name="Picture 1" descr="22_John_Baptist_Prison_JPEG_1024.jpg"/>
              <p:cNvPicPr>
                <a:picLocks noChangeAspect="1"/>
              </p:cNvPicPr>
              <p:nvPr/>
            </p:nvPicPr>
            <p:blipFill rotWithShape="1">
              <a:blip r:embed="rId5"/>
              <a:srcRect l="14936" t="9783" r="12087" b="39201"/>
              <a:stretch/>
            </p:blipFill>
            <p:spPr bwMode="auto">
              <a:xfrm>
                <a:off x="5508104" y="620690"/>
                <a:ext cx="2376264" cy="1245862"/>
              </a:xfrm>
              <a:prstGeom prst="rect">
                <a:avLst/>
              </a:prstGeom>
              <a:noFill/>
              <a:ln w="9525">
                <a:noFill/>
                <a:miter lim="800000"/>
                <a:headEnd/>
                <a:tailEnd/>
              </a:ln>
            </p:spPr>
          </p:pic>
          <p:sp>
            <p:nvSpPr>
              <p:cNvPr id="16" name="Rectangle 15"/>
              <p:cNvSpPr/>
              <p:nvPr/>
            </p:nvSpPr>
            <p:spPr>
              <a:xfrm>
                <a:off x="6660232" y="656688"/>
                <a:ext cx="1152128" cy="11881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grpSp>
        <p:sp>
          <p:nvSpPr>
            <p:cNvPr id="14" name="TextBox 13"/>
            <p:cNvSpPr txBox="1"/>
            <p:nvPr/>
          </p:nvSpPr>
          <p:spPr>
            <a:xfrm>
              <a:off x="6660232" y="692696"/>
              <a:ext cx="2160752" cy="1148007"/>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3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28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48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225593405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198753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42A4768C-2501-D84B-8A61-0DE7325A2AA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6200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0"/>
            <a:ext cx="9144000" cy="1001357"/>
          </a:xfrm>
          <a:solidFill>
            <a:schemeClr val="tx1"/>
          </a:solidFill>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Lost sheep get lonely.</a:t>
            </a:r>
          </a:p>
        </p:txBody>
      </p:sp>
    </p:spTree>
    <p:extLst>
      <p:ext uri="{BB962C8B-B14F-4D97-AF65-F5344CB8AC3E}">
        <p14:creationId xmlns:p14="http://schemas.microsoft.com/office/powerpoint/2010/main" val="40675114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103191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129507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275206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878797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869223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673665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381733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289747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EE868-DA5C-A7BA-39B3-B9B90F494D3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B1DC73D-1E56-0EF8-B459-858D2BEBA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0" y="446049"/>
            <a:ext cx="9167872" cy="5954751"/>
          </a:xfrm>
          <a:prstGeom prst="rect">
            <a:avLst/>
          </a:prstGeom>
        </p:spPr>
      </p:pic>
      <p:sp>
        <p:nvSpPr>
          <p:cNvPr id="2" name="TextBox 1">
            <a:extLst>
              <a:ext uri="{FF2B5EF4-FFF2-40B4-BE49-F238E27FC236}">
                <a16:creationId xmlns:a16="http://schemas.microsoft.com/office/drawing/2014/main" id="{0C3D608A-5105-025E-46DD-EE98878A3ACE}"/>
              </a:ext>
            </a:extLst>
          </p:cNvPr>
          <p:cNvSpPr txBox="1"/>
          <p:nvPr/>
        </p:nvSpPr>
        <p:spPr>
          <a:xfrm>
            <a:off x="3833091" y="341746"/>
            <a:ext cx="1690255" cy="461665"/>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a:ea typeface="Osaka"/>
              </a:rPr>
              <a:t>A camel</a:t>
            </a:r>
          </a:p>
        </p:txBody>
      </p:sp>
      <p:sp>
        <p:nvSpPr>
          <p:cNvPr id="3" name="TextBox 2">
            <a:extLst>
              <a:ext uri="{FF2B5EF4-FFF2-40B4-BE49-F238E27FC236}">
                <a16:creationId xmlns:a16="http://schemas.microsoft.com/office/drawing/2014/main" id="{EC4CF8AF-3412-981D-F63C-1ED8F743BA1F}"/>
              </a:ext>
            </a:extLst>
          </p:cNvPr>
          <p:cNvSpPr txBox="1"/>
          <p:nvPr/>
        </p:nvSpPr>
        <p:spPr>
          <a:xfrm>
            <a:off x="5527289" y="1227514"/>
            <a:ext cx="1690255" cy="830997"/>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a:ea typeface="Osaka"/>
              </a:rPr>
              <a:t>The eye of a needle</a:t>
            </a:r>
          </a:p>
        </p:txBody>
      </p:sp>
    </p:spTree>
    <p:extLst>
      <p:ext uri="{BB962C8B-B14F-4D97-AF65-F5344CB8AC3E}">
        <p14:creationId xmlns:p14="http://schemas.microsoft.com/office/powerpoint/2010/main" val="40232508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EE868-DA5C-A7BA-39B3-B9B90F494D3C}"/>
            </a:ext>
          </a:extLst>
        </p:cNvPr>
        <p:cNvGrpSpPr/>
        <p:nvPr/>
      </p:nvGrpSpPr>
      <p:grpSpPr>
        <a:xfrm>
          <a:off x="0" y="0"/>
          <a:ext cx="0" cy="0"/>
          <a:chOff x="0" y="0"/>
          <a:chExt cx="0" cy="0"/>
        </a:xfrm>
      </p:grpSpPr>
      <p:pic>
        <p:nvPicPr>
          <p:cNvPr id="1026" name="Picture 2" descr="Camel through the Eye of a Needle">
            <a:extLst>
              <a:ext uri="{FF2B5EF4-FFF2-40B4-BE49-F238E27FC236}">
                <a16:creationId xmlns:a16="http://schemas.microsoft.com/office/drawing/2014/main" id="{56B19C70-82BE-F023-CE28-E684FF287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122"/>
            <a:ext cx="9212384" cy="619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980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B6AC65DD-A5AF-FF4E-9507-F66C10F19BA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792"/>
            <a:ext cx="9144000" cy="6862792"/>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Sheep tend to return.</a:t>
            </a:r>
          </a:p>
        </p:txBody>
      </p:sp>
    </p:spTree>
    <p:extLst>
      <p:ext uri="{BB962C8B-B14F-4D97-AF65-F5344CB8AC3E}">
        <p14:creationId xmlns:p14="http://schemas.microsoft.com/office/powerpoint/2010/main" val="39136229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83218-5503-5096-DEA4-E722F88A011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9230A04-EE94-2111-A91A-05C1F340DBAF}"/>
              </a:ext>
            </a:extLst>
          </p:cNvPr>
          <p:cNvPicPr>
            <a:picLocks noChangeAspect="1"/>
          </p:cNvPicPr>
          <p:nvPr/>
        </p:nvPicPr>
        <p:blipFill>
          <a:blip r:embed="rId3"/>
          <a:stretch>
            <a:fillRect/>
          </a:stretch>
        </p:blipFill>
        <p:spPr>
          <a:xfrm>
            <a:off x="208359" y="0"/>
            <a:ext cx="8727281" cy="6858000"/>
          </a:xfrm>
          <a:prstGeom prst="rect">
            <a:avLst/>
          </a:prstGeom>
        </p:spPr>
      </p:pic>
    </p:spTree>
    <p:extLst>
      <p:ext uri="{BB962C8B-B14F-4D97-AF65-F5344CB8AC3E}">
        <p14:creationId xmlns:p14="http://schemas.microsoft.com/office/powerpoint/2010/main" val="11866866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2" name="TextBox 1">
            <a:extLst>
              <a:ext uri="{FF2B5EF4-FFF2-40B4-BE49-F238E27FC236}">
                <a16:creationId xmlns:a16="http://schemas.microsoft.com/office/drawing/2014/main" id="{92D12046-477B-8FB2-29E1-4D4F71887EE2}"/>
              </a:ext>
            </a:extLst>
          </p:cNvPr>
          <p:cNvSpPr txBox="1"/>
          <p:nvPr/>
        </p:nvSpPr>
        <p:spPr>
          <a:xfrm>
            <a:off x="-1059873" y="565265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7105241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eaLnBrk="1" fontAlgn="auto">
              <a:spcBef>
                <a:spcPts val="0"/>
              </a:spcBef>
              <a:spcAft>
                <a:spcPts val="0"/>
              </a:spcAft>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eaLnBrk="1" fontAlgn="auto">
              <a:lnSpc>
                <a:spcPct val="80000"/>
              </a:lnSpc>
              <a:spcBef>
                <a:spcPts val="0"/>
              </a:spcBef>
              <a:spcAft>
                <a:spcPts val="0"/>
              </a:spcAft>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eaLnBrk="1" fontAlgn="auto">
              <a:spcBef>
                <a:spcPts val="0"/>
              </a:spcBef>
              <a:spcAft>
                <a:spcPts val="0"/>
              </a:spcAft>
            </a:pPr>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eaLnBrk="1" fontAlgn="auto">
              <a:spcBef>
                <a:spcPts val="0"/>
              </a:spcBef>
              <a:spcAft>
                <a:spcPts val="0"/>
              </a:spcAft>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eaLnBrk="1" fontAlgn="auto">
              <a:spcBef>
                <a:spcPts val="0"/>
              </a:spcBef>
              <a:spcAft>
                <a:spcPts val="0"/>
              </a:spcAft>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eaLnBrk="1" fontAlgn="auto">
              <a:spcBef>
                <a:spcPts val="0"/>
              </a:spcBef>
              <a:spcAft>
                <a:spcPts val="0"/>
              </a:spcAft>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eaLnBrk="1" fontAlgn="auto">
              <a:spcBef>
                <a:spcPts val="0"/>
              </a:spcBef>
              <a:spcAft>
                <a:spcPts val="0"/>
              </a:spcAft>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eaLnBrk="1" fontAlgn="auto">
              <a:lnSpc>
                <a:spcPct val="80000"/>
              </a:lnSpc>
              <a:spcBef>
                <a:spcPts val="0"/>
              </a:spcBef>
              <a:spcAft>
                <a:spcPts val="0"/>
              </a:spcAft>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eaLnBrk="1" fontAlgn="auto">
              <a:lnSpc>
                <a:spcPct val="80000"/>
              </a:lnSpc>
              <a:spcBef>
                <a:spcPts val="0"/>
              </a:spcBef>
              <a:spcAft>
                <a:spcPts val="0"/>
              </a:spcAft>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eaLnBrk="1" fontAlgn="auto">
              <a:lnSpc>
                <a:spcPct val="80000"/>
              </a:lnSpc>
              <a:spcBef>
                <a:spcPts val="0"/>
              </a:spcBef>
              <a:spcAft>
                <a:spcPts val="0"/>
              </a:spcAft>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2878616242"/>
      </p:ext>
    </p:extLst>
  </p:cSld>
  <p:clrMapOvr>
    <a:masterClrMapping/>
  </p:clrMapOvr>
  <p:transition spd="med"/>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19</a:t>
            </a:r>
          </a:p>
        </p:txBody>
      </p:sp>
    </p:spTree>
    <p:extLst>
      <p:ext uri="{BB962C8B-B14F-4D97-AF65-F5344CB8AC3E}">
        <p14:creationId xmlns:p14="http://schemas.microsoft.com/office/powerpoint/2010/main" val="244238459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ADDA3452-5D6C-4401-AA49-6F56C9170E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w="9525">
            <a:noFill/>
            <a:miter lim="800000"/>
            <a:headEnd/>
            <a:tailEnd/>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R. Instruction Concerning the Kingdom Program</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207729"/>
            <a:ext cx="9144000" cy="1221271"/>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137</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Luke 9:1-28</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118534" y="3936670"/>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Christ reiterates the delay of the millennial kingdom but also encourages any individual trusting in His person that his entrance into eternal life is guaranteed</a:t>
            </a:r>
          </a:p>
        </p:txBody>
      </p:sp>
    </p:spTree>
    <p:extLst>
      <p:ext uri="{BB962C8B-B14F-4D97-AF65-F5344CB8AC3E}">
        <p14:creationId xmlns:p14="http://schemas.microsoft.com/office/powerpoint/2010/main" val="15563046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13667" name="Picture 5" descr="Propohets Diagram"/>
          <p:cNvPicPr>
            <a:picLocks noChangeAspect="1" noChangeArrowheads="1"/>
          </p:cNvPicPr>
          <p:nvPr/>
        </p:nvPicPr>
        <p:blipFill>
          <a:blip r:embed="rId3" cstate="screen">
            <a:extLst>
              <a:ext uri="{28A0092B-C50C-407E-A947-70E740481C1C}">
                <a14:useLocalDpi xmlns:a14="http://schemas.microsoft.com/office/drawing/2010/main"/>
              </a:ext>
            </a:extLst>
          </a:blip>
          <a:srcRect l="14885" t="14970" r="2745" b="67477"/>
          <a:stretch>
            <a:fillRect/>
          </a:stretch>
        </p:blipFill>
        <p:spPr bwMode="auto">
          <a:xfrm>
            <a:off x="-31299" y="4293096"/>
            <a:ext cx="9144000" cy="275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a:stretch>
            <a:fillRect/>
          </a:stretch>
        </p:blipFill>
        <p:spPr>
          <a:xfrm>
            <a:off x="37664" y="1470124"/>
            <a:ext cx="1751583" cy="2246908"/>
          </a:xfrm>
          <a:prstGeom prst="rect">
            <a:avLst/>
          </a:prstGeom>
        </p:spPr>
      </p:pic>
      <p:sp>
        <p:nvSpPr>
          <p:cNvPr id="113666" name="Text Box 4"/>
          <p:cNvSpPr txBox="1">
            <a:spLocks noChangeArrowheads="1"/>
          </p:cNvSpPr>
          <p:nvPr/>
        </p:nvSpPr>
        <p:spPr bwMode="auto">
          <a:xfrm>
            <a:off x="8305800" y="15875"/>
            <a:ext cx="762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442</a:t>
            </a:r>
          </a:p>
        </p:txBody>
      </p:sp>
      <p:grpSp>
        <p:nvGrpSpPr>
          <p:cNvPr id="24" name="Group 23"/>
          <p:cNvGrpSpPr/>
          <p:nvPr/>
        </p:nvGrpSpPr>
        <p:grpSpPr>
          <a:xfrm>
            <a:off x="5004048" y="1268760"/>
            <a:ext cx="6085956" cy="3312368"/>
            <a:chOff x="5004048" y="1268760"/>
            <a:chExt cx="6085956" cy="3312368"/>
          </a:xfrm>
        </p:grpSpPr>
        <p:sp>
          <p:nvSpPr>
            <p:cNvPr id="13" name="Freeform 12"/>
            <p:cNvSpPr/>
            <p:nvPr/>
          </p:nvSpPr>
          <p:spPr>
            <a:xfrm>
              <a:off x="5004048" y="1268760"/>
              <a:ext cx="6085956" cy="3312368"/>
            </a:xfrm>
            <a:custGeom>
              <a:avLst/>
              <a:gdLst>
                <a:gd name="connsiteX0" fmla="*/ 354663 w 3775440"/>
                <a:gd name="connsiteY0" fmla="*/ 1510333 h 1830707"/>
                <a:gd name="connsiteX1" fmla="*/ 354663 w 3775440"/>
                <a:gd name="connsiteY1" fmla="*/ 1510333 h 1830707"/>
                <a:gd name="connsiteX2" fmla="*/ 446188 w 3775440"/>
                <a:gd name="connsiteY2" fmla="*/ 1418798 h 1830707"/>
                <a:gd name="connsiteX3" fmla="*/ 469070 w 3775440"/>
                <a:gd name="connsiteY3" fmla="*/ 1373030 h 1830707"/>
                <a:gd name="connsiteX4" fmla="*/ 514833 w 3775440"/>
                <a:gd name="connsiteY4" fmla="*/ 1315820 h 1830707"/>
                <a:gd name="connsiteX5" fmla="*/ 549155 w 3775440"/>
                <a:gd name="connsiteY5" fmla="*/ 1270053 h 1830707"/>
                <a:gd name="connsiteX6" fmla="*/ 594918 w 3775440"/>
                <a:gd name="connsiteY6" fmla="*/ 1235727 h 1830707"/>
                <a:gd name="connsiteX7" fmla="*/ 629240 w 3775440"/>
                <a:gd name="connsiteY7" fmla="*/ 1201401 h 1830707"/>
                <a:gd name="connsiteX8" fmla="*/ 686444 w 3775440"/>
                <a:gd name="connsiteY8" fmla="*/ 1167075 h 1830707"/>
                <a:gd name="connsiteX9" fmla="*/ 732207 w 3775440"/>
                <a:gd name="connsiteY9" fmla="*/ 1121308 h 1830707"/>
                <a:gd name="connsiteX10" fmla="*/ 766529 w 3775440"/>
                <a:gd name="connsiteY10" fmla="*/ 1098424 h 1830707"/>
                <a:gd name="connsiteX11" fmla="*/ 812292 w 3775440"/>
                <a:gd name="connsiteY11" fmla="*/ 1064098 h 1830707"/>
                <a:gd name="connsiteX12" fmla="*/ 846614 w 3775440"/>
                <a:gd name="connsiteY12" fmla="*/ 1052656 h 1830707"/>
                <a:gd name="connsiteX13" fmla="*/ 972462 w 3775440"/>
                <a:gd name="connsiteY13" fmla="*/ 995447 h 1830707"/>
                <a:gd name="connsiteX14" fmla="*/ 1006784 w 3775440"/>
                <a:gd name="connsiteY14" fmla="*/ 961121 h 1830707"/>
                <a:gd name="connsiteX15" fmla="*/ 1041106 w 3775440"/>
                <a:gd name="connsiteY15" fmla="*/ 949679 h 1830707"/>
                <a:gd name="connsiteX16" fmla="*/ 1132632 w 3775440"/>
                <a:gd name="connsiteY16" fmla="*/ 881028 h 1830707"/>
                <a:gd name="connsiteX17" fmla="*/ 1178395 w 3775440"/>
                <a:gd name="connsiteY17" fmla="*/ 812376 h 1830707"/>
                <a:gd name="connsiteX18" fmla="*/ 1201276 w 3775440"/>
                <a:gd name="connsiteY18" fmla="*/ 766608 h 1830707"/>
                <a:gd name="connsiteX19" fmla="*/ 1258480 w 3775440"/>
                <a:gd name="connsiteY19" fmla="*/ 709399 h 1830707"/>
                <a:gd name="connsiteX20" fmla="*/ 1281361 w 3775440"/>
                <a:gd name="connsiteY20" fmla="*/ 663631 h 1830707"/>
                <a:gd name="connsiteX21" fmla="*/ 1350006 w 3775440"/>
                <a:gd name="connsiteY21" fmla="*/ 640747 h 1830707"/>
                <a:gd name="connsiteX22" fmla="*/ 1372887 w 3775440"/>
                <a:gd name="connsiteY22" fmla="*/ 606421 h 1830707"/>
                <a:gd name="connsiteX23" fmla="*/ 1407209 w 3775440"/>
                <a:gd name="connsiteY23" fmla="*/ 583538 h 1830707"/>
                <a:gd name="connsiteX24" fmla="*/ 1430091 w 3775440"/>
                <a:gd name="connsiteY24" fmla="*/ 560654 h 1830707"/>
                <a:gd name="connsiteX25" fmla="*/ 1464413 w 3775440"/>
                <a:gd name="connsiteY25" fmla="*/ 537770 h 1830707"/>
                <a:gd name="connsiteX26" fmla="*/ 1521617 w 3775440"/>
                <a:gd name="connsiteY26" fmla="*/ 480560 h 1830707"/>
                <a:gd name="connsiteX27" fmla="*/ 1555939 w 3775440"/>
                <a:gd name="connsiteY27" fmla="*/ 457677 h 1830707"/>
                <a:gd name="connsiteX28" fmla="*/ 1647465 w 3775440"/>
                <a:gd name="connsiteY28" fmla="*/ 343257 h 1830707"/>
                <a:gd name="connsiteX29" fmla="*/ 1681787 w 3775440"/>
                <a:gd name="connsiteY29" fmla="*/ 274606 h 1830707"/>
                <a:gd name="connsiteX30" fmla="*/ 1716109 w 3775440"/>
                <a:gd name="connsiteY30" fmla="*/ 205954 h 1830707"/>
                <a:gd name="connsiteX31" fmla="*/ 1773313 w 3775440"/>
                <a:gd name="connsiteY31" fmla="*/ 148745 h 1830707"/>
                <a:gd name="connsiteX32" fmla="*/ 1819076 w 3775440"/>
                <a:gd name="connsiteY32" fmla="*/ 91535 h 1830707"/>
                <a:gd name="connsiteX33" fmla="*/ 1853398 w 3775440"/>
                <a:gd name="connsiteY33" fmla="*/ 80093 h 1830707"/>
                <a:gd name="connsiteX34" fmla="*/ 1922042 w 3775440"/>
                <a:gd name="connsiteY34" fmla="*/ 34326 h 1830707"/>
                <a:gd name="connsiteX35" fmla="*/ 1956364 w 3775440"/>
                <a:gd name="connsiteY35" fmla="*/ 11442 h 1830707"/>
                <a:gd name="connsiteX36" fmla="*/ 2013568 w 3775440"/>
                <a:gd name="connsiteY36" fmla="*/ 0 h 1830707"/>
                <a:gd name="connsiteX37" fmla="*/ 2242382 w 3775440"/>
                <a:gd name="connsiteY37" fmla="*/ 34326 h 1830707"/>
                <a:gd name="connsiteX38" fmla="*/ 2311027 w 3775440"/>
                <a:gd name="connsiteY38" fmla="*/ 57209 h 1830707"/>
                <a:gd name="connsiteX39" fmla="*/ 2345349 w 3775440"/>
                <a:gd name="connsiteY39" fmla="*/ 68651 h 1830707"/>
                <a:gd name="connsiteX40" fmla="*/ 2425434 w 3775440"/>
                <a:gd name="connsiteY40" fmla="*/ 114419 h 1830707"/>
                <a:gd name="connsiteX41" fmla="*/ 2459756 w 3775440"/>
                <a:gd name="connsiteY41" fmla="*/ 137303 h 1830707"/>
                <a:gd name="connsiteX42" fmla="*/ 2505519 w 3775440"/>
                <a:gd name="connsiteY42" fmla="*/ 148745 h 1830707"/>
                <a:gd name="connsiteX43" fmla="*/ 2539841 w 3775440"/>
                <a:gd name="connsiteY43" fmla="*/ 160187 h 1830707"/>
                <a:gd name="connsiteX44" fmla="*/ 2585604 w 3775440"/>
                <a:gd name="connsiteY44" fmla="*/ 194512 h 1830707"/>
                <a:gd name="connsiteX45" fmla="*/ 2654249 w 3775440"/>
                <a:gd name="connsiteY45" fmla="*/ 240280 h 1830707"/>
                <a:gd name="connsiteX46" fmla="*/ 2700011 w 3775440"/>
                <a:gd name="connsiteY46" fmla="*/ 331815 h 1830707"/>
                <a:gd name="connsiteX47" fmla="*/ 2722893 w 3775440"/>
                <a:gd name="connsiteY47" fmla="*/ 389025 h 1830707"/>
                <a:gd name="connsiteX48" fmla="*/ 2734334 w 3775440"/>
                <a:gd name="connsiteY48" fmla="*/ 423351 h 1830707"/>
                <a:gd name="connsiteX49" fmla="*/ 2757215 w 3775440"/>
                <a:gd name="connsiteY49" fmla="*/ 457677 h 1830707"/>
                <a:gd name="connsiteX50" fmla="*/ 2814419 w 3775440"/>
                <a:gd name="connsiteY50" fmla="*/ 606421 h 1830707"/>
                <a:gd name="connsiteX51" fmla="*/ 2848741 w 3775440"/>
                <a:gd name="connsiteY51" fmla="*/ 640747 h 1830707"/>
                <a:gd name="connsiteX52" fmla="*/ 2871622 w 3775440"/>
                <a:gd name="connsiteY52" fmla="*/ 675073 h 1830707"/>
                <a:gd name="connsiteX53" fmla="*/ 2940267 w 3775440"/>
                <a:gd name="connsiteY53" fmla="*/ 778050 h 1830707"/>
                <a:gd name="connsiteX54" fmla="*/ 2974589 w 3775440"/>
                <a:gd name="connsiteY54" fmla="*/ 812376 h 1830707"/>
                <a:gd name="connsiteX55" fmla="*/ 3043233 w 3775440"/>
                <a:gd name="connsiteY55" fmla="*/ 858144 h 1830707"/>
                <a:gd name="connsiteX56" fmla="*/ 3111878 w 3775440"/>
                <a:gd name="connsiteY56" fmla="*/ 926795 h 1830707"/>
                <a:gd name="connsiteX57" fmla="*/ 3157640 w 3775440"/>
                <a:gd name="connsiteY57" fmla="*/ 949679 h 1830707"/>
                <a:gd name="connsiteX58" fmla="*/ 3214844 w 3775440"/>
                <a:gd name="connsiteY58" fmla="*/ 984005 h 1830707"/>
                <a:gd name="connsiteX59" fmla="*/ 3249166 w 3775440"/>
                <a:gd name="connsiteY59" fmla="*/ 1006889 h 1830707"/>
                <a:gd name="connsiteX60" fmla="*/ 3283488 w 3775440"/>
                <a:gd name="connsiteY60" fmla="*/ 1018331 h 1830707"/>
                <a:gd name="connsiteX61" fmla="*/ 3329251 w 3775440"/>
                <a:gd name="connsiteY61" fmla="*/ 1052656 h 1830707"/>
                <a:gd name="connsiteX62" fmla="*/ 3397896 w 3775440"/>
                <a:gd name="connsiteY62" fmla="*/ 1144192 h 1830707"/>
                <a:gd name="connsiteX63" fmla="*/ 3477981 w 3775440"/>
                <a:gd name="connsiteY63" fmla="*/ 1212843 h 1830707"/>
                <a:gd name="connsiteX64" fmla="*/ 3500862 w 3775440"/>
                <a:gd name="connsiteY64" fmla="*/ 1247169 h 1830707"/>
                <a:gd name="connsiteX65" fmla="*/ 3580947 w 3775440"/>
                <a:gd name="connsiteY65" fmla="*/ 1315820 h 1830707"/>
                <a:gd name="connsiteX66" fmla="*/ 3603829 w 3775440"/>
                <a:gd name="connsiteY66" fmla="*/ 1338704 h 1830707"/>
                <a:gd name="connsiteX67" fmla="*/ 3615269 w 3775440"/>
                <a:gd name="connsiteY67" fmla="*/ 1373030 h 1830707"/>
                <a:gd name="connsiteX68" fmla="*/ 3638151 w 3775440"/>
                <a:gd name="connsiteY68" fmla="*/ 1395914 h 1830707"/>
                <a:gd name="connsiteX69" fmla="*/ 3661032 w 3775440"/>
                <a:gd name="connsiteY69" fmla="*/ 1430240 h 1830707"/>
                <a:gd name="connsiteX70" fmla="*/ 3672473 w 3775440"/>
                <a:gd name="connsiteY70" fmla="*/ 1476007 h 1830707"/>
                <a:gd name="connsiteX71" fmla="*/ 3695355 w 3775440"/>
                <a:gd name="connsiteY71" fmla="*/ 1567543 h 1830707"/>
                <a:gd name="connsiteX72" fmla="*/ 3718236 w 3775440"/>
                <a:gd name="connsiteY72" fmla="*/ 1601868 h 1830707"/>
                <a:gd name="connsiteX73" fmla="*/ 3775440 w 3775440"/>
                <a:gd name="connsiteY73" fmla="*/ 1681962 h 1830707"/>
                <a:gd name="connsiteX74" fmla="*/ 3523744 w 3775440"/>
                <a:gd name="connsiteY74" fmla="*/ 1693404 h 1830707"/>
                <a:gd name="connsiteX75" fmla="*/ 2997470 w 3775440"/>
                <a:gd name="connsiteY75" fmla="*/ 1704846 h 1830707"/>
                <a:gd name="connsiteX76" fmla="*/ 2791537 w 3775440"/>
                <a:gd name="connsiteY76" fmla="*/ 1727729 h 1830707"/>
                <a:gd name="connsiteX77" fmla="*/ 2711452 w 3775440"/>
                <a:gd name="connsiteY77" fmla="*/ 1739171 h 1830707"/>
                <a:gd name="connsiteX78" fmla="*/ 2425434 w 3775440"/>
                <a:gd name="connsiteY78" fmla="*/ 1750613 h 1830707"/>
                <a:gd name="connsiteX79" fmla="*/ 2208060 w 3775440"/>
                <a:gd name="connsiteY79" fmla="*/ 1773497 h 1830707"/>
                <a:gd name="connsiteX80" fmla="*/ 2093653 w 3775440"/>
                <a:gd name="connsiteY80" fmla="*/ 1784939 h 1830707"/>
                <a:gd name="connsiteX81" fmla="*/ 1899161 w 3775440"/>
                <a:gd name="connsiteY81" fmla="*/ 1819265 h 1830707"/>
                <a:gd name="connsiteX82" fmla="*/ 1224158 w 3775440"/>
                <a:gd name="connsiteY82" fmla="*/ 1830707 h 1830707"/>
                <a:gd name="connsiteX83" fmla="*/ 594918 w 3775440"/>
                <a:gd name="connsiteY83" fmla="*/ 1807823 h 1830707"/>
                <a:gd name="connsiteX84" fmla="*/ 537714 w 3775440"/>
                <a:gd name="connsiteY84" fmla="*/ 1784939 h 1830707"/>
                <a:gd name="connsiteX85" fmla="*/ 469070 w 3775440"/>
                <a:gd name="connsiteY85" fmla="*/ 1762055 h 1830707"/>
                <a:gd name="connsiteX86" fmla="*/ 331781 w 3775440"/>
                <a:gd name="connsiteY86" fmla="*/ 1739171 h 1830707"/>
                <a:gd name="connsiteX87" fmla="*/ 286018 w 3775440"/>
                <a:gd name="connsiteY87" fmla="*/ 1704846 h 1830707"/>
                <a:gd name="connsiteX88" fmla="*/ 205933 w 3775440"/>
                <a:gd name="connsiteY88" fmla="*/ 1647636 h 1830707"/>
                <a:gd name="connsiteX89" fmla="*/ 137289 w 3775440"/>
                <a:gd name="connsiteY89" fmla="*/ 1567543 h 1830707"/>
                <a:gd name="connsiteX90" fmla="*/ 68645 w 3775440"/>
                <a:gd name="connsiteY90" fmla="*/ 1556101 h 1830707"/>
                <a:gd name="connsiteX91" fmla="*/ 0 w 3775440"/>
                <a:gd name="connsiteY91" fmla="*/ 1544659 h 1830707"/>
                <a:gd name="connsiteX92" fmla="*/ 0 w 3775440"/>
                <a:gd name="connsiteY92" fmla="*/ 1544659 h 1830707"/>
                <a:gd name="connsiteX93" fmla="*/ 68645 w 3775440"/>
                <a:gd name="connsiteY93" fmla="*/ 1167075 h 1830707"/>
                <a:gd name="connsiteX94" fmla="*/ 491951 w 3775440"/>
                <a:gd name="connsiteY94" fmla="*/ 1441682 h 1830707"/>
                <a:gd name="connsiteX95" fmla="*/ 1052547 w 3775440"/>
                <a:gd name="connsiteY95" fmla="*/ 1144192 h 1830707"/>
                <a:gd name="connsiteX96" fmla="*/ 869495 w 3775440"/>
                <a:gd name="connsiteY96" fmla="*/ 1006889 h 183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75440" h="1830707">
                  <a:moveTo>
                    <a:pt x="354663" y="1510333"/>
                  </a:moveTo>
                  <a:lnTo>
                    <a:pt x="354663" y="1510333"/>
                  </a:lnTo>
                  <a:cubicBezTo>
                    <a:pt x="385171" y="1479821"/>
                    <a:pt x="418567" y="1451946"/>
                    <a:pt x="446188" y="1418798"/>
                  </a:cubicBezTo>
                  <a:cubicBezTo>
                    <a:pt x="457107" y="1405694"/>
                    <a:pt x="460608" y="1387840"/>
                    <a:pt x="469070" y="1373030"/>
                  </a:cubicBezTo>
                  <a:cubicBezTo>
                    <a:pt x="499930" y="1319020"/>
                    <a:pt x="480663" y="1356828"/>
                    <a:pt x="514833" y="1315820"/>
                  </a:cubicBezTo>
                  <a:cubicBezTo>
                    <a:pt x="527040" y="1301170"/>
                    <a:pt x="535672" y="1283537"/>
                    <a:pt x="549155" y="1270053"/>
                  </a:cubicBezTo>
                  <a:cubicBezTo>
                    <a:pt x="562638" y="1256569"/>
                    <a:pt x="580441" y="1248138"/>
                    <a:pt x="594918" y="1235727"/>
                  </a:cubicBezTo>
                  <a:cubicBezTo>
                    <a:pt x="607203" y="1225196"/>
                    <a:pt x="616296" y="1211110"/>
                    <a:pt x="629240" y="1201401"/>
                  </a:cubicBezTo>
                  <a:cubicBezTo>
                    <a:pt x="647029" y="1188058"/>
                    <a:pt x="668891" y="1180728"/>
                    <a:pt x="686444" y="1167075"/>
                  </a:cubicBezTo>
                  <a:cubicBezTo>
                    <a:pt x="703473" y="1153829"/>
                    <a:pt x="715828" y="1135349"/>
                    <a:pt x="732207" y="1121308"/>
                  </a:cubicBezTo>
                  <a:cubicBezTo>
                    <a:pt x="742647" y="1112359"/>
                    <a:pt x="755340" y="1106417"/>
                    <a:pt x="766529" y="1098424"/>
                  </a:cubicBezTo>
                  <a:cubicBezTo>
                    <a:pt x="782045" y="1087340"/>
                    <a:pt x="795736" y="1073560"/>
                    <a:pt x="812292" y="1064098"/>
                  </a:cubicBezTo>
                  <a:cubicBezTo>
                    <a:pt x="822762" y="1058114"/>
                    <a:pt x="835635" y="1057647"/>
                    <a:pt x="846614" y="1052656"/>
                  </a:cubicBezTo>
                  <a:cubicBezTo>
                    <a:pt x="987293" y="988705"/>
                    <a:pt x="892216" y="1022199"/>
                    <a:pt x="972462" y="995447"/>
                  </a:cubicBezTo>
                  <a:cubicBezTo>
                    <a:pt x="983903" y="984005"/>
                    <a:pt x="993322" y="970097"/>
                    <a:pt x="1006784" y="961121"/>
                  </a:cubicBezTo>
                  <a:cubicBezTo>
                    <a:pt x="1016818" y="954431"/>
                    <a:pt x="1031459" y="956915"/>
                    <a:pt x="1041106" y="949679"/>
                  </a:cubicBezTo>
                  <a:cubicBezTo>
                    <a:pt x="1146272" y="870796"/>
                    <a:pt x="1055091" y="906876"/>
                    <a:pt x="1132632" y="881028"/>
                  </a:cubicBezTo>
                  <a:cubicBezTo>
                    <a:pt x="1157175" y="807393"/>
                    <a:pt x="1124832" y="887374"/>
                    <a:pt x="1178395" y="812376"/>
                  </a:cubicBezTo>
                  <a:cubicBezTo>
                    <a:pt x="1188308" y="798496"/>
                    <a:pt x="1190805" y="780072"/>
                    <a:pt x="1201276" y="766608"/>
                  </a:cubicBezTo>
                  <a:cubicBezTo>
                    <a:pt x="1217831" y="745320"/>
                    <a:pt x="1258480" y="709399"/>
                    <a:pt x="1258480" y="709399"/>
                  </a:cubicBezTo>
                  <a:cubicBezTo>
                    <a:pt x="1266107" y="694143"/>
                    <a:pt x="1267717" y="673865"/>
                    <a:pt x="1281361" y="663631"/>
                  </a:cubicBezTo>
                  <a:cubicBezTo>
                    <a:pt x="1300656" y="649158"/>
                    <a:pt x="1350006" y="640747"/>
                    <a:pt x="1350006" y="640747"/>
                  </a:cubicBezTo>
                  <a:cubicBezTo>
                    <a:pt x="1357633" y="629305"/>
                    <a:pt x="1363164" y="616145"/>
                    <a:pt x="1372887" y="606421"/>
                  </a:cubicBezTo>
                  <a:cubicBezTo>
                    <a:pt x="1382609" y="596698"/>
                    <a:pt x="1396472" y="592128"/>
                    <a:pt x="1407209" y="583538"/>
                  </a:cubicBezTo>
                  <a:cubicBezTo>
                    <a:pt x="1415632" y="576799"/>
                    <a:pt x="1421668" y="567393"/>
                    <a:pt x="1430091" y="560654"/>
                  </a:cubicBezTo>
                  <a:cubicBezTo>
                    <a:pt x="1440828" y="552064"/>
                    <a:pt x="1454065" y="546825"/>
                    <a:pt x="1464413" y="537770"/>
                  </a:cubicBezTo>
                  <a:cubicBezTo>
                    <a:pt x="1484707" y="520011"/>
                    <a:pt x="1499179" y="495520"/>
                    <a:pt x="1521617" y="480560"/>
                  </a:cubicBezTo>
                  <a:cubicBezTo>
                    <a:pt x="1533058" y="472932"/>
                    <a:pt x="1545376" y="466480"/>
                    <a:pt x="1555939" y="457677"/>
                  </a:cubicBezTo>
                  <a:cubicBezTo>
                    <a:pt x="1593957" y="425992"/>
                    <a:pt x="1620357" y="383922"/>
                    <a:pt x="1647465" y="343257"/>
                  </a:cubicBezTo>
                  <a:cubicBezTo>
                    <a:pt x="1675681" y="230377"/>
                    <a:pt x="1638073" y="347469"/>
                    <a:pt x="1681787" y="274606"/>
                  </a:cubicBezTo>
                  <a:cubicBezTo>
                    <a:pt x="1720081" y="210777"/>
                    <a:pt x="1660879" y="269080"/>
                    <a:pt x="1716109" y="205954"/>
                  </a:cubicBezTo>
                  <a:cubicBezTo>
                    <a:pt x="1733866" y="185658"/>
                    <a:pt x="1758356" y="171184"/>
                    <a:pt x="1773313" y="148745"/>
                  </a:cubicBezTo>
                  <a:cubicBezTo>
                    <a:pt x="1783706" y="133153"/>
                    <a:pt x="1800961" y="102405"/>
                    <a:pt x="1819076" y="91535"/>
                  </a:cubicBezTo>
                  <a:cubicBezTo>
                    <a:pt x="1829417" y="85330"/>
                    <a:pt x="1842856" y="85950"/>
                    <a:pt x="1853398" y="80093"/>
                  </a:cubicBezTo>
                  <a:cubicBezTo>
                    <a:pt x="1877437" y="66736"/>
                    <a:pt x="1899161" y="49582"/>
                    <a:pt x="1922042" y="34326"/>
                  </a:cubicBezTo>
                  <a:cubicBezTo>
                    <a:pt x="1933483" y="26698"/>
                    <a:pt x="1942881" y="14139"/>
                    <a:pt x="1956364" y="11442"/>
                  </a:cubicBezTo>
                  <a:lnTo>
                    <a:pt x="2013568" y="0"/>
                  </a:lnTo>
                  <a:cubicBezTo>
                    <a:pt x="2197809" y="13162"/>
                    <a:pt x="2122953" y="-5487"/>
                    <a:pt x="2242382" y="34326"/>
                  </a:cubicBezTo>
                  <a:lnTo>
                    <a:pt x="2311027" y="57209"/>
                  </a:lnTo>
                  <a:lnTo>
                    <a:pt x="2345349" y="68651"/>
                  </a:lnTo>
                  <a:cubicBezTo>
                    <a:pt x="2410553" y="133862"/>
                    <a:pt x="2344767" y="79844"/>
                    <a:pt x="2425434" y="114419"/>
                  </a:cubicBezTo>
                  <a:cubicBezTo>
                    <a:pt x="2438072" y="119836"/>
                    <a:pt x="2447118" y="131886"/>
                    <a:pt x="2459756" y="137303"/>
                  </a:cubicBezTo>
                  <a:cubicBezTo>
                    <a:pt x="2474208" y="143498"/>
                    <a:pt x="2490400" y="144425"/>
                    <a:pt x="2505519" y="148745"/>
                  </a:cubicBezTo>
                  <a:cubicBezTo>
                    <a:pt x="2517115" y="152058"/>
                    <a:pt x="2528400" y="156373"/>
                    <a:pt x="2539841" y="160187"/>
                  </a:cubicBezTo>
                  <a:cubicBezTo>
                    <a:pt x="2555095" y="171629"/>
                    <a:pt x="2569983" y="183576"/>
                    <a:pt x="2585604" y="194512"/>
                  </a:cubicBezTo>
                  <a:cubicBezTo>
                    <a:pt x="2608133" y="210284"/>
                    <a:pt x="2654249" y="240280"/>
                    <a:pt x="2654249" y="240280"/>
                  </a:cubicBezTo>
                  <a:cubicBezTo>
                    <a:pt x="2669503" y="270792"/>
                    <a:pt x="2687343" y="300142"/>
                    <a:pt x="2700011" y="331815"/>
                  </a:cubicBezTo>
                  <a:cubicBezTo>
                    <a:pt x="2707638" y="350885"/>
                    <a:pt x="2715682" y="369794"/>
                    <a:pt x="2722893" y="389025"/>
                  </a:cubicBezTo>
                  <a:cubicBezTo>
                    <a:pt x="2727128" y="400318"/>
                    <a:pt x="2728941" y="412563"/>
                    <a:pt x="2734334" y="423351"/>
                  </a:cubicBezTo>
                  <a:cubicBezTo>
                    <a:pt x="2740483" y="435651"/>
                    <a:pt x="2751631" y="445111"/>
                    <a:pt x="2757215" y="457677"/>
                  </a:cubicBezTo>
                  <a:cubicBezTo>
                    <a:pt x="2788913" y="529005"/>
                    <a:pt x="2771039" y="534114"/>
                    <a:pt x="2814419" y="606421"/>
                  </a:cubicBezTo>
                  <a:cubicBezTo>
                    <a:pt x="2822743" y="620296"/>
                    <a:pt x="2838383" y="628316"/>
                    <a:pt x="2848741" y="640747"/>
                  </a:cubicBezTo>
                  <a:cubicBezTo>
                    <a:pt x="2857544" y="651311"/>
                    <a:pt x="2864335" y="663412"/>
                    <a:pt x="2871622" y="675073"/>
                  </a:cubicBezTo>
                  <a:cubicBezTo>
                    <a:pt x="2901169" y="722354"/>
                    <a:pt x="2905108" y="737028"/>
                    <a:pt x="2940267" y="778050"/>
                  </a:cubicBezTo>
                  <a:cubicBezTo>
                    <a:pt x="2950797" y="790336"/>
                    <a:pt x="2961817" y="802441"/>
                    <a:pt x="2974589" y="812376"/>
                  </a:cubicBezTo>
                  <a:cubicBezTo>
                    <a:pt x="2996296" y="829261"/>
                    <a:pt x="3023788" y="838697"/>
                    <a:pt x="3043233" y="858144"/>
                  </a:cubicBezTo>
                  <a:cubicBezTo>
                    <a:pt x="3066115" y="881028"/>
                    <a:pt x="3082934" y="912321"/>
                    <a:pt x="3111878" y="926795"/>
                  </a:cubicBezTo>
                  <a:cubicBezTo>
                    <a:pt x="3127132" y="934423"/>
                    <a:pt x="3142732" y="941396"/>
                    <a:pt x="3157640" y="949679"/>
                  </a:cubicBezTo>
                  <a:cubicBezTo>
                    <a:pt x="3177079" y="960479"/>
                    <a:pt x="3195987" y="972218"/>
                    <a:pt x="3214844" y="984005"/>
                  </a:cubicBezTo>
                  <a:cubicBezTo>
                    <a:pt x="3226504" y="991293"/>
                    <a:pt x="3236867" y="1000739"/>
                    <a:pt x="3249166" y="1006889"/>
                  </a:cubicBezTo>
                  <a:cubicBezTo>
                    <a:pt x="3259952" y="1012283"/>
                    <a:pt x="3272047" y="1014517"/>
                    <a:pt x="3283488" y="1018331"/>
                  </a:cubicBezTo>
                  <a:cubicBezTo>
                    <a:pt x="3298742" y="1029773"/>
                    <a:pt x="3316425" y="1038546"/>
                    <a:pt x="3329251" y="1052656"/>
                  </a:cubicBezTo>
                  <a:cubicBezTo>
                    <a:pt x="3354904" y="1080878"/>
                    <a:pt x="3367386" y="1121308"/>
                    <a:pt x="3397896" y="1144192"/>
                  </a:cubicBezTo>
                  <a:cubicBezTo>
                    <a:pt x="3431565" y="1169446"/>
                    <a:pt x="3451422" y="1180968"/>
                    <a:pt x="3477981" y="1212843"/>
                  </a:cubicBezTo>
                  <a:cubicBezTo>
                    <a:pt x="3486784" y="1223407"/>
                    <a:pt x="3492059" y="1236605"/>
                    <a:pt x="3500862" y="1247169"/>
                  </a:cubicBezTo>
                  <a:cubicBezTo>
                    <a:pt x="3533914" y="1286836"/>
                    <a:pt x="3539626" y="1281383"/>
                    <a:pt x="3580947" y="1315820"/>
                  </a:cubicBezTo>
                  <a:cubicBezTo>
                    <a:pt x="3589234" y="1322726"/>
                    <a:pt x="3596202" y="1331076"/>
                    <a:pt x="3603829" y="1338704"/>
                  </a:cubicBezTo>
                  <a:cubicBezTo>
                    <a:pt x="3607642" y="1350146"/>
                    <a:pt x="3609064" y="1362688"/>
                    <a:pt x="3615269" y="1373030"/>
                  </a:cubicBezTo>
                  <a:cubicBezTo>
                    <a:pt x="3620818" y="1382280"/>
                    <a:pt x="3631413" y="1387490"/>
                    <a:pt x="3638151" y="1395914"/>
                  </a:cubicBezTo>
                  <a:cubicBezTo>
                    <a:pt x="3646741" y="1406652"/>
                    <a:pt x="3653405" y="1418798"/>
                    <a:pt x="3661032" y="1430240"/>
                  </a:cubicBezTo>
                  <a:cubicBezTo>
                    <a:pt x="3664846" y="1445496"/>
                    <a:pt x="3669062" y="1460656"/>
                    <a:pt x="3672473" y="1476007"/>
                  </a:cubicBezTo>
                  <a:cubicBezTo>
                    <a:pt x="3677695" y="1499509"/>
                    <a:pt x="3683088" y="1543007"/>
                    <a:pt x="3695355" y="1567543"/>
                  </a:cubicBezTo>
                  <a:cubicBezTo>
                    <a:pt x="3701504" y="1579842"/>
                    <a:pt x="3710244" y="1590678"/>
                    <a:pt x="3718236" y="1601868"/>
                  </a:cubicBezTo>
                  <a:cubicBezTo>
                    <a:pt x="3789195" y="1701222"/>
                    <a:pt x="3721510" y="1601060"/>
                    <a:pt x="3775440" y="1681962"/>
                  </a:cubicBezTo>
                  <a:lnTo>
                    <a:pt x="3523744" y="1693404"/>
                  </a:lnTo>
                  <a:lnTo>
                    <a:pt x="2997470" y="1704846"/>
                  </a:lnTo>
                  <a:cubicBezTo>
                    <a:pt x="2961760" y="1706122"/>
                    <a:pt x="2833418" y="1722145"/>
                    <a:pt x="2791537" y="1727729"/>
                  </a:cubicBezTo>
                  <a:cubicBezTo>
                    <a:pt x="2764807" y="1731293"/>
                    <a:pt x="2738366" y="1737489"/>
                    <a:pt x="2711452" y="1739171"/>
                  </a:cubicBezTo>
                  <a:cubicBezTo>
                    <a:pt x="2616222" y="1745124"/>
                    <a:pt x="2520773" y="1746799"/>
                    <a:pt x="2425434" y="1750613"/>
                  </a:cubicBezTo>
                  <a:lnTo>
                    <a:pt x="2208060" y="1773497"/>
                  </a:lnTo>
                  <a:cubicBezTo>
                    <a:pt x="2169938" y="1777441"/>
                    <a:pt x="2131234" y="1777422"/>
                    <a:pt x="2093653" y="1784939"/>
                  </a:cubicBezTo>
                  <a:cubicBezTo>
                    <a:pt x="2044597" y="1794751"/>
                    <a:pt x="1927652" y="1818782"/>
                    <a:pt x="1899161" y="1819265"/>
                  </a:cubicBezTo>
                  <a:lnTo>
                    <a:pt x="1224158" y="1830707"/>
                  </a:lnTo>
                  <a:cubicBezTo>
                    <a:pt x="1014411" y="1823079"/>
                    <a:pt x="804338" y="1821786"/>
                    <a:pt x="594918" y="1807823"/>
                  </a:cubicBezTo>
                  <a:cubicBezTo>
                    <a:pt x="574426" y="1806457"/>
                    <a:pt x="557014" y="1791958"/>
                    <a:pt x="537714" y="1784939"/>
                  </a:cubicBezTo>
                  <a:cubicBezTo>
                    <a:pt x="515047" y="1776696"/>
                    <a:pt x="492721" y="1766786"/>
                    <a:pt x="469070" y="1762055"/>
                  </a:cubicBezTo>
                  <a:cubicBezTo>
                    <a:pt x="385424" y="1745324"/>
                    <a:pt x="431116" y="1753363"/>
                    <a:pt x="331781" y="1739171"/>
                  </a:cubicBezTo>
                  <a:cubicBezTo>
                    <a:pt x="316527" y="1727729"/>
                    <a:pt x="301534" y="1715930"/>
                    <a:pt x="286018" y="1704846"/>
                  </a:cubicBezTo>
                  <a:cubicBezTo>
                    <a:pt x="263283" y="1688605"/>
                    <a:pt x="224626" y="1666331"/>
                    <a:pt x="205933" y="1647636"/>
                  </a:cubicBezTo>
                  <a:cubicBezTo>
                    <a:pt x="191824" y="1633526"/>
                    <a:pt x="159707" y="1577507"/>
                    <a:pt x="137289" y="1567543"/>
                  </a:cubicBezTo>
                  <a:cubicBezTo>
                    <a:pt x="116092" y="1558121"/>
                    <a:pt x="91468" y="1560251"/>
                    <a:pt x="68645" y="1556101"/>
                  </a:cubicBezTo>
                  <a:cubicBezTo>
                    <a:pt x="1607" y="1543911"/>
                    <a:pt x="32082" y="1544659"/>
                    <a:pt x="0" y="1544659"/>
                  </a:cubicBezTo>
                  <a:lnTo>
                    <a:pt x="0" y="1544659"/>
                  </a:lnTo>
                  <a:lnTo>
                    <a:pt x="68645" y="1167075"/>
                  </a:lnTo>
                  <a:lnTo>
                    <a:pt x="491951" y="1441682"/>
                  </a:lnTo>
                  <a:lnTo>
                    <a:pt x="1052547" y="1144192"/>
                  </a:lnTo>
                  <a:lnTo>
                    <a:pt x="869495" y="1006889"/>
                  </a:lnTo>
                </a:path>
              </a:pathLst>
            </a:custGeom>
            <a:solidFill>
              <a:srgbClr val="660066"/>
            </a:solidFill>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28" charset="0"/>
                <a:ea typeface="ＭＳ Ｐゴシック" charset="0"/>
                <a:cs typeface="ＭＳ Ｐゴシック" charset="0"/>
              </a:endParaRPr>
            </a:p>
          </p:txBody>
        </p:sp>
        <p:sp>
          <p:nvSpPr>
            <p:cNvPr id="20" name="TextBox 19"/>
            <p:cNvSpPr txBox="1"/>
            <p:nvPr/>
          </p:nvSpPr>
          <p:spPr>
            <a:xfrm>
              <a:off x="7560840" y="1412776"/>
              <a:ext cx="1619672" cy="156966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New Heavens &amp; New Earth</a:t>
              </a:r>
            </a:p>
          </p:txBody>
        </p:sp>
      </p:grpSp>
      <p:cxnSp>
        <p:nvCxnSpPr>
          <p:cNvPr id="9" name="Straight Arrow Connector 8"/>
          <p:cNvCxnSpPr/>
          <p:nvPr/>
        </p:nvCxnSpPr>
        <p:spPr bwMode="auto">
          <a:xfrm>
            <a:off x="1475656" y="2060848"/>
            <a:ext cx="648072" cy="432048"/>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grpSp>
        <p:nvGrpSpPr>
          <p:cNvPr id="23" name="Group 22"/>
          <p:cNvGrpSpPr/>
          <p:nvPr/>
        </p:nvGrpSpPr>
        <p:grpSpPr>
          <a:xfrm>
            <a:off x="3131840" y="1700808"/>
            <a:ext cx="6085956" cy="3168352"/>
            <a:chOff x="3131840" y="1700808"/>
            <a:chExt cx="6085956" cy="3168352"/>
          </a:xfrm>
        </p:grpSpPr>
        <p:sp>
          <p:nvSpPr>
            <p:cNvPr id="12" name="Freeform 11"/>
            <p:cNvSpPr/>
            <p:nvPr/>
          </p:nvSpPr>
          <p:spPr>
            <a:xfrm>
              <a:off x="3131840" y="1700808"/>
              <a:ext cx="6085956" cy="3168352"/>
            </a:xfrm>
            <a:custGeom>
              <a:avLst/>
              <a:gdLst>
                <a:gd name="connsiteX0" fmla="*/ 354663 w 3775440"/>
                <a:gd name="connsiteY0" fmla="*/ 1510333 h 1830707"/>
                <a:gd name="connsiteX1" fmla="*/ 354663 w 3775440"/>
                <a:gd name="connsiteY1" fmla="*/ 1510333 h 1830707"/>
                <a:gd name="connsiteX2" fmla="*/ 446188 w 3775440"/>
                <a:gd name="connsiteY2" fmla="*/ 1418798 h 1830707"/>
                <a:gd name="connsiteX3" fmla="*/ 469070 w 3775440"/>
                <a:gd name="connsiteY3" fmla="*/ 1373030 h 1830707"/>
                <a:gd name="connsiteX4" fmla="*/ 514833 w 3775440"/>
                <a:gd name="connsiteY4" fmla="*/ 1315820 h 1830707"/>
                <a:gd name="connsiteX5" fmla="*/ 549155 w 3775440"/>
                <a:gd name="connsiteY5" fmla="*/ 1270053 h 1830707"/>
                <a:gd name="connsiteX6" fmla="*/ 594918 w 3775440"/>
                <a:gd name="connsiteY6" fmla="*/ 1235727 h 1830707"/>
                <a:gd name="connsiteX7" fmla="*/ 629240 w 3775440"/>
                <a:gd name="connsiteY7" fmla="*/ 1201401 h 1830707"/>
                <a:gd name="connsiteX8" fmla="*/ 686444 w 3775440"/>
                <a:gd name="connsiteY8" fmla="*/ 1167075 h 1830707"/>
                <a:gd name="connsiteX9" fmla="*/ 732207 w 3775440"/>
                <a:gd name="connsiteY9" fmla="*/ 1121308 h 1830707"/>
                <a:gd name="connsiteX10" fmla="*/ 766529 w 3775440"/>
                <a:gd name="connsiteY10" fmla="*/ 1098424 h 1830707"/>
                <a:gd name="connsiteX11" fmla="*/ 812292 w 3775440"/>
                <a:gd name="connsiteY11" fmla="*/ 1064098 h 1830707"/>
                <a:gd name="connsiteX12" fmla="*/ 846614 w 3775440"/>
                <a:gd name="connsiteY12" fmla="*/ 1052656 h 1830707"/>
                <a:gd name="connsiteX13" fmla="*/ 972462 w 3775440"/>
                <a:gd name="connsiteY13" fmla="*/ 995447 h 1830707"/>
                <a:gd name="connsiteX14" fmla="*/ 1006784 w 3775440"/>
                <a:gd name="connsiteY14" fmla="*/ 961121 h 1830707"/>
                <a:gd name="connsiteX15" fmla="*/ 1041106 w 3775440"/>
                <a:gd name="connsiteY15" fmla="*/ 949679 h 1830707"/>
                <a:gd name="connsiteX16" fmla="*/ 1132632 w 3775440"/>
                <a:gd name="connsiteY16" fmla="*/ 881028 h 1830707"/>
                <a:gd name="connsiteX17" fmla="*/ 1178395 w 3775440"/>
                <a:gd name="connsiteY17" fmla="*/ 812376 h 1830707"/>
                <a:gd name="connsiteX18" fmla="*/ 1201276 w 3775440"/>
                <a:gd name="connsiteY18" fmla="*/ 766608 h 1830707"/>
                <a:gd name="connsiteX19" fmla="*/ 1258480 w 3775440"/>
                <a:gd name="connsiteY19" fmla="*/ 709399 h 1830707"/>
                <a:gd name="connsiteX20" fmla="*/ 1281361 w 3775440"/>
                <a:gd name="connsiteY20" fmla="*/ 663631 h 1830707"/>
                <a:gd name="connsiteX21" fmla="*/ 1350006 w 3775440"/>
                <a:gd name="connsiteY21" fmla="*/ 640747 h 1830707"/>
                <a:gd name="connsiteX22" fmla="*/ 1372887 w 3775440"/>
                <a:gd name="connsiteY22" fmla="*/ 606421 h 1830707"/>
                <a:gd name="connsiteX23" fmla="*/ 1407209 w 3775440"/>
                <a:gd name="connsiteY23" fmla="*/ 583538 h 1830707"/>
                <a:gd name="connsiteX24" fmla="*/ 1430091 w 3775440"/>
                <a:gd name="connsiteY24" fmla="*/ 560654 h 1830707"/>
                <a:gd name="connsiteX25" fmla="*/ 1464413 w 3775440"/>
                <a:gd name="connsiteY25" fmla="*/ 537770 h 1830707"/>
                <a:gd name="connsiteX26" fmla="*/ 1521617 w 3775440"/>
                <a:gd name="connsiteY26" fmla="*/ 480560 h 1830707"/>
                <a:gd name="connsiteX27" fmla="*/ 1555939 w 3775440"/>
                <a:gd name="connsiteY27" fmla="*/ 457677 h 1830707"/>
                <a:gd name="connsiteX28" fmla="*/ 1647465 w 3775440"/>
                <a:gd name="connsiteY28" fmla="*/ 343257 h 1830707"/>
                <a:gd name="connsiteX29" fmla="*/ 1681787 w 3775440"/>
                <a:gd name="connsiteY29" fmla="*/ 274606 h 1830707"/>
                <a:gd name="connsiteX30" fmla="*/ 1716109 w 3775440"/>
                <a:gd name="connsiteY30" fmla="*/ 205954 h 1830707"/>
                <a:gd name="connsiteX31" fmla="*/ 1773313 w 3775440"/>
                <a:gd name="connsiteY31" fmla="*/ 148745 h 1830707"/>
                <a:gd name="connsiteX32" fmla="*/ 1819076 w 3775440"/>
                <a:gd name="connsiteY32" fmla="*/ 91535 h 1830707"/>
                <a:gd name="connsiteX33" fmla="*/ 1853398 w 3775440"/>
                <a:gd name="connsiteY33" fmla="*/ 80093 h 1830707"/>
                <a:gd name="connsiteX34" fmla="*/ 1922042 w 3775440"/>
                <a:gd name="connsiteY34" fmla="*/ 34326 h 1830707"/>
                <a:gd name="connsiteX35" fmla="*/ 1956364 w 3775440"/>
                <a:gd name="connsiteY35" fmla="*/ 11442 h 1830707"/>
                <a:gd name="connsiteX36" fmla="*/ 2013568 w 3775440"/>
                <a:gd name="connsiteY36" fmla="*/ 0 h 1830707"/>
                <a:gd name="connsiteX37" fmla="*/ 2242382 w 3775440"/>
                <a:gd name="connsiteY37" fmla="*/ 34326 h 1830707"/>
                <a:gd name="connsiteX38" fmla="*/ 2311027 w 3775440"/>
                <a:gd name="connsiteY38" fmla="*/ 57209 h 1830707"/>
                <a:gd name="connsiteX39" fmla="*/ 2345349 w 3775440"/>
                <a:gd name="connsiteY39" fmla="*/ 68651 h 1830707"/>
                <a:gd name="connsiteX40" fmla="*/ 2425434 w 3775440"/>
                <a:gd name="connsiteY40" fmla="*/ 114419 h 1830707"/>
                <a:gd name="connsiteX41" fmla="*/ 2459756 w 3775440"/>
                <a:gd name="connsiteY41" fmla="*/ 137303 h 1830707"/>
                <a:gd name="connsiteX42" fmla="*/ 2505519 w 3775440"/>
                <a:gd name="connsiteY42" fmla="*/ 148745 h 1830707"/>
                <a:gd name="connsiteX43" fmla="*/ 2539841 w 3775440"/>
                <a:gd name="connsiteY43" fmla="*/ 160187 h 1830707"/>
                <a:gd name="connsiteX44" fmla="*/ 2585604 w 3775440"/>
                <a:gd name="connsiteY44" fmla="*/ 194512 h 1830707"/>
                <a:gd name="connsiteX45" fmla="*/ 2654249 w 3775440"/>
                <a:gd name="connsiteY45" fmla="*/ 240280 h 1830707"/>
                <a:gd name="connsiteX46" fmla="*/ 2700011 w 3775440"/>
                <a:gd name="connsiteY46" fmla="*/ 331815 h 1830707"/>
                <a:gd name="connsiteX47" fmla="*/ 2722893 w 3775440"/>
                <a:gd name="connsiteY47" fmla="*/ 389025 h 1830707"/>
                <a:gd name="connsiteX48" fmla="*/ 2734334 w 3775440"/>
                <a:gd name="connsiteY48" fmla="*/ 423351 h 1830707"/>
                <a:gd name="connsiteX49" fmla="*/ 2757215 w 3775440"/>
                <a:gd name="connsiteY49" fmla="*/ 457677 h 1830707"/>
                <a:gd name="connsiteX50" fmla="*/ 2814419 w 3775440"/>
                <a:gd name="connsiteY50" fmla="*/ 606421 h 1830707"/>
                <a:gd name="connsiteX51" fmla="*/ 2848741 w 3775440"/>
                <a:gd name="connsiteY51" fmla="*/ 640747 h 1830707"/>
                <a:gd name="connsiteX52" fmla="*/ 2871622 w 3775440"/>
                <a:gd name="connsiteY52" fmla="*/ 675073 h 1830707"/>
                <a:gd name="connsiteX53" fmla="*/ 2940267 w 3775440"/>
                <a:gd name="connsiteY53" fmla="*/ 778050 h 1830707"/>
                <a:gd name="connsiteX54" fmla="*/ 2974589 w 3775440"/>
                <a:gd name="connsiteY54" fmla="*/ 812376 h 1830707"/>
                <a:gd name="connsiteX55" fmla="*/ 3043233 w 3775440"/>
                <a:gd name="connsiteY55" fmla="*/ 858144 h 1830707"/>
                <a:gd name="connsiteX56" fmla="*/ 3111878 w 3775440"/>
                <a:gd name="connsiteY56" fmla="*/ 926795 h 1830707"/>
                <a:gd name="connsiteX57" fmla="*/ 3157640 w 3775440"/>
                <a:gd name="connsiteY57" fmla="*/ 949679 h 1830707"/>
                <a:gd name="connsiteX58" fmla="*/ 3214844 w 3775440"/>
                <a:gd name="connsiteY58" fmla="*/ 984005 h 1830707"/>
                <a:gd name="connsiteX59" fmla="*/ 3249166 w 3775440"/>
                <a:gd name="connsiteY59" fmla="*/ 1006889 h 1830707"/>
                <a:gd name="connsiteX60" fmla="*/ 3283488 w 3775440"/>
                <a:gd name="connsiteY60" fmla="*/ 1018331 h 1830707"/>
                <a:gd name="connsiteX61" fmla="*/ 3329251 w 3775440"/>
                <a:gd name="connsiteY61" fmla="*/ 1052656 h 1830707"/>
                <a:gd name="connsiteX62" fmla="*/ 3397896 w 3775440"/>
                <a:gd name="connsiteY62" fmla="*/ 1144192 h 1830707"/>
                <a:gd name="connsiteX63" fmla="*/ 3477981 w 3775440"/>
                <a:gd name="connsiteY63" fmla="*/ 1212843 h 1830707"/>
                <a:gd name="connsiteX64" fmla="*/ 3500862 w 3775440"/>
                <a:gd name="connsiteY64" fmla="*/ 1247169 h 1830707"/>
                <a:gd name="connsiteX65" fmla="*/ 3580947 w 3775440"/>
                <a:gd name="connsiteY65" fmla="*/ 1315820 h 1830707"/>
                <a:gd name="connsiteX66" fmla="*/ 3603829 w 3775440"/>
                <a:gd name="connsiteY66" fmla="*/ 1338704 h 1830707"/>
                <a:gd name="connsiteX67" fmla="*/ 3615269 w 3775440"/>
                <a:gd name="connsiteY67" fmla="*/ 1373030 h 1830707"/>
                <a:gd name="connsiteX68" fmla="*/ 3638151 w 3775440"/>
                <a:gd name="connsiteY68" fmla="*/ 1395914 h 1830707"/>
                <a:gd name="connsiteX69" fmla="*/ 3661032 w 3775440"/>
                <a:gd name="connsiteY69" fmla="*/ 1430240 h 1830707"/>
                <a:gd name="connsiteX70" fmla="*/ 3672473 w 3775440"/>
                <a:gd name="connsiteY70" fmla="*/ 1476007 h 1830707"/>
                <a:gd name="connsiteX71" fmla="*/ 3695355 w 3775440"/>
                <a:gd name="connsiteY71" fmla="*/ 1567543 h 1830707"/>
                <a:gd name="connsiteX72" fmla="*/ 3718236 w 3775440"/>
                <a:gd name="connsiteY72" fmla="*/ 1601868 h 1830707"/>
                <a:gd name="connsiteX73" fmla="*/ 3775440 w 3775440"/>
                <a:gd name="connsiteY73" fmla="*/ 1681962 h 1830707"/>
                <a:gd name="connsiteX74" fmla="*/ 3523744 w 3775440"/>
                <a:gd name="connsiteY74" fmla="*/ 1693404 h 1830707"/>
                <a:gd name="connsiteX75" fmla="*/ 2997470 w 3775440"/>
                <a:gd name="connsiteY75" fmla="*/ 1704846 h 1830707"/>
                <a:gd name="connsiteX76" fmla="*/ 2791537 w 3775440"/>
                <a:gd name="connsiteY76" fmla="*/ 1727729 h 1830707"/>
                <a:gd name="connsiteX77" fmla="*/ 2711452 w 3775440"/>
                <a:gd name="connsiteY77" fmla="*/ 1739171 h 1830707"/>
                <a:gd name="connsiteX78" fmla="*/ 2425434 w 3775440"/>
                <a:gd name="connsiteY78" fmla="*/ 1750613 h 1830707"/>
                <a:gd name="connsiteX79" fmla="*/ 2208060 w 3775440"/>
                <a:gd name="connsiteY79" fmla="*/ 1773497 h 1830707"/>
                <a:gd name="connsiteX80" fmla="*/ 2093653 w 3775440"/>
                <a:gd name="connsiteY80" fmla="*/ 1784939 h 1830707"/>
                <a:gd name="connsiteX81" fmla="*/ 1899161 w 3775440"/>
                <a:gd name="connsiteY81" fmla="*/ 1819265 h 1830707"/>
                <a:gd name="connsiteX82" fmla="*/ 1224158 w 3775440"/>
                <a:gd name="connsiteY82" fmla="*/ 1830707 h 1830707"/>
                <a:gd name="connsiteX83" fmla="*/ 594918 w 3775440"/>
                <a:gd name="connsiteY83" fmla="*/ 1807823 h 1830707"/>
                <a:gd name="connsiteX84" fmla="*/ 537714 w 3775440"/>
                <a:gd name="connsiteY84" fmla="*/ 1784939 h 1830707"/>
                <a:gd name="connsiteX85" fmla="*/ 469070 w 3775440"/>
                <a:gd name="connsiteY85" fmla="*/ 1762055 h 1830707"/>
                <a:gd name="connsiteX86" fmla="*/ 331781 w 3775440"/>
                <a:gd name="connsiteY86" fmla="*/ 1739171 h 1830707"/>
                <a:gd name="connsiteX87" fmla="*/ 286018 w 3775440"/>
                <a:gd name="connsiteY87" fmla="*/ 1704846 h 1830707"/>
                <a:gd name="connsiteX88" fmla="*/ 205933 w 3775440"/>
                <a:gd name="connsiteY88" fmla="*/ 1647636 h 1830707"/>
                <a:gd name="connsiteX89" fmla="*/ 137289 w 3775440"/>
                <a:gd name="connsiteY89" fmla="*/ 1567543 h 1830707"/>
                <a:gd name="connsiteX90" fmla="*/ 68645 w 3775440"/>
                <a:gd name="connsiteY90" fmla="*/ 1556101 h 1830707"/>
                <a:gd name="connsiteX91" fmla="*/ 0 w 3775440"/>
                <a:gd name="connsiteY91" fmla="*/ 1544659 h 1830707"/>
                <a:gd name="connsiteX92" fmla="*/ 0 w 3775440"/>
                <a:gd name="connsiteY92" fmla="*/ 1544659 h 1830707"/>
                <a:gd name="connsiteX93" fmla="*/ 68645 w 3775440"/>
                <a:gd name="connsiteY93" fmla="*/ 1167075 h 1830707"/>
                <a:gd name="connsiteX94" fmla="*/ 491951 w 3775440"/>
                <a:gd name="connsiteY94" fmla="*/ 1441682 h 1830707"/>
                <a:gd name="connsiteX95" fmla="*/ 1052547 w 3775440"/>
                <a:gd name="connsiteY95" fmla="*/ 1144192 h 1830707"/>
                <a:gd name="connsiteX96" fmla="*/ 869495 w 3775440"/>
                <a:gd name="connsiteY96" fmla="*/ 1006889 h 183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75440" h="1830707">
                  <a:moveTo>
                    <a:pt x="354663" y="1510333"/>
                  </a:moveTo>
                  <a:lnTo>
                    <a:pt x="354663" y="1510333"/>
                  </a:lnTo>
                  <a:cubicBezTo>
                    <a:pt x="385171" y="1479821"/>
                    <a:pt x="418567" y="1451946"/>
                    <a:pt x="446188" y="1418798"/>
                  </a:cubicBezTo>
                  <a:cubicBezTo>
                    <a:pt x="457107" y="1405694"/>
                    <a:pt x="460608" y="1387840"/>
                    <a:pt x="469070" y="1373030"/>
                  </a:cubicBezTo>
                  <a:cubicBezTo>
                    <a:pt x="499930" y="1319020"/>
                    <a:pt x="480663" y="1356828"/>
                    <a:pt x="514833" y="1315820"/>
                  </a:cubicBezTo>
                  <a:cubicBezTo>
                    <a:pt x="527040" y="1301170"/>
                    <a:pt x="535672" y="1283537"/>
                    <a:pt x="549155" y="1270053"/>
                  </a:cubicBezTo>
                  <a:cubicBezTo>
                    <a:pt x="562638" y="1256569"/>
                    <a:pt x="580441" y="1248138"/>
                    <a:pt x="594918" y="1235727"/>
                  </a:cubicBezTo>
                  <a:cubicBezTo>
                    <a:pt x="607203" y="1225196"/>
                    <a:pt x="616296" y="1211110"/>
                    <a:pt x="629240" y="1201401"/>
                  </a:cubicBezTo>
                  <a:cubicBezTo>
                    <a:pt x="647029" y="1188058"/>
                    <a:pt x="668891" y="1180728"/>
                    <a:pt x="686444" y="1167075"/>
                  </a:cubicBezTo>
                  <a:cubicBezTo>
                    <a:pt x="703473" y="1153829"/>
                    <a:pt x="715828" y="1135349"/>
                    <a:pt x="732207" y="1121308"/>
                  </a:cubicBezTo>
                  <a:cubicBezTo>
                    <a:pt x="742647" y="1112359"/>
                    <a:pt x="755340" y="1106417"/>
                    <a:pt x="766529" y="1098424"/>
                  </a:cubicBezTo>
                  <a:cubicBezTo>
                    <a:pt x="782045" y="1087340"/>
                    <a:pt x="795736" y="1073560"/>
                    <a:pt x="812292" y="1064098"/>
                  </a:cubicBezTo>
                  <a:cubicBezTo>
                    <a:pt x="822762" y="1058114"/>
                    <a:pt x="835635" y="1057647"/>
                    <a:pt x="846614" y="1052656"/>
                  </a:cubicBezTo>
                  <a:cubicBezTo>
                    <a:pt x="987293" y="988705"/>
                    <a:pt x="892216" y="1022199"/>
                    <a:pt x="972462" y="995447"/>
                  </a:cubicBezTo>
                  <a:cubicBezTo>
                    <a:pt x="983903" y="984005"/>
                    <a:pt x="993322" y="970097"/>
                    <a:pt x="1006784" y="961121"/>
                  </a:cubicBezTo>
                  <a:cubicBezTo>
                    <a:pt x="1016818" y="954431"/>
                    <a:pt x="1031459" y="956915"/>
                    <a:pt x="1041106" y="949679"/>
                  </a:cubicBezTo>
                  <a:cubicBezTo>
                    <a:pt x="1146272" y="870796"/>
                    <a:pt x="1055091" y="906876"/>
                    <a:pt x="1132632" y="881028"/>
                  </a:cubicBezTo>
                  <a:cubicBezTo>
                    <a:pt x="1157175" y="807393"/>
                    <a:pt x="1124832" y="887374"/>
                    <a:pt x="1178395" y="812376"/>
                  </a:cubicBezTo>
                  <a:cubicBezTo>
                    <a:pt x="1188308" y="798496"/>
                    <a:pt x="1190805" y="780072"/>
                    <a:pt x="1201276" y="766608"/>
                  </a:cubicBezTo>
                  <a:cubicBezTo>
                    <a:pt x="1217831" y="745320"/>
                    <a:pt x="1258480" y="709399"/>
                    <a:pt x="1258480" y="709399"/>
                  </a:cubicBezTo>
                  <a:cubicBezTo>
                    <a:pt x="1266107" y="694143"/>
                    <a:pt x="1267717" y="673865"/>
                    <a:pt x="1281361" y="663631"/>
                  </a:cubicBezTo>
                  <a:cubicBezTo>
                    <a:pt x="1300656" y="649158"/>
                    <a:pt x="1350006" y="640747"/>
                    <a:pt x="1350006" y="640747"/>
                  </a:cubicBezTo>
                  <a:cubicBezTo>
                    <a:pt x="1357633" y="629305"/>
                    <a:pt x="1363164" y="616145"/>
                    <a:pt x="1372887" y="606421"/>
                  </a:cubicBezTo>
                  <a:cubicBezTo>
                    <a:pt x="1382609" y="596698"/>
                    <a:pt x="1396472" y="592128"/>
                    <a:pt x="1407209" y="583538"/>
                  </a:cubicBezTo>
                  <a:cubicBezTo>
                    <a:pt x="1415632" y="576799"/>
                    <a:pt x="1421668" y="567393"/>
                    <a:pt x="1430091" y="560654"/>
                  </a:cubicBezTo>
                  <a:cubicBezTo>
                    <a:pt x="1440828" y="552064"/>
                    <a:pt x="1454065" y="546825"/>
                    <a:pt x="1464413" y="537770"/>
                  </a:cubicBezTo>
                  <a:cubicBezTo>
                    <a:pt x="1484707" y="520011"/>
                    <a:pt x="1499179" y="495520"/>
                    <a:pt x="1521617" y="480560"/>
                  </a:cubicBezTo>
                  <a:cubicBezTo>
                    <a:pt x="1533058" y="472932"/>
                    <a:pt x="1545376" y="466480"/>
                    <a:pt x="1555939" y="457677"/>
                  </a:cubicBezTo>
                  <a:cubicBezTo>
                    <a:pt x="1593957" y="425992"/>
                    <a:pt x="1620357" y="383922"/>
                    <a:pt x="1647465" y="343257"/>
                  </a:cubicBezTo>
                  <a:cubicBezTo>
                    <a:pt x="1675681" y="230377"/>
                    <a:pt x="1638073" y="347469"/>
                    <a:pt x="1681787" y="274606"/>
                  </a:cubicBezTo>
                  <a:cubicBezTo>
                    <a:pt x="1720081" y="210777"/>
                    <a:pt x="1660879" y="269080"/>
                    <a:pt x="1716109" y="205954"/>
                  </a:cubicBezTo>
                  <a:cubicBezTo>
                    <a:pt x="1733866" y="185658"/>
                    <a:pt x="1758356" y="171184"/>
                    <a:pt x="1773313" y="148745"/>
                  </a:cubicBezTo>
                  <a:cubicBezTo>
                    <a:pt x="1783706" y="133153"/>
                    <a:pt x="1800961" y="102405"/>
                    <a:pt x="1819076" y="91535"/>
                  </a:cubicBezTo>
                  <a:cubicBezTo>
                    <a:pt x="1829417" y="85330"/>
                    <a:pt x="1842856" y="85950"/>
                    <a:pt x="1853398" y="80093"/>
                  </a:cubicBezTo>
                  <a:cubicBezTo>
                    <a:pt x="1877437" y="66736"/>
                    <a:pt x="1899161" y="49582"/>
                    <a:pt x="1922042" y="34326"/>
                  </a:cubicBezTo>
                  <a:cubicBezTo>
                    <a:pt x="1933483" y="26698"/>
                    <a:pt x="1942881" y="14139"/>
                    <a:pt x="1956364" y="11442"/>
                  </a:cubicBezTo>
                  <a:lnTo>
                    <a:pt x="2013568" y="0"/>
                  </a:lnTo>
                  <a:cubicBezTo>
                    <a:pt x="2197809" y="13162"/>
                    <a:pt x="2122953" y="-5487"/>
                    <a:pt x="2242382" y="34326"/>
                  </a:cubicBezTo>
                  <a:lnTo>
                    <a:pt x="2311027" y="57209"/>
                  </a:lnTo>
                  <a:lnTo>
                    <a:pt x="2345349" y="68651"/>
                  </a:lnTo>
                  <a:cubicBezTo>
                    <a:pt x="2410553" y="133862"/>
                    <a:pt x="2344767" y="79844"/>
                    <a:pt x="2425434" y="114419"/>
                  </a:cubicBezTo>
                  <a:cubicBezTo>
                    <a:pt x="2438072" y="119836"/>
                    <a:pt x="2447118" y="131886"/>
                    <a:pt x="2459756" y="137303"/>
                  </a:cubicBezTo>
                  <a:cubicBezTo>
                    <a:pt x="2474208" y="143498"/>
                    <a:pt x="2490400" y="144425"/>
                    <a:pt x="2505519" y="148745"/>
                  </a:cubicBezTo>
                  <a:cubicBezTo>
                    <a:pt x="2517115" y="152058"/>
                    <a:pt x="2528400" y="156373"/>
                    <a:pt x="2539841" y="160187"/>
                  </a:cubicBezTo>
                  <a:cubicBezTo>
                    <a:pt x="2555095" y="171629"/>
                    <a:pt x="2569983" y="183576"/>
                    <a:pt x="2585604" y="194512"/>
                  </a:cubicBezTo>
                  <a:cubicBezTo>
                    <a:pt x="2608133" y="210284"/>
                    <a:pt x="2654249" y="240280"/>
                    <a:pt x="2654249" y="240280"/>
                  </a:cubicBezTo>
                  <a:cubicBezTo>
                    <a:pt x="2669503" y="270792"/>
                    <a:pt x="2687343" y="300142"/>
                    <a:pt x="2700011" y="331815"/>
                  </a:cubicBezTo>
                  <a:cubicBezTo>
                    <a:pt x="2707638" y="350885"/>
                    <a:pt x="2715682" y="369794"/>
                    <a:pt x="2722893" y="389025"/>
                  </a:cubicBezTo>
                  <a:cubicBezTo>
                    <a:pt x="2727128" y="400318"/>
                    <a:pt x="2728941" y="412563"/>
                    <a:pt x="2734334" y="423351"/>
                  </a:cubicBezTo>
                  <a:cubicBezTo>
                    <a:pt x="2740483" y="435651"/>
                    <a:pt x="2751631" y="445111"/>
                    <a:pt x="2757215" y="457677"/>
                  </a:cubicBezTo>
                  <a:cubicBezTo>
                    <a:pt x="2788913" y="529005"/>
                    <a:pt x="2771039" y="534114"/>
                    <a:pt x="2814419" y="606421"/>
                  </a:cubicBezTo>
                  <a:cubicBezTo>
                    <a:pt x="2822743" y="620296"/>
                    <a:pt x="2838383" y="628316"/>
                    <a:pt x="2848741" y="640747"/>
                  </a:cubicBezTo>
                  <a:cubicBezTo>
                    <a:pt x="2857544" y="651311"/>
                    <a:pt x="2864335" y="663412"/>
                    <a:pt x="2871622" y="675073"/>
                  </a:cubicBezTo>
                  <a:cubicBezTo>
                    <a:pt x="2901169" y="722354"/>
                    <a:pt x="2905108" y="737028"/>
                    <a:pt x="2940267" y="778050"/>
                  </a:cubicBezTo>
                  <a:cubicBezTo>
                    <a:pt x="2950797" y="790336"/>
                    <a:pt x="2961817" y="802441"/>
                    <a:pt x="2974589" y="812376"/>
                  </a:cubicBezTo>
                  <a:cubicBezTo>
                    <a:pt x="2996296" y="829261"/>
                    <a:pt x="3023788" y="838697"/>
                    <a:pt x="3043233" y="858144"/>
                  </a:cubicBezTo>
                  <a:cubicBezTo>
                    <a:pt x="3066115" y="881028"/>
                    <a:pt x="3082934" y="912321"/>
                    <a:pt x="3111878" y="926795"/>
                  </a:cubicBezTo>
                  <a:cubicBezTo>
                    <a:pt x="3127132" y="934423"/>
                    <a:pt x="3142732" y="941396"/>
                    <a:pt x="3157640" y="949679"/>
                  </a:cubicBezTo>
                  <a:cubicBezTo>
                    <a:pt x="3177079" y="960479"/>
                    <a:pt x="3195987" y="972218"/>
                    <a:pt x="3214844" y="984005"/>
                  </a:cubicBezTo>
                  <a:cubicBezTo>
                    <a:pt x="3226504" y="991293"/>
                    <a:pt x="3236867" y="1000739"/>
                    <a:pt x="3249166" y="1006889"/>
                  </a:cubicBezTo>
                  <a:cubicBezTo>
                    <a:pt x="3259952" y="1012283"/>
                    <a:pt x="3272047" y="1014517"/>
                    <a:pt x="3283488" y="1018331"/>
                  </a:cubicBezTo>
                  <a:cubicBezTo>
                    <a:pt x="3298742" y="1029773"/>
                    <a:pt x="3316425" y="1038546"/>
                    <a:pt x="3329251" y="1052656"/>
                  </a:cubicBezTo>
                  <a:cubicBezTo>
                    <a:pt x="3354904" y="1080878"/>
                    <a:pt x="3367386" y="1121308"/>
                    <a:pt x="3397896" y="1144192"/>
                  </a:cubicBezTo>
                  <a:cubicBezTo>
                    <a:pt x="3431565" y="1169446"/>
                    <a:pt x="3451422" y="1180968"/>
                    <a:pt x="3477981" y="1212843"/>
                  </a:cubicBezTo>
                  <a:cubicBezTo>
                    <a:pt x="3486784" y="1223407"/>
                    <a:pt x="3492059" y="1236605"/>
                    <a:pt x="3500862" y="1247169"/>
                  </a:cubicBezTo>
                  <a:cubicBezTo>
                    <a:pt x="3533914" y="1286836"/>
                    <a:pt x="3539626" y="1281383"/>
                    <a:pt x="3580947" y="1315820"/>
                  </a:cubicBezTo>
                  <a:cubicBezTo>
                    <a:pt x="3589234" y="1322726"/>
                    <a:pt x="3596202" y="1331076"/>
                    <a:pt x="3603829" y="1338704"/>
                  </a:cubicBezTo>
                  <a:cubicBezTo>
                    <a:pt x="3607642" y="1350146"/>
                    <a:pt x="3609064" y="1362688"/>
                    <a:pt x="3615269" y="1373030"/>
                  </a:cubicBezTo>
                  <a:cubicBezTo>
                    <a:pt x="3620818" y="1382280"/>
                    <a:pt x="3631413" y="1387490"/>
                    <a:pt x="3638151" y="1395914"/>
                  </a:cubicBezTo>
                  <a:cubicBezTo>
                    <a:pt x="3646741" y="1406652"/>
                    <a:pt x="3653405" y="1418798"/>
                    <a:pt x="3661032" y="1430240"/>
                  </a:cubicBezTo>
                  <a:cubicBezTo>
                    <a:pt x="3664846" y="1445496"/>
                    <a:pt x="3669062" y="1460656"/>
                    <a:pt x="3672473" y="1476007"/>
                  </a:cubicBezTo>
                  <a:cubicBezTo>
                    <a:pt x="3677695" y="1499509"/>
                    <a:pt x="3683088" y="1543007"/>
                    <a:pt x="3695355" y="1567543"/>
                  </a:cubicBezTo>
                  <a:cubicBezTo>
                    <a:pt x="3701504" y="1579842"/>
                    <a:pt x="3710244" y="1590678"/>
                    <a:pt x="3718236" y="1601868"/>
                  </a:cubicBezTo>
                  <a:cubicBezTo>
                    <a:pt x="3789195" y="1701222"/>
                    <a:pt x="3721510" y="1601060"/>
                    <a:pt x="3775440" y="1681962"/>
                  </a:cubicBezTo>
                  <a:lnTo>
                    <a:pt x="3523744" y="1693404"/>
                  </a:lnTo>
                  <a:lnTo>
                    <a:pt x="2997470" y="1704846"/>
                  </a:lnTo>
                  <a:cubicBezTo>
                    <a:pt x="2961760" y="1706122"/>
                    <a:pt x="2833418" y="1722145"/>
                    <a:pt x="2791537" y="1727729"/>
                  </a:cubicBezTo>
                  <a:cubicBezTo>
                    <a:pt x="2764807" y="1731293"/>
                    <a:pt x="2738366" y="1737489"/>
                    <a:pt x="2711452" y="1739171"/>
                  </a:cubicBezTo>
                  <a:cubicBezTo>
                    <a:pt x="2616222" y="1745124"/>
                    <a:pt x="2520773" y="1746799"/>
                    <a:pt x="2425434" y="1750613"/>
                  </a:cubicBezTo>
                  <a:lnTo>
                    <a:pt x="2208060" y="1773497"/>
                  </a:lnTo>
                  <a:cubicBezTo>
                    <a:pt x="2169938" y="1777441"/>
                    <a:pt x="2131234" y="1777422"/>
                    <a:pt x="2093653" y="1784939"/>
                  </a:cubicBezTo>
                  <a:cubicBezTo>
                    <a:pt x="2044597" y="1794751"/>
                    <a:pt x="1927652" y="1818782"/>
                    <a:pt x="1899161" y="1819265"/>
                  </a:cubicBezTo>
                  <a:lnTo>
                    <a:pt x="1224158" y="1830707"/>
                  </a:lnTo>
                  <a:cubicBezTo>
                    <a:pt x="1014411" y="1823079"/>
                    <a:pt x="804338" y="1821786"/>
                    <a:pt x="594918" y="1807823"/>
                  </a:cubicBezTo>
                  <a:cubicBezTo>
                    <a:pt x="574426" y="1806457"/>
                    <a:pt x="557014" y="1791958"/>
                    <a:pt x="537714" y="1784939"/>
                  </a:cubicBezTo>
                  <a:cubicBezTo>
                    <a:pt x="515047" y="1776696"/>
                    <a:pt x="492721" y="1766786"/>
                    <a:pt x="469070" y="1762055"/>
                  </a:cubicBezTo>
                  <a:cubicBezTo>
                    <a:pt x="385424" y="1745324"/>
                    <a:pt x="431116" y="1753363"/>
                    <a:pt x="331781" y="1739171"/>
                  </a:cubicBezTo>
                  <a:cubicBezTo>
                    <a:pt x="316527" y="1727729"/>
                    <a:pt x="301534" y="1715930"/>
                    <a:pt x="286018" y="1704846"/>
                  </a:cubicBezTo>
                  <a:cubicBezTo>
                    <a:pt x="263283" y="1688605"/>
                    <a:pt x="224626" y="1666331"/>
                    <a:pt x="205933" y="1647636"/>
                  </a:cubicBezTo>
                  <a:cubicBezTo>
                    <a:pt x="191824" y="1633526"/>
                    <a:pt x="159707" y="1577507"/>
                    <a:pt x="137289" y="1567543"/>
                  </a:cubicBezTo>
                  <a:cubicBezTo>
                    <a:pt x="116092" y="1558121"/>
                    <a:pt x="91468" y="1560251"/>
                    <a:pt x="68645" y="1556101"/>
                  </a:cubicBezTo>
                  <a:cubicBezTo>
                    <a:pt x="1607" y="1543911"/>
                    <a:pt x="32082" y="1544659"/>
                    <a:pt x="0" y="1544659"/>
                  </a:cubicBezTo>
                  <a:lnTo>
                    <a:pt x="0" y="1544659"/>
                  </a:lnTo>
                  <a:lnTo>
                    <a:pt x="68645" y="1167075"/>
                  </a:lnTo>
                  <a:lnTo>
                    <a:pt x="491951" y="1441682"/>
                  </a:lnTo>
                  <a:lnTo>
                    <a:pt x="1052547" y="1144192"/>
                  </a:lnTo>
                  <a:lnTo>
                    <a:pt x="869495" y="1006889"/>
                  </a:lnTo>
                </a:path>
              </a:pathLst>
            </a:custGeom>
            <a:solidFill>
              <a:srgbClr val="6600CC"/>
            </a:solidFill>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28" charset="0"/>
                <a:ea typeface="ＭＳ Ｐゴシック" charset="0"/>
                <a:cs typeface="ＭＳ Ｐゴシック" charset="0"/>
              </a:endParaRPr>
            </a:p>
          </p:txBody>
        </p:sp>
        <p:sp>
          <p:nvSpPr>
            <p:cNvPr id="19" name="TextBox 18"/>
            <p:cNvSpPr txBox="1"/>
            <p:nvPr/>
          </p:nvSpPr>
          <p:spPr>
            <a:xfrm>
              <a:off x="5724128" y="1844824"/>
              <a:ext cx="1872208" cy="193899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Christ</a:t>
              </a:r>
              <a:r>
                <a:rPr kumimoji="0" lang="fr-FR" sz="2400" b="1" i="0" u="none" strike="noStrike" kern="1200" cap="none" spc="0" normalizeH="0" baseline="0" noProof="0" dirty="0">
                  <a:ln>
                    <a:noFill/>
                  </a:ln>
                  <a:solidFill>
                    <a:srgbClr val="FFFFFF"/>
                  </a:solidFill>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s Second Coming to Reign in Millennium</a:t>
              </a:r>
            </a:p>
          </p:txBody>
        </p:sp>
      </p:grpSp>
      <p:grpSp>
        <p:nvGrpSpPr>
          <p:cNvPr id="22" name="Group 21"/>
          <p:cNvGrpSpPr/>
          <p:nvPr/>
        </p:nvGrpSpPr>
        <p:grpSpPr>
          <a:xfrm>
            <a:off x="1043608" y="1988840"/>
            <a:ext cx="5542448" cy="3026250"/>
            <a:chOff x="1043608" y="1988840"/>
            <a:chExt cx="5542448" cy="3026250"/>
          </a:xfrm>
        </p:grpSpPr>
        <p:sp>
          <p:nvSpPr>
            <p:cNvPr id="11" name="Freeform 10"/>
            <p:cNvSpPr/>
            <p:nvPr/>
          </p:nvSpPr>
          <p:spPr>
            <a:xfrm>
              <a:off x="1043608" y="1988840"/>
              <a:ext cx="5542448" cy="3026250"/>
            </a:xfrm>
            <a:custGeom>
              <a:avLst/>
              <a:gdLst>
                <a:gd name="connsiteX0" fmla="*/ 354663 w 3775440"/>
                <a:gd name="connsiteY0" fmla="*/ 1510333 h 1830707"/>
                <a:gd name="connsiteX1" fmla="*/ 354663 w 3775440"/>
                <a:gd name="connsiteY1" fmla="*/ 1510333 h 1830707"/>
                <a:gd name="connsiteX2" fmla="*/ 446188 w 3775440"/>
                <a:gd name="connsiteY2" fmla="*/ 1418798 h 1830707"/>
                <a:gd name="connsiteX3" fmla="*/ 469070 w 3775440"/>
                <a:gd name="connsiteY3" fmla="*/ 1373030 h 1830707"/>
                <a:gd name="connsiteX4" fmla="*/ 514833 w 3775440"/>
                <a:gd name="connsiteY4" fmla="*/ 1315820 h 1830707"/>
                <a:gd name="connsiteX5" fmla="*/ 549155 w 3775440"/>
                <a:gd name="connsiteY5" fmla="*/ 1270053 h 1830707"/>
                <a:gd name="connsiteX6" fmla="*/ 594918 w 3775440"/>
                <a:gd name="connsiteY6" fmla="*/ 1235727 h 1830707"/>
                <a:gd name="connsiteX7" fmla="*/ 629240 w 3775440"/>
                <a:gd name="connsiteY7" fmla="*/ 1201401 h 1830707"/>
                <a:gd name="connsiteX8" fmla="*/ 686444 w 3775440"/>
                <a:gd name="connsiteY8" fmla="*/ 1167075 h 1830707"/>
                <a:gd name="connsiteX9" fmla="*/ 732207 w 3775440"/>
                <a:gd name="connsiteY9" fmla="*/ 1121308 h 1830707"/>
                <a:gd name="connsiteX10" fmla="*/ 766529 w 3775440"/>
                <a:gd name="connsiteY10" fmla="*/ 1098424 h 1830707"/>
                <a:gd name="connsiteX11" fmla="*/ 812292 w 3775440"/>
                <a:gd name="connsiteY11" fmla="*/ 1064098 h 1830707"/>
                <a:gd name="connsiteX12" fmla="*/ 846614 w 3775440"/>
                <a:gd name="connsiteY12" fmla="*/ 1052656 h 1830707"/>
                <a:gd name="connsiteX13" fmla="*/ 972462 w 3775440"/>
                <a:gd name="connsiteY13" fmla="*/ 995447 h 1830707"/>
                <a:gd name="connsiteX14" fmla="*/ 1006784 w 3775440"/>
                <a:gd name="connsiteY14" fmla="*/ 961121 h 1830707"/>
                <a:gd name="connsiteX15" fmla="*/ 1041106 w 3775440"/>
                <a:gd name="connsiteY15" fmla="*/ 949679 h 1830707"/>
                <a:gd name="connsiteX16" fmla="*/ 1132632 w 3775440"/>
                <a:gd name="connsiteY16" fmla="*/ 881028 h 1830707"/>
                <a:gd name="connsiteX17" fmla="*/ 1178395 w 3775440"/>
                <a:gd name="connsiteY17" fmla="*/ 812376 h 1830707"/>
                <a:gd name="connsiteX18" fmla="*/ 1201276 w 3775440"/>
                <a:gd name="connsiteY18" fmla="*/ 766608 h 1830707"/>
                <a:gd name="connsiteX19" fmla="*/ 1258480 w 3775440"/>
                <a:gd name="connsiteY19" fmla="*/ 709399 h 1830707"/>
                <a:gd name="connsiteX20" fmla="*/ 1281361 w 3775440"/>
                <a:gd name="connsiteY20" fmla="*/ 663631 h 1830707"/>
                <a:gd name="connsiteX21" fmla="*/ 1350006 w 3775440"/>
                <a:gd name="connsiteY21" fmla="*/ 640747 h 1830707"/>
                <a:gd name="connsiteX22" fmla="*/ 1372887 w 3775440"/>
                <a:gd name="connsiteY22" fmla="*/ 606421 h 1830707"/>
                <a:gd name="connsiteX23" fmla="*/ 1407209 w 3775440"/>
                <a:gd name="connsiteY23" fmla="*/ 583538 h 1830707"/>
                <a:gd name="connsiteX24" fmla="*/ 1430091 w 3775440"/>
                <a:gd name="connsiteY24" fmla="*/ 560654 h 1830707"/>
                <a:gd name="connsiteX25" fmla="*/ 1464413 w 3775440"/>
                <a:gd name="connsiteY25" fmla="*/ 537770 h 1830707"/>
                <a:gd name="connsiteX26" fmla="*/ 1521617 w 3775440"/>
                <a:gd name="connsiteY26" fmla="*/ 480560 h 1830707"/>
                <a:gd name="connsiteX27" fmla="*/ 1555939 w 3775440"/>
                <a:gd name="connsiteY27" fmla="*/ 457677 h 1830707"/>
                <a:gd name="connsiteX28" fmla="*/ 1647465 w 3775440"/>
                <a:gd name="connsiteY28" fmla="*/ 343257 h 1830707"/>
                <a:gd name="connsiteX29" fmla="*/ 1681787 w 3775440"/>
                <a:gd name="connsiteY29" fmla="*/ 274606 h 1830707"/>
                <a:gd name="connsiteX30" fmla="*/ 1716109 w 3775440"/>
                <a:gd name="connsiteY30" fmla="*/ 205954 h 1830707"/>
                <a:gd name="connsiteX31" fmla="*/ 1773313 w 3775440"/>
                <a:gd name="connsiteY31" fmla="*/ 148745 h 1830707"/>
                <a:gd name="connsiteX32" fmla="*/ 1819076 w 3775440"/>
                <a:gd name="connsiteY32" fmla="*/ 91535 h 1830707"/>
                <a:gd name="connsiteX33" fmla="*/ 1853398 w 3775440"/>
                <a:gd name="connsiteY33" fmla="*/ 80093 h 1830707"/>
                <a:gd name="connsiteX34" fmla="*/ 1922042 w 3775440"/>
                <a:gd name="connsiteY34" fmla="*/ 34326 h 1830707"/>
                <a:gd name="connsiteX35" fmla="*/ 1956364 w 3775440"/>
                <a:gd name="connsiteY35" fmla="*/ 11442 h 1830707"/>
                <a:gd name="connsiteX36" fmla="*/ 2013568 w 3775440"/>
                <a:gd name="connsiteY36" fmla="*/ 0 h 1830707"/>
                <a:gd name="connsiteX37" fmla="*/ 2242382 w 3775440"/>
                <a:gd name="connsiteY37" fmla="*/ 34326 h 1830707"/>
                <a:gd name="connsiteX38" fmla="*/ 2311027 w 3775440"/>
                <a:gd name="connsiteY38" fmla="*/ 57209 h 1830707"/>
                <a:gd name="connsiteX39" fmla="*/ 2345349 w 3775440"/>
                <a:gd name="connsiteY39" fmla="*/ 68651 h 1830707"/>
                <a:gd name="connsiteX40" fmla="*/ 2425434 w 3775440"/>
                <a:gd name="connsiteY40" fmla="*/ 114419 h 1830707"/>
                <a:gd name="connsiteX41" fmla="*/ 2459756 w 3775440"/>
                <a:gd name="connsiteY41" fmla="*/ 137303 h 1830707"/>
                <a:gd name="connsiteX42" fmla="*/ 2505519 w 3775440"/>
                <a:gd name="connsiteY42" fmla="*/ 148745 h 1830707"/>
                <a:gd name="connsiteX43" fmla="*/ 2539841 w 3775440"/>
                <a:gd name="connsiteY43" fmla="*/ 160187 h 1830707"/>
                <a:gd name="connsiteX44" fmla="*/ 2585604 w 3775440"/>
                <a:gd name="connsiteY44" fmla="*/ 194512 h 1830707"/>
                <a:gd name="connsiteX45" fmla="*/ 2654249 w 3775440"/>
                <a:gd name="connsiteY45" fmla="*/ 240280 h 1830707"/>
                <a:gd name="connsiteX46" fmla="*/ 2700011 w 3775440"/>
                <a:gd name="connsiteY46" fmla="*/ 331815 h 1830707"/>
                <a:gd name="connsiteX47" fmla="*/ 2722893 w 3775440"/>
                <a:gd name="connsiteY47" fmla="*/ 389025 h 1830707"/>
                <a:gd name="connsiteX48" fmla="*/ 2734334 w 3775440"/>
                <a:gd name="connsiteY48" fmla="*/ 423351 h 1830707"/>
                <a:gd name="connsiteX49" fmla="*/ 2757215 w 3775440"/>
                <a:gd name="connsiteY49" fmla="*/ 457677 h 1830707"/>
                <a:gd name="connsiteX50" fmla="*/ 2814419 w 3775440"/>
                <a:gd name="connsiteY50" fmla="*/ 606421 h 1830707"/>
                <a:gd name="connsiteX51" fmla="*/ 2848741 w 3775440"/>
                <a:gd name="connsiteY51" fmla="*/ 640747 h 1830707"/>
                <a:gd name="connsiteX52" fmla="*/ 2871622 w 3775440"/>
                <a:gd name="connsiteY52" fmla="*/ 675073 h 1830707"/>
                <a:gd name="connsiteX53" fmla="*/ 2940267 w 3775440"/>
                <a:gd name="connsiteY53" fmla="*/ 778050 h 1830707"/>
                <a:gd name="connsiteX54" fmla="*/ 2974589 w 3775440"/>
                <a:gd name="connsiteY54" fmla="*/ 812376 h 1830707"/>
                <a:gd name="connsiteX55" fmla="*/ 3043233 w 3775440"/>
                <a:gd name="connsiteY55" fmla="*/ 858144 h 1830707"/>
                <a:gd name="connsiteX56" fmla="*/ 3111878 w 3775440"/>
                <a:gd name="connsiteY56" fmla="*/ 926795 h 1830707"/>
                <a:gd name="connsiteX57" fmla="*/ 3157640 w 3775440"/>
                <a:gd name="connsiteY57" fmla="*/ 949679 h 1830707"/>
                <a:gd name="connsiteX58" fmla="*/ 3214844 w 3775440"/>
                <a:gd name="connsiteY58" fmla="*/ 984005 h 1830707"/>
                <a:gd name="connsiteX59" fmla="*/ 3249166 w 3775440"/>
                <a:gd name="connsiteY59" fmla="*/ 1006889 h 1830707"/>
                <a:gd name="connsiteX60" fmla="*/ 3283488 w 3775440"/>
                <a:gd name="connsiteY60" fmla="*/ 1018331 h 1830707"/>
                <a:gd name="connsiteX61" fmla="*/ 3329251 w 3775440"/>
                <a:gd name="connsiteY61" fmla="*/ 1052656 h 1830707"/>
                <a:gd name="connsiteX62" fmla="*/ 3397896 w 3775440"/>
                <a:gd name="connsiteY62" fmla="*/ 1144192 h 1830707"/>
                <a:gd name="connsiteX63" fmla="*/ 3477981 w 3775440"/>
                <a:gd name="connsiteY63" fmla="*/ 1212843 h 1830707"/>
                <a:gd name="connsiteX64" fmla="*/ 3500862 w 3775440"/>
                <a:gd name="connsiteY64" fmla="*/ 1247169 h 1830707"/>
                <a:gd name="connsiteX65" fmla="*/ 3580947 w 3775440"/>
                <a:gd name="connsiteY65" fmla="*/ 1315820 h 1830707"/>
                <a:gd name="connsiteX66" fmla="*/ 3603829 w 3775440"/>
                <a:gd name="connsiteY66" fmla="*/ 1338704 h 1830707"/>
                <a:gd name="connsiteX67" fmla="*/ 3615269 w 3775440"/>
                <a:gd name="connsiteY67" fmla="*/ 1373030 h 1830707"/>
                <a:gd name="connsiteX68" fmla="*/ 3638151 w 3775440"/>
                <a:gd name="connsiteY68" fmla="*/ 1395914 h 1830707"/>
                <a:gd name="connsiteX69" fmla="*/ 3661032 w 3775440"/>
                <a:gd name="connsiteY69" fmla="*/ 1430240 h 1830707"/>
                <a:gd name="connsiteX70" fmla="*/ 3672473 w 3775440"/>
                <a:gd name="connsiteY70" fmla="*/ 1476007 h 1830707"/>
                <a:gd name="connsiteX71" fmla="*/ 3695355 w 3775440"/>
                <a:gd name="connsiteY71" fmla="*/ 1567543 h 1830707"/>
                <a:gd name="connsiteX72" fmla="*/ 3718236 w 3775440"/>
                <a:gd name="connsiteY72" fmla="*/ 1601868 h 1830707"/>
                <a:gd name="connsiteX73" fmla="*/ 3775440 w 3775440"/>
                <a:gd name="connsiteY73" fmla="*/ 1681962 h 1830707"/>
                <a:gd name="connsiteX74" fmla="*/ 3523744 w 3775440"/>
                <a:gd name="connsiteY74" fmla="*/ 1693404 h 1830707"/>
                <a:gd name="connsiteX75" fmla="*/ 2997470 w 3775440"/>
                <a:gd name="connsiteY75" fmla="*/ 1704846 h 1830707"/>
                <a:gd name="connsiteX76" fmla="*/ 2791537 w 3775440"/>
                <a:gd name="connsiteY76" fmla="*/ 1727729 h 1830707"/>
                <a:gd name="connsiteX77" fmla="*/ 2711452 w 3775440"/>
                <a:gd name="connsiteY77" fmla="*/ 1739171 h 1830707"/>
                <a:gd name="connsiteX78" fmla="*/ 2425434 w 3775440"/>
                <a:gd name="connsiteY78" fmla="*/ 1750613 h 1830707"/>
                <a:gd name="connsiteX79" fmla="*/ 2208060 w 3775440"/>
                <a:gd name="connsiteY79" fmla="*/ 1773497 h 1830707"/>
                <a:gd name="connsiteX80" fmla="*/ 2093653 w 3775440"/>
                <a:gd name="connsiteY80" fmla="*/ 1784939 h 1830707"/>
                <a:gd name="connsiteX81" fmla="*/ 1899161 w 3775440"/>
                <a:gd name="connsiteY81" fmla="*/ 1819265 h 1830707"/>
                <a:gd name="connsiteX82" fmla="*/ 1224158 w 3775440"/>
                <a:gd name="connsiteY82" fmla="*/ 1830707 h 1830707"/>
                <a:gd name="connsiteX83" fmla="*/ 594918 w 3775440"/>
                <a:gd name="connsiteY83" fmla="*/ 1807823 h 1830707"/>
                <a:gd name="connsiteX84" fmla="*/ 537714 w 3775440"/>
                <a:gd name="connsiteY84" fmla="*/ 1784939 h 1830707"/>
                <a:gd name="connsiteX85" fmla="*/ 469070 w 3775440"/>
                <a:gd name="connsiteY85" fmla="*/ 1762055 h 1830707"/>
                <a:gd name="connsiteX86" fmla="*/ 331781 w 3775440"/>
                <a:gd name="connsiteY86" fmla="*/ 1739171 h 1830707"/>
                <a:gd name="connsiteX87" fmla="*/ 286018 w 3775440"/>
                <a:gd name="connsiteY87" fmla="*/ 1704846 h 1830707"/>
                <a:gd name="connsiteX88" fmla="*/ 205933 w 3775440"/>
                <a:gd name="connsiteY88" fmla="*/ 1647636 h 1830707"/>
                <a:gd name="connsiteX89" fmla="*/ 137289 w 3775440"/>
                <a:gd name="connsiteY89" fmla="*/ 1567543 h 1830707"/>
                <a:gd name="connsiteX90" fmla="*/ 68645 w 3775440"/>
                <a:gd name="connsiteY90" fmla="*/ 1556101 h 1830707"/>
                <a:gd name="connsiteX91" fmla="*/ 0 w 3775440"/>
                <a:gd name="connsiteY91" fmla="*/ 1544659 h 1830707"/>
                <a:gd name="connsiteX92" fmla="*/ 0 w 3775440"/>
                <a:gd name="connsiteY92" fmla="*/ 1544659 h 1830707"/>
                <a:gd name="connsiteX93" fmla="*/ 68645 w 3775440"/>
                <a:gd name="connsiteY93" fmla="*/ 1167075 h 1830707"/>
                <a:gd name="connsiteX94" fmla="*/ 491951 w 3775440"/>
                <a:gd name="connsiteY94" fmla="*/ 1441682 h 1830707"/>
                <a:gd name="connsiteX95" fmla="*/ 1052547 w 3775440"/>
                <a:gd name="connsiteY95" fmla="*/ 1144192 h 1830707"/>
                <a:gd name="connsiteX96" fmla="*/ 869495 w 3775440"/>
                <a:gd name="connsiteY96" fmla="*/ 1006889 h 183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75440" h="1830707">
                  <a:moveTo>
                    <a:pt x="354663" y="1510333"/>
                  </a:moveTo>
                  <a:lnTo>
                    <a:pt x="354663" y="1510333"/>
                  </a:lnTo>
                  <a:cubicBezTo>
                    <a:pt x="385171" y="1479821"/>
                    <a:pt x="418567" y="1451946"/>
                    <a:pt x="446188" y="1418798"/>
                  </a:cubicBezTo>
                  <a:cubicBezTo>
                    <a:pt x="457107" y="1405694"/>
                    <a:pt x="460608" y="1387840"/>
                    <a:pt x="469070" y="1373030"/>
                  </a:cubicBezTo>
                  <a:cubicBezTo>
                    <a:pt x="499930" y="1319020"/>
                    <a:pt x="480663" y="1356828"/>
                    <a:pt x="514833" y="1315820"/>
                  </a:cubicBezTo>
                  <a:cubicBezTo>
                    <a:pt x="527040" y="1301170"/>
                    <a:pt x="535672" y="1283537"/>
                    <a:pt x="549155" y="1270053"/>
                  </a:cubicBezTo>
                  <a:cubicBezTo>
                    <a:pt x="562638" y="1256569"/>
                    <a:pt x="580441" y="1248138"/>
                    <a:pt x="594918" y="1235727"/>
                  </a:cubicBezTo>
                  <a:cubicBezTo>
                    <a:pt x="607203" y="1225196"/>
                    <a:pt x="616296" y="1211110"/>
                    <a:pt x="629240" y="1201401"/>
                  </a:cubicBezTo>
                  <a:cubicBezTo>
                    <a:pt x="647029" y="1188058"/>
                    <a:pt x="668891" y="1180728"/>
                    <a:pt x="686444" y="1167075"/>
                  </a:cubicBezTo>
                  <a:cubicBezTo>
                    <a:pt x="703473" y="1153829"/>
                    <a:pt x="715828" y="1135349"/>
                    <a:pt x="732207" y="1121308"/>
                  </a:cubicBezTo>
                  <a:cubicBezTo>
                    <a:pt x="742647" y="1112359"/>
                    <a:pt x="755340" y="1106417"/>
                    <a:pt x="766529" y="1098424"/>
                  </a:cubicBezTo>
                  <a:cubicBezTo>
                    <a:pt x="782045" y="1087340"/>
                    <a:pt x="795736" y="1073560"/>
                    <a:pt x="812292" y="1064098"/>
                  </a:cubicBezTo>
                  <a:cubicBezTo>
                    <a:pt x="822762" y="1058114"/>
                    <a:pt x="835635" y="1057647"/>
                    <a:pt x="846614" y="1052656"/>
                  </a:cubicBezTo>
                  <a:cubicBezTo>
                    <a:pt x="987293" y="988705"/>
                    <a:pt x="892216" y="1022199"/>
                    <a:pt x="972462" y="995447"/>
                  </a:cubicBezTo>
                  <a:cubicBezTo>
                    <a:pt x="983903" y="984005"/>
                    <a:pt x="993322" y="970097"/>
                    <a:pt x="1006784" y="961121"/>
                  </a:cubicBezTo>
                  <a:cubicBezTo>
                    <a:pt x="1016818" y="954431"/>
                    <a:pt x="1031459" y="956915"/>
                    <a:pt x="1041106" y="949679"/>
                  </a:cubicBezTo>
                  <a:cubicBezTo>
                    <a:pt x="1146272" y="870796"/>
                    <a:pt x="1055091" y="906876"/>
                    <a:pt x="1132632" y="881028"/>
                  </a:cubicBezTo>
                  <a:cubicBezTo>
                    <a:pt x="1157175" y="807393"/>
                    <a:pt x="1124832" y="887374"/>
                    <a:pt x="1178395" y="812376"/>
                  </a:cubicBezTo>
                  <a:cubicBezTo>
                    <a:pt x="1188308" y="798496"/>
                    <a:pt x="1190805" y="780072"/>
                    <a:pt x="1201276" y="766608"/>
                  </a:cubicBezTo>
                  <a:cubicBezTo>
                    <a:pt x="1217831" y="745320"/>
                    <a:pt x="1258480" y="709399"/>
                    <a:pt x="1258480" y="709399"/>
                  </a:cubicBezTo>
                  <a:cubicBezTo>
                    <a:pt x="1266107" y="694143"/>
                    <a:pt x="1267717" y="673865"/>
                    <a:pt x="1281361" y="663631"/>
                  </a:cubicBezTo>
                  <a:cubicBezTo>
                    <a:pt x="1300656" y="649158"/>
                    <a:pt x="1350006" y="640747"/>
                    <a:pt x="1350006" y="640747"/>
                  </a:cubicBezTo>
                  <a:cubicBezTo>
                    <a:pt x="1357633" y="629305"/>
                    <a:pt x="1363164" y="616145"/>
                    <a:pt x="1372887" y="606421"/>
                  </a:cubicBezTo>
                  <a:cubicBezTo>
                    <a:pt x="1382609" y="596698"/>
                    <a:pt x="1396472" y="592128"/>
                    <a:pt x="1407209" y="583538"/>
                  </a:cubicBezTo>
                  <a:cubicBezTo>
                    <a:pt x="1415632" y="576799"/>
                    <a:pt x="1421668" y="567393"/>
                    <a:pt x="1430091" y="560654"/>
                  </a:cubicBezTo>
                  <a:cubicBezTo>
                    <a:pt x="1440828" y="552064"/>
                    <a:pt x="1454065" y="546825"/>
                    <a:pt x="1464413" y="537770"/>
                  </a:cubicBezTo>
                  <a:cubicBezTo>
                    <a:pt x="1484707" y="520011"/>
                    <a:pt x="1499179" y="495520"/>
                    <a:pt x="1521617" y="480560"/>
                  </a:cubicBezTo>
                  <a:cubicBezTo>
                    <a:pt x="1533058" y="472932"/>
                    <a:pt x="1545376" y="466480"/>
                    <a:pt x="1555939" y="457677"/>
                  </a:cubicBezTo>
                  <a:cubicBezTo>
                    <a:pt x="1593957" y="425992"/>
                    <a:pt x="1620357" y="383922"/>
                    <a:pt x="1647465" y="343257"/>
                  </a:cubicBezTo>
                  <a:cubicBezTo>
                    <a:pt x="1675681" y="230377"/>
                    <a:pt x="1638073" y="347469"/>
                    <a:pt x="1681787" y="274606"/>
                  </a:cubicBezTo>
                  <a:cubicBezTo>
                    <a:pt x="1720081" y="210777"/>
                    <a:pt x="1660879" y="269080"/>
                    <a:pt x="1716109" y="205954"/>
                  </a:cubicBezTo>
                  <a:cubicBezTo>
                    <a:pt x="1733866" y="185658"/>
                    <a:pt x="1758356" y="171184"/>
                    <a:pt x="1773313" y="148745"/>
                  </a:cubicBezTo>
                  <a:cubicBezTo>
                    <a:pt x="1783706" y="133153"/>
                    <a:pt x="1800961" y="102405"/>
                    <a:pt x="1819076" y="91535"/>
                  </a:cubicBezTo>
                  <a:cubicBezTo>
                    <a:pt x="1829417" y="85330"/>
                    <a:pt x="1842856" y="85950"/>
                    <a:pt x="1853398" y="80093"/>
                  </a:cubicBezTo>
                  <a:cubicBezTo>
                    <a:pt x="1877437" y="66736"/>
                    <a:pt x="1899161" y="49582"/>
                    <a:pt x="1922042" y="34326"/>
                  </a:cubicBezTo>
                  <a:cubicBezTo>
                    <a:pt x="1933483" y="26698"/>
                    <a:pt x="1942881" y="14139"/>
                    <a:pt x="1956364" y="11442"/>
                  </a:cubicBezTo>
                  <a:lnTo>
                    <a:pt x="2013568" y="0"/>
                  </a:lnTo>
                  <a:cubicBezTo>
                    <a:pt x="2197809" y="13162"/>
                    <a:pt x="2122953" y="-5487"/>
                    <a:pt x="2242382" y="34326"/>
                  </a:cubicBezTo>
                  <a:lnTo>
                    <a:pt x="2311027" y="57209"/>
                  </a:lnTo>
                  <a:lnTo>
                    <a:pt x="2345349" y="68651"/>
                  </a:lnTo>
                  <a:cubicBezTo>
                    <a:pt x="2410553" y="133862"/>
                    <a:pt x="2344767" y="79844"/>
                    <a:pt x="2425434" y="114419"/>
                  </a:cubicBezTo>
                  <a:cubicBezTo>
                    <a:pt x="2438072" y="119836"/>
                    <a:pt x="2447118" y="131886"/>
                    <a:pt x="2459756" y="137303"/>
                  </a:cubicBezTo>
                  <a:cubicBezTo>
                    <a:pt x="2474208" y="143498"/>
                    <a:pt x="2490400" y="144425"/>
                    <a:pt x="2505519" y="148745"/>
                  </a:cubicBezTo>
                  <a:cubicBezTo>
                    <a:pt x="2517115" y="152058"/>
                    <a:pt x="2528400" y="156373"/>
                    <a:pt x="2539841" y="160187"/>
                  </a:cubicBezTo>
                  <a:cubicBezTo>
                    <a:pt x="2555095" y="171629"/>
                    <a:pt x="2569983" y="183576"/>
                    <a:pt x="2585604" y="194512"/>
                  </a:cubicBezTo>
                  <a:cubicBezTo>
                    <a:pt x="2608133" y="210284"/>
                    <a:pt x="2654249" y="240280"/>
                    <a:pt x="2654249" y="240280"/>
                  </a:cubicBezTo>
                  <a:cubicBezTo>
                    <a:pt x="2669503" y="270792"/>
                    <a:pt x="2687343" y="300142"/>
                    <a:pt x="2700011" y="331815"/>
                  </a:cubicBezTo>
                  <a:cubicBezTo>
                    <a:pt x="2707638" y="350885"/>
                    <a:pt x="2715682" y="369794"/>
                    <a:pt x="2722893" y="389025"/>
                  </a:cubicBezTo>
                  <a:cubicBezTo>
                    <a:pt x="2727128" y="400318"/>
                    <a:pt x="2728941" y="412563"/>
                    <a:pt x="2734334" y="423351"/>
                  </a:cubicBezTo>
                  <a:cubicBezTo>
                    <a:pt x="2740483" y="435651"/>
                    <a:pt x="2751631" y="445111"/>
                    <a:pt x="2757215" y="457677"/>
                  </a:cubicBezTo>
                  <a:cubicBezTo>
                    <a:pt x="2788913" y="529005"/>
                    <a:pt x="2771039" y="534114"/>
                    <a:pt x="2814419" y="606421"/>
                  </a:cubicBezTo>
                  <a:cubicBezTo>
                    <a:pt x="2822743" y="620296"/>
                    <a:pt x="2838383" y="628316"/>
                    <a:pt x="2848741" y="640747"/>
                  </a:cubicBezTo>
                  <a:cubicBezTo>
                    <a:pt x="2857544" y="651311"/>
                    <a:pt x="2864335" y="663412"/>
                    <a:pt x="2871622" y="675073"/>
                  </a:cubicBezTo>
                  <a:cubicBezTo>
                    <a:pt x="2901169" y="722354"/>
                    <a:pt x="2905108" y="737028"/>
                    <a:pt x="2940267" y="778050"/>
                  </a:cubicBezTo>
                  <a:cubicBezTo>
                    <a:pt x="2950797" y="790336"/>
                    <a:pt x="2961817" y="802441"/>
                    <a:pt x="2974589" y="812376"/>
                  </a:cubicBezTo>
                  <a:cubicBezTo>
                    <a:pt x="2996296" y="829261"/>
                    <a:pt x="3023788" y="838697"/>
                    <a:pt x="3043233" y="858144"/>
                  </a:cubicBezTo>
                  <a:cubicBezTo>
                    <a:pt x="3066115" y="881028"/>
                    <a:pt x="3082934" y="912321"/>
                    <a:pt x="3111878" y="926795"/>
                  </a:cubicBezTo>
                  <a:cubicBezTo>
                    <a:pt x="3127132" y="934423"/>
                    <a:pt x="3142732" y="941396"/>
                    <a:pt x="3157640" y="949679"/>
                  </a:cubicBezTo>
                  <a:cubicBezTo>
                    <a:pt x="3177079" y="960479"/>
                    <a:pt x="3195987" y="972218"/>
                    <a:pt x="3214844" y="984005"/>
                  </a:cubicBezTo>
                  <a:cubicBezTo>
                    <a:pt x="3226504" y="991293"/>
                    <a:pt x="3236867" y="1000739"/>
                    <a:pt x="3249166" y="1006889"/>
                  </a:cubicBezTo>
                  <a:cubicBezTo>
                    <a:pt x="3259952" y="1012283"/>
                    <a:pt x="3272047" y="1014517"/>
                    <a:pt x="3283488" y="1018331"/>
                  </a:cubicBezTo>
                  <a:cubicBezTo>
                    <a:pt x="3298742" y="1029773"/>
                    <a:pt x="3316425" y="1038546"/>
                    <a:pt x="3329251" y="1052656"/>
                  </a:cubicBezTo>
                  <a:cubicBezTo>
                    <a:pt x="3354904" y="1080878"/>
                    <a:pt x="3367386" y="1121308"/>
                    <a:pt x="3397896" y="1144192"/>
                  </a:cubicBezTo>
                  <a:cubicBezTo>
                    <a:pt x="3431565" y="1169446"/>
                    <a:pt x="3451422" y="1180968"/>
                    <a:pt x="3477981" y="1212843"/>
                  </a:cubicBezTo>
                  <a:cubicBezTo>
                    <a:pt x="3486784" y="1223407"/>
                    <a:pt x="3492059" y="1236605"/>
                    <a:pt x="3500862" y="1247169"/>
                  </a:cubicBezTo>
                  <a:cubicBezTo>
                    <a:pt x="3533914" y="1286836"/>
                    <a:pt x="3539626" y="1281383"/>
                    <a:pt x="3580947" y="1315820"/>
                  </a:cubicBezTo>
                  <a:cubicBezTo>
                    <a:pt x="3589234" y="1322726"/>
                    <a:pt x="3596202" y="1331076"/>
                    <a:pt x="3603829" y="1338704"/>
                  </a:cubicBezTo>
                  <a:cubicBezTo>
                    <a:pt x="3607642" y="1350146"/>
                    <a:pt x="3609064" y="1362688"/>
                    <a:pt x="3615269" y="1373030"/>
                  </a:cubicBezTo>
                  <a:cubicBezTo>
                    <a:pt x="3620818" y="1382280"/>
                    <a:pt x="3631413" y="1387490"/>
                    <a:pt x="3638151" y="1395914"/>
                  </a:cubicBezTo>
                  <a:cubicBezTo>
                    <a:pt x="3646741" y="1406652"/>
                    <a:pt x="3653405" y="1418798"/>
                    <a:pt x="3661032" y="1430240"/>
                  </a:cubicBezTo>
                  <a:cubicBezTo>
                    <a:pt x="3664846" y="1445496"/>
                    <a:pt x="3669062" y="1460656"/>
                    <a:pt x="3672473" y="1476007"/>
                  </a:cubicBezTo>
                  <a:cubicBezTo>
                    <a:pt x="3677695" y="1499509"/>
                    <a:pt x="3683088" y="1543007"/>
                    <a:pt x="3695355" y="1567543"/>
                  </a:cubicBezTo>
                  <a:cubicBezTo>
                    <a:pt x="3701504" y="1579842"/>
                    <a:pt x="3710244" y="1590678"/>
                    <a:pt x="3718236" y="1601868"/>
                  </a:cubicBezTo>
                  <a:cubicBezTo>
                    <a:pt x="3789195" y="1701222"/>
                    <a:pt x="3721510" y="1601060"/>
                    <a:pt x="3775440" y="1681962"/>
                  </a:cubicBezTo>
                  <a:lnTo>
                    <a:pt x="3523744" y="1693404"/>
                  </a:lnTo>
                  <a:lnTo>
                    <a:pt x="2997470" y="1704846"/>
                  </a:lnTo>
                  <a:cubicBezTo>
                    <a:pt x="2961760" y="1706122"/>
                    <a:pt x="2833418" y="1722145"/>
                    <a:pt x="2791537" y="1727729"/>
                  </a:cubicBezTo>
                  <a:cubicBezTo>
                    <a:pt x="2764807" y="1731293"/>
                    <a:pt x="2738366" y="1737489"/>
                    <a:pt x="2711452" y="1739171"/>
                  </a:cubicBezTo>
                  <a:cubicBezTo>
                    <a:pt x="2616222" y="1745124"/>
                    <a:pt x="2520773" y="1746799"/>
                    <a:pt x="2425434" y="1750613"/>
                  </a:cubicBezTo>
                  <a:lnTo>
                    <a:pt x="2208060" y="1773497"/>
                  </a:lnTo>
                  <a:cubicBezTo>
                    <a:pt x="2169938" y="1777441"/>
                    <a:pt x="2131234" y="1777422"/>
                    <a:pt x="2093653" y="1784939"/>
                  </a:cubicBezTo>
                  <a:cubicBezTo>
                    <a:pt x="2044597" y="1794751"/>
                    <a:pt x="1927652" y="1818782"/>
                    <a:pt x="1899161" y="1819265"/>
                  </a:cubicBezTo>
                  <a:lnTo>
                    <a:pt x="1224158" y="1830707"/>
                  </a:lnTo>
                  <a:cubicBezTo>
                    <a:pt x="1014411" y="1823079"/>
                    <a:pt x="804338" y="1821786"/>
                    <a:pt x="594918" y="1807823"/>
                  </a:cubicBezTo>
                  <a:cubicBezTo>
                    <a:pt x="574426" y="1806457"/>
                    <a:pt x="557014" y="1791958"/>
                    <a:pt x="537714" y="1784939"/>
                  </a:cubicBezTo>
                  <a:cubicBezTo>
                    <a:pt x="515047" y="1776696"/>
                    <a:pt x="492721" y="1766786"/>
                    <a:pt x="469070" y="1762055"/>
                  </a:cubicBezTo>
                  <a:cubicBezTo>
                    <a:pt x="385424" y="1745324"/>
                    <a:pt x="431116" y="1753363"/>
                    <a:pt x="331781" y="1739171"/>
                  </a:cubicBezTo>
                  <a:cubicBezTo>
                    <a:pt x="316527" y="1727729"/>
                    <a:pt x="301534" y="1715930"/>
                    <a:pt x="286018" y="1704846"/>
                  </a:cubicBezTo>
                  <a:cubicBezTo>
                    <a:pt x="263283" y="1688605"/>
                    <a:pt x="224626" y="1666331"/>
                    <a:pt x="205933" y="1647636"/>
                  </a:cubicBezTo>
                  <a:cubicBezTo>
                    <a:pt x="191824" y="1633526"/>
                    <a:pt x="159707" y="1577507"/>
                    <a:pt x="137289" y="1567543"/>
                  </a:cubicBezTo>
                  <a:cubicBezTo>
                    <a:pt x="116092" y="1558121"/>
                    <a:pt x="91468" y="1560251"/>
                    <a:pt x="68645" y="1556101"/>
                  </a:cubicBezTo>
                  <a:cubicBezTo>
                    <a:pt x="1607" y="1543911"/>
                    <a:pt x="32082" y="1544659"/>
                    <a:pt x="0" y="1544659"/>
                  </a:cubicBezTo>
                  <a:lnTo>
                    <a:pt x="0" y="1544659"/>
                  </a:lnTo>
                  <a:lnTo>
                    <a:pt x="68645" y="1167075"/>
                  </a:lnTo>
                  <a:lnTo>
                    <a:pt x="491951" y="1441682"/>
                  </a:lnTo>
                  <a:lnTo>
                    <a:pt x="1052547" y="1144192"/>
                  </a:lnTo>
                  <a:lnTo>
                    <a:pt x="869495" y="1006889"/>
                  </a:lnTo>
                </a:path>
              </a:pathLst>
            </a:custGeom>
            <a:solidFill>
              <a:schemeClr val="bg2"/>
            </a:solidFill>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28" charset="0"/>
                <a:ea typeface="ＭＳ Ｐゴシック" charset="0"/>
                <a:cs typeface="ＭＳ Ｐゴシック" charset="0"/>
              </a:endParaRPr>
            </a:p>
          </p:txBody>
        </p:sp>
        <p:sp>
          <p:nvSpPr>
            <p:cNvPr id="18" name="TextBox 17"/>
            <p:cNvSpPr txBox="1"/>
            <p:nvPr/>
          </p:nvSpPr>
          <p:spPr>
            <a:xfrm>
              <a:off x="3347864" y="2204864"/>
              <a:ext cx="1872208" cy="156966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Christ</a:t>
              </a:r>
              <a:r>
                <a:rPr kumimoji="0" lang="fr-FR" sz="2400" b="1" i="0" u="none" strike="noStrike" kern="1200" cap="none" spc="0" normalizeH="0" baseline="0" noProof="0" dirty="0">
                  <a:ln>
                    <a:noFill/>
                  </a:ln>
                  <a:solidFill>
                    <a:srgbClr val="FFFFFF"/>
                  </a:solidFill>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s First Coming to Suffer</a:t>
              </a:r>
            </a:p>
          </p:txBody>
        </p:sp>
      </p:grpSp>
      <p:grpSp>
        <p:nvGrpSpPr>
          <p:cNvPr id="21" name="Group 20"/>
          <p:cNvGrpSpPr/>
          <p:nvPr/>
        </p:nvGrpSpPr>
        <p:grpSpPr>
          <a:xfrm>
            <a:off x="-36512" y="2276872"/>
            <a:ext cx="4536504" cy="2738218"/>
            <a:chOff x="-36512" y="2276872"/>
            <a:chExt cx="4536504" cy="2738218"/>
          </a:xfrm>
        </p:grpSpPr>
        <p:sp>
          <p:nvSpPr>
            <p:cNvPr id="10" name="Freeform 9"/>
            <p:cNvSpPr/>
            <p:nvPr/>
          </p:nvSpPr>
          <p:spPr>
            <a:xfrm>
              <a:off x="-36512" y="2276872"/>
              <a:ext cx="4536504" cy="2738218"/>
            </a:xfrm>
            <a:custGeom>
              <a:avLst/>
              <a:gdLst>
                <a:gd name="connsiteX0" fmla="*/ 354663 w 3775440"/>
                <a:gd name="connsiteY0" fmla="*/ 1510333 h 1830707"/>
                <a:gd name="connsiteX1" fmla="*/ 354663 w 3775440"/>
                <a:gd name="connsiteY1" fmla="*/ 1510333 h 1830707"/>
                <a:gd name="connsiteX2" fmla="*/ 446188 w 3775440"/>
                <a:gd name="connsiteY2" fmla="*/ 1418798 h 1830707"/>
                <a:gd name="connsiteX3" fmla="*/ 469070 w 3775440"/>
                <a:gd name="connsiteY3" fmla="*/ 1373030 h 1830707"/>
                <a:gd name="connsiteX4" fmla="*/ 514833 w 3775440"/>
                <a:gd name="connsiteY4" fmla="*/ 1315820 h 1830707"/>
                <a:gd name="connsiteX5" fmla="*/ 549155 w 3775440"/>
                <a:gd name="connsiteY5" fmla="*/ 1270053 h 1830707"/>
                <a:gd name="connsiteX6" fmla="*/ 594918 w 3775440"/>
                <a:gd name="connsiteY6" fmla="*/ 1235727 h 1830707"/>
                <a:gd name="connsiteX7" fmla="*/ 629240 w 3775440"/>
                <a:gd name="connsiteY7" fmla="*/ 1201401 h 1830707"/>
                <a:gd name="connsiteX8" fmla="*/ 686444 w 3775440"/>
                <a:gd name="connsiteY8" fmla="*/ 1167075 h 1830707"/>
                <a:gd name="connsiteX9" fmla="*/ 732207 w 3775440"/>
                <a:gd name="connsiteY9" fmla="*/ 1121308 h 1830707"/>
                <a:gd name="connsiteX10" fmla="*/ 766529 w 3775440"/>
                <a:gd name="connsiteY10" fmla="*/ 1098424 h 1830707"/>
                <a:gd name="connsiteX11" fmla="*/ 812292 w 3775440"/>
                <a:gd name="connsiteY11" fmla="*/ 1064098 h 1830707"/>
                <a:gd name="connsiteX12" fmla="*/ 846614 w 3775440"/>
                <a:gd name="connsiteY12" fmla="*/ 1052656 h 1830707"/>
                <a:gd name="connsiteX13" fmla="*/ 972462 w 3775440"/>
                <a:gd name="connsiteY13" fmla="*/ 995447 h 1830707"/>
                <a:gd name="connsiteX14" fmla="*/ 1006784 w 3775440"/>
                <a:gd name="connsiteY14" fmla="*/ 961121 h 1830707"/>
                <a:gd name="connsiteX15" fmla="*/ 1041106 w 3775440"/>
                <a:gd name="connsiteY15" fmla="*/ 949679 h 1830707"/>
                <a:gd name="connsiteX16" fmla="*/ 1132632 w 3775440"/>
                <a:gd name="connsiteY16" fmla="*/ 881028 h 1830707"/>
                <a:gd name="connsiteX17" fmla="*/ 1178395 w 3775440"/>
                <a:gd name="connsiteY17" fmla="*/ 812376 h 1830707"/>
                <a:gd name="connsiteX18" fmla="*/ 1201276 w 3775440"/>
                <a:gd name="connsiteY18" fmla="*/ 766608 h 1830707"/>
                <a:gd name="connsiteX19" fmla="*/ 1258480 w 3775440"/>
                <a:gd name="connsiteY19" fmla="*/ 709399 h 1830707"/>
                <a:gd name="connsiteX20" fmla="*/ 1281361 w 3775440"/>
                <a:gd name="connsiteY20" fmla="*/ 663631 h 1830707"/>
                <a:gd name="connsiteX21" fmla="*/ 1350006 w 3775440"/>
                <a:gd name="connsiteY21" fmla="*/ 640747 h 1830707"/>
                <a:gd name="connsiteX22" fmla="*/ 1372887 w 3775440"/>
                <a:gd name="connsiteY22" fmla="*/ 606421 h 1830707"/>
                <a:gd name="connsiteX23" fmla="*/ 1407209 w 3775440"/>
                <a:gd name="connsiteY23" fmla="*/ 583538 h 1830707"/>
                <a:gd name="connsiteX24" fmla="*/ 1430091 w 3775440"/>
                <a:gd name="connsiteY24" fmla="*/ 560654 h 1830707"/>
                <a:gd name="connsiteX25" fmla="*/ 1464413 w 3775440"/>
                <a:gd name="connsiteY25" fmla="*/ 537770 h 1830707"/>
                <a:gd name="connsiteX26" fmla="*/ 1521617 w 3775440"/>
                <a:gd name="connsiteY26" fmla="*/ 480560 h 1830707"/>
                <a:gd name="connsiteX27" fmla="*/ 1555939 w 3775440"/>
                <a:gd name="connsiteY27" fmla="*/ 457677 h 1830707"/>
                <a:gd name="connsiteX28" fmla="*/ 1647465 w 3775440"/>
                <a:gd name="connsiteY28" fmla="*/ 343257 h 1830707"/>
                <a:gd name="connsiteX29" fmla="*/ 1681787 w 3775440"/>
                <a:gd name="connsiteY29" fmla="*/ 274606 h 1830707"/>
                <a:gd name="connsiteX30" fmla="*/ 1716109 w 3775440"/>
                <a:gd name="connsiteY30" fmla="*/ 205954 h 1830707"/>
                <a:gd name="connsiteX31" fmla="*/ 1773313 w 3775440"/>
                <a:gd name="connsiteY31" fmla="*/ 148745 h 1830707"/>
                <a:gd name="connsiteX32" fmla="*/ 1819076 w 3775440"/>
                <a:gd name="connsiteY32" fmla="*/ 91535 h 1830707"/>
                <a:gd name="connsiteX33" fmla="*/ 1853398 w 3775440"/>
                <a:gd name="connsiteY33" fmla="*/ 80093 h 1830707"/>
                <a:gd name="connsiteX34" fmla="*/ 1922042 w 3775440"/>
                <a:gd name="connsiteY34" fmla="*/ 34326 h 1830707"/>
                <a:gd name="connsiteX35" fmla="*/ 1956364 w 3775440"/>
                <a:gd name="connsiteY35" fmla="*/ 11442 h 1830707"/>
                <a:gd name="connsiteX36" fmla="*/ 2013568 w 3775440"/>
                <a:gd name="connsiteY36" fmla="*/ 0 h 1830707"/>
                <a:gd name="connsiteX37" fmla="*/ 2242382 w 3775440"/>
                <a:gd name="connsiteY37" fmla="*/ 34326 h 1830707"/>
                <a:gd name="connsiteX38" fmla="*/ 2311027 w 3775440"/>
                <a:gd name="connsiteY38" fmla="*/ 57209 h 1830707"/>
                <a:gd name="connsiteX39" fmla="*/ 2345349 w 3775440"/>
                <a:gd name="connsiteY39" fmla="*/ 68651 h 1830707"/>
                <a:gd name="connsiteX40" fmla="*/ 2425434 w 3775440"/>
                <a:gd name="connsiteY40" fmla="*/ 114419 h 1830707"/>
                <a:gd name="connsiteX41" fmla="*/ 2459756 w 3775440"/>
                <a:gd name="connsiteY41" fmla="*/ 137303 h 1830707"/>
                <a:gd name="connsiteX42" fmla="*/ 2505519 w 3775440"/>
                <a:gd name="connsiteY42" fmla="*/ 148745 h 1830707"/>
                <a:gd name="connsiteX43" fmla="*/ 2539841 w 3775440"/>
                <a:gd name="connsiteY43" fmla="*/ 160187 h 1830707"/>
                <a:gd name="connsiteX44" fmla="*/ 2585604 w 3775440"/>
                <a:gd name="connsiteY44" fmla="*/ 194512 h 1830707"/>
                <a:gd name="connsiteX45" fmla="*/ 2654249 w 3775440"/>
                <a:gd name="connsiteY45" fmla="*/ 240280 h 1830707"/>
                <a:gd name="connsiteX46" fmla="*/ 2700011 w 3775440"/>
                <a:gd name="connsiteY46" fmla="*/ 331815 h 1830707"/>
                <a:gd name="connsiteX47" fmla="*/ 2722893 w 3775440"/>
                <a:gd name="connsiteY47" fmla="*/ 389025 h 1830707"/>
                <a:gd name="connsiteX48" fmla="*/ 2734334 w 3775440"/>
                <a:gd name="connsiteY48" fmla="*/ 423351 h 1830707"/>
                <a:gd name="connsiteX49" fmla="*/ 2757215 w 3775440"/>
                <a:gd name="connsiteY49" fmla="*/ 457677 h 1830707"/>
                <a:gd name="connsiteX50" fmla="*/ 2814419 w 3775440"/>
                <a:gd name="connsiteY50" fmla="*/ 606421 h 1830707"/>
                <a:gd name="connsiteX51" fmla="*/ 2848741 w 3775440"/>
                <a:gd name="connsiteY51" fmla="*/ 640747 h 1830707"/>
                <a:gd name="connsiteX52" fmla="*/ 2871622 w 3775440"/>
                <a:gd name="connsiteY52" fmla="*/ 675073 h 1830707"/>
                <a:gd name="connsiteX53" fmla="*/ 2940267 w 3775440"/>
                <a:gd name="connsiteY53" fmla="*/ 778050 h 1830707"/>
                <a:gd name="connsiteX54" fmla="*/ 2974589 w 3775440"/>
                <a:gd name="connsiteY54" fmla="*/ 812376 h 1830707"/>
                <a:gd name="connsiteX55" fmla="*/ 3043233 w 3775440"/>
                <a:gd name="connsiteY55" fmla="*/ 858144 h 1830707"/>
                <a:gd name="connsiteX56" fmla="*/ 3111878 w 3775440"/>
                <a:gd name="connsiteY56" fmla="*/ 926795 h 1830707"/>
                <a:gd name="connsiteX57" fmla="*/ 3157640 w 3775440"/>
                <a:gd name="connsiteY57" fmla="*/ 949679 h 1830707"/>
                <a:gd name="connsiteX58" fmla="*/ 3214844 w 3775440"/>
                <a:gd name="connsiteY58" fmla="*/ 984005 h 1830707"/>
                <a:gd name="connsiteX59" fmla="*/ 3249166 w 3775440"/>
                <a:gd name="connsiteY59" fmla="*/ 1006889 h 1830707"/>
                <a:gd name="connsiteX60" fmla="*/ 3283488 w 3775440"/>
                <a:gd name="connsiteY60" fmla="*/ 1018331 h 1830707"/>
                <a:gd name="connsiteX61" fmla="*/ 3329251 w 3775440"/>
                <a:gd name="connsiteY61" fmla="*/ 1052656 h 1830707"/>
                <a:gd name="connsiteX62" fmla="*/ 3397896 w 3775440"/>
                <a:gd name="connsiteY62" fmla="*/ 1144192 h 1830707"/>
                <a:gd name="connsiteX63" fmla="*/ 3477981 w 3775440"/>
                <a:gd name="connsiteY63" fmla="*/ 1212843 h 1830707"/>
                <a:gd name="connsiteX64" fmla="*/ 3500862 w 3775440"/>
                <a:gd name="connsiteY64" fmla="*/ 1247169 h 1830707"/>
                <a:gd name="connsiteX65" fmla="*/ 3580947 w 3775440"/>
                <a:gd name="connsiteY65" fmla="*/ 1315820 h 1830707"/>
                <a:gd name="connsiteX66" fmla="*/ 3603829 w 3775440"/>
                <a:gd name="connsiteY66" fmla="*/ 1338704 h 1830707"/>
                <a:gd name="connsiteX67" fmla="*/ 3615269 w 3775440"/>
                <a:gd name="connsiteY67" fmla="*/ 1373030 h 1830707"/>
                <a:gd name="connsiteX68" fmla="*/ 3638151 w 3775440"/>
                <a:gd name="connsiteY68" fmla="*/ 1395914 h 1830707"/>
                <a:gd name="connsiteX69" fmla="*/ 3661032 w 3775440"/>
                <a:gd name="connsiteY69" fmla="*/ 1430240 h 1830707"/>
                <a:gd name="connsiteX70" fmla="*/ 3672473 w 3775440"/>
                <a:gd name="connsiteY70" fmla="*/ 1476007 h 1830707"/>
                <a:gd name="connsiteX71" fmla="*/ 3695355 w 3775440"/>
                <a:gd name="connsiteY71" fmla="*/ 1567543 h 1830707"/>
                <a:gd name="connsiteX72" fmla="*/ 3718236 w 3775440"/>
                <a:gd name="connsiteY72" fmla="*/ 1601868 h 1830707"/>
                <a:gd name="connsiteX73" fmla="*/ 3775440 w 3775440"/>
                <a:gd name="connsiteY73" fmla="*/ 1681962 h 1830707"/>
                <a:gd name="connsiteX74" fmla="*/ 3523744 w 3775440"/>
                <a:gd name="connsiteY74" fmla="*/ 1693404 h 1830707"/>
                <a:gd name="connsiteX75" fmla="*/ 2997470 w 3775440"/>
                <a:gd name="connsiteY75" fmla="*/ 1704846 h 1830707"/>
                <a:gd name="connsiteX76" fmla="*/ 2791537 w 3775440"/>
                <a:gd name="connsiteY76" fmla="*/ 1727729 h 1830707"/>
                <a:gd name="connsiteX77" fmla="*/ 2711452 w 3775440"/>
                <a:gd name="connsiteY77" fmla="*/ 1739171 h 1830707"/>
                <a:gd name="connsiteX78" fmla="*/ 2425434 w 3775440"/>
                <a:gd name="connsiteY78" fmla="*/ 1750613 h 1830707"/>
                <a:gd name="connsiteX79" fmla="*/ 2208060 w 3775440"/>
                <a:gd name="connsiteY79" fmla="*/ 1773497 h 1830707"/>
                <a:gd name="connsiteX80" fmla="*/ 2093653 w 3775440"/>
                <a:gd name="connsiteY80" fmla="*/ 1784939 h 1830707"/>
                <a:gd name="connsiteX81" fmla="*/ 1899161 w 3775440"/>
                <a:gd name="connsiteY81" fmla="*/ 1819265 h 1830707"/>
                <a:gd name="connsiteX82" fmla="*/ 1224158 w 3775440"/>
                <a:gd name="connsiteY82" fmla="*/ 1830707 h 1830707"/>
                <a:gd name="connsiteX83" fmla="*/ 594918 w 3775440"/>
                <a:gd name="connsiteY83" fmla="*/ 1807823 h 1830707"/>
                <a:gd name="connsiteX84" fmla="*/ 537714 w 3775440"/>
                <a:gd name="connsiteY84" fmla="*/ 1784939 h 1830707"/>
                <a:gd name="connsiteX85" fmla="*/ 469070 w 3775440"/>
                <a:gd name="connsiteY85" fmla="*/ 1762055 h 1830707"/>
                <a:gd name="connsiteX86" fmla="*/ 331781 w 3775440"/>
                <a:gd name="connsiteY86" fmla="*/ 1739171 h 1830707"/>
                <a:gd name="connsiteX87" fmla="*/ 286018 w 3775440"/>
                <a:gd name="connsiteY87" fmla="*/ 1704846 h 1830707"/>
                <a:gd name="connsiteX88" fmla="*/ 205933 w 3775440"/>
                <a:gd name="connsiteY88" fmla="*/ 1647636 h 1830707"/>
                <a:gd name="connsiteX89" fmla="*/ 137289 w 3775440"/>
                <a:gd name="connsiteY89" fmla="*/ 1567543 h 1830707"/>
                <a:gd name="connsiteX90" fmla="*/ 68645 w 3775440"/>
                <a:gd name="connsiteY90" fmla="*/ 1556101 h 1830707"/>
                <a:gd name="connsiteX91" fmla="*/ 0 w 3775440"/>
                <a:gd name="connsiteY91" fmla="*/ 1544659 h 1830707"/>
                <a:gd name="connsiteX92" fmla="*/ 0 w 3775440"/>
                <a:gd name="connsiteY92" fmla="*/ 1544659 h 1830707"/>
                <a:gd name="connsiteX93" fmla="*/ 68645 w 3775440"/>
                <a:gd name="connsiteY93" fmla="*/ 1167075 h 1830707"/>
                <a:gd name="connsiteX94" fmla="*/ 491951 w 3775440"/>
                <a:gd name="connsiteY94" fmla="*/ 1441682 h 1830707"/>
                <a:gd name="connsiteX95" fmla="*/ 1052547 w 3775440"/>
                <a:gd name="connsiteY95" fmla="*/ 1144192 h 1830707"/>
                <a:gd name="connsiteX96" fmla="*/ 869495 w 3775440"/>
                <a:gd name="connsiteY96" fmla="*/ 1006889 h 183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75440" h="1830707">
                  <a:moveTo>
                    <a:pt x="354663" y="1510333"/>
                  </a:moveTo>
                  <a:lnTo>
                    <a:pt x="354663" y="1510333"/>
                  </a:lnTo>
                  <a:cubicBezTo>
                    <a:pt x="385171" y="1479821"/>
                    <a:pt x="418567" y="1451946"/>
                    <a:pt x="446188" y="1418798"/>
                  </a:cubicBezTo>
                  <a:cubicBezTo>
                    <a:pt x="457107" y="1405694"/>
                    <a:pt x="460608" y="1387840"/>
                    <a:pt x="469070" y="1373030"/>
                  </a:cubicBezTo>
                  <a:cubicBezTo>
                    <a:pt x="499930" y="1319020"/>
                    <a:pt x="480663" y="1356828"/>
                    <a:pt x="514833" y="1315820"/>
                  </a:cubicBezTo>
                  <a:cubicBezTo>
                    <a:pt x="527040" y="1301170"/>
                    <a:pt x="535672" y="1283537"/>
                    <a:pt x="549155" y="1270053"/>
                  </a:cubicBezTo>
                  <a:cubicBezTo>
                    <a:pt x="562638" y="1256569"/>
                    <a:pt x="580441" y="1248138"/>
                    <a:pt x="594918" y="1235727"/>
                  </a:cubicBezTo>
                  <a:cubicBezTo>
                    <a:pt x="607203" y="1225196"/>
                    <a:pt x="616296" y="1211110"/>
                    <a:pt x="629240" y="1201401"/>
                  </a:cubicBezTo>
                  <a:cubicBezTo>
                    <a:pt x="647029" y="1188058"/>
                    <a:pt x="668891" y="1180728"/>
                    <a:pt x="686444" y="1167075"/>
                  </a:cubicBezTo>
                  <a:cubicBezTo>
                    <a:pt x="703473" y="1153829"/>
                    <a:pt x="715828" y="1135349"/>
                    <a:pt x="732207" y="1121308"/>
                  </a:cubicBezTo>
                  <a:cubicBezTo>
                    <a:pt x="742647" y="1112359"/>
                    <a:pt x="755340" y="1106417"/>
                    <a:pt x="766529" y="1098424"/>
                  </a:cubicBezTo>
                  <a:cubicBezTo>
                    <a:pt x="782045" y="1087340"/>
                    <a:pt x="795736" y="1073560"/>
                    <a:pt x="812292" y="1064098"/>
                  </a:cubicBezTo>
                  <a:cubicBezTo>
                    <a:pt x="822762" y="1058114"/>
                    <a:pt x="835635" y="1057647"/>
                    <a:pt x="846614" y="1052656"/>
                  </a:cubicBezTo>
                  <a:cubicBezTo>
                    <a:pt x="987293" y="988705"/>
                    <a:pt x="892216" y="1022199"/>
                    <a:pt x="972462" y="995447"/>
                  </a:cubicBezTo>
                  <a:cubicBezTo>
                    <a:pt x="983903" y="984005"/>
                    <a:pt x="993322" y="970097"/>
                    <a:pt x="1006784" y="961121"/>
                  </a:cubicBezTo>
                  <a:cubicBezTo>
                    <a:pt x="1016818" y="954431"/>
                    <a:pt x="1031459" y="956915"/>
                    <a:pt x="1041106" y="949679"/>
                  </a:cubicBezTo>
                  <a:cubicBezTo>
                    <a:pt x="1146272" y="870796"/>
                    <a:pt x="1055091" y="906876"/>
                    <a:pt x="1132632" y="881028"/>
                  </a:cubicBezTo>
                  <a:cubicBezTo>
                    <a:pt x="1157175" y="807393"/>
                    <a:pt x="1124832" y="887374"/>
                    <a:pt x="1178395" y="812376"/>
                  </a:cubicBezTo>
                  <a:cubicBezTo>
                    <a:pt x="1188308" y="798496"/>
                    <a:pt x="1190805" y="780072"/>
                    <a:pt x="1201276" y="766608"/>
                  </a:cubicBezTo>
                  <a:cubicBezTo>
                    <a:pt x="1217831" y="745320"/>
                    <a:pt x="1258480" y="709399"/>
                    <a:pt x="1258480" y="709399"/>
                  </a:cubicBezTo>
                  <a:cubicBezTo>
                    <a:pt x="1266107" y="694143"/>
                    <a:pt x="1267717" y="673865"/>
                    <a:pt x="1281361" y="663631"/>
                  </a:cubicBezTo>
                  <a:cubicBezTo>
                    <a:pt x="1300656" y="649158"/>
                    <a:pt x="1350006" y="640747"/>
                    <a:pt x="1350006" y="640747"/>
                  </a:cubicBezTo>
                  <a:cubicBezTo>
                    <a:pt x="1357633" y="629305"/>
                    <a:pt x="1363164" y="616145"/>
                    <a:pt x="1372887" y="606421"/>
                  </a:cubicBezTo>
                  <a:cubicBezTo>
                    <a:pt x="1382609" y="596698"/>
                    <a:pt x="1396472" y="592128"/>
                    <a:pt x="1407209" y="583538"/>
                  </a:cubicBezTo>
                  <a:cubicBezTo>
                    <a:pt x="1415632" y="576799"/>
                    <a:pt x="1421668" y="567393"/>
                    <a:pt x="1430091" y="560654"/>
                  </a:cubicBezTo>
                  <a:cubicBezTo>
                    <a:pt x="1440828" y="552064"/>
                    <a:pt x="1454065" y="546825"/>
                    <a:pt x="1464413" y="537770"/>
                  </a:cubicBezTo>
                  <a:cubicBezTo>
                    <a:pt x="1484707" y="520011"/>
                    <a:pt x="1499179" y="495520"/>
                    <a:pt x="1521617" y="480560"/>
                  </a:cubicBezTo>
                  <a:cubicBezTo>
                    <a:pt x="1533058" y="472932"/>
                    <a:pt x="1545376" y="466480"/>
                    <a:pt x="1555939" y="457677"/>
                  </a:cubicBezTo>
                  <a:cubicBezTo>
                    <a:pt x="1593957" y="425992"/>
                    <a:pt x="1620357" y="383922"/>
                    <a:pt x="1647465" y="343257"/>
                  </a:cubicBezTo>
                  <a:cubicBezTo>
                    <a:pt x="1675681" y="230377"/>
                    <a:pt x="1638073" y="347469"/>
                    <a:pt x="1681787" y="274606"/>
                  </a:cubicBezTo>
                  <a:cubicBezTo>
                    <a:pt x="1720081" y="210777"/>
                    <a:pt x="1660879" y="269080"/>
                    <a:pt x="1716109" y="205954"/>
                  </a:cubicBezTo>
                  <a:cubicBezTo>
                    <a:pt x="1733866" y="185658"/>
                    <a:pt x="1758356" y="171184"/>
                    <a:pt x="1773313" y="148745"/>
                  </a:cubicBezTo>
                  <a:cubicBezTo>
                    <a:pt x="1783706" y="133153"/>
                    <a:pt x="1800961" y="102405"/>
                    <a:pt x="1819076" y="91535"/>
                  </a:cubicBezTo>
                  <a:cubicBezTo>
                    <a:pt x="1829417" y="85330"/>
                    <a:pt x="1842856" y="85950"/>
                    <a:pt x="1853398" y="80093"/>
                  </a:cubicBezTo>
                  <a:cubicBezTo>
                    <a:pt x="1877437" y="66736"/>
                    <a:pt x="1899161" y="49582"/>
                    <a:pt x="1922042" y="34326"/>
                  </a:cubicBezTo>
                  <a:cubicBezTo>
                    <a:pt x="1933483" y="26698"/>
                    <a:pt x="1942881" y="14139"/>
                    <a:pt x="1956364" y="11442"/>
                  </a:cubicBezTo>
                  <a:lnTo>
                    <a:pt x="2013568" y="0"/>
                  </a:lnTo>
                  <a:cubicBezTo>
                    <a:pt x="2197809" y="13162"/>
                    <a:pt x="2122953" y="-5487"/>
                    <a:pt x="2242382" y="34326"/>
                  </a:cubicBezTo>
                  <a:lnTo>
                    <a:pt x="2311027" y="57209"/>
                  </a:lnTo>
                  <a:lnTo>
                    <a:pt x="2345349" y="68651"/>
                  </a:lnTo>
                  <a:cubicBezTo>
                    <a:pt x="2410553" y="133862"/>
                    <a:pt x="2344767" y="79844"/>
                    <a:pt x="2425434" y="114419"/>
                  </a:cubicBezTo>
                  <a:cubicBezTo>
                    <a:pt x="2438072" y="119836"/>
                    <a:pt x="2447118" y="131886"/>
                    <a:pt x="2459756" y="137303"/>
                  </a:cubicBezTo>
                  <a:cubicBezTo>
                    <a:pt x="2474208" y="143498"/>
                    <a:pt x="2490400" y="144425"/>
                    <a:pt x="2505519" y="148745"/>
                  </a:cubicBezTo>
                  <a:cubicBezTo>
                    <a:pt x="2517115" y="152058"/>
                    <a:pt x="2528400" y="156373"/>
                    <a:pt x="2539841" y="160187"/>
                  </a:cubicBezTo>
                  <a:cubicBezTo>
                    <a:pt x="2555095" y="171629"/>
                    <a:pt x="2569983" y="183576"/>
                    <a:pt x="2585604" y="194512"/>
                  </a:cubicBezTo>
                  <a:cubicBezTo>
                    <a:pt x="2608133" y="210284"/>
                    <a:pt x="2654249" y="240280"/>
                    <a:pt x="2654249" y="240280"/>
                  </a:cubicBezTo>
                  <a:cubicBezTo>
                    <a:pt x="2669503" y="270792"/>
                    <a:pt x="2687343" y="300142"/>
                    <a:pt x="2700011" y="331815"/>
                  </a:cubicBezTo>
                  <a:cubicBezTo>
                    <a:pt x="2707638" y="350885"/>
                    <a:pt x="2715682" y="369794"/>
                    <a:pt x="2722893" y="389025"/>
                  </a:cubicBezTo>
                  <a:cubicBezTo>
                    <a:pt x="2727128" y="400318"/>
                    <a:pt x="2728941" y="412563"/>
                    <a:pt x="2734334" y="423351"/>
                  </a:cubicBezTo>
                  <a:cubicBezTo>
                    <a:pt x="2740483" y="435651"/>
                    <a:pt x="2751631" y="445111"/>
                    <a:pt x="2757215" y="457677"/>
                  </a:cubicBezTo>
                  <a:cubicBezTo>
                    <a:pt x="2788913" y="529005"/>
                    <a:pt x="2771039" y="534114"/>
                    <a:pt x="2814419" y="606421"/>
                  </a:cubicBezTo>
                  <a:cubicBezTo>
                    <a:pt x="2822743" y="620296"/>
                    <a:pt x="2838383" y="628316"/>
                    <a:pt x="2848741" y="640747"/>
                  </a:cubicBezTo>
                  <a:cubicBezTo>
                    <a:pt x="2857544" y="651311"/>
                    <a:pt x="2864335" y="663412"/>
                    <a:pt x="2871622" y="675073"/>
                  </a:cubicBezTo>
                  <a:cubicBezTo>
                    <a:pt x="2901169" y="722354"/>
                    <a:pt x="2905108" y="737028"/>
                    <a:pt x="2940267" y="778050"/>
                  </a:cubicBezTo>
                  <a:cubicBezTo>
                    <a:pt x="2950797" y="790336"/>
                    <a:pt x="2961817" y="802441"/>
                    <a:pt x="2974589" y="812376"/>
                  </a:cubicBezTo>
                  <a:cubicBezTo>
                    <a:pt x="2996296" y="829261"/>
                    <a:pt x="3023788" y="838697"/>
                    <a:pt x="3043233" y="858144"/>
                  </a:cubicBezTo>
                  <a:cubicBezTo>
                    <a:pt x="3066115" y="881028"/>
                    <a:pt x="3082934" y="912321"/>
                    <a:pt x="3111878" y="926795"/>
                  </a:cubicBezTo>
                  <a:cubicBezTo>
                    <a:pt x="3127132" y="934423"/>
                    <a:pt x="3142732" y="941396"/>
                    <a:pt x="3157640" y="949679"/>
                  </a:cubicBezTo>
                  <a:cubicBezTo>
                    <a:pt x="3177079" y="960479"/>
                    <a:pt x="3195987" y="972218"/>
                    <a:pt x="3214844" y="984005"/>
                  </a:cubicBezTo>
                  <a:cubicBezTo>
                    <a:pt x="3226504" y="991293"/>
                    <a:pt x="3236867" y="1000739"/>
                    <a:pt x="3249166" y="1006889"/>
                  </a:cubicBezTo>
                  <a:cubicBezTo>
                    <a:pt x="3259952" y="1012283"/>
                    <a:pt x="3272047" y="1014517"/>
                    <a:pt x="3283488" y="1018331"/>
                  </a:cubicBezTo>
                  <a:cubicBezTo>
                    <a:pt x="3298742" y="1029773"/>
                    <a:pt x="3316425" y="1038546"/>
                    <a:pt x="3329251" y="1052656"/>
                  </a:cubicBezTo>
                  <a:cubicBezTo>
                    <a:pt x="3354904" y="1080878"/>
                    <a:pt x="3367386" y="1121308"/>
                    <a:pt x="3397896" y="1144192"/>
                  </a:cubicBezTo>
                  <a:cubicBezTo>
                    <a:pt x="3431565" y="1169446"/>
                    <a:pt x="3451422" y="1180968"/>
                    <a:pt x="3477981" y="1212843"/>
                  </a:cubicBezTo>
                  <a:cubicBezTo>
                    <a:pt x="3486784" y="1223407"/>
                    <a:pt x="3492059" y="1236605"/>
                    <a:pt x="3500862" y="1247169"/>
                  </a:cubicBezTo>
                  <a:cubicBezTo>
                    <a:pt x="3533914" y="1286836"/>
                    <a:pt x="3539626" y="1281383"/>
                    <a:pt x="3580947" y="1315820"/>
                  </a:cubicBezTo>
                  <a:cubicBezTo>
                    <a:pt x="3589234" y="1322726"/>
                    <a:pt x="3596202" y="1331076"/>
                    <a:pt x="3603829" y="1338704"/>
                  </a:cubicBezTo>
                  <a:cubicBezTo>
                    <a:pt x="3607642" y="1350146"/>
                    <a:pt x="3609064" y="1362688"/>
                    <a:pt x="3615269" y="1373030"/>
                  </a:cubicBezTo>
                  <a:cubicBezTo>
                    <a:pt x="3620818" y="1382280"/>
                    <a:pt x="3631413" y="1387490"/>
                    <a:pt x="3638151" y="1395914"/>
                  </a:cubicBezTo>
                  <a:cubicBezTo>
                    <a:pt x="3646741" y="1406652"/>
                    <a:pt x="3653405" y="1418798"/>
                    <a:pt x="3661032" y="1430240"/>
                  </a:cubicBezTo>
                  <a:cubicBezTo>
                    <a:pt x="3664846" y="1445496"/>
                    <a:pt x="3669062" y="1460656"/>
                    <a:pt x="3672473" y="1476007"/>
                  </a:cubicBezTo>
                  <a:cubicBezTo>
                    <a:pt x="3677695" y="1499509"/>
                    <a:pt x="3683088" y="1543007"/>
                    <a:pt x="3695355" y="1567543"/>
                  </a:cubicBezTo>
                  <a:cubicBezTo>
                    <a:pt x="3701504" y="1579842"/>
                    <a:pt x="3710244" y="1590678"/>
                    <a:pt x="3718236" y="1601868"/>
                  </a:cubicBezTo>
                  <a:cubicBezTo>
                    <a:pt x="3789195" y="1701222"/>
                    <a:pt x="3721510" y="1601060"/>
                    <a:pt x="3775440" y="1681962"/>
                  </a:cubicBezTo>
                  <a:lnTo>
                    <a:pt x="3523744" y="1693404"/>
                  </a:lnTo>
                  <a:lnTo>
                    <a:pt x="2997470" y="1704846"/>
                  </a:lnTo>
                  <a:cubicBezTo>
                    <a:pt x="2961760" y="1706122"/>
                    <a:pt x="2833418" y="1722145"/>
                    <a:pt x="2791537" y="1727729"/>
                  </a:cubicBezTo>
                  <a:cubicBezTo>
                    <a:pt x="2764807" y="1731293"/>
                    <a:pt x="2738366" y="1737489"/>
                    <a:pt x="2711452" y="1739171"/>
                  </a:cubicBezTo>
                  <a:cubicBezTo>
                    <a:pt x="2616222" y="1745124"/>
                    <a:pt x="2520773" y="1746799"/>
                    <a:pt x="2425434" y="1750613"/>
                  </a:cubicBezTo>
                  <a:lnTo>
                    <a:pt x="2208060" y="1773497"/>
                  </a:lnTo>
                  <a:cubicBezTo>
                    <a:pt x="2169938" y="1777441"/>
                    <a:pt x="2131234" y="1777422"/>
                    <a:pt x="2093653" y="1784939"/>
                  </a:cubicBezTo>
                  <a:cubicBezTo>
                    <a:pt x="2044597" y="1794751"/>
                    <a:pt x="1927652" y="1818782"/>
                    <a:pt x="1899161" y="1819265"/>
                  </a:cubicBezTo>
                  <a:lnTo>
                    <a:pt x="1224158" y="1830707"/>
                  </a:lnTo>
                  <a:cubicBezTo>
                    <a:pt x="1014411" y="1823079"/>
                    <a:pt x="804338" y="1821786"/>
                    <a:pt x="594918" y="1807823"/>
                  </a:cubicBezTo>
                  <a:cubicBezTo>
                    <a:pt x="574426" y="1806457"/>
                    <a:pt x="557014" y="1791958"/>
                    <a:pt x="537714" y="1784939"/>
                  </a:cubicBezTo>
                  <a:cubicBezTo>
                    <a:pt x="515047" y="1776696"/>
                    <a:pt x="492721" y="1766786"/>
                    <a:pt x="469070" y="1762055"/>
                  </a:cubicBezTo>
                  <a:cubicBezTo>
                    <a:pt x="385424" y="1745324"/>
                    <a:pt x="431116" y="1753363"/>
                    <a:pt x="331781" y="1739171"/>
                  </a:cubicBezTo>
                  <a:cubicBezTo>
                    <a:pt x="316527" y="1727729"/>
                    <a:pt x="301534" y="1715930"/>
                    <a:pt x="286018" y="1704846"/>
                  </a:cubicBezTo>
                  <a:cubicBezTo>
                    <a:pt x="263283" y="1688605"/>
                    <a:pt x="224626" y="1666331"/>
                    <a:pt x="205933" y="1647636"/>
                  </a:cubicBezTo>
                  <a:cubicBezTo>
                    <a:pt x="191824" y="1633526"/>
                    <a:pt x="159707" y="1577507"/>
                    <a:pt x="137289" y="1567543"/>
                  </a:cubicBezTo>
                  <a:cubicBezTo>
                    <a:pt x="116092" y="1558121"/>
                    <a:pt x="91468" y="1560251"/>
                    <a:pt x="68645" y="1556101"/>
                  </a:cubicBezTo>
                  <a:cubicBezTo>
                    <a:pt x="1607" y="1543911"/>
                    <a:pt x="32082" y="1544659"/>
                    <a:pt x="0" y="1544659"/>
                  </a:cubicBezTo>
                  <a:lnTo>
                    <a:pt x="0" y="1544659"/>
                  </a:lnTo>
                  <a:lnTo>
                    <a:pt x="68645" y="1167075"/>
                  </a:lnTo>
                  <a:lnTo>
                    <a:pt x="491951" y="1441682"/>
                  </a:lnTo>
                  <a:lnTo>
                    <a:pt x="1052547" y="1144192"/>
                  </a:lnTo>
                  <a:lnTo>
                    <a:pt x="869495" y="1006889"/>
                  </a:lnTo>
                </a:path>
              </a:pathLst>
            </a:custGeom>
            <a:solidFill>
              <a:schemeClr val="accent1">
                <a:lumMod val="75000"/>
              </a:schemeClr>
            </a:solidFill>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28" charset="0"/>
                <a:ea typeface="ＭＳ Ｐゴシック" charset="0"/>
                <a:cs typeface="ＭＳ Ｐゴシック" charset="0"/>
              </a:endParaRPr>
            </a:p>
          </p:txBody>
        </p:sp>
        <p:sp>
          <p:nvSpPr>
            <p:cNvPr id="17" name="TextBox 16"/>
            <p:cNvSpPr txBox="1"/>
            <p:nvPr/>
          </p:nvSpPr>
          <p:spPr>
            <a:xfrm>
              <a:off x="1691680" y="2924944"/>
              <a:ext cx="1872208"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Exile &amp; Return</a:t>
              </a:r>
            </a:p>
          </p:txBody>
        </p:sp>
      </p:grpSp>
      <p:grpSp>
        <p:nvGrpSpPr>
          <p:cNvPr id="16" name="Group 15"/>
          <p:cNvGrpSpPr/>
          <p:nvPr/>
        </p:nvGrpSpPr>
        <p:grpSpPr>
          <a:xfrm>
            <a:off x="-2122576" y="2492896"/>
            <a:ext cx="4894376" cy="2664296"/>
            <a:chOff x="-2122576" y="2492896"/>
            <a:chExt cx="4894376" cy="2664296"/>
          </a:xfrm>
        </p:grpSpPr>
        <p:sp>
          <p:nvSpPr>
            <p:cNvPr id="5" name="Freeform 4"/>
            <p:cNvSpPr/>
            <p:nvPr/>
          </p:nvSpPr>
          <p:spPr>
            <a:xfrm>
              <a:off x="-2122576" y="2492896"/>
              <a:ext cx="4894376" cy="2664296"/>
            </a:xfrm>
            <a:custGeom>
              <a:avLst/>
              <a:gdLst>
                <a:gd name="connsiteX0" fmla="*/ 354663 w 3775440"/>
                <a:gd name="connsiteY0" fmla="*/ 1510333 h 1830707"/>
                <a:gd name="connsiteX1" fmla="*/ 354663 w 3775440"/>
                <a:gd name="connsiteY1" fmla="*/ 1510333 h 1830707"/>
                <a:gd name="connsiteX2" fmla="*/ 446188 w 3775440"/>
                <a:gd name="connsiteY2" fmla="*/ 1418798 h 1830707"/>
                <a:gd name="connsiteX3" fmla="*/ 469070 w 3775440"/>
                <a:gd name="connsiteY3" fmla="*/ 1373030 h 1830707"/>
                <a:gd name="connsiteX4" fmla="*/ 514833 w 3775440"/>
                <a:gd name="connsiteY4" fmla="*/ 1315820 h 1830707"/>
                <a:gd name="connsiteX5" fmla="*/ 549155 w 3775440"/>
                <a:gd name="connsiteY5" fmla="*/ 1270053 h 1830707"/>
                <a:gd name="connsiteX6" fmla="*/ 594918 w 3775440"/>
                <a:gd name="connsiteY6" fmla="*/ 1235727 h 1830707"/>
                <a:gd name="connsiteX7" fmla="*/ 629240 w 3775440"/>
                <a:gd name="connsiteY7" fmla="*/ 1201401 h 1830707"/>
                <a:gd name="connsiteX8" fmla="*/ 686444 w 3775440"/>
                <a:gd name="connsiteY8" fmla="*/ 1167075 h 1830707"/>
                <a:gd name="connsiteX9" fmla="*/ 732207 w 3775440"/>
                <a:gd name="connsiteY9" fmla="*/ 1121308 h 1830707"/>
                <a:gd name="connsiteX10" fmla="*/ 766529 w 3775440"/>
                <a:gd name="connsiteY10" fmla="*/ 1098424 h 1830707"/>
                <a:gd name="connsiteX11" fmla="*/ 812292 w 3775440"/>
                <a:gd name="connsiteY11" fmla="*/ 1064098 h 1830707"/>
                <a:gd name="connsiteX12" fmla="*/ 846614 w 3775440"/>
                <a:gd name="connsiteY12" fmla="*/ 1052656 h 1830707"/>
                <a:gd name="connsiteX13" fmla="*/ 972462 w 3775440"/>
                <a:gd name="connsiteY13" fmla="*/ 995447 h 1830707"/>
                <a:gd name="connsiteX14" fmla="*/ 1006784 w 3775440"/>
                <a:gd name="connsiteY14" fmla="*/ 961121 h 1830707"/>
                <a:gd name="connsiteX15" fmla="*/ 1041106 w 3775440"/>
                <a:gd name="connsiteY15" fmla="*/ 949679 h 1830707"/>
                <a:gd name="connsiteX16" fmla="*/ 1132632 w 3775440"/>
                <a:gd name="connsiteY16" fmla="*/ 881028 h 1830707"/>
                <a:gd name="connsiteX17" fmla="*/ 1178395 w 3775440"/>
                <a:gd name="connsiteY17" fmla="*/ 812376 h 1830707"/>
                <a:gd name="connsiteX18" fmla="*/ 1201276 w 3775440"/>
                <a:gd name="connsiteY18" fmla="*/ 766608 h 1830707"/>
                <a:gd name="connsiteX19" fmla="*/ 1258480 w 3775440"/>
                <a:gd name="connsiteY19" fmla="*/ 709399 h 1830707"/>
                <a:gd name="connsiteX20" fmla="*/ 1281361 w 3775440"/>
                <a:gd name="connsiteY20" fmla="*/ 663631 h 1830707"/>
                <a:gd name="connsiteX21" fmla="*/ 1350006 w 3775440"/>
                <a:gd name="connsiteY21" fmla="*/ 640747 h 1830707"/>
                <a:gd name="connsiteX22" fmla="*/ 1372887 w 3775440"/>
                <a:gd name="connsiteY22" fmla="*/ 606421 h 1830707"/>
                <a:gd name="connsiteX23" fmla="*/ 1407209 w 3775440"/>
                <a:gd name="connsiteY23" fmla="*/ 583538 h 1830707"/>
                <a:gd name="connsiteX24" fmla="*/ 1430091 w 3775440"/>
                <a:gd name="connsiteY24" fmla="*/ 560654 h 1830707"/>
                <a:gd name="connsiteX25" fmla="*/ 1464413 w 3775440"/>
                <a:gd name="connsiteY25" fmla="*/ 537770 h 1830707"/>
                <a:gd name="connsiteX26" fmla="*/ 1521617 w 3775440"/>
                <a:gd name="connsiteY26" fmla="*/ 480560 h 1830707"/>
                <a:gd name="connsiteX27" fmla="*/ 1555939 w 3775440"/>
                <a:gd name="connsiteY27" fmla="*/ 457677 h 1830707"/>
                <a:gd name="connsiteX28" fmla="*/ 1647465 w 3775440"/>
                <a:gd name="connsiteY28" fmla="*/ 343257 h 1830707"/>
                <a:gd name="connsiteX29" fmla="*/ 1681787 w 3775440"/>
                <a:gd name="connsiteY29" fmla="*/ 274606 h 1830707"/>
                <a:gd name="connsiteX30" fmla="*/ 1716109 w 3775440"/>
                <a:gd name="connsiteY30" fmla="*/ 205954 h 1830707"/>
                <a:gd name="connsiteX31" fmla="*/ 1773313 w 3775440"/>
                <a:gd name="connsiteY31" fmla="*/ 148745 h 1830707"/>
                <a:gd name="connsiteX32" fmla="*/ 1819076 w 3775440"/>
                <a:gd name="connsiteY32" fmla="*/ 91535 h 1830707"/>
                <a:gd name="connsiteX33" fmla="*/ 1853398 w 3775440"/>
                <a:gd name="connsiteY33" fmla="*/ 80093 h 1830707"/>
                <a:gd name="connsiteX34" fmla="*/ 1922042 w 3775440"/>
                <a:gd name="connsiteY34" fmla="*/ 34326 h 1830707"/>
                <a:gd name="connsiteX35" fmla="*/ 1956364 w 3775440"/>
                <a:gd name="connsiteY35" fmla="*/ 11442 h 1830707"/>
                <a:gd name="connsiteX36" fmla="*/ 2013568 w 3775440"/>
                <a:gd name="connsiteY36" fmla="*/ 0 h 1830707"/>
                <a:gd name="connsiteX37" fmla="*/ 2242382 w 3775440"/>
                <a:gd name="connsiteY37" fmla="*/ 34326 h 1830707"/>
                <a:gd name="connsiteX38" fmla="*/ 2311027 w 3775440"/>
                <a:gd name="connsiteY38" fmla="*/ 57209 h 1830707"/>
                <a:gd name="connsiteX39" fmla="*/ 2345349 w 3775440"/>
                <a:gd name="connsiteY39" fmla="*/ 68651 h 1830707"/>
                <a:gd name="connsiteX40" fmla="*/ 2425434 w 3775440"/>
                <a:gd name="connsiteY40" fmla="*/ 114419 h 1830707"/>
                <a:gd name="connsiteX41" fmla="*/ 2459756 w 3775440"/>
                <a:gd name="connsiteY41" fmla="*/ 137303 h 1830707"/>
                <a:gd name="connsiteX42" fmla="*/ 2505519 w 3775440"/>
                <a:gd name="connsiteY42" fmla="*/ 148745 h 1830707"/>
                <a:gd name="connsiteX43" fmla="*/ 2539841 w 3775440"/>
                <a:gd name="connsiteY43" fmla="*/ 160187 h 1830707"/>
                <a:gd name="connsiteX44" fmla="*/ 2585604 w 3775440"/>
                <a:gd name="connsiteY44" fmla="*/ 194512 h 1830707"/>
                <a:gd name="connsiteX45" fmla="*/ 2654249 w 3775440"/>
                <a:gd name="connsiteY45" fmla="*/ 240280 h 1830707"/>
                <a:gd name="connsiteX46" fmla="*/ 2700011 w 3775440"/>
                <a:gd name="connsiteY46" fmla="*/ 331815 h 1830707"/>
                <a:gd name="connsiteX47" fmla="*/ 2722893 w 3775440"/>
                <a:gd name="connsiteY47" fmla="*/ 389025 h 1830707"/>
                <a:gd name="connsiteX48" fmla="*/ 2734334 w 3775440"/>
                <a:gd name="connsiteY48" fmla="*/ 423351 h 1830707"/>
                <a:gd name="connsiteX49" fmla="*/ 2757215 w 3775440"/>
                <a:gd name="connsiteY49" fmla="*/ 457677 h 1830707"/>
                <a:gd name="connsiteX50" fmla="*/ 2814419 w 3775440"/>
                <a:gd name="connsiteY50" fmla="*/ 606421 h 1830707"/>
                <a:gd name="connsiteX51" fmla="*/ 2848741 w 3775440"/>
                <a:gd name="connsiteY51" fmla="*/ 640747 h 1830707"/>
                <a:gd name="connsiteX52" fmla="*/ 2871622 w 3775440"/>
                <a:gd name="connsiteY52" fmla="*/ 675073 h 1830707"/>
                <a:gd name="connsiteX53" fmla="*/ 2940267 w 3775440"/>
                <a:gd name="connsiteY53" fmla="*/ 778050 h 1830707"/>
                <a:gd name="connsiteX54" fmla="*/ 2974589 w 3775440"/>
                <a:gd name="connsiteY54" fmla="*/ 812376 h 1830707"/>
                <a:gd name="connsiteX55" fmla="*/ 3043233 w 3775440"/>
                <a:gd name="connsiteY55" fmla="*/ 858144 h 1830707"/>
                <a:gd name="connsiteX56" fmla="*/ 3111878 w 3775440"/>
                <a:gd name="connsiteY56" fmla="*/ 926795 h 1830707"/>
                <a:gd name="connsiteX57" fmla="*/ 3157640 w 3775440"/>
                <a:gd name="connsiteY57" fmla="*/ 949679 h 1830707"/>
                <a:gd name="connsiteX58" fmla="*/ 3214844 w 3775440"/>
                <a:gd name="connsiteY58" fmla="*/ 984005 h 1830707"/>
                <a:gd name="connsiteX59" fmla="*/ 3249166 w 3775440"/>
                <a:gd name="connsiteY59" fmla="*/ 1006889 h 1830707"/>
                <a:gd name="connsiteX60" fmla="*/ 3283488 w 3775440"/>
                <a:gd name="connsiteY60" fmla="*/ 1018331 h 1830707"/>
                <a:gd name="connsiteX61" fmla="*/ 3329251 w 3775440"/>
                <a:gd name="connsiteY61" fmla="*/ 1052656 h 1830707"/>
                <a:gd name="connsiteX62" fmla="*/ 3397896 w 3775440"/>
                <a:gd name="connsiteY62" fmla="*/ 1144192 h 1830707"/>
                <a:gd name="connsiteX63" fmla="*/ 3477981 w 3775440"/>
                <a:gd name="connsiteY63" fmla="*/ 1212843 h 1830707"/>
                <a:gd name="connsiteX64" fmla="*/ 3500862 w 3775440"/>
                <a:gd name="connsiteY64" fmla="*/ 1247169 h 1830707"/>
                <a:gd name="connsiteX65" fmla="*/ 3580947 w 3775440"/>
                <a:gd name="connsiteY65" fmla="*/ 1315820 h 1830707"/>
                <a:gd name="connsiteX66" fmla="*/ 3603829 w 3775440"/>
                <a:gd name="connsiteY66" fmla="*/ 1338704 h 1830707"/>
                <a:gd name="connsiteX67" fmla="*/ 3615269 w 3775440"/>
                <a:gd name="connsiteY67" fmla="*/ 1373030 h 1830707"/>
                <a:gd name="connsiteX68" fmla="*/ 3638151 w 3775440"/>
                <a:gd name="connsiteY68" fmla="*/ 1395914 h 1830707"/>
                <a:gd name="connsiteX69" fmla="*/ 3661032 w 3775440"/>
                <a:gd name="connsiteY69" fmla="*/ 1430240 h 1830707"/>
                <a:gd name="connsiteX70" fmla="*/ 3672473 w 3775440"/>
                <a:gd name="connsiteY70" fmla="*/ 1476007 h 1830707"/>
                <a:gd name="connsiteX71" fmla="*/ 3695355 w 3775440"/>
                <a:gd name="connsiteY71" fmla="*/ 1567543 h 1830707"/>
                <a:gd name="connsiteX72" fmla="*/ 3718236 w 3775440"/>
                <a:gd name="connsiteY72" fmla="*/ 1601868 h 1830707"/>
                <a:gd name="connsiteX73" fmla="*/ 3775440 w 3775440"/>
                <a:gd name="connsiteY73" fmla="*/ 1681962 h 1830707"/>
                <a:gd name="connsiteX74" fmla="*/ 3523744 w 3775440"/>
                <a:gd name="connsiteY74" fmla="*/ 1693404 h 1830707"/>
                <a:gd name="connsiteX75" fmla="*/ 2997470 w 3775440"/>
                <a:gd name="connsiteY75" fmla="*/ 1704846 h 1830707"/>
                <a:gd name="connsiteX76" fmla="*/ 2791537 w 3775440"/>
                <a:gd name="connsiteY76" fmla="*/ 1727729 h 1830707"/>
                <a:gd name="connsiteX77" fmla="*/ 2711452 w 3775440"/>
                <a:gd name="connsiteY77" fmla="*/ 1739171 h 1830707"/>
                <a:gd name="connsiteX78" fmla="*/ 2425434 w 3775440"/>
                <a:gd name="connsiteY78" fmla="*/ 1750613 h 1830707"/>
                <a:gd name="connsiteX79" fmla="*/ 2208060 w 3775440"/>
                <a:gd name="connsiteY79" fmla="*/ 1773497 h 1830707"/>
                <a:gd name="connsiteX80" fmla="*/ 2093653 w 3775440"/>
                <a:gd name="connsiteY80" fmla="*/ 1784939 h 1830707"/>
                <a:gd name="connsiteX81" fmla="*/ 1899161 w 3775440"/>
                <a:gd name="connsiteY81" fmla="*/ 1819265 h 1830707"/>
                <a:gd name="connsiteX82" fmla="*/ 1224158 w 3775440"/>
                <a:gd name="connsiteY82" fmla="*/ 1830707 h 1830707"/>
                <a:gd name="connsiteX83" fmla="*/ 594918 w 3775440"/>
                <a:gd name="connsiteY83" fmla="*/ 1807823 h 1830707"/>
                <a:gd name="connsiteX84" fmla="*/ 537714 w 3775440"/>
                <a:gd name="connsiteY84" fmla="*/ 1784939 h 1830707"/>
                <a:gd name="connsiteX85" fmla="*/ 469070 w 3775440"/>
                <a:gd name="connsiteY85" fmla="*/ 1762055 h 1830707"/>
                <a:gd name="connsiteX86" fmla="*/ 331781 w 3775440"/>
                <a:gd name="connsiteY86" fmla="*/ 1739171 h 1830707"/>
                <a:gd name="connsiteX87" fmla="*/ 286018 w 3775440"/>
                <a:gd name="connsiteY87" fmla="*/ 1704846 h 1830707"/>
                <a:gd name="connsiteX88" fmla="*/ 205933 w 3775440"/>
                <a:gd name="connsiteY88" fmla="*/ 1647636 h 1830707"/>
                <a:gd name="connsiteX89" fmla="*/ 137289 w 3775440"/>
                <a:gd name="connsiteY89" fmla="*/ 1567543 h 1830707"/>
                <a:gd name="connsiteX90" fmla="*/ 68645 w 3775440"/>
                <a:gd name="connsiteY90" fmla="*/ 1556101 h 1830707"/>
                <a:gd name="connsiteX91" fmla="*/ 0 w 3775440"/>
                <a:gd name="connsiteY91" fmla="*/ 1544659 h 1830707"/>
                <a:gd name="connsiteX92" fmla="*/ 0 w 3775440"/>
                <a:gd name="connsiteY92" fmla="*/ 1544659 h 1830707"/>
                <a:gd name="connsiteX93" fmla="*/ 68645 w 3775440"/>
                <a:gd name="connsiteY93" fmla="*/ 1167075 h 1830707"/>
                <a:gd name="connsiteX94" fmla="*/ 491951 w 3775440"/>
                <a:gd name="connsiteY94" fmla="*/ 1441682 h 1830707"/>
                <a:gd name="connsiteX95" fmla="*/ 1052547 w 3775440"/>
                <a:gd name="connsiteY95" fmla="*/ 1144192 h 1830707"/>
                <a:gd name="connsiteX96" fmla="*/ 869495 w 3775440"/>
                <a:gd name="connsiteY96" fmla="*/ 1006889 h 183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75440" h="1830707">
                  <a:moveTo>
                    <a:pt x="354663" y="1510333"/>
                  </a:moveTo>
                  <a:lnTo>
                    <a:pt x="354663" y="1510333"/>
                  </a:lnTo>
                  <a:cubicBezTo>
                    <a:pt x="385171" y="1479821"/>
                    <a:pt x="418567" y="1451946"/>
                    <a:pt x="446188" y="1418798"/>
                  </a:cubicBezTo>
                  <a:cubicBezTo>
                    <a:pt x="457107" y="1405694"/>
                    <a:pt x="460608" y="1387840"/>
                    <a:pt x="469070" y="1373030"/>
                  </a:cubicBezTo>
                  <a:cubicBezTo>
                    <a:pt x="499930" y="1319020"/>
                    <a:pt x="480663" y="1356828"/>
                    <a:pt x="514833" y="1315820"/>
                  </a:cubicBezTo>
                  <a:cubicBezTo>
                    <a:pt x="527040" y="1301170"/>
                    <a:pt x="535672" y="1283537"/>
                    <a:pt x="549155" y="1270053"/>
                  </a:cubicBezTo>
                  <a:cubicBezTo>
                    <a:pt x="562638" y="1256569"/>
                    <a:pt x="580441" y="1248138"/>
                    <a:pt x="594918" y="1235727"/>
                  </a:cubicBezTo>
                  <a:cubicBezTo>
                    <a:pt x="607203" y="1225196"/>
                    <a:pt x="616296" y="1211110"/>
                    <a:pt x="629240" y="1201401"/>
                  </a:cubicBezTo>
                  <a:cubicBezTo>
                    <a:pt x="647029" y="1188058"/>
                    <a:pt x="668891" y="1180728"/>
                    <a:pt x="686444" y="1167075"/>
                  </a:cubicBezTo>
                  <a:cubicBezTo>
                    <a:pt x="703473" y="1153829"/>
                    <a:pt x="715828" y="1135349"/>
                    <a:pt x="732207" y="1121308"/>
                  </a:cubicBezTo>
                  <a:cubicBezTo>
                    <a:pt x="742647" y="1112359"/>
                    <a:pt x="755340" y="1106417"/>
                    <a:pt x="766529" y="1098424"/>
                  </a:cubicBezTo>
                  <a:cubicBezTo>
                    <a:pt x="782045" y="1087340"/>
                    <a:pt x="795736" y="1073560"/>
                    <a:pt x="812292" y="1064098"/>
                  </a:cubicBezTo>
                  <a:cubicBezTo>
                    <a:pt x="822762" y="1058114"/>
                    <a:pt x="835635" y="1057647"/>
                    <a:pt x="846614" y="1052656"/>
                  </a:cubicBezTo>
                  <a:cubicBezTo>
                    <a:pt x="987293" y="988705"/>
                    <a:pt x="892216" y="1022199"/>
                    <a:pt x="972462" y="995447"/>
                  </a:cubicBezTo>
                  <a:cubicBezTo>
                    <a:pt x="983903" y="984005"/>
                    <a:pt x="993322" y="970097"/>
                    <a:pt x="1006784" y="961121"/>
                  </a:cubicBezTo>
                  <a:cubicBezTo>
                    <a:pt x="1016818" y="954431"/>
                    <a:pt x="1031459" y="956915"/>
                    <a:pt x="1041106" y="949679"/>
                  </a:cubicBezTo>
                  <a:cubicBezTo>
                    <a:pt x="1146272" y="870796"/>
                    <a:pt x="1055091" y="906876"/>
                    <a:pt x="1132632" y="881028"/>
                  </a:cubicBezTo>
                  <a:cubicBezTo>
                    <a:pt x="1157175" y="807393"/>
                    <a:pt x="1124832" y="887374"/>
                    <a:pt x="1178395" y="812376"/>
                  </a:cubicBezTo>
                  <a:cubicBezTo>
                    <a:pt x="1188308" y="798496"/>
                    <a:pt x="1190805" y="780072"/>
                    <a:pt x="1201276" y="766608"/>
                  </a:cubicBezTo>
                  <a:cubicBezTo>
                    <a:pt x="1217831" y="745320"/>
                    <a:pt x="1258480" y="709399"/>
                    <a:pt x="1258480" y="709399"/>
                  </a:cubicBezTo>
                  <a:cubicBezTo>
                    <a:pt x="1266107" y="694143"/>
                    <a:pt x="1267717" y="673865"/>
                    <a:pt x="1281361" y="663631"/>
                  </a:cubicBezTo>
                  <a:cubicBezTo>
                    <a:pt x="1300656" y="649158"/>
                    <a:pt x="1350006" y="640747"/>
                    <a:pt x="1350006" y="640747"/>
                  </a:cubicBezTo>
                  <a:cubicBezTo>
                    <a:pt x="1357633" y="629305"/>
                    <a:pt x="1363164" y="616145"/>
                    <a:pt x="1372887" y="606421"/>
                  </a:cubicBezTo>
                  <a:cubicBezTo>
                    <a:pt x="1382609" y="596698"/>
                    <a:pt x="1396472" y="592128"/>
                    <a:pt x="1407209" y="583538"/>
                  </a:cubicBezTo>
                  <a:cubicBezTo>
                    <a:pt x="1415632" y="576799"/>
                    <a:pt x="1421668" y="567393"/>
                    <a:pt x="1430091" y="560654"/>
                  </a:cubicBezTo>
                  <a:cubicBezTo>
                    <a:pt x="1440828" y="552064"/>
                    <a:pt x="1454065" y="546825"/>
                    <a:pt x="1464413" y="537770"/>
                  </a:cubicBezTo>
                  <a:cubicBezTo>
                    <a:pt x="1484707" y="520011"/>
                    <a:pt x="1499179" y="495520"/>
                    <a:pt x="1521617" y="480560"/>
                  </a:cubicBezTo>
                  <a:cubicBezTo>
                    <a:pt x="1533058" y="472932"/>
                    <a:pt x="1545376" y="466480"/>
                    <a:pt x="1555939" y="457677"/>
                  </a:cubicBezTo>
                  <a:cubicBezTo>
                    <a:pt x="1593957" y="425992"/>
                    <a:pt x="1620357" y="383922"/>
                    <a:pt x="1647465" y="343257"/>
                  </a:cubicBezTo>
                  <a:cubicBezTo>
                    <a:pt x="1675681" y="230377"/>
                    <a:pt x="1638073" y="347469"/>
                    <a:pt x="1681787" y="274606"/>
                  </a:cubicBezTo>
                  <a:cubicBezTo>
                    <a:pt x="1720081" y="210777"/>
                    <a:pt x="1660879" y="269080"/>
                    <a:pt x="1716109" y="205954"/>
                  </a:cubicBezTo>
                  <a:cubicBezTo>
                    <a:pt x="1733866" y="185658"/>
                    <a:pt x="1758356" y="171184"/>
                    <a:pt x="1773313" y="148745"/>
                  </a:cubicBezTo>
                  <a:cubicBezTo>
                    <a:pt x="1783706" y="133153"/>
                    <a:pt x="1800961" y="102405"/>
                    <a:pt x="1819076" y="91535"/>
                  </a:cubicBezTo>
                  <a:cubicBezTo>
                    <a:pt x="1829417" y="85330"/>
                    <a:pt x="1842856" y="85950"/>
                    <a:pt x="1853398" y="80093"/>
                  </a:cubicBezTo>
                  <a:cubicBezTo>
                    <a:pt x="1877437" y="66736"/>
                    <a:pt x="1899161" y="49582"/>
                    <a:pt x="1922042" y="34326"/>
                  </a:cubicBezTo>
                  <a:cubicBezTo>
                    <a:pt x="1933483" y="26698"/>
                    <a:pt x="1942881" y="14139"/>
                    <a:pt x="1956364" y="11442"/>
                  </a:cubicBezTo>
                  <a:lnTo>
                    <a:pt x="2013568" y="0"/>
                  </a:lnTo>
                  <a:cubicBezTo>
                    <a:pt x="2197809" y="13162"/>
                    <a:pt x="2122953" y="-5487"/>
                    <a:pt x="2242382" y="34326"/>
                  </a:cubicBezTo>
                  <a:lnTo>
                    <a:pt x="2311027" y="57209"/>
                  </a:lnTo>
                  <a:lnTo>
                    <a:pt x="2345349" y="68651"/>
                  </a:lnTo>
                  <a:cubicBezTo>
                    <a:pt x="2410553" y="133862"/>
                    <a:pt x="2344767" y="79844"/>
                    <a:pt x="2425434" y="114419"/>
                  </a:cubicBezTo>
                  <a:cubicBezTo>
                    <a:pt x="2438072" y="119836"/>
                    <a:pt x="2447118" y="131886"/>
                    <a:pt x="2459756" y="137303"/>
                  </a:cubicBezTo>
                  <a:cubicBezTo>
                    <a:pt x="2474208" y="143498"/>
                    <a:pt x="2490400" y="144425"/>
                    <a:pt x="2505519" y="148745"/>
                  </a:cubicBezTo>
                  <a:cubicBezTo>
                    <a:pt x="2517115" y="152058"/>
                    <a:pt x="2528400" y="156373"/>
                    <a:pt x="2539841" y="160187"/>
                  </a:cubicBezTo>
                  <a:cubicBezTo>
                    <a:pt x="2555095" y="171629"/>
                    <a:pt x="2569983" y="183576"/>
                    <a:pt x="2585604" y="194512"/>
                  </a:cubicBezTo>
                  <a:cubicBezTo>
                    <a:pt x="2608133" y="210284"/>
                    <a:pt x="2654249" y="240280"/>
                    <a:pt x="2654249" y="240280"/>
                  </a:cubicBezTo>
                  <a:cubicBezTo>
                    <a:pt x="2669503" y="270792"/>
                    <a:pt x="2687343" y="300142"/>
                    <a:pt x="2700011" y="331815"/>
                  </a:cubicBezTo>
                  <a:cubicBezTo>
                    <a:pt x="2707638" y="350885"/>
                    <a:pt x="2715682" y="369794"/>
                    <a:pt x="2722893" y="389025"/>
                  </a:cubicBezTo>
                  <a:cubicBezTo>
                    <a:pt x="2727128" y="400318"/>
                    <a:pt x="2728941" y="412563"/>
                    <a:pt x="2734334" y="423351"/>
                  </a:cubicBezTo>
                  <a:cubicBezTo>
                    <a:pt x="2740483" y="435651"/>
                    <a:pt x="2751631" y="445111"/>
                    <a:pt x="2757215" y="457677"/>
                  </a:cubicBezTo>
                  <a:cubicBezTo>
                    <a:pt x="2788913" y="529005"/>
                    <a:pt x="2771039" y="534114"/>
                    <a:pt x="2814419" y="606421"/>
                  </a:cubicBezTo>
                  <a:cubicBezTo>
                    <a:pt x="2822743" y="620296"/>
                    <a:pt x="2838383" y="628316"/>
                    <a:pt x="2848741" y="640747"/>
                  </a:cubicBezTo>
                  <a:cubicBezTo>
                    <a:pt x="2857544" y="651311"/>
                    <a:pt x="2864335" y="663412"/>
                    <a:pt x="2871622" y="675073"/>
                  </a:cubicBezTo>
                  <a:cubicBezTo>
                    <a:pt x="2901169" y="722354"/>
                    <a:pt x="2905108" y="737028"/>
                    <a:pt x="2940267" y="778050"/>
                  </a:cubicBezTo>
                  <a:cubicBezTo>
                    <a:pt x="2950797" y="790336"/>
                    <a:pt x="2961817" y="802441"/>
                    <a:pt x="2974589" y="812376"/>
                  </a:cubicBezTo>
                  <a:cubicBezTo>
                    <a:pt x="2996296" y="829261"/>
                    <a:pt x="3023788" y="838697"/>
                    <a:pt x="3043233" y="858144"/>
                  </a:cubicBezTo>
                  <a:cubicBezTo>
                    <a:pt x="3066115" y="881028"/>
                    <a:pt x="3082934" y="912321"/>
                    <a:pt x="3111878" y="926795"/>
                  </a:cubicBezTo>
                  <a:cubicBezTo>
                    <a:pt x="3127132" y="934423"/>
                    <a:pt x="3142732" y="941396"/>
                    <a:pt x="3157640" y="949679"/>
                  </a:cubicBezTo>
                  <a:cubicBezTo>
                    <a:pt x="3177079" y="960479"/>
                    <a:pt x="3195987" y="972218"/>
                    <a:pt x="3214844" y="984005"/>
                  </a:cubicBezTo>
                  <a:cubicBezTo>
                    <a:pt x="3226504" y="991293"/>
                    <a:pt x="3236867" y="1000739"/>
                    <a:pt x="3249166" y="1006889"/>
                  </a:cubicBezTo>
                  <a:cubicBezTo>
                    <a:pt x="3259952" y="1012283"/>
                    <a:pt x="3272047" y="1014517"/>
                    <a:pt x="3283488" y="1018331"/>
                  </a:cubicBezTo>
                  <a:cubicBezTo>
                    <a:pt x="3298742" y="1029773"/>
                    <a:pt x="3316425" y="1038546"/>
                    <a:pt x="3329251" y="1052656"/>
                  </a:cubicBezTo>
                  <a:cubicBezTo>
                    <a:pt x="3354904" y="1080878"/>
                    <a:pt x="3367386" y="1121308"/>
                    <a:pt x="3397896" y="1144192"/>
                  </a:cubicBezTo>
                  <a:cubicBezTo>
                    <a:pt x="3431565" y="1169446"/>
                    <a:pt x="3451422" y="1180968"/>
                    <a:pt x="3477981" y="1212843"/>
                  </a:cubicBezTo>
                  <a:cubicBezTo>
                    <a:pt x="3486784" y="1223407"/>
                    <a:pt x="3492059" y="1236605"/>
                    <a:pt x="3500862" y="1247169"/>
                  </a:cubicBezTo>
                  <a:cubicBezTo>
                    <a:pt x="3533914" y="1286836"/>
                    <a:pt x="3539626" y="1281383"/>
                    <a:pt x="3580947" y="1315820"/>
                  </a:cubicBezTo>
                  <a:cubicBezTo>
                    <a:pt x="3589234" y="1322726"/>
                    <a:pt x="3596202" y="1331076"/>
                    <a:pt x="3603829" y="1338704"/>
                  </a:cubicBezTo>
                  <a:cubicBezTo>
                    <a:pt x="3607642" y="1350146"/>
                    <a:pt x="3609064" y="1362688"/>
                    <a:pt x="3615269" y="1373030"/>
                  </a:cubicBezTo>
                  <a:cubicBezTo>
                    <a:pt x="3620818" y="1382280"/>
                    <a:pt x="3631413" y="1387490"/>
                    <a:pt x="3638151" y="1395914"/>
                  </a:cubicBezTo>
                  <a:cubicBezTo>
                    <a:pt x="3646741" y="1406652"/>
                    <a:pt x="3653405" y="1418798"/>
                    <a:pt x="3661032" y="1430240"/>
                  </a:cubicBezTo>
                  <a:cubicBezTo>
                    <a:pt x="3664846" y="1445496"/>
                    <a:pt x="3669062" y="1460656"/>
                    <a:pt x="3672473" y="1476007"/>
                  </a:cubicBezTo>
                  <a:cubicBezTo>
                    <a:pt x="3677695" y="1499509"/>
                    <a:pt x="3683088" y="1543007"/>
                    <a:pt x="3695355" y="1567543"/>
                  </a:cubicBezTo>
                  <a:cubicBezTo>
                    <a:pt x="3701504" y="1579842"/>
                    <a:pt x="3710244" y="1590678"/>
                    <a:pt x="3718236" y="1601868"/>
                  </a:cubicBezTo>
                  <a:cubicBezTo>
                    <a:pt x="3789195" y="1701222"/>
                    <a:pt x="3721510" y="1601060"/>
                    <a:pt x="3775440" y="1681962"/>
                  </a:cubicBezTo>
                  <a:lnTo>
                    <a:pt x="3523744" y="1693404"/>
                  </a:lnTo>
                  <a:lnTo>
                    <a:pt x="2997470" y="1704846"/>
                  </a:lnTo>
                  <a:cubicBezTo>
                    <a:pt x="2961760" y="1706122"/>
                    <a:pt x="2833418" y="1722145"/>
                    <a:pt x="2791537" y="1727729"/>
                  </a:cubicBezTo>
                  <a:cubicBezTo>
                    <a:pt x="2764807" y="1731293"/>
                    <a:pt x="2738366" y="1737489"/>
                    <a:pt x="2711452" y="1739171"/>
                  </a:cubicBezTo>
                  <a:cubicBezTo>
                    <a:pt x="2616222" y="1745124"/>
                    <a:pt x="2520773" y="1746799"/>
                    <a:pt x="2425434" y="1750613"/>
                  </a:cubicBezTo>
                  <a:lnTo>
                    <a:pt x="2208060" y="1773497"/>
                  </a:lnTo>
                  <a:cubicBezTo>
                    <a:pt x="2169938" y="1777441"/>
                    <a:pt x="2131234" y="1777422"/>
                    <a:pt x="2093653" y="1784939"/>
                  </a:cubicBezTo>
                  <a:cubicBezTo>
                    <a:pt x="2044597" y="1794751"/>
                    <a:pt x="1927652" y="1818782"/>
                    <a:pt x="1899161" y="1819265"/>
                  </a:cubicBezTo>
                  <a:lnTo>
                    <a:pt x="1224158" y="1830707"/>
                  </a:lnTo>
                  <a:cubicBezTo>
                    <a:pt x="1014411" y="1823079"/>
                    <a:pt x="804338" y="1821786"/>
                    <a:pt x="594918" y="1807823"/>
                  </a:cubicBezTo>
                  <a:cubicBezTo>
                    <a:pt x="574426" y="1806457"/>
                    <a:pt x="557014" y="1791958"/>
                    <a:pt x="537714" y="1784939"/>
                  </a:cubicBezTo>
                  <a:cubicBezTo>
                    <a:pt x="515047" y="1776696"/>
                    <a:pt x="492721" y="1766786"/>
                    <a:pt x="469070" y="1762055"/>
                  </a:cubicBezTo>
                  <a:cubicBezTo>
                    <a:pt x="385424" y="1745324"/>
                    <a:pt x="431116" y="1753363"/>
                    <a:pt x="331781" y="1739171"/>
                  </a:cubicBezTo>
                  <a:cubicBezTo>
                    <a:pt x="316527" y="1727729"/>
                    <a:pt x="301534" y="1715930"/>
                    <a:pt x="286018" y="1704846"/>
                  </a:cubicBezTo>
                  <a:cubicBezTo>
                    <a:pt x="263283" y="1688605"/>
                    <a:pt x="224626" y="1666331"/>
                    <a:pt x="205933" y="1647636"/>
                  </a:cubicBezTo>
                  <a:cubicBezTo>
                    <a:pt x="191824" y="1633526"/>
                    <a:pt x="159707" y="1577507"/>
                    <a:pt x="137289" y="1567543"/>
                  </a:cubicBezTo>
                  <a:cubicBezTo>
                    <a:pt x="116092" y="1558121"/>
                    <a:pt x="91468" y="1560251"/>
                    <a:pt x="68645" y="1556101"/>
                  </a:cubicBezTo>
                  <a:cubicBezTo>
                    <a:pt x="1607" y="1543911"/>
                    <a:pt x="32082" y="1544659"/>
                    <a:pt x="0" y="1544659"/>
                  </a:cubicBezTo>
                  <a:lnTo>
                    <a:pt x="0" y="1544659"/>
                  </a:lnTo>
                  <a:lnTo>
                    <a:pt x="68645" y="1167075"/>
                  </a:lnTo>
                  <a:lnTo>
                    <a:pt x="491951" y="1441682"/>
                  </a:lnTo>
                  <a:lnTo>
                    <a:pt x="1052547" y="1144192"/>
                  </a:lnTo>
                  <a:lnTo>
                    <a:pt x="869495" y="1006889"/>
                  </a:lnTo>
                </a:path>
              </a:pathLst>
            </a:custGeom>
            <a:solidFill>
              <a:srgbClr val="DACA9C"/>
            </a:solidFill>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28" charset="0"/>
                <a:ea typeface="ＭＳ Ｐゴシック" charset="0"/>
                <a:cs typeface="ＭＳ Ｐゴシック" charset="0"/>
              </a:endParaRPr>
            </a:p>
          </p:txBody>
        </p:sp>
        <p:sp>
          <p:nvSpPr>
            <p:cNvPr id="6" name="TextBox 5"/>
            <p:cNvSpPr txBox="1"/>
            <p:nvPr/>
          </p:nvSpPr>
          <p:spPr>
            <a:xfrm>
              <a:off x="-108520" y="3284984"/>
              <a:ext cx="1872208" cy="86409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ＭＳ Ｐゴシック" charset="0"/>
                  <a:cs typeface="Arial"/>
                </a:rPr>
                <a:t>Prophet</a:t>
              </a:r>
              <a:r>
                <a:rPr kumimoji="0" lang="fr-FR" sz="2400" b="1" i="0" u="none" strike="noStrike" kern="1200" cap="none" spc="0" normalizeH="0" baseline="0" noProof="0" dirty="0">
                  <a:ln>
                    <a:noFill/>
                  </a:ln>
                  <a:solidFill>
                    <a:srgbClr val="000000"/>
                  </a:solidFill>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000000"/>
                  </a:solidFill>
                  <a:effectLst/>
                  <a:uLnTx/>
                  <a:uFillTx/>
                  <a:latin typeface="Arial"/>
                  <a:ea typeface="ＭＳ Ｐゴシック" charset="0"/>
                  <a:cs typeface="Arial"/>
                </a:rPr>
                <a:t>s Own Time</a:t>
              </a:r>
            </a:p>
          </p:txBody>
        </p:sp>
      </p:grpSp>
      <p:cxnSp>
        <p:nvCxnSpPr>
          <p:cNvPr id="29" name="Straight Arrow Connector 28"/>
          <p:cNvCxnSpPr/>
          <p:nvPr/>
        </p:nvCxnSpPr>
        <p:spPr bwMode="auto">
          <a:xfrm>
            <a:off x="1547664" y="2076113"/>
            <a:ext cx="1944216" cy="128751"/>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30" name="Straight Arrow Connector 29"/>
          <p:cNvCxnSpPr/>
          <p:nvPr/>
        </p:nvCxnSpPr>
        <p:spPr bwMode="auto">
          <a:xfrm flipV="1">
            <a:off x="1475656" y="1772816"/>
            <a:ext cx="4608512" cy="288032"/>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31" name="Straight Arrow Connector 30"/>
          <p:cNvCxnSpPr/>
          <p:nvPr/>
        </p:nvCxnSpPr>
        <p:spPr bwMode="auto">
          <a:xfrm flipV="1">
            <a:off x="1475656" y="1268760"/>
            <a:ext cx="6480720" cy="792088"/>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57346" name="Rectangle 2"/>
          <p:cNvSpPr>
            <a:spLocks noChangeArrowheads="1"/>
          </p:cNvSpPr>
          <p:nvPr/>
        </p:nvSpPr>
        <p:spPr bwMode="auto">
          <a:xfrm>
            <a:off x="0" y="4419600"/>
            <a:ext cx="9144000" cy="2438400"/>
          </a:xfrm>
          <a:prstGeom prst="rect">
            <a:avLst/>
          </a:prstGeom>
          <a:solidFill>
            <a:schemeClr val="accent4"/>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Comic Sans MS" charset="0"/>
                <a:ea typeface="ＭＳ Ｐゴシック" charset="0"/>
                <a:cs typeface="ＭＳ Ｐゴシック" charset="0"/>
              </a:rPr>
              <a:t>Adapted significantly from Salem Kirban, </a:t>
            </a:r>
            <a:r>
              <a:rPr kumimoji="0" lang="en-US" sz="1600" b="1" i="1" u="none" strike="noStrike" kern="1200" cap="none" spc="0" normalizeH="0" baseline="0" noProof="0" dirty="0">
                <a:ln>
                  <a:noFill/>
                </a:ln>
                <a:solidFill>
                  <a:srgbClr val="FFFFFF"/>
                </a:solidFill>
                <a:effectLst>
                  <a:outerShdw blurRad="38100" dist="38100" dir="2700000" algn="tl">
                    <a:srgbClr val="000000"/>
                  </a:outerShdw>
                </a:effectLst>
                <a:uLnTx/>
                <a:uFillTx/>
                <a:latin typeface="Comic Sans MS" charset="0"/>
                <a:ea typeface="ＭＳ Ｐゴシック" charset="0"/>
                <a:cs typeface="ＭＳ Ｐゴシック" charset="0"/>
              </a:rPr>
              <a:t>Charts on Revelation</a:t>
            </a:r>
            <a:r>
              <a:rPr kumimoji="0" lang="en-US" sz="1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Comic Sans MS" charset="0"/>
                <a:ea typeface="ＭＳ Ｐゴシック" charset="0"/>
                <a:cs typeface="ＭＳ Ｐゴシック" charset="0"/>
              </a:rPr>
              <a:t> (1979), 49 </a:t>
            </a:r>
          </a:p>
        </p:txBody>
      </p:sp>
      <p:sp>
        <p:nvSpPr>
          <p:cNvPr id="57349" name="Rectangle 6"/>
          <p:cNvSpPr>
            <a:spLocks noGrp="1" noChangeArrowheads="1"/>
          </p:cNvSpPr>
          <p:nvPr>
            <p:ph type="title" idx="4294967295"/>
          </p:nvPr>
        </p:nvSpPr>
        <p:spPr>
          <a:xfrm>
            <a:off x="0" y="4689475"/>
            <a:ext cx="9144000" cy="769938"/>
          </a:xfrm>
          <a:solidFill>
            <a:schemeClr val="accent4"/>
          </a:solidFill>
        </p:spPr>
        <p:txBody>
          <a:bodyPr/>
          <a:lstStyle/>
          <a:p>
            <a:pPr algn="ctr" eaLnBrk="1" hangingPunct="1">
              <a:defRPr/>
            </a:pPr>
            <a:r>
              <a:rPr lang="en-US" sz="4400" b="1" dirty="0">
                <a:solidFill>
                  <a:srgbClr val="FFFFFF"/>
                </a:solidFill>
                <a:latin typeface="Comic Sans MS" charset="0"/>
                <a:cs typeface="Geneva" charset="0"/>
              </a:rPr>
              <a:t>Time Periods of the Prophets</a:t>
            </a:r>
          </a:p>
        </p:txBody>
      </p:sp>
      <p:sp>
        <p:nvSpPr>
          <p:cNvPr id="2" name="Text Box 4">
            <a:extLst>
              <a:ext uri="{FF2B5EF4-FFF2-40B4-BE49-F238E27FC236}">
                <a16:creationId xmlns:a16="http://schemas.microsoft.com/office/drawing/2014/main" id="{2539BA14-228D-FA80-5E81-B54A572A824A}"/>
              </a:ext>
            </a:extLst>
          </p:cNvPr>
          <p:cNvSpPr txBox="1">
            <a:spLocks noChangeArrowheads="1"/>
          </p:cNvSpPr>
          <p:nvPr/>
        </p:nvSpPr>
        <p:spPr bwMode="auto">
          <a:xfrm>
            <a:off x="183776" y="123451"/>
            <a:ext cx="136388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Isaiah:</a:t>
            </a:r>
          </a:p>
        </p:txBody>
      </p:sp>
      <p:sp>
        <p:nvSpPr>
          <p:cNvPr id="3" name="Text Box 4">
            <a:extLst>
              <a:ext uri="{FF2B5EF4-FFF2-40B4-BE49-F238E27FC236}">
                <a16:creationId xmlns:a16="http://schemas.microsoft.com/office/drawing/2014/main" id="{BF3CFD2D-B37D-D758-C820-1D7D146EED11}"/>
              </a:ext>
            </a:extLst>
          </p:cNvPr>
          <p:cNvSpPr txBox="1">
            <a:spLocks noChangeArrowheads="1"/>
          </p:cNvSpPr>
          <p:nvPr/>
        </p:nvSpPr>
        <p:spPr bwMode="auto">
          <a:xfrm>
            <a:off x="107504" y="657490"/>
            <a:ext cx="136388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7–8</a:t>
            </a:r>
          </a:p>
        </p:txBody>
      </p:sp>
      <p:sp>
        <p:nvSpPr>
          <p:cNvPr id="4" name="Text Box 4">
            <a:extLst>
              <a:ext uri="{FF2B5EF4-FFF2-40B4-BE49-F238E27FC236}">
                <a16:creationId xmlns:a16="http://schemas.microsoft.com/office/drawing/2014/main" id="{7A53CCDA-D54E-C705-2215-079018FF75A3}"/>
              </a:ext>
            </a:extLst>
          </p:cNvPr>
          <p:cNvSpPr txBox="1">
            <a:spLocks noChangeArrowheads="1"/>
          </p:cNvSpPr>
          <p:nvPr/>
        </p:nvSpPr>
        <p:spPr bwMode="auto">
          <a:xfrm>
            <a:off x="1907704" y="657490"/>
            <a:ext cx="136388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39–40</a:t>
            </a:r>
          </a:p>
        </p:txBody>
      </p:sp>
      <p:sp>
        <p:nvSpPr>
          <p:cNvPr id="8" name="Text Box 4">
            <a:extLst>
              <a:ext uri="{FF2B5EF4-FFF2-40B4-BE49-F238E27FC236}">
                <a16:creationId xmlns:a16="http://schemas.microsoft.com/office/drawing/2014/main" id="{A8FE1C57-504B-EE49-7807-5AD74259D9C1}"/>
              </a:ext>
            </a:extLst>
          </p:cNvPr>
          <p:cNvSpPr txBox="1">
            <a:spLocks noChangeArrowheads="1"/>
          </p:cNvSpPr>
          <p:nvPr/>
        </p:nvSpPr>
        <p:spPr bwMode="auto">
          <a:xfrm>
            <a:off x="3707904" y="657490"/>
            <a:ext cx="136388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52–53</a:t>
            </a:r>
          </a:p>
        </p:txBody>
      </p:sp>
      <p:sp>
        <p:nvSpPr>
          <p:cNvPr id="14" name="Text Box 4">
            <a:extLst>
              <a:ext uri="{FF2B5EF4-FFF2-40B4-BE49-F238E27FC236}">
                <a16:creationId xmlns:a16="http://schemas.microsoft.com/office/drawing/2014/main" id="{B69ECD18-CB6F-6171-3EB1-A4A43F64DC6D}"/>
              </a:ext>
            </a:extLst>
          </p:cNvPr>
          <p:cNvSpPr txBox="1">
            <a:spLocks noChangeArrowheads="1"/>
          </p:cNvSpPr>
          <p:nvPr/>
        </p:nvSpPr>
        <p:spPr bwMode="auto">
          <a:xfrm>
            <a:off x="5667382" y="657490"/>
            <a:ext cx="136388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2, 11</a:t>
            </a:r>
          </a:p>
        </p:txBody>
      </p:sp>
      <p:sp>
        <p:nvSpPr>
          <p:cNvPr id="15" name="Text Box 4">
            <a:extLst>
              <a:ext uri="{FF2B5EF4-FFF2-40B4-BE49-F238E27FC236}">
                <a16:creationId xmlns:a16="http://schemas.microsoft.com/office/drawing/2014/main" id="{3E6DF17C-A58C-733A-1EB1-01E71070FCA2}"/>
              </a:ext>
            </a:extLst>
          </p:cNvPr>
          <p:cNvSpPr txBox="1">
            <a:spLocks noChangeArrowheads="1"/>
          </p:cNvSpPr>
          <p:nvPr/>
        </p:nvSpPr>
        <p:spPr bwMode="auto">
          <a:xfrm>
            <a:off x="7520674" y="657490"/>
            <a:ext cx="136388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25:8</a:t>
            </a:r>
          </a:p>
        </p:txBody>
      </p:sp>
    </p:spTree>
    <p:extLst>
      <p:ext uri="{BB962C8B-B14F-4D97-AF65-F5344CB8AC3E}">
        <p14:creationId xmlns:p14="http://schemas.microsoft.com/office/powerpoint/2010/main" val="27652195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500"/>
                                        <p:tgtEl>
                                          <p:spTgt spid="30"/>
                                        </p:tgtEl>
                                      </p:cBhvr>
                                    </p:animEffect>
                                  </p:childTnLst>
                                </p:cTn>
                              </p:par>
                            </p:childTnLst>
                          </p:cTn>
                        </p:par>
                        <p:par>
                          <p:cTn id="24" fill="hold">
                            <p:stCondLst>
                              <p:cond delay="500"/>
                            </p:stCondLst>
                            <p:childTnLst>
                              <p:par>
                                <p:cTn id="25" presetID="1"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left)">
                                      <p:cBhvr>
                                        <p:cTn id="31" dur="500"/>
                                        <p:tgtEl>
                                          <p:spTgt spid="31"/>
                                        </p:tgtEl>
                                      </p:cBhvr>
                                    </p:animEffect>
                                  </p:childTnLst>
                                </p:cTn>
                              </p:par>
                            </p:childTnLst>
                          </p:cTn>
                        </p:par>
                        <p:par>
                          <p:cTn id="32" fill="hold">
                            <p:stCondLst>
                              <p:cond delay="500"/>
                            </p:stCondLst>
                            <p:childTnLst>
                              <p:par>
                                <p:cTn id="33" presetID="1"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14" grpId="0"/>
      <p:bldP spid="15" grpId="0"/>
    </p:bldLst>
  </p:timing>
</p:sld>
</file>

<file path=ppt/slides/slide126.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0000FF"/>
            </a:gs>
            <a:gs pos="100000">
              <a:srgbClr val="000076"/>
            </a:gs>
          </a:gsLst>
          <a:path path="shape">
            <a:fillToRect l="50000" t="50000" r="50000" b="50000"/>
          </a:path>
        </a:gradFill>
        <a:effectLst/>
      </p:bgPr>
    </p:bg>
    <p:spTree>
      <p:nvGrpSpPr>
        <p:cNvPr id="1" name=""/>
        <p:cNvGrpSpPr/>
        <p:nvPr/>
      </p:nvGrpSpPr>
      <p:grpSpPr>
        <a:xfrm>
          <a:off x="0" y="0"/>
          <a:ext cx="0" cy="0"/>
          <a:chOff x="0" y="0"/>
          <a:chExt cx="0" cy="0"/>
        </a:xfrm>
      </p:grpSpPr>
      <p:sp>
        <p:nvSpPr>
          <p:cNvPr id="30721" name="Line 1"/>
          <p:cNvSpPr>
            <a:spLocks noChangeShapeType="1"/>
          </p:cNvSpPr>
          <p:nvPr/>
        </p:nvSpPr>
        <p:spPr bwMode="auto">
          <a:xfrm>
            <a:off x="1447800" y="4114800"/>
            <a:ext cx="6705600" cy="1588"/>
          </a:xfrm>
          <a:prstGeom prst="line">
            <a:avLst/>
          </a:prstGeom>
          <a:noFill/>
          <a:ln w="76320">
            <a:solidFill>
              <a:srgbClr val="CCFFCC"/>
            </a:solidFill>
            <a:miter lim="800000"/>
            <a:headEnd/>
            <a:tailEnd type="triangle" w="med" len="med"/>
          </a:ln>
          <a:effectLst>
            <a:outerShdw dist="36147" dir="2700000" algn="ctr" rotWithShape="0">
              <a:srgbClr val="808080">
                <a:alpha val="75014"/>
              </a:srgbClr>
            </a:outerShdw>
          </a:effectLst>
        </p:spPr>
        <p:txBody>
          <a:body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SG" sz="20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ＭＳ Ｐゴシック"/>
              <a:cs typeface="Arial"/>
            </a:endParaRPr>
          </a:p>
        </p:txBody>
      </p:sp>
      <p:sp>
        <p:nvSpPr>
          <p:cNvPr id="30722" name="Line 2"/>
          <p:cNvSpPr>
            <a:spLocks noChangeShapeType="1"/>
          </p:cNvSpPr>
          <p:nvPr/>
        </p:nvSpPr>
        <p:spPr bwMode="auto">
          <a:xfrm>
            <a:off x="4535488" y="2638425"/>
            <a:ext cx="1587" cy="1371600"/>
          </a:xfrm>
          <a:prstGeom prst="line">
            <a:avLst/>
          </a:prstGeom>
          <a:noFill/>
          <a:ln w="38160">
            <a:solidFill>
              <a:srgbClr val="00CCFF"/>
            </a:solidFill>
            <a:miter lim="800000"/>
            <a:headEnd/>
            <a:tailEnd type="triangle" w="med" len="med"/>
          </a:ln>
          <a:effectLst>
            <a:outerShdw dist="36147" dir="2700000" algn="ctr" rotWithShape="0">
              <a:srgbClr val="808080">
                <a:alpha val="75014"/>
              </a:srgbClr>
            </a:outerShdw>
          </a:effectLst>
        </p:spPr>
        <p:txBody>
          <a:body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SG" sz="20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ＭＳ Ｐゴシック"/>
              <a:cs typeface="Arial"/>
            </a:endParaRPr>
          </a:p>
        </p:txBody>
      </p:sp>
      <p:sp>
        <p:nvSpPr>
          <p:cNvPr id="30723" name="Text Box 3"/>
          <p:cNvSpPr txBox="1">
            <a:spLocks noChangeArrowheads="1"/>
          </p:cNvSpPr>
          <p:nvPr/>
        </p:nvSpPr>
        <p:spPr bwMode="auto">
          <a:xfrm rot="-5400000">
            <a:off x="-675481" y="3750469"/>
            <a:ext cx="3121025" cy="649287"/>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FFFF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Church Age</a:t>
            </a:r>
          </a:p>
        </p:txBody>
      </p:sp>
      <p:sp>
        <p:nvSpPr>
          <p:cNvPr id="30724" name="Text Box 4"/>
          <p:cNvSpPr txBox="1">
            <a:spLocks noChangeArrowheads="1"/>
          </p:cNvSpPr>
          <p:nvPr/>
        </p:nvSpPr>
        <p:spPr bwMode="auto">
          <a:xfrm>
            <a:off x="3429000" y="1257300"/>
            <a:ext cx="2057400" cy="1201738"/>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00CC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a:ln>
                  <a:noFill/>
                </a:ln>
                <a:solidFill>
                  <a:srgbClr val="00CCFF"/>
                </a:solidFill>
                <a:effectLst>
                  <a:outerShdw blurRad="38100" dist="38100" dir="2700000" algn="tl">
                    <a:srgbClr val="000000"/>
                  </a:outerShdw>
                </a:effectLst>
                <a:uLnTx/>
                <a:uFillTx/>
                <a:latin typeface="Arial" charset="0"/>
                <a:ea typeface="ＭＳ Ｐゴシック" charset="0"/>
                <a:cs typeface="Arial" charset="0"/>
              </a:rPr>
              <a:t>Second Coming</a:t>
            </a:r>
          </a:p>
        </p:txBody>
      </p:sp>
      <p:sp>
        <p:nvSpPr>
          <p:cNvPr id="30725" name="Text Box 5"/>
          <p:cNvSpPr txBox="1">
            <a:spLocks noChangeArrowheads="1"/>
          </p:cNvSpPr>
          <p:nvPr/>
        </p:nvSpPr>
        <p:spPr bwMode="auto">
          <a:xfrm>
            <a:off x="1600200" y="3276600"/>
            <a:ext cx="2743200" cy="649288"/>
          </a:xfrm>
          <a:prstGeom prst="rect">
            <a:avLst/>
          </a:prstGeom>
          <a:noFill/>
          <a:ln w="9360">
            <a:noFill/>
            <a:miter lim="800000"/>
            <a:headEnd/>
            <a:tailEnd/>
          </a:ln>
          <a:effec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FFFF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Tribulation</a:t>
            </a:r>
          </a:p>
        </p:txBody>
      </p:sp>
      <p:sp>
        <p:nvSpPr>
          <p:cNvPr id="30726" name="Text Box 6"/>
          <p:cNvSpPr txBox="1">
            <a:spLocks noChangeArrowheads="1"/>
          </p:cNvSpPr>
          <p:nvPr/>
        </p:nvSpPr>
        <p:spPr bwMode="auto">
          <a:xfrm>
            <a:off x="1905000" y="4267200"/>
            <a:ext cx="2362200" cy="649288"/>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FF66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ＭＳ Ｐゴシック" charset="0"/>
                <a:cs typeface="Arial" charset="0"/>
              </a:rPr>
              <a:t>7 years</a:t>
            </a:r>
          </a:p>
        </p:txBody>
      </p:sp>
      <p:sp>
        <p:nvSpPr>
          <p:cNvPr id="30727" name="Text Box 7"/>
          <p:cNvSpPr txBox="1">
            <a:spLocks noChangeArrowheads="1"/>
          </p:cNvSpPr>
          <p:nvPr/>
        </p:nvSpPr>
        <p:spPr bwMode="auto">
          <a:xfrm>
            <a:off x="4724400" y="3276600"/>
            <a:ext cx="2971800" cy="649288"/>
          </a:xfrm>
          <a:prstGeom prst="rect">
            <a:avLst/>
          </a:prstGeom>
          <a:noFill/>
          <a:ln w="9360">
            <a:noFill/>
            <a:miter lim="800000"/>
            <a:headEnd/>
            <a:tailEnd/>
          </a:ln>
          <a:effectLst/>
        </p:spPr>
        <p:txBody>
          <a:bodyPr lIns="90000" tIns="46800" rIns="90000" bIns="46800">
            <a:spAutoFit/>
          </a:bodyPr>
          <a:lstStyle>
            <a:defPPr>
              <a:defRPr lang="en-GB"/>
            </a:defPPr>
            <a:lvl1pPr algn="ctr" eaLnBrk="1" hangingPunct="1">
              <a:spcBef>
                <a:spcPts val="2500"/>
              </a:spcBef>
              <a:buClr>
                <a:srgbClr val="FFFF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b="1">
                <a:solidFill>
                  <a:srgbClr val="FFFFFF"/>
                </a:solidFill>
                <a:effectLst>
                  <a:outerShdw blurRad="38100" dist="38100" dir="2700000" algn="tl">
                    <a:srgbClr val="000000"/>
                  </a:outerShdw>
                </a:effectLst>
                <a:cs typeface="Arial"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9pPr>
          </a:lstStyle>
          <a:p>
            <a:pPr marL="0" marR="0" lvl="0" indent="0" algn="ctr" defTabSz="449263" rtl="0" eaLnBrk="1" fontAlgn="base" latinLnBrk="0" hangingPunct="1">
              <a:lnSpc>
                <a:spcPct val="100000"/>
              </a:lnSpc>
              <a:spcBef>
                <a:spcPts val="2500"/>
              </a:spcBef>
              <a:spcAft>
                <a:spcPct val="0"/>
              </a:spcAft>
              <a:buClr>
                <a:srgbClr val="FFFF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Millennium</a:t>
            </a:r>
          </a:p>
        </p:txBody>
      </p:sp>
      <p:sp>
        <p:nvSpPr>
          <p:cNvPr id="30728" name="Text Box 8"/>
          <p:cNvSpPr txBox="1">
            <a:spLocks noChangeArrowheads="1"/>
          </p:cNvSpPr>
          <p:nvPr/>
        </p:nvSpPr>
        <p:spPr bwMode="auto">
          <a:xfrm>
            <a:off x="4953000" y="4267200"/>
            <a:ext cx="2743200" cy="649288"/>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FF66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charset="0"/>
                <a:ea typeface="ＭＳ Ｐゴシック" charset="0"/>
                <a:cs typeface="Arial" charset="0"/>
              </a:rPr>
              <a:t>1000 years</a:t>
            </a:r>
          </a:p>
        </p:txBody>
      </p:sp>
      <p:sp>
        <p:nvSpPr>
          <p:cNvPr id="30729" name="Text Box 9"/>
          <p:cNvSpPr txBox="1">
            <a:spLocks noChangeArrowheads="1"/>
          </p:cNvSpPr>
          <p:nvPr/>
        </p:nvSpPr>
        <p:spPr bwMode="auto">
          <a:xfrm rot="5400000" flipH="1">
            <a:off x="6088062" y="3910013"/>
            <a:ext cx="4951413" cy="649288"/>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FFCC00"/>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Eternal Kingdom</a:t>
            </a:r>
          </a:p>
        </p:txBody>
      </p:sp>
      <p:sp>
        <p:nvSpPr>
          <p:cNvPr id="30730" name="Text Box 10"/>
          <p:cNvSpPr txBox="1">
            <a:spLocks noChangeArrowheads="1"/>
          </p:cNvSpPr>
          <p:nvPr/>
        </p:nvSpPr>
        <p:spPr bwMode="auto">
          <a:xfrm rot="5400000">
            <a:off x="6622257" y="5123656"/>
            <a:ext cx="2514600" cy="649287"/>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100000"/>
              </a:lnSpc>
              <a:spcBef>
                <a:spcPts val="2500"/>
              </a:spcBef>
              <a:spcAft>
                <a:spcPct val="0"/>
              </a:spcAft>
              <a:buClr>
                <a:srgbClr val="FF0066"/>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charset="0"/>
                <a:ea typeface="ＭＳ Ｐゴシック" charset="0"/>
                <a:cs typeface="Arial" charset="0"/>
              </a:rPr>
              <a:t>Judgment</a:t>
            </a:r>
          </a:p>
        </p:txBody>
      </p:sp>
      <p:sp>
        <p:nvSpPr>
          <p:cNvPr id="30731" name="Text Box 11"/>
          <p:cNvSpPr txBox="1">
            <a:spLocks noChangeArrowheads="1"/>
          </p:cNvSpPr>
          <p:nvPr/>
        </p:nvSpPr>
        <p:spPr bwMode="auto">
          <a:xfrm>
            <a:off x="5486400" y="1295400"/>
            <a:ext cx="2636838" cy="1201738"/>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00FF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1" u="none" strike="noStrike" kern="1200" cap="none" spc="0" normalizeH="0" baseline="0" noProof="0">
                <a:ln>
                  <a:noFill/>
                </a:ln>
                <a:solidFill>
                  <a:srgbClr val="00FFFF"/>
                </a:solidFill>
                <a:effectLst>
                  <a:outerShdw blurRad="38100" dist="38100" dir="2700000" algn="tl">
                    <a:srgbClr val="000000"/>
                  </a:outerShdw>
                </a:effectLst>
                <a:uLnTx/>
                <a:uFillTx/>
                <a:latin typeface="Arial" charset="0"/>
                <a:ea typeface="ＭＳ Ｐゴシック" charset="0"/>
                <a:cs typeface="Arial" charset="0"/>
              </a:rPr>
              <a:t>Second    Advent</a:t>
            </a:r>
          </a:p>
        </p:txBody>
      </p:sp>
      <p:sp>
        <p:nvSpPr>
          <p:cNvPr id="321549" name="Text Box 12"/>
          <p:cNvSpPr txBox="1">
            <a:spLocks noChangeArrowheads="1"/>
          </p:cNvSpPr>
          <p:nvPr/>
        </p:nvSpPr>
        <p:spPr bwMode="auto">
          <a:xfrm>
            <a:off x="685800" y="457200"/>
            <a:ext cx="7772400" cy="762000"/>
          </a:xfrm>
          <a:prstGeom prst="rect">
            <a:avLst/>
          </a:prstGeom>
          <a:noFill/>
          <a:ln w="9525">
            <a:noFill/>
            <a:round/>
            <a:headEnd/>
            <a:tailEnd/>
          </a:ln>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750"/>
              </a:spcBef>
              <a:spcAft>
                <a:spcPct val="0"/>
              </a:spcAft>
              <a:buClr>
                <a:srgbClr val="FFFFFF"/>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endParaRPr>
          </a:p>
        </p:txBody>
      </p:sp>
      <p:sp>
        <p:nvSpPr>
          <p:cNvPr id="321550" name="Text Box 13"/>
          <p:cNvSpPr txBox="1">
            <a:spLocks noChangeArrowheads="1"/>
          </p:cNvSpPr>
          <p:nvPr/>
        </p:nvSpPr>
        <p:spPr bwMode="auto">
          <a:xfrm>
            <a:off x="8399463" y="95250"/>
            <a:ext cx="609600" cy="401638"/>
          </a:xfrm>
          <a:prstGeom prst="rect">
            <a:avLst/>
          </a:prstGeom>
          <a:noFill/>
          <a:ln w="9525">
            <a:noFill/>
            <a:round/>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FFFF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473</a:t>
            </a:r>
          </a:p>
        </p:txBody>
      </p:sp>
      <p:sp>
        <p:nvSpPr>
          <p:cNvPr id="30734" name="Text Box 14"/>
          <p:cNvSpPr txBox="1">
            <a:spLocks noChangeArrowheads="1"/>
          </p:cNvSpPr>
          <p:nvPr/>
        </p:nvSpPr>
        <p:spPr bwMode="auto">
          <a:xfrm rot="5400000">
            <a:off x="3437732" y="5123656"/>
            <a:ext cx="2514600" cy="649287"/>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100000"/>
              </a:lnSpc>
              <a:spcBef>
                <a:spcPts val="2500"/>
              </a:spcBef>
              <a:spcAft>
                <a:spcPct val="0"/>
              </a:spcAft>
              <a:buClr>
                <a:srgbClr val="FF0066"/>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charset="0"/>
                <a:ea typeface="ＭＳ Ｐゴシック" charset="0"/>
                <a:cs typeface="Arial" charset="0"/>
              </a:rPr>
              <a:t>Judgment</a:t>
            </a:r>
          </a:p>
        </p:txBody>
      </p:sp>
      <p:sp>
        <p:nvSpPr>
          <p:cNvPr id="16" name="Text Box 11"/>
          <p:cNvSpPr txBox="1">
            <a:spLocks noChangeArrowheads="1"/>
          </p:cNvSpPr>
          <p:nvPr/>
        </p:nvSpPr>
        <p:spPr bwMode="auto">
          <a:xfrm>
            <a:off x="5257800" y="1576388"/>
            <a:ext cx="685800" cy="649287"/>
          </a:xfrm>
          <a:prstGeom prst="rect">
            <a:avLst/>
          </a:prstGeom>
          <a:noFill/>
          <a:ln w="9525">
            <a:noFill/>
            <a:round/>
            <a:headEnd/>
            <a:tailEnd/>
          </a:ln>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ts val="2500"/>
              </a:spcBef>
              <a:spcAft>
                <a:spcPct val="0"/>
              </a:spcAft>
              <a:buClr>
                <a:srgbClr val="00FFFF"/>
              </a:buClr>
              <a:buSzPct val="100000"/>
              <a:buFont typeface="Times New Roman"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600" b="1" i="1" u="none" strike="noStrike" kern="1200" cap="none" spc="0" normalizeH="0" baseline="0" noProof="0">
                <a:ln>
                  <a:noFill/>
                </a:ln>
                <a:solidFill>
                  <a:srgbClr val="00FFFF"/>
                </a:solidFill>
                <a:effectLst>
                  <a:outerShdw blurRad="38100" dist="38100" dir="2700000" algn="tl">
                    <a:srgbClr val="000000"/>
                  </a:outerShdw>
                </a:effectLst>
                <a:uLnTx/>
                <a:uFillTx/>
                <a:latin typeface="Arial" charset="0"/>
                <a:ea typeface="ＭＳ Ｐゴシック" charset="0"/>
                <a:cs typeface="Arial" charset="0"/>
              </a:rPr>
              <a:t>=</a:t>
            </a:r>
          </a:p>
        </p:txBody>
      </p:sp>
      <p:sp>
        <p:nvSpPr>
          <p:cNvPr id="17" name="Title 16"/>
          <p:cNvSpPr>
            <a:spLocks noGrp="1"/>
          </p:cNvSpPr>
          <p:nvPr>
            <p:ph type="title" idx="4294967295"/>
          </p:nvPr>
        </p:nvSpPr>
        <p:spPr>
          <a:xfrm>
            <a:off x="685800" y="152400"/>
            <a:ext cx="7770813" cy="1141413"/>
          </a:xfrm>
        </p:spPr>
        <p:txBody>
          <a:bodyPr/>
          <a:lstStyle/>
          <a:p>
            <a:pPr>
              <a:defRPr/>
            </a:pPr>
            <a:r>
              <a:rPr lang="en-US" sz="4000" b="1" dirty="0">
                <a:solidFill>
                  <a:srgbClr val="FFFFFF"/>
                </a:solidFill>
                <a:effectLst>
                  <a:outerShdw blurRad="38100" dist="38100" dir="2700000" algn="tl">
                    <a:srgbClr val="000000"/>
                  </a:outerShdw>
                </a:effectLst>
                <a:latin typeface="Arial" charset="0"/>
                <a:ea typeface="ＭＳ Ｐゴシック" charset="0"/>
                <a:cs typeface="Arial" charset="0"/>
              </a:rPr>
              <a:t>Premillennialism</a:t>
            </a:r>
            <a:r>
              <a:rPr lang="en-US" dirty="0">
                <a:latin typeface="Times New Roman" charset="0"/>
                <a:ea typeface="ＭＳ Ｐゴシック" charset="0"/>
                <a:cs typeface="ＭＳ Ｐゴシック" charset="0"/>
              </a:rPr>
              <a:t> </a:t>
            </a:r>
          </a:p>
        </p:txBody>
      </p:sp>
    </p:spTree>
    <p:extLst>
      <p:ext uri="{BB962C8B-B14F-4D97-AF65-F5344CB8AC3E}">
        <p14:creationId xmlns:p14="http://schemas.microsoft.com/office/powerpoint/2010/main" val="247709638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afterEffect">
                                  <p:stCondLst>
                                    <p:cond delay="0"/>
                                  </p:stCondLst>
                                  <p:childTnLst>
                                    <p:set>
                                      <p:cBhvr additive="repl">
                                        <p:cTn id="6" dur="1" fill="hold">
                                          <p:stCondLst>
                                            <p:cond delay="0"/>
                                          </p:stCondLst>
                                        </p:cTn>
                                        <p:tgtEl>
                                          <p:spTgt spid="30723"/>
                                        </p:tgtEl>
                                        <p:attrNameLst>
                                          <p:attrName>style.visibility</p:attrName>
                                        </p:attrNameLst>
                                      </p:cBhvr>
                                      <p:to>
                                        <p:strVal val="visible"/>
                                      </p:to>
                                    </p:set>
                                    <p:anim calcmode="lin" valueType="num">
                                      <p:cBhvr>
                                        <p:cTn id="7" dur="500" fill="hold"/>
                                        <p:tgtEl>
                                          <p:spTgt spid="30723"/>
                                        </p:tgtEl>
                                        <p:attrNameLst>
                                          <p:attrName>ppt_x</p:attrName>
                                        </p:attrNameLst>
                                      </p:cBhvr>
                                      <p:tavLst>
                                        <p:tav tm="100000">
                                          <p:val>
                                            <p:strVal val="0-#ppt_w/2"/>
                                          </p:val>
                                        </p:tav>
                                        <p:tav>
                                          <p:val>
                                            <p:strVal val="#ppt_x"/>
                                          </p:val>
                                        </p:tav>
                                      </p:tavLst>
                                    </p:anim>
                                    <p:anim calcmode="lin" valueType="num">
                                      <p:cBhvr>
                                        <p:cTn id="8" dur="500" fill="hold"/>
                                        <p:tgtEl>
                                          <p:spTgt spid="30723"/>
                                        </p:tgtEl>
                                        <p:attrNameLst>
                                          <p:attrName>ppt_y</p:attrName>
                                        </p:attrNameLst>
                                      </p:cBhvr>
                                      <p:tavLst>
                                        <p:tav tm="100000">
                                          <p:val>
                                            <p:strVal val="#ppt_y"/>
                                          </p:val>
                                        </p:tav>
                                        <p:tav>
                                          <p:val>
                                            <p:strVal val="#ppt_y"/>
                                          </p:val>
                                        </p:tav>
                                      </p:tavLst>
                                    </p:anim>
                                  </p:childTnLst>
                                </p:cTn>
                              </p:par>
                            </p:childTnLst>
                          </p:cTn>
                        </p:par>
                        <p:par>
                          <p:cTn id="9" fill="hold" nodeType="afterGroup">
                            <p:stCondLst>
                              <p:cond delay="1500"/>
                            </p:stCondLst>
                            <p:childTnLst>
                              <p:par>
                                <p:cTn id="10" presetID="22" presetClass="entr" presetSubtype="8" fill="hold" nodeType="afterEffect">
                                  <p:stCondLst>
                                    <p:cond delay="0"/>
                                  </p:stCondLst>
                                  <p:childTnLst>
                                    <p:set>
                                      <p:cBhvr additive="repl">
                                        <p:cTn id="11" dur="1" fill="hold">
                                          <p:stCondLst>
                                            <p:cond delay="0"/>
                                          </p:stCondLst>
                                        </p:cTn>
                                        <p:tgtEl>
                                          <p:spTgt spid="30721"/>
                                        </p:tgtEl>
                                        <p:attrNameLst>
                                          <p:attrName>style.visibility</p:attrName>
                                        </p:attrNameLst>
                                      </p:cBhvr>
                                      <p:to>
                                        <p:strVal val="visible"/>
                                      </p:to>
                                    </p:set>
                                    <p:animEffect transition="in" filter="wipe(left)">
                                      <p:cBhvr additive="repl">
                                        <p:cTn id="12" dur="500"/>
                                        <p:tgtEl>
                                          <p:spTgt spid="30721"/>
                                        </p:tgtEl>
                                      </p:cBhvr>
                                    </p:animEffect>
                                  </p:childTnLst>
                                </p:cTn>
                              </p:par>
                            </p:childTnLst>
                          </p:cTn>
                        </p:par>
                        <p:par>
                          <p:cTn id="13" fill="hold" nodeType="afterGroup">
                            <p:stCondLst>
                              <p:cond delay="3000"/>
                            </p:stCondLst>
                            <p:childTnLst>
                              <p:par>
                                <p:cTn id="14" presetID="17" presetClass="entr" presetSubtype="8" fill="hold" nodeType="afterEffect">
                                  <p:stCondLst>
                                    <p:cond delay="0"/>
                                  </p:stCondLst>
                                  <p:childTnLst>
                                    <p:set>
                                      <p:cBhvr additive="repl">
                                        <p:cTn id="15" dur="1" fill="hold">
                                          <p:stCondLst>
                                            <p:cond delay="0"/>
                                          </p:stCondLst>
                                        </p:cTn>
                                        <p:tgtEl>
                                          <p:spTgt spid="30726"/>
                                        </p:tgtEl>
                                        <p:attrNameLst>
                                          <p:attrName>style.visibility</p:attrName>
                                        </p:attrNameLst>
                                      </p:cBhvr>
                                      <p:to>
                                        <p:strVal val="visible"/>
                                      </p:to>
                                    </p:set>
                                    <p:anim calcmode="lin" valueType="num">
                                      <p:cBhvr additive="repl">
                                        <p:cTn id="16" dur="500" fill="hold"/>
                                        <p:tgtEl>
                                          <p:spTgt spid="30726"/>
                                        </p:tgtEl>
                                        <p:attrNameLst>
                                          <p:attrName>ppt_x</p:attrName>
                                        </p:attrNameLst>
                                      </p:cBhvr>
                                      <p:tavLst>
                                        <p:tav tm="100000">
                                          <p:val>
                                            <p:strVal val="#ppt_x-#ppt_w/2"/>
                                          </p:val>
                                        </p:tav>
                                        <p:tav>
                                          <p:val>
                                            <p:strVal val="#ppt_x"/>
                                          </p:val>
                                        </p:tav>
                                      </p:tavLst>
                                    </p:anim>
                                    <p:anim calcmode="lin" valueType="num">
                                      <p:cBhvr additive="repl">
                                        <p:cTn id="17" dur="500" fill="hold"/>
                                        <p:tgtEl>
                                          <p:spTgt spid="30726"/>
                                        </p:tgtEl>
                                        <p:attrNameLst>
                                          <p:attrName>ppt_y</p:attrName>
                                        </p:attrNameLst>
                                      </p:cBhvr>
                                      <p:tavLst>
                                        <p:tav tm="100000">
                                          <p:val>
                                            <p:strVal val="#ppt_y"/>
                                          </p:val>
                                        </p:tav>
                                        <p:tav>
                                          <p:val>
                                            <p:strVal val="#ppt_y"/>
                                          </p:val>
                                        </p:tav>
                                      </p:tavLst>
                                    </p:anim>
                                    <p:anim calcmode="lin" valueType="num">
                                      <p:cBhvr additive="repl">
                                        <p:cTn id="18" dur="500" fill="hold"/>
                                        <p:tgtEl>
                                          <p:spTgt spid="30726"/>
                                        </p:tgtEl>
                                        <p:attrNameLst>
                                          <p:attrName>ppt_w</p:attrName>
                                        </p:attrNameLst>
                                      </p:cBhvr>
                                      <p:tavLst>
                                        <p:tav tm="100000">
                                          <p:val>
                                            <p:fltVal val="0"/>
                                          </p:val>
                                        </p:tav>
                                        <p:tav>
                                          <p:val>
                                            <p:strVal val="#ppt_w"/>
                                          </p:val>
                                        </p:tav>
                                      </p:tavLst>
                                    </p:anim>
                                    <p:anim calcmode="lin" valueType="num">
                                      <p:cBhvr additive="repl">
                                        <p:cTn id="19" dur="500" fill="hold"/>
                                        <p:tgtEl>
                                          <p:spTgt spid="30726"/>
                                        </p:tgtEl>
                                        <p:attrNameLst>
                                          <p:attrName>ppt_h</p:attrName>
                                        </p:attrNameLst>
                                      </p:cBhvr>
                                      <p:tavLst>
                                        <p:tav tm="100000">
                                          <p:val>
                                            <p:strVal val="#ppt_h"/>
                                          </p:val>
                                        </p:tav>
                                        <p:tav>
                                          <p:val>
                                            <p:strVal val="#ppt_h"/>
                                          </p:val>
                                        </p:tav>
                                      </p:tavLst>
                                    </p:anim>
                                  </p:childTnLst>
                                </p:cTn>
                              </p:par>
                            </p:childTnLst>
                          </p:cTn>
                        </p:par>
                        <p:par>
                          <p:cTn id="20" fill="hold" nodeType="afterGroup">
                            <p:stCondLst>
                              <p:cond delay="4500"/>
                            </p:stCondLst>
                            <p:childTnLst>
                              <p:par>
                                <p:cTn id="21" presetID="17" presetClass="entr" presetSubtype="10" fill="hold" nodeType="afterEffect">
                                  <p:stCondLst>
                                    <p:cond delay="0"/>
                                  </p:stCondLst>
                                  <p:childTnLst>
                                    <p:set>
                                      <p:cBhvr additive="repl">
                                        <p:cTn id="22" dur="1" fill="hold">
                                          <p:stCondLst>
                                            <p:cond delay="0"/>
                                          </p:stCondLst>
                                        </p:cTn>
                                        <p:tgtEl>
                                          <p:spTgt spid="30725"/>
                                        </p:tgtEl>
                                        <p:attrNameLst>
                                          <p:attrName>style.visibility</p:attrName>
                                        </p:attrNameLst>
                                      </p:cBhvr>
                                      <p:to>
                                        <p:strVal val="visible"/>
                                      </p:to>
                                    </p:set>
                                    <p:anim calcmode="lin" valueType="num">
                                      <p:cBhvr additive="repl">
                                        <p:cTn id="23" dur="500" fill="hold"/>
                                        <p:tgtEl>
                                          <p:spTgt spid="30725"/>
                                        </p:tgtEl>
                                        <p:attrNameLst>
                                          <p:attrName>ppt_w</p:attrName>
                                        </p:attrNameLst>
                                      </p:cBhvr>
                                      <p:tavLst>
                                        <p:tav tm="100000">
                                          <p:val>
                                            <p:fltVal val="0"/>
                                          </p:val>
                                        </p:tav>
                                        <p:tav>
                                          <p:val>
                                            <p:strVal val="#ppt_w"/>
                                          </p:val>
                                        </p:tav>
                                      </p:tavLst>
                                    </p:anim>
                                    <p:anim calcmode="lin" valueType="num">
                                      <p:cBhvr additive="repl">
                                        <p:cTn id="24" dur="500" fill="hold"/>
                                        <p:tgtEl>
                                          <p:spTgt spid="30725"/>
                                        </p:tgtEl>
                                        <p:attrNameLst>
                                          <p:attrName>ppt_h</p:attrName>
                                        </p:attrNameLst>
                                      </p:cBhvr>
                                      <p:tavLst>
                                        <p:tav tm="100000">
                                          <p:val>
                                            <p:strVal val="#ppt_h"/>
                                          </p:val>
                                        </p:tav>
                                        <p:tav>
                                          <p:val>
                                            <p:strVal val="#ppt_h"/>
                                          </p:val>
                                        </p:tav>
                                      </p:tavLst>
                                    </p:anim>
                                  </p:childTnLst>
                                </p:cTn>
                              </p:par>
                            </p:childTnLst>
                          </p:cTn>
                        </p:par>
                        <p:par>
                          <p:cTn id="25" fill="hold" nodeType="afterGroup">
                            <p:stCondLst>
                              <p:cond delay="6000"/>
                            </p:stCondLst>
                            <p:childTnLst>
                              <p:par>
                                <p:cTn id="26" presetID="2" presetClass="entr" presetSubtype="1" fill="hold" nodeType="afterEffect">
                                  <p:stCondLst>
                                    <p:cond delay="0"/>
                                  </p:stCondLst>
                                  <p:childTnLst>
                                    <p:set>
                                      <p:cBhvr additive="repl">
                                        <p:cTn id="27" dur="1" fill="hold">
                                          <p:stCondLst>
                                            <p:cond delay="0"/>
                                          </p:stCondLst>
                                        </p:cTn>
                                        <p:tgtEl>
                                          <p:spTgt spid="30724"/>
                                        </p:tgtEl>
                                        <p:attrNameLst>
                                          <p:attrName>style.visibility</p:attrName>
                                        </p:attrNameLst>
                                      </p:cBhvr>
                                      <p:to>
                                        <p:strVal val="visible"/>
                                      </p:to>
                                    </p:set>
                                    <p:anim calcmode="lin" valueType="num">
                                      <p:cBhvr>
                                        <p:cTn id="28" dur="500" fill="hold"/>
                                        <p:tgtEl>
                                          <p:spTgt spid="30724"/>
                                        </p:tgtEl>
                                        <p:attrNameLst>
                                          <p:attrName>ppt_x</p:attrName>
                                        </p:attrNameLst>
                                      </p:cBhvr>
                                      <p:tavLst>
                                        <p:tav tm="100000">
                                          <p:val>
                                            <p:strVal val="#ppt_x"/>
                                          </p:val>
                                        </p:tav>
                                        <p:tav>
                                          <p:val>
                                            <p:strVal val="#ppt_x"/>
                                          </p:val>
                                        </p:tav>
                                      </p:tavLst>
                                    </p:anim>
                                    <p:anim calcmode="lin" valueType="num">
                                      <p:cBhvr>
                                        <p:cTn id="29" dur="500" fill="hold"/>
                                        <p:tgtEl>
                                          <p:spTgt spid="30724"/>
                                        </p:tgtEl>
                                        <p:attrNameLst>
                                          <p:attrName>ppt_y</p:attrName>
                                        </p:attrNameLst>
                                      </p:cBhvr>
                                      <p:tavLst>
                                        <p:tav tm="100000">
                                          <p:val>
                                            <p:strVal val="0-#ppt_h/2"/>
                                          </p:val>
                                        </p:tav>
                                        <p:tav>
                                          <p:val>
                                            <p:strVal val="#ppt_y"/>
                                          </p:val>
                                        </p:tav>
                                      </p:tavLst>
                                    </p:anim>
                                  </p:childTnLst>
                                </p:cTn>
                              </p:par>
                            </p:childTnLst>
                          </p:cTn>
                        </p:par>
                        <p:par>
                          <p:cTn id="30" fill="hold" nodeType="afterGroup">
                            <p:stCondLst>
                              <p:cond delay="12500"/>
                            </p:stCondLst>
                            <p:childTnLst>
                              <p:par>
                                <p:cTn id="31" presetID="2" presetClass="entr" presetSubtype="1" fill="hold" nodeType="afterEffect">
                                  <p:stCondLst>
                                    <p:cond delay="0"/>
                                  </p:stCondLst>
                                  <p:childTnLst>
                                    <p:set>
                                      <p:cBhvr additive="repl">
                                        <p:cTn id="32" dur="1" fill="hold">
                                          <p:stCondLst>
                                            <p:cond delay="0"/>
                                          </p:stCondLst>
                                        </p:cTn>
                                        <p:tgtEl>
                                          <p:spTgt spid="30722"/>
                                        </p:tgtEl>
                                        <p:attrNameLst>
                                          <p:attrName>style.visibility</p:attrName>
                                        </p:attrNameLst>
                                      </p:cBhvr>
                                      <p:to>
                                        <p:strVal val="visible"/>
                                      </p:to>
                                    </p:set>
                                    <p:anim calcmode="lin" valueType="num">
                                      <p:cBhvr>
                                        <p:cTn id="33" dur="500" fill="hold"/>
                                        <p:tgtEl>
                                          <p:spTgt spid="30722"/>
                                        </p:tgtEl>
                                        <p:attrNameLst>
                                          <p:attrName>ppt_x</p:attrName>
                                        </p:attrNameLst>
                                      </p:cBhvr>
                                      <p:tavLst>
                                        <p:tav tm="100000">
                                          <p:val>
                                            <p:strVal val="#ppt_x"/>
                                          </p:val>
                                        </p:tav>
                                        <p:tav>
                                          <p:val>
                                            <p:strVal val="#ppt_x"/>
                                          </p:val>
                                        </p:tav>
                                      </p:tavLst>
                                    </p:anim>
                                    <p:anim calcmode="lin" valueType="num">
                                      <p:cBhvr>
                                        <p:cTn id="34" dur="500" fill="hold"/>
                                        <p:tgtEl>
                                          <p:spTgt spid="30722"/>
                                        </p:tgtEl>
                                        <p:attrNameLst>
                                          <p:attrName>ppt_y</p:attrName>
                                        </p:attrNameLst>
                                      </p:cBhvr>
                                      <p:tavLst>
                                        <p:tav tm="100000">
                                          <p:val>
                                            <p:strVal val="0-#ppt_h/2"/>
                                          </p:val>
                                        </p:tav>
                                        <p:tav>
                                          <p:val>
                                            <p:strVal val="#ppt_y"/>
                                          </p:val>
                                        </p:tav>
                                      </p:tavLst>
                                    </p:anim>
                                  </p:childTnLst>
                                </p:cTn>
                              </p:par>
                            </p:childTnLst>
                          </p:cTn>
                        </p:par>
                        <p:par>
                          <p:cTn id="35" fill="hold" nodeType="afterGroup">
                            <p:stCondLst>
                              <p:cond delay="13000"/>
                            </p:stCondLst>
                            <p:childTnLst>
                              <p:par>
                                <p:cTn id="36" presetID="2" presetClass="entr" presetSubtype="4" fill="hold" nodeType="afterEffect">
                                  <p:stCondLst>
                                    <p:cond delay="0"/>
                                  </p:stCondLst>
                                  <p:childTnLst>
                                    <p:set>
                                      <p:cBhvr additive="repl">
                                        <p:cTn id="37" dur="1" fill="hold">
                                          <p:stCondLst>
                                            <p:cond delay="0"/>
                                          </p:stCondLst>
                                        </p:cTn>
                                        <p:tgtEl>
                                          <p:spTgt spid="30734"/>
                                        </p:tgtEl>
                                        <p:attrNameLst>
                                          <p:attrName>style.visibility</p:attrName>
                                        </p:attrNameLst>
                                      </p:cBhvr>
                                      <p:to>
                                        <p:strVal val="visible"/>
                                      </p:to>
                                    </p:set>
                                    <p:anim calcmode="lin" valueType="num">
                                      <p:cBhvr>
                                        <p:cTn id="38" dur="500" fill="hold"/>
                                        <p:tgtEl>
                                          <p:spTgt spid="30734"/>
                                        </p:tgtEl>
                                        <p:attrNameLst>
                                          <p:attrName>ppt_x</p:attrName>
                                        </p:attrNameLst>
                                      </p:cBhvr>
                                      <p:tavLst>
                                        <p:tav tm="100000">
                                          <p:val>
                                            <p:strVal val="#ppt_x"/>
                                          </p:val>
                                        </p:tav>
                                        <p:tav>
                                          <p:val>
                                            <p:strVal val="#ppt_x"/>
                                          </p:val>
                                        </p:tav>
                                      </p:tavLst>
                                    </p:anim>
                                    <p:anim calcmode="lin" valueType="num">
                                      <p:cBhvr>
                                        <p:cTn id="39" dur="500" fill="hold"/>
                                        <p:tgtEl>
                                          <p:spTgt spid="30734"/>
                                        </p:tgtEl>
                                        <p:attrNameLst>
                                          <p:attrName>ppt_y</p:attrName>
                                        </p:attrNameLst>
                                      </p:cBhvr>
                                      <p:tavLst>
                                        <p:tav tm="100000">
                                          <p:val>
                                            <p:strVal val="1+#ppt_h/2"/>
                                          </p:val>
                                        </p:tav>
                                        <p:tav>
                                          <p:val>
                                            <p:strVal val="#ppt_y"/>
                                          </p:val>
                                        </p:tav>
                                      </p:tavLst>
                                    </p:anim>
                                  </p:childTnLst>
                                </p:cTn>
                              </p:par>
                            </p:childTnLst>
                          </p:cTn>
                        </p:par>
                        <p:par>
                          <p:cTn id="40" fill="hold" nodeType="afterGroup">
                            <p:stCondLst>
                              <p:cond delay="16500"/>
                            </p:stCondLst>
                            <p:childTnLst>
                              <p:par>
                                <p:cTn id="41" presetID="17" presetClass="entr" presetSubtype="10" fill="hold" nodeType="afterEffect">
                                  <p:stCondLst>
                                    <p:cond delay="0"/>
                                  </p:stCondLst>
                                  <p:childTnLst>
                                    <p:set>
                                      <p:cBhvr additive="repl">
                                        <p:cTn id="42" dur="1" fill="hold">
                                          <p:stCondLst>
                                            <p:cond delay="0"/>
                                          </p:stCondLst>
                                        </p:cTn>
                                        <p:tgtEl>
                                          <p:spTgt spid="30728"/>
                                        </p:tgtEl>
                                        <p:attrNameLst>
                                          <p:attrName>style.visibility</p:attrName>
                                        </p:attrNameLst>
                                      </p:cBhvr>
                                      <p:to>
                                        <p:strVal val="visible"/>
                                      </p:to>
                                    </p:set>
                                    <p:anim calcmode="lin" valueType="num">
                                      <p:cBhvr additive="repl">
                                        <p:cTn id="43" dur="500" fill="hold"/>
                                        <p:tgtEl>
                                          <p:spTgt spid="30728"/>
                                        </p:tgtEl>
                                        <p:attrNameLst>
                                          <p:attrName>ppt_w</p:attrName>
                                        </p:attrNameLst>
                                      </p:cBhvr>
                                      <p:tavLst>
                                        <p:tav tm="100000">
                                          <p:val>
                                            <p:fltVal val="0"/>
                                          </p:val>
                                        </p:tav>
                                        <p:tav>
                                          <p:val>
                                            <p:strVal val="#ppt_w"/>
                                          </p:val>
                                        </p:tav>
                                      </p:tavLst>
                                    </p:anim>
                                    <p:anim calcmode="lin" valueType="num">
                                      <p:cBhvr additive="repl">
                                        <p:cTn id="44" dur="500" fill="hold"/>
                                        <p:tgtEl>
                                          <p:spTgt spid="30728"/>
                                        </p:tgtEl>
                                        <p:attrNameLst>
                                          <p:attrName>ppt_h</p:attrName>
                                        </p:attrNameLst>
                                      </p:cBhvr>
                                      <p:tavLst>
                                        <p:tav tm="100000">
                                          <p:val>
                                            <p:strVal val="#ppt_h"/>
                                          </p:val>
                                        </p:tav>
                                        <p:tav>
                                          <p:val>
                                            <p:strVal val="#ppt_h"/>
                                          </p:val>
                                        </p:tav>
                                      </p:tavLst>
                                    </p:anim>
                                  </p:childTnLst>
                                </p:cTn>
                              </p:par>
                            </p:childTnLst>
                          </p:cTn>
                        </p:par>
                        <p:par>
                          <p:cTn id="45" fill="hold" nodeType="afterGroup">
                            <p:stCondLst>
                              <p:cond delay="20000"/>
                            </p:stCondLst>
                            <p:childTnLst>
                              <p:par>
                                <p:cTn id="46" presetID="17" presetClass="entr" presetSubtype="10" fill="hold" nodeType="afterEffect">
                                  <p:stCondLst>
                                    <p:cond delay="0"/>
                                  </p:stCondLst>
                                  <p:childTnLst>
                                    <p:set>
                                      <p:cBhvr additive="repl">
                                        <p:cTn id="47" dur="1" fill="hold">
                                          <p:stCondLst>
                                            <p:cond delay="0"/>
                                          </p:stCondLst>
                                        </p:cTn>
                                        <p:tgtEl>
                                          <p:spTgt spid="30727"/>
                                        </p:tgtEl>
                                        <p:attrNameLst>
                                          <p:attrName>style.visibility</p:attrName>
                                        </p:attrNameLst>
                                      </p:cBhvr>
                                      <p:to>
                                        <p:strVal val="visible"/>
                                      </p:to>
                                    </p:set>
                                    <p:anim calcmode="lin" valueType="num">
                                      <p:cBhvr additive="repl">
                                        <p:cTn id="48" dur="500" fill="hold"/>
                                        <p:tgtEl>
                                          <p:spTgt spid="30727"/>
                                        </p:tgtEl>
                                        <p:attrNameLst>
                                          <p:attrName>ppt_w</p:attrName>
                                        </p:attrNameLst>
                                      </p:cBhvr>
                                      <p:tavLst>
                                        <p:tav tm="100000">
                                          <p:val>
                                            <p:fltVal val="0"/>
                                          </p:val>
                                        </p:tav>
                                        <p:tav>
                                          <p:val>
                                            <p:strVal val="#ppt_w"/>
                                          </p:val>
                                        </p:tav>
                                      </p:tavLst>
                                    </p:anim>
                                    <p:anim calcmode="lin" valueType="num">
                                      <p:cBhvr additive="repl">
                                        <p:cTn id="49" dur="500" fill="hold"/>
                                        <p:tgtEl>
                                          <p:spTgt spid="30727"/>
                                        </p:tgtEl>
                                        <p:attrNameLst>
                                          <p:attrName>ppt_h</p:attrName>
                                        </p:attrNameLst>
                                      </p:cBhvr>
                                      <p:tavLst>
                                        <p:tav tm="100000">
                                          <p:val>
                                            <p:strVal val="#ppt_h"/>
                                          </p:val>
                                        </p:tav>
                                        <p:tav>
                                          <p:val>
                                            <p:strVal val="#ppt_h"/>
                                          </p:val>
                                        </p:tav>
                                      </p:tavLst>
                                    </p:anim>
                                  </p:childTnLst>
                                </p:cTn>
                              </p:par>
                            </p:childTnLst>
                          </p:cTn>
                        </p:par>
                        <p:par>
                          <p:cTn id="50" fill="hold" nodeType="afterGroup">
                            <p:stCondLst>
                              <p:cond delay="24500"/>
                            </p:stCondLst>
                            <p:childTnLst>
                              <p:par>
                                <p:cTn id="51" presetID="2" presetClass="entr" presetSubtype="4" fill="hold" nodeType="afterEffect">
                                  <p:stCondLst>
                                    <p:cond delay="0"/>
                                  </p:stCondLst>
                                  <p:childTnLst>
                                    <p:set>
                                      <p:cBhvr additive="repl">
                                        <p:cTn id="52" dur="1" fill="hold">
                                          <p:stCondLst>
                                            <p:cond delay="0"/>
                                          </p:stCondLst>
                                        </p:cTn>
                                        <p:tgtEl>
                                          <p:spTgt spid="30730"/>
                                        </p:tgtEl>
                                        <p:attrNameLst>
                                          <p:attrName>style.visibility</p:attrName>
                                        </p:attrNameLst>
                                      </p:cBhvr>
                                      <p:to>
                                        <p:strVal val="visible"/>
                                      </p:to>
                                    </p:set>
                                    <p:anim calcmode="lin" valueType="num">
                                      <p:cBhvr>
                                        <p:cTn id="53" dur="500" fill="hold"/>
                                        <p:tgtEl>
                                          <p:spTgt spid="30730"/>
                                        </p:tgtEl>
                                        <p:attrNameLst>
                                          <p:attrName>ppt_x</p:attrName>
                                        </p:attrNameLst>
                                      </p:cBhvr>
                                      <p:tavLst>
                                        <p:tav tm="100000">
                                          <p:val>
                                            <p:strVal val="#ppt_x"/>
                                          </p:val>
                                        </p:tav>
                                        <p:tav>
                                          <p:val>
                                            <p:strVal val="#ppt_x"/>
                                          </p:val>
                                        </p:tav>
                                      </p:tavLst>
                                    </p:anim>
                                    <p:anim calcmode="lin" valueType="num">
                                      <p:cBhvr>
                                        <p:cTn id="54" dur="500" fill="hold"/>
                                        <p:tgtEl>
                                          <p:spTgt spid="30730"/>
                                        </p:tgtEl>
                                        <p:attrNameLst>
                                          <p:attrName>ppt_y</p:attrName>
                                        </p:attrNameLst>
                                      </p:cBhvr>
                                      <p:tavLst>
                                        <p:tav tm="100000">
                                          <p:val>
                                            <p:strVal val="1+#ppt_h/2"/>
                                          </p:val>
                                        </p:tav>
                                        <p:tav>
                                          <p:val>
                                            <p:strVal val="#ppt_y"/>
                                          </p:val>
                                        </p:tav>
                                      </p:tavLst>
                                    </p:anim>
                                  </p:childTnLst>
                                </p:cTn>
                              </p:par>
                            </p:childTnLst>
                          </p:cTn>
                        </p:par>
                        <p:par>
                          <p:cTn id="55" fill="hold" nodeType="afterGroup">
                            <p:stCondLst>
                              <p:cond delay="28000"/>
                            </p:stCondLst>
                            <p:childTnLst>
                              <p:par>
                                <p:cTn id="56" presetID="2" presetClass="entr" presetSubtype="2" fill="hold" nodeType="afterEffect">
                                  <p:stCondLst>
                                    <p:cond delay="0"/>
                                  </p:stCondLst>
                                  <p:childTnLst>
                                    <p:set>
                                      <p:cBhvr additive="repl">
                                        <p:cTn id="57" dur="1" fill="hold">
                                          <p:stCondLst>
                                            <p:cond delay="0"/>
                                          </p:stCondLst>
                                        </p:cTn>
                                        <p:tgtEl>
                                          <p:spTgt spid="30729"/>
                                        </p:tgtEl>
                                        <p:attrNameLst>
                                          <p:attrName>style.visibility</p:attrName>
                                        </p:attrNameLst>
                                      </p:cBhvr>
                                      <p:to>
                                        <p:strVal val="visible"/>
                                      </p:to>
                                    </p:set>
                                    <p:anim calcmode="lin" valueType="num">
                                      <p:cBhvr>
                                        <p:cTn id="58" dur="500" fill="hold"/>
                                        <p:tgtEl>
                                          <p:spTgt spid="30729"/>
                                        </p:tgtEl>
                                        <p:attrNameLst>
                                          <p:attrName>ppt_x</p:attrName>
                                        </p:attrNameLst>
                                      </p:cBhvr>
                                      <p:tavLst>
                                        <p:tav tm="100000">
                                          <p:val>
                                            <p:strVal val="1+#ppt_w/2"/>
                                          </p:val>
                                        </p:tav>
                                        <p:tav>
                                          <p:val>
                                            <p:strVal val="#ppt_x"/>
                                          </p:val>
                                        </p:tav>
                                      </p:tavLst>
                                    </p:anim>
                                    <p:anim calcmode="lin" valueType="num">
                                      <p:cBhvr>
                                        <p:cTn id="59" dur="500" fill="hold"/>
                                        <p:tgtEl>
                                          <p:spTgt spid="30729"/>
                                        </p:tgtEl>
                                        <p:attrNameLst>
                                          <p:attrName>ppt_y</p:attrName>
                                        </p:attrNameLst>
                                      </p:cBhvr>
                                      <p:tavLst>
                                        <p:tav tm="100000">
                                          <p:val>
                                            <p:strVal val="#ppt_y"/>
                                          </p:val>
                                        </p:tav>
                                        <p:tav>
                                          <p:val>
                                            <p:strVal val="#ppt_y"/>
                                          </p:val>
                                        </p:tav>
                                      </p:tavLst>
                                    </p:anim>
                                  </p:childTnLst>
                                </p:cTn>
                              </p:par>
                            </p:childTnLst>
                          </p:cTn>
                        </p:par>
                        <p:par>
                          <p:cTn id="60" fill="hold" nodeType="afterGroup">
                            <p:stCondLst>
                              <p:cond delay="28500"/>
                            </p:stCondLst>
                            <p:childTnLst>
                              <p:par>
                                <p:cTn id="61" presetID="7" presetClass="entr" presetSubtype="1" fill="hold" nodeType="afterEffect">
                                  <p:stCondLst>
                                    <p:cond delay="0"/>
                                  </p:stCondLst>
                                  <p:childTnLst>
                                    <p:set>
                                      <p:cBhvr additive="repl">
                                        <p:cTn id="62" dur="1" fill="hold">
                                          <p:stCondLst>
                                            <p:cond delay="0"/>
                                          </p:stCondLst>
                                        </p:cTn>
                                        <p:tgtEl>
                                          <p:spTgt spid="16"/>
                                        </p:tgtEl>
                                        <p:attrNameLst>
                                          <p:attrName>style.visibility</p:attrName>
                                        </p:attrNameLst>
                                      </p:cBhvr>
                                      <p:to>
                                        <p:strVal val="visible"/>
                                      </p:to>
                                    </p:set>
                                    <p:anim calcmode="lin" valueType="num">
                                      <p:cBhvr>
                                        <p:cTn id="63" dur="5000" fill="hold"/>
                                        <p:tgtEl>
                                          <p:spTgt spid="16"/>
                                        </p:tgtEl>
                                        <p:attrNameLst>
                                          <p:attrName>ppt_x</p:attrName>
                                        </p:attrNameLst>
                                      </p:cBhvr>
                                      <p:tavLst>
                                        <p:tav tm="100000">
                                          <p:val>
                                            <p:strVal val="#ppt_x"/>
                                          </p:val>
                                        </p:tav>
                                        <p:tav>
                                          <p:val>
                                            <p:strVal val="#ppt_x"/>
                                          </p:val>
                                        </p:tav>
                                      </p:tavLst>
                                    </p:anim>
                                    <p:anim calcmode="lin" valueType="num">
                                      <p:cBhvr>
                                        <p:cTn id="64" dur="5000" fill="hold"/>
                                        <p:tgtEl>
                                          <p:spTgt spid="16"/>
                                        </p:tgtEl>
                                        <p:attrNameLst>
                                          <p:attrName>ppt_y</p:attrName>
                                        </p:attrNameLst>
                                      </p:cBhvr>
                                      <p:tavLst>
                                        <p:tav tm="100000">
                                          <p:val>
                                            <p:strVal val="0-#ppt_h/2"/>
                                          </p:val>
                                        </p:tav>
                                        <p:tav>
                                          <p:val>
                                            <p:strVal val="#ppt_y"/>
                                          </p:val>
                                        </p:tav>
                                      </p:tavLst>
                                    </p:anim>
                                  </p:childTnLst>
                                </p:cTn>
                              </p:par>
                            </p:childTnLst>
                          </p:cTn>
                        </p:par>
                        <p:par>
                          <p:cTn id="65" fill="hold" nodeType="afterGroup">
                            <p:stCondLst>
                              <p:cond delay="33500"/>
                            </p:stCondLst>
                            <p:childTnLst>
                              <p:par>
                                <p:cTn id="66" presetID="7" presetClass="entr" presetSubtype="1" fill="hold" nodeType="afterEffect">
                                  <p:stCondLst>
                                    <p:cond delay="0"/>
                                  </p:stCondLst>
                                  <p:childTnLst>
                                    <p:set>
                                      <p:cBhvr additive="repl">
                                        <p:cTn id="67" dur="1" fill="hold">
                                          <p:stCondLst>
                                            <p:cond delay="0"/>
                                          </p:stCondLst>
                                        </p:cTn>
                                        <p:tgtEl>
                                          <p:spTgt spid="30731"/>
                                        </p:tgtEl>
                                        <p:attrNameLst>
                                          <p:attrName>style.visibility</p:attrName>
                                        </p:attrNameLst>
                                      </p:cBhvr>
                                      <p:to>
                                        <p:strVal val="visible"/>
                                      </p:to>
                                    </p:set>
                                    <p:anim calcmode="lin" valueType="num">
                                      <p:cBhvr>
                                        <p:cTn id="68" dur="5000" fill="hold"/>
                                        <p:tgtEl>
                                          <p:spTgt spid="30731"/>
                                        </p:tgtEl>
                                        <p:attrNameLst>
                                          <p:attrName>ppt_x</p:attrName>
                                        </p:attrNameLst>
                                      </p:cBhvr>
                                      <p:tavLst>
                                        <p:tav tm="100000">
                                          <p:val>
                                            <p:strVal val="#ppt_x"/>
                                          </p:val>
                                        </p:tav>
                                        <p:tav>
                                          <p:val>
                                            <p:strVal val="#ppt_x"/>
                                          </p:val>
                                        </p:tav>
                                      </p:tavLst>
                                    </p:anim>
                                    <p:anim calcmode="lin" valueType="num">
                                      <p:cBhvr>
                                        <p:cTn id="69" dur="5000" fill="hold"/>
                                        <p:tgtEl>
                                          <p:spTgt spid="30731"/>
                                        </p:tgtEl>
                                        <p:attrNameLst>
                                          <p:attrName>ppt_y</p:attrName>
                                        </p:attrNameLst>
                                      </p:cBhvr>
                                      <p:tavLst>
                                        <p:tav tm="100000">
                                          <p:val>
                                            <p:strVal val="0-#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673" name="Picture 2" descr="Bethany"/>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698750" y="0"/>
            <a:ext cx="6237288"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2674" name="Rectangle 3"/>
          <p:cNvSpPr>
            <a:spLocks noGrp="1" noChangeArrowheads="1"/>
          </p:cNvSpPr>
          <p:nvPr>
            <p:ph type="title"/>
          </p:nvPr>
        </p:nvSpPr>
        <p:spPr>
          <a:xfrm>
            <a:off x="0" y="5410200"/>
            <a:ext cx="2698750" cy="1447800"/>
          </a:xfrm>
        </p:spPr>
        <p:txBody>
          <a:bodyPr/>
          <a:lstStyle/>
          <a:p>
            <a:pPr eaLnBrk="1" hangingPunct="1"/>
            <a:r>
              <a:rPr lang="en-US" altLang="zh-CN">
                <a:latin typeface="Arial" charset="0"/>
              </a:rPr>
              <a:t>Bethany Ruins</a:t>
            </a:r>
            <a:endParaRPr lang="en-US">
              <a:latin typeface="Arial"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98710" y="4087113"/>
            <a:ext cx="5265810" cy="1759435"/>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TRIUMPHAL ENTRY</a:t>
            </a:r>
            <a:r>
              <a:rPr kumimoji="0" lang="en-US" sz="3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 </a:t>
            </a:r>
            <a:r>
              <a:rPr kumimoji="0" lang="en-US" sz="25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(Palm Sunday)</a:t>
            </a:r>
            <a:endParaRPr kumimoji="0" lang="en-US" sz="38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3" descr="16_Lost_Coin_1024.jpg                                          00D2328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8867" y="50889"/>
            <a:ext cx="2079808" cy="1099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98710" y="87079"/>
            <a:ext cx="5284787" cy="2429270"/>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Matthew 21:1-11</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Mark 11:1-11</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19:28-44</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John 12:12-19</a:t>
            </a:r>
          </a:p>
        </p:txBody>
      </p:sp>
      <p:sp>
        <p:nvSpPr>
          <p:cNvPr id="9" name="TextBox 8"/>
          <p:cNvSpPr txBox="1"/>
          <p:nvPr/>
        </p:nvSpPr>
        <p:spPr>
          <a:xfrm>
            <a:off x="198710" y="3783455"/>
            <a:ext cx="3092282" cy="418647"/>
          </a:xfrm>
          <a:prstGeom prst="rect">
            <a:avLst/>
          </a:prstGeom>
          <a:noFill/>
        </p:spPr>
        <p:txBody>
          <a:bodyPr wrap="none" lIns="64212" tIns="32103" rIns="64212" bIns="32103">
            <a:spAutoFit/>
          </a:bodyPr>
          <a:lstStyle/>
          <a:p>
            <a:pPr marL="0" marR="0" lvl="0" indent="0" algn="l" defTabSz="321247" rtl="0" eaLnBrk="0" fontAlgn="base" latinLnBrk="0" hangingPunct="0">
              <a:lnSpc>
                <a:spcPct val="100000"/>
              </a:lnSpc>
              <a:spcBef>
                <a:spcPct val="0"/>
              </a:spcBef>
              <a:spcAft>
                <a:spcPct val="0"/>
              </a:spcAft>
              <a:buClrTx/>
              <a:buSzTx/>
              <a:buFontTx/>
              <a:buNone/>
              <a:tabLst/>
              <a:defRPr/>
            </a:pPr>
            <a:r>
              <a:rPr kumimoji="0" lang="en-US" sz="2300" b="1" i="0" u="none" strike="noStrike" kern="1200" cap="none" spc="0" normalizeH="0" baseline="0" noProof="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DejaVu Sans" charset="0"/>
              </a:rPr>
              <a:t>THE EASTER STORY</a:t>
            </a:r>
          </a:p>
        </p:txBody>
      </p:sp>
    </p:spTree>
    <p:extLst>
      <p:ext uri="{BB962C8B-B14F-4D97-AF65-F5344CB8AC3E}">
        <p14:creationId xmlns:p14="http://schemas.microsoft.com/office/powerpoint/2010/main" val="5037778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93F5EAA-1655-4267-197E-436D095D3C18}"/>
              </a:ext>
            </a:extLst>
          </p:cNvPr>
          <p:cNvSpPr txBox="1"/>
          <p:nvPr/>
        </p:nvSpPr>
        <p:spPr>
          <a:xfrm>
            <a:off x="89756" y="3645024"/>
            <a:ext cx="8964488"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As Jesus and his disciples approached Jerusalem, they came to the towns of Bethphage and Bethany on the Mount of Olives.</a:t>
            </a:r>
          </a:p>
          <a:p>
            <a:pPr marL="0" marR="0" lvl="0" indent="0" algn="l" defTabSz="913410"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sp>
        <p:nvSpPr>
          <p:cNvPr id="4" name="TextBox 3">
            <a:extLst>
              <a:ext uri="{FF2B5EF4-FFF2-40B4-BE49-F238E27FC236}">
                <a16:creationId xmlns:a16="http://schemas.microsoft.com/office/drawing/2014/main" id="{E39361F6-4669-2DE8-6AB6-34A468F9F536}"/>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Mark 11:1-11</a:t>
            </a:r>
          </a:p>
        </p:txBody>
      </p:sp>
    </p:spTree>
    <p:extLst>
      <p:ext uri="{BB962C8B-B14F-4D97-AF65-F5344CB8AC3E}">
        <p14:creationId xmlns:p14="http://schemas.microsoft.com/office/powerpoint/2010/main" val="7789639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But straying has a price.</a:t>
            </a:r>
          </a:p>
        </p:txBody>
      </p:sp>
      <p:pic>
        <p:nvPicPr>
          <p:cNvPr id="7170" name="Picture 2" descr="When he was found, Chris was carrying years worth of wool on his body, making it difficult for him to walk. ">
            <a:extLst>
              <a:ext uri="{FF2B5EF4-FFF2-40B4-BE49-F238E27FC236}">
                <a16:creationId xmlns:a16="http://schemas.microsoft.com/office/drawing/2014/main" id="{54673ED3-89A7-D14B-B49B-CBF4B647CB4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68760"/>
            <a:ext cx="9144000"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09174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197D8597-5234-1DDC-E78B-4246986326D4}"/>
              </a:ext>
            </a:extLst>
          </p:cNvPr>
          <p:cNvSpPr txBox="1"/>
          <p:nvPr/>
        </p:nvSpPr>
        <p:spPr>
          <a:xfrm>
            <a:off x="5364088" y="332656"/>
            <a:ext cx="3779912" cy="3600840"/>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Jesus sent two of them on ahead. </a:t>
            </a: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2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“Go into that village over there,” he told them.</a:t>
            </a:r>
          </a:p>
        </p:txBody>
      </p:sp>
    </p:spTree>
    <p:extLst>
      <p:ext uri="{BB962C8B-B14F-4D97-AF65-F5344CB8AC3E}">
        <p14:creationId xmlns:p14="http://schemas.microsoft.com/office/powerpoint/2010/main" val="40865786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519792C-36F0-F8E2-B257-970ECD9F077B}"/>
              </a:ext>
            </a:extLst>
          </p:cNvPr>
          <p:cNvSpPr txBox="1"/>
          <p:nvPr/>
        </p:nvSpPr>
        <p:spPr>
          <a:xfrm>
            <a:off x="174105" y="166641"/>
            <a:ext cx="3275857" cy="6524718"/>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“As soon as you enter it, you will see a young donkey tied there that no one has ever ridden. Untie it and bring it here.</a:t>
            </a:r>
          </a:p>
          <a:p>
            <a:pPr marL="0" marR="0" lvl="0" indent="0" algn="l" defTabSz="913410"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sp>
        <p:nvSpPr>
          <p:cNvPr id="4" name="TextBox 3">
            <a:extLst>
              <a:ext uri="{FF2B5EF4-FFF2-40B4-BE49-F238E27FC236}">
                <a16:creationId xmlns:a16="http://schemas.microsoft.com/office/drawing/2014/main" id="{AB230A7B-6C05-E93F-5C2E-7179015A5D3C}"/>
              </a:ext>
            </a:extLst>
          </p:cNvPr>
          <p:cNvSpPr txBox="1"/>
          <p:nvPr/>
        </p:nvSpPr>
        <p:spPr>
          <a:xfrm>
            <a:off x="5868144" y="1317277"/>
            <a:ext cx="3082627" cy="5980856"/>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3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If anyone asks, ‘What are you doing?’ just say, ‘The Lord needs it and will return it soon.’”</a:t>
            </a:r>
          </a:p>
          <a:p>
            <a:pPr marL="0" marR="0" lvl="0" indent="0" algn="r" defTabSz="913410"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spTree>
    <p:extLst>
      <p:ext uri="{BB962C8B-B14F-4D97-AF65-F5344CB8AC3E}">
        <p14:creationId xmlns:p14="http://schemas.microsoft.com/office/powerpoint/2010/main" val="38867366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BC05EEFB-8298-ABFD-E6D7-285E8198B791}"/>
              </a:ext>
            </a:extLst>
          </p:cNvPr>
          <p:cNvSpPr txBox="1"/>
          <p:nvPr/>
        </p:nvSpPr>
        <p:spPr>
          <a:xfrm>
            <a:off x="278632" y="4149080"/>
            <a:ext cx="8856984" cy="184651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4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 two disciples left and found the colt standing in the street, tied outside the front door.</a:t>
            </a:r>
          </a:p>
        </p:txBody>
      </p:sp>
    </p:spTree>
    <p:extLst>
      <p:ext uri="{BB962C8B-B14F-4D97-AF65-F5344CB8AC3E}">
        <p14:creationId xmlns:p14="http://schemas.microsoft.com/office/powerpoint/2010/main" val="13144283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FE2DE9DC-B27D-EEDF-C42D-DA2409F5EEB2}"/>
              </a:ext>
            </a:extLst>
          </p:cNvPr>
          <p:cNvSpPr txBox="1"/>
          <p:nvPr/>
        </p:nvSpPr>
        <p:spPr>
          <a:xfrm>
            <a:off x="251521" y="260648"/>
            <a:ext cx="3744416"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5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As they were untying it, some bystanders demanded…</a:t>
            </a:r>
          </a:p>
        </p:txBody>
      </p:sp>
    </p:spTree>
    <p:extLst>
      <p:ext uri="{BB962C8B-B14F-4D97-AF65-F5344CB8AC3E}">
        <p14:creationId xmlns:p14="http://schemas.microsoft.com/office/powerpoint/2010/main" val="29023846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E85C17F-1D01-FF67-4620-03F1E14ADD18}"/>
              </a:ext>
            </a:extLst>
          </p:cNvPr>
          <p:cNvSpPr txBox="1"/>
          <p:nvPr/>
        </p:nvSpPr>
        <p:spPr>
          <a:xfrm>
            <a:off x="359532" y="4077072"/>
            <a:ext cx="8424936"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“What are you doing, untying that colt?” </a:t>
            </a: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6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They said what Jesus had told them to say, and they were permitted to take it.</a:t>
            </a:r>
          </a:p>
        </p:txBody>
      </p:sp>
    </p:spTree>
    <p:extLst>
      <p:ext uri="{BB962C8B-B14F-4D97-AF65-F5344CB8AC3E}">
        <p14:creationId xmlns:p14="http://schemas.microsoft.com/office/powerpoint/2010/main" val="26641252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4CEC043A-F6E6-779B-7A05-D1C24D3A946B}"/>
              </a:ext>
            </a:extLst>
          </p:cNvPr>
          <p:cNvSpPr txBox="1"/>
          <p:nvPr/>
        </p:nvSpPr>
        <p:spPr>
          <a:xfrm>
            <a:off x="2267744" y="5373216"/>
            <a:ext cx="6714492" cy="126173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7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Then they brought the colt to Jesus...</a:t>
            </a:r>
          </a:p>
        </p:txBody>
      </p:sp>
    </p:spTree>
    <p:extLst>
      <p:ext uri="{BB962C8B-B14F-4D97-AF65-F5344CB8AC3E}">
        <p14:creationId xmlns:p14="http://schemas.microsoft.com/office/powerpoint/2010/main" val="24005559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301BC6F2-DC12-0325-66DE-D91D58D95A45}"/>
              </a:ext>
            </a:extLst>
          </p:cNvPr>
          <p:cNvSpPr txBox="1"/>
          <p:nvPr/>
        </p:nvSpPr>
        <p:spPr>
          <a:xfrm>
            <a:off x="251520" y="5373216"/>
            <a:ext cx="8964488" cy="126173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…and threw their garments over it, and he sat on it.</a:t>
            </a:r>
          </a:p>
        </p:txBody>
      </p:sp>
    </p:spTree>
    <p:extLst>
      <p:ext uri="{BB962C8B-B14F-4D97-AF65-F5344CB8AC3E}">
        <p14:creationId xmlns:p14="http://schemas.microsoft.com/office/powerpoint/2010/main" val="20049791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5F663F8F-B0D3-9AC8-4A90-2C26E71E26FE}"/>
              </a:ext>
            </a:extLst>
          </p:cNvPr>
          <p:cNvSpPr txBox="1"/>
          <p:nvPr/>
        </p:nvSpPr>
        <p:spPr>
          <a:xfrm>
            <a:off x="3779912" y="548680"/>
            <a:ext cx="4068960" cy="5905096"/>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8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Many in the crowd spread their garments on the road ahead of him, and others spread leafy branches they had cut in the fields.</a:t>
            </a:r>
          </a:p>
        </p:txBody>
      </p:sp>
    </p:spTree>
    <p:extLst>
      <p:ext uri="{BB962C8B-B14F-4D97-AF65-F5344CB8AC3E}">
        <p14:creationId xmlns:p14="http://schemas.microsoft.com/office/powerpoint/2010/main" val="14562493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C53F6C82-DA62-2340-A5BF-307F54C0C21E}"/>
              </a:ext>
            </a:extLst>
          </p:cNvPr>
          <p:cNvSpPr txBox="1"/>
          <p:nvPr/>
        </p:nvSpPr>
        <p:spPr>
          <a:xfrm>
            <a:off x="179512" y="4509120"/>
            <a:ext cx="8784976" cy="184651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9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Jesus was in the center of the procession, and the people all around him were shouting…</a:t>
            </a:r>
          </a:p>
        </p:txBody>
      </p:sp>
    </p:spTree>
    <p:extLst>
      <p:ext uri="{BB962C8B-B14F-4D97-AF65-F5344CB8AC3E}">
        <p14:creationId xmlns:p14="http://schemas.microsoft.com/office/powerpoint/2010/main" val="12733333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2866A58-41FF-B114-5260-3DDCA29A5F36}"/>
              </a:ext>
            </a:extLst>
          </p:cNvPr>
          <p:cNvSpPr txBox="1"/>
          <p:nvPr/>
        </p:nvSpPr>
        <p:spPr>
          <a:xfrm>
            <a:off x="3554661" y="19348"/>
            <a:ext cx="5572819"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“Praise God!</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Blessings on the one who comes in the name of the L</a:t>
            </a:r>
            <a:r>
              <a:rPr kumimoji="0" lang="en-US" sz="36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ORD</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t>
            </a:r>
          </a:p>
        </p:txBody>
      </p:sp>
    </p:spTree>
    <p:extLst>
      <p:ext uri="{BB962C8B-B14F-4D97-AF65-F5344CB8AC3E}">
        <p14:creationId xmlns:p14="http://schemas.microsoft.com/office/powerpoint/2010/main" val="17467599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charset="0"/>
              <a:ea typeface="ＭＳ Ｐゴシック" charset="0"/>
            </a:endParaRPr>
          </a:p>
        </p:txBody>
      </p:sp>
      <p:grpSp>
        <p:nvGrpSpPr>
          <p:cNvPr id="3" name="Group 2"/>
          <p:cNvGrpSpPr/>
          <p:nvPr/>
        </p:nvGrpSpPr>
        <p:grpSpPr>
          <a:xfrm>
            <a:off x="0" y="0"/>
            <a:ext cx="9144000" cy="5075794"/>
            <a:chOff x="0" y="0"/>
            <a:chExt cx="9144000" cy="5075794"/>
          </a:xfrm>
        </p:grpSpPr>
        <p:pic>
          <p:nvPicPr>
            <p:cNvPr id="2" name="Picture 1" descr="Screen Shot 2017-01-27 at 9.10.01 AM.png"/>
            <p:cNvPicPr>
              <a:picLocks noChangeAspect="1"/>
            </p:cNvPicPr>
            <p:nvPr/>
          </p:nvPicPr>
          <p:blipFill rotWithShape="1">
            <a:blip r:embed="rId3">
              <a:extLst>
                <a:ext uri="{28A0092B-C50C-407E-A947-70E740481C1C}">
                  <a14:useLocalDpi xmlns:a14="http://schemas.microsoft.com/office/drawing/2010/main" val="0"/>
                </a:ext>
              </a:extLst>
            </a:blip>
            <a:srcRect l="29086" t="17710" r="14969" b="27060"/>
            <a:stretch/>
          </p:blipFill>
          <p:spPr>
            <a:xfrm>
              <a:off x="0" y="0"/>
              <a:ext cx="9144000" cy="5075794"/>
            </a:xfrm>
            <a:prstGeom prst="rect">
              <a:avLst/>
            </a:prstGeom>
          </p:spPr>
        </p:pic>
        <p:pic>
          <p:nvPicPr>
            <p:cNvPr id="6" name="Picture 5" descr="Screen Shot 2017-01-27 at 9.10.01 AM.png"/>
            <p:cNvPicPr>
              <a:picLocks noChangeAspect="1"/>
            </p:cNvPicPr>
            <p:nvPr/>
          </p:nvPicPr>
          <p:blipFill rotWithShape="1">
            <a:blip r:embed="rId3">
              <a:extLst>
                <a:ext uri="{28A0092B-C50C-407E-A947-70E740481C1C}">
                  <a14:useLocalDpi xmlns:a14="http://schemas.microsoft.com/office/drawing/2010/main" val="0"/>
                </a:ext>
              </a:extLst>
            </a:blip>
            <a:srcRect l="58478" t="17710" r="24371" b="77760"/>
            <a:stretch/>
          </p:blipFill>
          <p:spPr>
            <a:xfrm>
              <a:off x="4804118" y="2004508"/>
              <a:ext cx="2803295" cy="416380"/>
            </a:xfrm>
            <a:prstGeom prst="rect">
              <a:avLst/>
            </a:prstGeom>
          </p:spPr>
        </p:pic>
        <p:pic>
          <p:nvPicPr>
            <p:cNvPr id="7" name="Picture 6" descr="Screen Shot 2017-01-27 at 9.10.01 AM.png"/>
            <p:cNvPicPr>
              <a:picLocks noChangeAspect="1"/>
            </p:cNvPicPr>
            <p:nvPr/>
          </p:nvPicPr>
          <p:blipFill rotWithShape="1">
            <a:blip r:embed="rId3">
              <a:extLst>
                <a:ext uri="{28A0092B-C50C-407E-A947-70E740481C1C}">
                  <a14:useLocalDpi xmlns:a14="http://schemas.microsoft.com/office/drawing/2010/main" val="0"/>
                </a:ext>
              </a:extLst>
            </a:blip>
            <a:srcRect l="58478" t="17710" r="24371" b="77760"/>
            <a:stretch/>
          </p:blipFill>
          <p:spPr>
            <a:xfrm>
              <a:off x="4788024" y="1684540"/>
              <a:ext cx="2803295" cy="416380"/>
            </a:xfrm>
            <a:prstGeom prst="rect">
              <a:avLst/>
            </a:prstGeom>
          </p:spPr>
        </p:pic>
        <p:pic>
          <p:nvPicPr>
            <p:cNvPr id="8" name="Picture 7" descr="Screen Shot 2017-01-27 at 9.10.01 AM.png"/>
            <p:cNvPicPr>
              <a:picLocks noChangeAspect="1"/>
            </p:cNvPicPr>
            <p:nvPr/>
          </p:nvPicPr>
          <p:blipFill rotWithShape="1">
            <a:blip r:embed="rId3">
              <a:extLst>
                <a:ext uri="{28A0092B-C50C-407E-A947-70E740481C1C}">
                  <a14:useLocalDpi xmlns:a14="http://schemas.microsoft.com/office/drawing/2010/main" val="0"/>
                </a:ext>
              </a:extLst>
            </a:blip>
            <a:srcRect l="58478" t="17710" r="24371" b="77760"/>
            <a:stretch/>
          </p:blipFill>
          <p:spPr>
            <a:xfrm>
              <a:off x="4804118" y="1364571"/>
              <a:ext cx="2803295" cy="416380"/>
            </a:xfrm>
            <a:prstGeom prst="rect">
              <a:avLst/>
            </a:prstGeom>
          </p:spPr>
        </p:pic>
        <p:pic>
          <p:nvPicPr>
            <p:cNvPr id="9" name="Picture 8" descr="Screen Shot 2017-01-27 at 9.10.01 AM.png"/>
            <p:cNvPicPr>
              <a:picLocks noChangeAspect="1"/>
            </p:cNvPicPr>
            <p:nvPr/>
          </p:nvPicPr>
          <p:blipFill rotWithShape="1">
            <a:blip r:embed="rId3">
              <a:extLst>
                <a:ext uri="{28A0092B-C50C-407E-A947-70E740481C1C}">
                  <a14:useLocalDpi xmlns:a14="http://schemas.microsoft.com/office/drawing/2010/main" val="0"/>
                </a:ext>
              </a:extLst>
            </a:blip>
            <a:srcRect l="58478" t="17710" r="24371" b="77760"/>
            <a:stretch/>
          </p:blipFill>
          <p:spPr>
            <a:xfrm>
              <a:off x="4788024" y="1044602"/>
              <a:ext cx="2803295" cy="416380"/>
            </a:xfrm>
            <a:prstGeom prst="rect">
              <a:avLst/>
            </a:prstGeom>
          </p:spPr>
        </p:pic>
        <p:pic>
          <p:nvPicPr>
            <p:cNvPr id="10" name="Picture 9" descr="Screen Shot 2017-01-27 at 9.10.01 AM.png"/>
            <p:cNvPicPr>
              <a:picLocks noChangeAspect="1"/>
            </p:cNvPicPr>
            <p:nvPr/>
          </p:nvPicPr>
          <p:blipFill rotWithShape="1">
            <a:blip r:embed="rId3">
              <a:extLst>
                <a:ext uri="{28A0092B-C50C-407E-A947-70E740481C1C}">
                  <a14:useLocalDpi xmlns:a14="http://schemas.microsoft.com/office/drawing/2010/main" val="0"/>
                </a:ext>
              </a:extLst>
            </a:blip>
            <a:srcRect l="58478" t="17710" r="24371" b="77760"/>
            <a:stretch/>
          </p:blipFill>
          <p:spPr>
            <a:xfrm>
              <a:off x="4804118" y="724633"/>
              <a:ext cx="2803295" cy="416380"/>
            </a:xfrm>
            <a:prstGeom prst="rect">
              <a:avLst/>
            </a:prstGeom>
          </p:spPr>
        </p:pic>
        <p:pic>
          <p:nvPicPr>
            <p:cNvPr id="11" name="Picture 10" descr="Screen Shot 2017-01-27 at 9.10.01 AM.png"/>
            <p:cNvPicPr>
              <a:picLocks noChangeAspect="1"/>
            </p:cNvPicPr>
            <p:nvPr/>
          </p:nvPicPr>
          <p:blipFill rotWithShape="1">
            <a:blip r:embed="rId3">
              <a:extLst>
                <a:ext uri="{28A0092B-C50C-407E-A947-70E740481C1C}">
                  <a14:useLocalDpi xmlns:a14="http://schemas.microsoft.com/office/drawing/2010/main" val="0"/>
                </a:ext>
              </a:extLst>
            </a:blip>
            <a:srcRect l="58478" t="17710" r="24371" b="77760"/>
            <a:stretch/>
          </p:blipFill>
          <p:spPr>
            <a:xfrm>
              <a:off x="4788024" y="404664"/>
              <a:ext cx="2803295" cy="416380"/>
            </a:xfrm>
            <a:prstGeom prst="rect">
              <a:avLst/>
            </a:prstGeom>
          </p:spPr>
        </p:pic>
      </p:grpSp>
      <p:sp>
        <p:nvSpPr>
          <p:cNvPr id="265219" name="Title 2"/>
          <p:cNvSpPr>
            <a:spLocks noGrp="1"/>
          </p:cNvSpPr>
          <p:nvPr>
            <p:ph type="title" idx="4294967295"/>
          </p:nvPr>
        </p:nvSpPr>
        <p:spPr>
          <a:xfrm>
            <a:off x="7236" y="5085185"/>
            <a:ext cx="9144000" cy="864096"/>
          </a:xfrm>
        </p:spPr>
        <p:txBody>
          <a:bodyPr/>
          <a:lstStyle/>
          <a:p>
            <a:r>
              <a:rPr lang="en-US" sz="6000" dirty="0">
                <a:latin typeface="Arial" charset="0"/>
                <a:ea typeface="Osaka" charset="0"/>
                <a:cs typeface="Arial" charset="0"/>
              </a:rPr>
              <a:t>Luke 15:7</a:t>
            </a:r>
          </a:p>
        </p:txBody>
      </p:sp>
      <p:sp>
        <p:nvSpPr>
          <p:cNvPr id="4" name="Title 2"/>
          <p:cNvSpPr txBox="1">
            <a:spLocks/>
          </p:cNvSpPr>
          <p:nvPr/>
        </p:nvSpPr>
        <p:spPr bwMode="auto">
          <a:xfrm>
            <a:off x="4572000" y="1"/>
            <a:ext cx="3168352" cy="24928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8" tIns="45704" rIns="91408" bIns="45704"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04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08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12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17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charset="0"/>
                <a:ea typeface="Osaka" charset="0"/>
                <a:cs typeface="Arial" charset="0"/>
              </a:rPr>
              <a:t>Just so, I tell you, there will be more joy in heaven over </a:t>
            </a:r>
            <a:br>
              <a:rPr kumimoji="0" lang="en-US" sz="2000" b="1" i="0" u="none" strike="noStrike" kern="1200" cap="none" spc="0" normalizeH="0" baseline="0" noProof="0" dirty="0">
                <a:ln>
                  <a:noFill/>
                </a:ln>
                <a:solidFill>
                  <a:srgbClr val="FFFFFF"/>
                </a:solidFill>
                <a:effectLst/>
                <a:uLnTx/>
                <a:uFillTx/>
                <a:latin typeface="Arial" charset="0"/>
                <a:ea typeface="Osaka" charset="0"/>
                <a:cs typeface="Arial" charset="0"/>
              </a:rPr>
            </a:br>
            <a:r>
              <a:rPr kumimoji="0" lang="en-US" sz="2800" b="1" i="0" u="none" strike="noStrike" kern="1200" cap="none" spc="0" normalizeH="0" baseline="0" noProof="0" dirty="0">
                <a:ln>
                  <a:noFill/>
                </a:ln>
                <a:solidFill>
                  <a:srgbClr val="FFFF00"/>
                </a:solidFill>
                <a:effectLst/>
                <a:uLnTx/>
                <a:uFillTx/>
                <a:latin typeface="Arial" charset="0"/>
                <a:ea typeface="Osaka" charset="0"/>
                <a:cs typeface="Arial" charset="0"/>
              </a:rPr>
              <a:t>ONE SINNER WHO REPENTS </a:t>
            </a:r>
            <a:br>
              <a:rPr kumimoji="0" lang="en-US" sz="2800" b="1" i="0" u="none" strike="noStrike" kern="1200" cap="none" spc="0" normalizeH="0" baseline="0" noProof="0" dirty="0">
                <a:ln>
                  <a:noFill/>
                </a:ln>
                <a:solidFill>
                  <a:srgbClr val="FFFFFF"/>
                </a:solidFill>
                <a:effectLst/>
                <a:uLnTx/>
                <a:uFillTx/>
                <a:latin typeface="Arial" charset="0"/>
                <a:ea typeface="Osaka" charset="0"/>
                <a:cs typeface="Arial" charset="0"/>
              </a:rPr>
            </a:br>
            <a:r>
              <a:rPr kumimoji="0" lang="en-US" sz="2000" b="1" i="0" u="none" strike="noStrike" kern="1200" cap="none" spc="0" normalizeH="0" baseline="0" noProof="0" dirty="0">
                <a:ln>
                  <a:noFill/>
                </a:ln>
                <a:solidFill>
                  <a:srgbClr val="FFFFFF"/>
                </a:solidFill>
                <a:effectLst/>
                <a:uLnTx/>
                <a:uFillTx/>
                <a:latin typeface="Arial" charset="0"/>
                <a:ea typeface="Osaka" charset="0"/>
                <a:cs typeface="Arial" charset="0"/>
              </a:rPr>
              <a:t>than over 99 righteous persons who need no repentance.</a:t>
            </a:r>
          </a:p>
        </p:txBody>
      </p:sp>
      <p:sp>
        <p:nvSpPr>
          <p:cNvPr id="13" name="Title 2"/>
          <p:cNvSpPr txBox="1">
            <a:spLocks/>
          </p:cNvSpPr>
          <p:nvPr/>
        </p:nvSpPr>
        <p:spPr bwMode="auto">
          <a:xfrm>
            <a:off x="5946565" y="6516554"/>
            <a:ext cx="3168352" cy="332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8" tIns="45704" rIns="91408" bIns="45704"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04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08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12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17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1200" b="1" i="1" u="none" strike="noStrike" kern="1200" cap="none" spc="0" normalizeH="0" baseline="0" noProof="0" dirty="0">
                <a:ln>
                  <a:noFill/>
                </a:ln>
                <a:solidFill>
                  <a:srgbClr val="FFFFFF"/>
                </a:solidFill>
                <a:effectLst/>
                <a:uLnTx/>
                <a:uFillTx/>
                <a:latin typeface="Arial" charset="0"/>
                <a:ea typeface="Osaka" charset="0"/>
                <a:cs typeface="Arial" charset="0"/>
              </a:rPr>
              <a:t>Adapted from Logos Bible Software</a:t>
            </a:r>
          </a:p>
        </p:txBody>
      </p:sp>
    </p:spTree>
    <p:extLst>
      <p:ext uri="{BB962C8B-B14F-4D97-AF65-F5344CB8AC3E}">
        <p14:creationId xmlns:p14="http://schemas.microsoft.com/office/powerpoint/2010/main" val="280728084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D8D89CFD-7B9D-D6EA-5161-420D2EEEC5E2}"/>
              </a:ext>
            </a:extLst>
          </p:cNvPr>
          <p:cNvSpPr txBox="1"/>
          <p:nvPr/>
        </p:nvSpPr>
        <p:spPr>
          <a:xfrm>
            <a:off x="3275856" y="4581128"/>
            <a:ext cx="5284787" cy="1846514"/>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10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Blessings on the coming Kingdom of our ancestor David!</a:t>
            </a:r>
          </a:p>
        </p:txBody>
      </p:sp>
    </p:spTree>
    <p:extLst>
      <p:ext uri="{BB962C8B-B14F-4D97-AF65-F5344CB8AC3E}">
        <p14:creationId xmlns:p14="http://schemas.microsoft.com/office/powerpoint/2010/main" val="18029548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FE67AD1A-D201-39A9-535F-256A3194AA1C}"/>
              </a:ext>
            </a:extLst>
          </p:cNvPr>
          <p:cNvSpPr txBox="1"/>
          <p:nvPr/>
        </p:nvSpPr>
        <p:spPr>
          <a:xfrm>
            <a:off x="395536" y="5085184"/>
            <a:ext cx="5284787" cy="1261739"/>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"Praise God in highest heaven!"</a:t>
            </a:r>
          </a:p>
        </p:txBody>
      </p:sp>
    </p:spTree>
    <p:extLst>
      <p:ext uri="{BB962C8B-B14F-4D97-AF65-F5344CB8AC3E}">
        <p14:creationId xmlns:p14="http://schemas.microsoft.com/office/powerpoint/2010/main" val="37719883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8BF00CE-C322-9858-79EF-D8C0B8577B02}"/>
              </a:ext>
            </a:extLst>
          </p:cNvPr>
          <p:cNvSpPr txBox="1"/>
          <p:nvPr/>
        </p:nvSpPr>
        <p:spPr>
          <a:xfrm>
            <a:off x="107504" y="4149080"/>
            <a:ext cx="7920880"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But some of the Pharisees among the crowd said, “Teacher, rebuke your followers for saying things like that!”</a:t>
            </a:r>
          </a:p>
        </p:txBody>
      </p:sp>
      <p:sp>
        <p:nvSpPr>
          <p:cNvPr id="4" name="TextBox 3">
            <a:extLst>
              <a:ext uri="{FF2B5EF4-FFF2-40B4-BE49-F238E27FC236}">
                <a16:creationId xmlns:a16="http://schemas.microsoft.com/office/drawing/2014/main" id="{C3CAFF6B-E3D4-ADD7-FAA8-CDFC7EB1C17B}"/>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19:39</a:t>
            </a:r>
          </a:p>
        </p:txBody>
      </p:sp>
    </p:spTree>
    <p:extLst>
      <p:ext uri="{BB962C8B-B14F-4D97-AF65-F5344CB8AC3E}">
        <p14:creationId xmlns:p14="http://schemas.microsoft.com/office/powerpoint/2010/main" val="20203340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CF19A877-A0CA-0AB1-6998-51CB6F0EFD48}"/>
              </a:ext>
            </a:extLst>
          </p:cNvPr>
          <p:cNvSpPr txBox="1"/>
          <p:nvPr/>
        </p:nvSpPr>
        <p:spPr>
          <a:xfrm>
            <a:off x="1414612" y="4814575"/>
            <a:ext cx="7549876" cy="184651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He replied, “If they kept quiet, the stones along the road would burst into cheers!”</a:t>
            </a:r>
          </a:p>
        </p:txBody>
      </p:sp>
      <p:sp>
        <p:nvSpPr>
          <p:cNvPr id="5" name="TextBox 4">
            <a:extLst>
              <a:ext uri="{FF2B5EF4-FFF2-40B4-BE49-F238E27FC236}">
                <a16:creationId xmlns:a16="http://schemas.microsoft.com/office/drawing/2014/main" id="{FCB33056-1056-5FF5-42ED-E61A2C4097D1}"/>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19:40</a:t>
            </a:r>
          </a:p>
        </p:txBody>
      </p:sp>
    </p:spTree>
    <p:extLst>
      <p:ext uri="{BB962C8B-B14F-4D97-AF65-F5344CB8AC3E}">
        <p14:creationId xmlns:p14="http://schemas.microsoft.com/office/powerpoint/2010/main" val="15030667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D5EC66C3-3A80-EDC1-6442-7316B4F2EF50}"/>
              </a:ext>
            </a:extLst>
          </p:cNvPr>
          <p:cNvSpPr txBox="1"/>
          <p:nvPr/>
        </p:nvSpPr>
        <p:spPr>
          <a:xfrm>
            <a:off x="215516" y="5157192"/>
            <a:ext cx="8712968" cy="126173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But as he came closer to Jerusalem and saw the city ahead…</a:t>
            </a:r>
          </a:p>
        </p:txBody>
      </p:sp>
      <p:sp>
        <p:nvSpPr>
          <p:cNvPr id="5" name="TextBox 4">
            <a:extLst>
              <a:ext uri="{FF2B5EF4-FFF2-40B4-BE49-F238E27FC236}">
                <a16:creationId xmlns:a16="http://schemas.microsoft.com/office/drawing/2014/main" id="{116F5B06-3BBF-2A68-6E48-9CB391C17534}"/>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19:41</a:t>
            </a:r>
          </a:p>
        </p:txBody>
      </p:sp>
    </p:spTree>
    <p:extLst>
      <p:ext uri="{BB962C8B-B14F-4D97-AF65-F5344CB8AC3E}">
        <p14:creationId xmlns:p14="http://schemas.microsoft.com/office/powerpoint/2010/main" val="10486111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1A51C5A-0632-6715-5F4A-90F8155DA868}"/>
              </a:ext>
            </a:extLst>
          </p:cNvPr>
          <p:cNvSpPr txBox="1"/>
          <p:nvPr/>
        </p:nvSpPr>
        <p:spPr>
          <a:xfrm>
            <a:off x="179512" y="3573016"/>
            <a:ext cx="8964488"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…he began to weep. </a:t>
            </a: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42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“How I wish today that you of all people would understand the way to peace. But now it is too late, and peace is hidden from your eyes.</a:t>
            </a:r>
          </a:p>
        </p:txBody>
      </p:sp>
      <p:sp>
        <p:nvSpPr>
          <p:cNvPr id="4" name="TextBox 3">
            <a:extLst>
              <a:ext uri="{FF2B5EF4-FFF2-40B4-BE49-F238E27FC236}">
                <a16:creationId xmlns:a16="http://schemas.microsoft.com/office/drawing/2014/main" id="{57B79583-6AFE-D763-BEF8-E2E8E1ABBC35}"/>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19:41-42</a:t>
            </a:r>
          </a:p>
        </p:txBody>
      </p:sp>
    </p:spTree>
    <p:extLst>
      <p:ext uri="{BB962C8B-B14F-4D97-AF65-F5344CB8AC3E}">
        <p14:creationId xmlns:p14="http://schemas.microsoft.com/office/powerpoint/2010/main" val="34644742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9B803256-9E98-6253-76FE-25B8E9BDBF44}"/>
              </a:ext>
            </a:extLst>
          </p:cNvPr>
          <p:cNvSpPr txBox="1"/>
          <p:nvPr/>
        </p:nvSpPr>
        <p:spPr>
          <a:xfrm>
            <a:off x="143508" y="4077072"/>
            <a:ext cx="8856984"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Before long your enemies will build ramparts against your walls and encircle you and close in on you from every side.</a:t>
            </a:r>
          </a:p>
        </p:txBody>
      </p:sp>
      <p:sp>
        <p:nvSpPr>
          <p:cNvPr id="4" name="TextBox 3">
            <a:extLst>
              <a:ext uri="{FF2B5EF4-FFF2-40B4-BE49-F238E27FC236}">
                <a16:creationId xmlns:a16="http://schemas.microsoft.com/office/drawing/2014/main" id="{D286858A-9B57-7E6E-3344-270D676E8DF9}"/>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19:43</a:t>
            </a:r>
          </a:p>
        </p:txBody>
      </p:sp>
    </p:spTree>
    <p:extLst>
      <p:ext uri="{BB962C8B-B14F-4D97-AF65-F5344CB8AC3E}">
        <p14:creationId xmlns:p14="http://schemas.microsoft.com/office/powerpoint/2010/main" val="4197573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2664648F-A613-15DB-A6C0-19E8E4BA8841}"/>
              </a:ext>
            </a:extLst>
          </p:cNvPr>
          <p:cNvSpPr txBox="1"/>
          <p:nvPr/>
        </p:nvSpPr>
        <p:spPr>
          <a:xfrm>
            <a:off x="89756" y="3841935"/>
            <a:ext cx="8964488"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They will crush you into the ground, and your children with you. Your enemies will not leave a single stone in place, because you did not recognize it when God visited you.”</a:t>
            </a:r>
          </a:p>
        </p:txBody>
      </p:sp>
      <p:sp>
        <p:nvSpPr>
          <p:cNvPr id="4" name="TextBox 3">
            <a:extLst>
              <a:ext uri="{FF2B5EF4-FFF2-40B4-BE49-F238E27FC236}">
                <a16:creationId xmlns:a16="http://schemas.microsoft.com/office/drawing/2014/main" id="{AA7E04E5-B7DB-8FDC-2CC5-367C8FDB753A}"/>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19:44</a:t>
            </a:r>
          </a:p>
        </p:txBody>
      </p:sp>
    </p:spTree>
    <p:extLst>
      <p:ext uri="{BB962C8B-B14F-4D97-AF65-F5344CB8AC3E}">
        <p14:creationId xmlns:p14="http://schemas.microsoft.com/office/powerpoint/2010/main" val="222928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88989215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041" name="Picture 3" descr="04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2195520" y="3573463"/>
            <a:ext cx="6948487" cy="1754187"/>
          </a:xfrm>
          <a:prstGeom prst="rect">
            <a:avLst/>
          </a:prstGeom>
          <a:noFill/>
        </p:spPr>
        <p:txBody>
          <a:bodyPr lIns="91408" tIns="45704" rIns="91408" bIns="45704">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outerShdw blurRad="50800" dist="38100" dir="2700000" algn="tl" rotWithShape="0">
                    <a:srgbClr val="000000"/>
                  </a:outerShdw>
                </a:effectLst>
                <a:uLnTx/>
                <a:uFillTx/>
                <a:latin typeface="Arial" charset="0"/>
                <a:ea typeface="ＭＳ Ｐゴシック" charset="0"/>
                <a:cs typeface="+mn-cs"/>
              </a:rPr>
              <a:t>THE PARABLE OF THE LOST COIN</a:t>
            </a:r>
          </a:p>
        </p:txBody>
      </p:sp>
      <p:sp>
        <p:nvSpPr>
          <p:cNvPr id="4" name="TextBox 3"/>
          <p:cNvSpPr txBox="1"/>
          <p:nvPr/>
        </p:nvSpPr>
        <p:spPr>
          <a:xfrm>
            <a:off x="3492502" y="5300670"/>
            <a:ext cx="3292475" cy="708025"/>
          </a:xfrm>
          <a:prstGeom prst="rect">
            <a:avLst/>
          </a:prstGeom>
          <a:noFill/>
        </p:spPr>
        <p:txBody>
          <a:bodyPr wrap="none" lIns="91408" tIns="45704" rIns="91408" bIns="45704">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Luke 15:8-10</a:t>
            </a:r>
          </a:p>
        </p:txBody>
      </p:sp>
      <p:pic>
        <p:nvPicPr>
          <p:cNvPr id="343044" name="Picture 2" descr="FB_00_Prodigal Son_1024.jpg                                    008FF0F0Drive A                        7C26844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 name="Group 6"/>
          <p:cNvGrpSpPr/>
          <p:nvPr/>
        </p:nvGrpSpPr>
        <p:grpSpPr>
          <a:xfrm>
            <a:off x="179512" y="188640"/>
            <a:ext cx="3456896" cy="1440159"/>
            <a:chOff x="5508104" y="620689"/>
            <a:chExt cx="3456896" cy="1440159"/>
          </a:xfrm>
        </p:grpSpPr>
        <p:grpSp>
          <p:nvGrpSpPr>
            <p:cNvPr id="8" name="Group 7"/>
            <p:cNvGrpSpPr/>
            <p:nvPr/>
          </p:nvGrpSpPr>
          <p:grpSpPr>
            <a:xfrm>
              <a:off x="5508104" y="620689"/>
              <a:ext cx="2660102" cy="1394677"/>
              <a:chOff x="5508104" y="620689"/>
              <a:chExt cx="2660102" cy="1394677"/>
            </a:xfrm>
          </p:grpSpPr>
          <p:pic>
            <p:nvPicPr>
              <p:cNvPr id="10"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1" name="Rectangle 10"/>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ＭＳ Ｐゴシック" charset="0"/>
                  <a:cs typeface="+mn-cs"/>
                </a:endParaRPr>
              </a:p>
            </p:txBody>
          </p:sp>
        </p:grpSp>
        <p:sp>
          <p:nvSpPr>
            <p:cNvPr id="9" name="TextBox 8"/>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auto" latinLnBrk="0" hangingPunct="0">
                <a:lnSpc>
                  <a:spcPct val="70000"/>
                </a:lnSpc>
                <a:spcBef>
                  <a:spcPts val="0"/>
                </a:spcBef>
                <a:spcAft>
                  <a:spcPts val="0"/>
                </a:spcAft>
                <a:buClrTx/>
                <a:buSzTx/>
                <a:buFontTx/>
                <a:buNone/>
                <a:tabLst/>
                <a:defRPr/>
              </a:pPr>
              <a:r>
                <a:rPr kumimoji="0" lang="en-US" altLang="zh-CN" sz="4400" b="0" i="0" u="none" strike="noStrike" kern="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209832384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8423" y="-1679215"/>
            <a:ext cx="7772400" cy="1470025"/>
          </a:xfrm>
        </p:spPr>
        <p:txBody>
          <a:bodyPr/>
          <a:lstStyle/>
          <a:p>
            <a:r>
              <a:rPr lang="en-US" dirty="0"/>
              <a:t>Palm Sunday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8" y="0"/>
            <a:ext cx="9127520" cy="6858000"/>
          </a:xfrm>
          <a:prstGeom prst="rect">
            <a:avLst/>
          </a:prstGeom>
        </p:spPr>
      </p:pic>
      <p:sp>
        <p:nvSpPr>
          <p:cNvPr id="11" name="TextBox 10"/>
          <p:cNvSpPr txBox="1"/>
          <p:nvPr/>
        </p:nvSpPr>
        <p:spPr>
          <a:xfrm>
            <a:off x="380657" y="1096626"/>
            <a:ext cx="4248472" cy="156966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9600" b="1" i="1" u="none" strike="noStrike" kern="1200" cap="none" spc="0" normalizeH="0" baseline="0" noProof="0" dirty="0">
                <a:ln>
                  <a:noFill/>
                </a:ln>
                <a:solidFill>
                  <a:prstClr val="white"/>
                </a:solidFill>
                <a:effectLst>
                  <a:outerShdw blurRad="50800" dist="38100" dir="18900000" algn="bl" rotWithShape="0">
                    <a:prstClr val="black">
                      <a:alpha val="88000"/>
                    </a:prstClr>
                  </a:outerShdw>
                </a:effectLst>
                <a:uLnTx/>
                <a:uFillTx/>
                <a:latin typeface="Arial" panose="020B0604020202020204" pitchFamily="34" charset="0"/>
                <a:ea typeface="KaiTi" panose="02010609060101010101" pitchFamily="49" charset="-122"/>
                <a:cs typeface="Arial" panose="020B0604020202020204" pitchFamily="34" charset="0"/>
              </a:rPr>
              <a:t>Palm</a:t>
            </a:r>
            <a:endParaRPr kumimoji="0" lang="en-SG" sz="115900" b="1" i="1" u="none" strike="noStrike" kern="1200" cap="none" spc="0" normalizeH="0" baseline="0" noProof="0" dirty="0">
              <a:ln>
                <a:noFill/>
              </a:ln>
              <a:solidFill>
                <a:prstClr val="white"/>
              </a:solidFill>
              <a:effectLst>
                <a:outerShdw blurRad="50800" dist="38100" dir="18900000" algn="bl" rotWithShape="0">
                  <a:prstClr val="black">
                    <a:alpha val="88000"/>
                  </a:prstClr>
                </a:outerShdw>
              </a:effectLst>
              <a:uLnTx/>
              <a:uFillTx/>
              <a:latin typeface="Arial" panose="020B0604020202020204" pitchFamily="34" charset="0"/>
              <a:ea typeface="KaiTi" panose="02010609060101010101" pitchFamily="49" charset="-122"/>
              <a:cs typeface="Arial" panose="020B0604020202020204" pitchFamily="34"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493911" y="1070994"/>
            <a:ext cx="1800199" cy="4788026"/>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029908" y="1251013"/>
            <a:ext cx="1800199" cy="4427984"/>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961967" y="1539041"/>
            <a:ext cx="864093" cy="478802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354452" y="1539042"/>
            <a:ext cx="864093" cy="4788026"/>
          </a:xfrm>
          <a:prstGeom prst="rect">
            <a:avLst/>
          </a:prstGeom>
        </p:spPr>
      </p:pic>
      <p:sp>
        <p:nvSpPr>
          <p:cNvPr id="16" name="Rectangle 15"/>
          <p:cNvSpPr/>
          <p:nvPr/>
        </p:nvSpPr>
        <p:spPr>
          <a:xfrm>
            <a:off x="20618" y="2533981"/>
            <a:ext cx="8670716" cy="186204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1500" b="1" i="0" u="none" strike="noStrike" kern="1200" cap="none" spc="0" normalizeH="0" baseline="0" noProof="0" dirty="0">
                <a:ln>
                  <a:noFill/>
                </a:ln>
                <a:solidFill>
                  <a:srgbClr val="007800"/>
                </a:solidFill>
                <a:effectLst/>
                <a:uLnTx/>
                <a:uFillTx/>
                <a:latin typeface="Times New Roman" panose="02020603050405020304" pitchFamily="18" charset="0"/>
                <a:ea typeface="KaiTi" panose="02010609060101010101" pitchFamily="49" charset="-122"/>
                <a:cs typeface="Times New Roman" panose="02020603050405020304" pitchFamily="18" charset="0"/>
              </a:rPr>
              <a:t>SUNDAY</a:t>
            </a:r>
            <a:endParaRPr kumimoji="0" lang="en-SG" sz="11500" b="1" i="0" u="none" strike="noStrike" kern="1200" cap="none" spc="0" normalizeH="0" baseline="0" noProof="0" dirty="0">
              <a:ln>
                <a:noFill/>
              </a:ln>
              <a:solidFill>
                <a:srgbClr val="0078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412800418"/>
      </p:ext>
    </p:extLst>
  </p:cSld>
  <p:clrMapOvr>
    <a:masterClrMapping/>
  </p:clrMapOvr>
  <p:transition spd="slow">
    <p:fade/>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8600" y="-1245512"/>
            <a:ext cx="6858000" cy="914400"/>
          </a:xfrm>
        </p:spPr>
        <p:txBody>
          <a:bodyPr/>
          <a:lstStyle/>
          <a:p>
            <a:r>
              <a:rPr lang="en-US" dirty="0">
                <a:latin typeface="Calibri" charset="0"/>
              </a:rPr>
              <a:t>Palm Sunday</a:t>
            </a:r>
          </a:p>
        </p:txBody>
      </p:sp>
      <p:pic>
        <p:nvPicPr>
          <p:cNvPr id="2" name="Picture 1" descr="Palm Sunday-Palm Branche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 y="845045"/>
            <a:ext cx="4271369" cy="5582383"/>
          </a:xfrm>
          <a:prstGeom prst="rect">
            <a:avLst/>
          </a:prstGeom>
        </p:spPr>
      </p:pic>
      <p:pic>
        <p:nvPicPr>
          <p:cNvPr id="3" name="Picture 2"/>
          <p:cNvPicPr>
            <a:picLocks noChangeAspect="1"/>
          </p:cNvPicPr>
          <p:nvPr/>
        </p:nvPicPr>
        <p:blipFill>
          <a:blip r:embed="rId4"/>
          <a:stretch>
            <a:fillRect/>
          </a:stretch>
        </p:blipFill>
        <p:spPr>
          <a:xfrm>
            <a:off x="3578024" y="2080473"/>
            <a:ext cx="5565983" cy="4116021"/>
          </a:xfrm>
          <a:prstGeom prst="rect">
            <a:avLst/>
          </a:prstGeom>
        </p:spPr>
      </p:pic>
    </p:spTree>
    <p:extLst>
      <p:ext uri="{BB962C8B-B14F-4D97-AF65-F5344CB8AC3E}">
        <p14:creationId xmlns:p14="http://schemas.microsoft.com/office/powerpoint/2010/main" val="4272196190"/>
      </p:ext>
    </p:extLst>
  </p:cSld>
  <p:clrMapOvr>
    <a:masterClrMapping/>
  </p:clrMapOvr>
  <p:transition spd="slow">
    <p:fad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83764" y="5696156"/>
            <a:ext cx="3160236" cy="1161843"/>
          </a:xfrm>
          <a:prstGeom prst="rect">
            <a:avLst/>
          </a:prstGeom>
        </p:spPr>
      </p:pic>
      <p:sp>
        <p:nvSpPr>
          <p:cNvPr id="900098" name="Rectangle 2"/>
          <p:cNvSpPr>
            <a:spLocks noGrp="1" noChangeArrowheads="1"/>
          </p:cNvSpPr>
          <p:nvPr>
            <p:ph type="ctrTitle"/>
          </p:nvPr>
        </p:nvSpPr>
        <p:spPr>
          <a:xfrm>
            <a:off x="0" y="4724407"/>
            <a:ext cx="9144000" cy="2016125"/>
          </a:xfrm>
          <a:effectLst>
            <a:outerShdw blurRad="63500" dist="35921" dir="2700000" algn="ctr" rotWithShape="0">
              <a:schemeClr val="tx2">
                <a:alpha val="74998"/>
              </a:schemeClr>
            </a:outerShdw>
          </a:effectLst>
        </p:spPr>
        <p:txBody>
          <a:bodyPr/>
          <a:lstStyle/>
          <a:p>
            <a:pPr>
              <a:defRPr/>
            </a:pPr>
            <a:r>
              <a:rPr lang="en-US" sz="6000" b="1" i="1" dirty="0">
                <a:effectLst>
                  <a:glow rad="127000">
                    <a:schemeClr val="tx1"/>
                  </a:glow>
                </a:effectLst>
                <a:latin typeface="Arial" charset="0"/>
                <a:ea typeface="ＭＳ Ｐゴシック" charset="0"/>
                <a:cs typeface="ＭＳ Ｐゴシック" charset="0"/>
              </a:rPr>
              <a:t>Palms to Cross</a:t>
            </a:r>
          </a:p>
        </p:txBody>
      </p:sp>
    </p:spTree>
    <p:extLst>
      <p:ext uri="{BB962C8B-B14F-4D97-AF65-F5344CB8AC3E}">
        <p14:creationId xmlns:p14="http://schemas.microsoft.com/office/powerpoint/2010/main" val="86459728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f_triumphant_03.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468219"/>
            <a:ext cx="9144000" cy="6858000"/>
          </a:xfrm>
          <a:prstGeom prst="rect">
            <a:avLst/>
          </a:prstGeom>
        </p:spPr>
      </p:pic>
      <p:sp>
        <p:nvSpPr>
          <p:cNvPr id="2" name="Title 1"/>
          <p:cNvSpPr>
            <a:spLocks noGrp="1"/>
          </p:cNvSpPr>
          <p:nvPr>
            <p:ph type="ctrTitle"/>
          </p:nvPr>
        </p:nvSpPr>
        <p:spPr>
          <a:xfrm>
            <a:off x="670823" y="-1924388"/>
            <a:ext cx="7772400" cy="1000676"/>
          </a:xfrm>
          <a:solidFill>
            <a:srgbClr val="800000"/>
          </a:solidFill>
        </p:spPr>
        <p:txBody>
          <a:bodyPr/>
          <a:lstStyle/>
          <a:p>
            <a:r>
              <a:rPr lang="en-US" dirty="0">
                <a:solidFill>
                  <a:schemeClr val="bg1"/>
                </a:solidFill>
                <a:latin typeface="Capitals"/>
                <a:cs typeface="Capitals"/>
              </a:rPr>
              <a:t>Triumphant Entry</a:t>
            </a:r>
          </a:p>
        </p:txBody>
      </p:sp>
      <p:pic>
        <p:nvPicPr>
          <p:cNvPr id="3" name="Picture 2" descr="sf_triumphant_01.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itle 1"/>
          <p:cNvSpPr txBox="1">
            <a:spLocks/>
          </p:cNvSpPr>
          <p:nvPr/>
        </p:nvSpPr>
        <p:spPr bwMode="auto">
          <a:xfrm>
            <a:off x="670823" y="-962199"/>
            <a:ext cx="7772400" cy="1000676"/>
          </a:xfrm>
          <a:prstGeom prst="rect">
            <a:avLst/>
          </a:prstGeom>
          <a:noFill/>
          <a:ln>
            <a:noFill/>
          </a:ln>
          <a:extLs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7042" eaLnBrk="1" hangingPunct="1"/>
            <a:r>
              <a:rPr lang="en-US" dirty="0">
                <a:solidFill>
                  <a:srgbClr val="800000"/>
                </a:solidFill>
                <a:latin typeface="Capitals"/>
                <a:cs typeface="Capitals"/>
              </a:rPr>
              <a:t>Matthew 21:9</a:t>
            </a:r>
          </a:p>
        </p:txBody>
      </p:sp>
    </p:spTree>
    <p:extLst>
      <p:ext uri="{BB962C8B-B14F-4D97-AF65-F5344CB8AC3E}">
        <p14:creationId xmlns:p14="http://schemas.microsoft.com/office/powerpoint/2010/main" val="3613463704"/>
      </p:ext>
    </p:extLst>
  </p:cSld>
  <p:clrMapOvr>
    <a:masterClrMapping/>
  </p:clrMapOvr>
  <p:transition spd="slow">
    <p:fade/>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724407"/>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Triumphal Entry</a:t>
            </a:r>
          </a:p>
        </p:txBody>
      </p:sp>
      <p:pic>
        <p:nvPicPr>
          <p:cNvPr id="2" name="Picture 1"/>
          <p:cNvPicPr>
            <a:picLocks noChangeAspect="1"/>
          </p:cNvPicPr>
          <p:nvPr/>
        </p:nvPicPr>
        <p:blipFill>
          <a:blip r:embed="rId3"/>
          <a:stretch>
            <a:fillRect/>
          </a:stretch>
        </p:blipFill>
        <p:spPr>
          <a:xfrm>
            <a:off x="39347" y="0"/>
            <a:ext cx="9172304" cy="4608893"/>
          </a:xfrm>
          <a:prstGeom prst="rect">
            <a:avLst/>
          </a:prstGeom>
        </p:spPr>
      </p:pic>
    </p:spTree>
    <p:extLst>
      <p:ext uri="{BB962C8B-B14F-4D97-AF65-F5344CB8AC3E}">
        <p14:creationId xmlns:p14="http://schemas.microsoft.com/office/powerpoint/2010/main" val="157674114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f_triumphant_08.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175232"/>
            <a:ext cx="9144000" cy="6858000"/>
          </a:xfrm>
          <a:prstGeom prst="rect">
            <a:avLst/>
          </a:prstGeom>
        </p:spPr>
      </p:pic>
      <p:sp>
        <p:nvSpPr>
          <p:cNvPr id="2" name="Title 1"/>
          <p:cNvSpPr>
            <a:spLocks noGrp="1"/>
          </p:cNvSpPr>
          <p:nvPr>
            <p:ph type="ctrTitle"/>
          </p:nvPr>
        </p:nvSpPr>
        <p:spPr>
          <a:xfrm>
            <a:off x="670823" y="-1924388"/>
            <a:ext cx="7772400" cy="1000676"/>
          </a:xfrm>
          <a:solidFill>
            <a:srgbClr val="800000"/>
          </a:solidFill>
        </p:spPr>
        <p:txBody>
          <a:bodyPr/>
          <a:lstStyle/>
          <a:p>
            <a:r>
              <a:rPr lang="en-US" dirty="0">
                <a:solidFill>
                  <a:schemeClr val="bg1"/>
                </a:solidFill>
                <a:latin typeface="Capitals"/>
                <a:cs typeface="Capitals"/>
              </a:rPr>
              <a:t>Triumphant Entry</a:t>
            </a:r>
          </a:p>
        </p:txBody>
      </p:sp>
      <p:sp>
        <p:nvSpPr>
          <p:cNvPr id="6" name="Title 1"/>
          <p:cNvSpPr txBox="1">
            <a:spLocks/>
          </p:cNvSpPr>
          <p:nvPr/>
        </p:nvSpPr>
        <p:spPr bwMode="auto">
          <a:xfrm>
            <a:off x="670823" y="-962199"/>
            <a:ext cx="7772400" cy="1000676"/>
          </a:xfrm>
          <a:prstGeom prst="rect">
            <a:avLst/>
          </a:prstGeom>
          <a:noFill/>
          <a:ln>
            <a:noFill/>
          </a:ln>
          <a:extLs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7042" eaLnBrk="1" hangingPunct="1"/>
            <a:r>
              <a:rPr lang="en-US" dirty="0">
                <a:solidFill>
                  <a:srgbClr val="800000"/>
                </a:solidFill>
                <a:latin typeface="Capitals"/>
                <a:cs typeface="Capitals"/>
              </a:rPr>
              <a:t>Matthew 21:9</a:t>
            </a:r>
          </a:p>
        </p:txBody>
      </p:sp>
      <p:pic>
        <p:nvPicPr>
          <p:cNvPr id="5" name="Picture 4" descr="sf_triumphant_07.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10603104"/>
      </p:ext>
    </p:extLst>
  </p:cSld>
  <p:clrMapOvr>
    <a:masterClrMapping/>
  </p:clrMapOvr>
  <p:transition spd="slow">
    <p:fade/>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6858000"/>
          </a:xfrm>
          <a:prstGeom prst="rect">
            <a:avLst/>
          </a:prstGeom>
        </p:spPr>
      </p:pic>
      <p:sp>
        <p:nvSpPr>
          <p:cNvPr id="900098" name="Rectangle 2"/>
          <p:cNvSpPr>
            <a:spLocks noGrp="1" noChangeArrowheads="1"/>
          </p:cNvSpPr>
          <p:nvPr>
            <p:ph type="ctrTitle"/>
          </p:nvPr>
        </p:nvSpPr>
        <p:spPr>
          <a:xfrm>
            <a:off x="0" y="4724407"/>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Palms to Palms</a:t>
            </a:r>
          </a:p>
        </p:txBody>
      </p:sp>
    </p:spTree>
    <p:extLst>
      <p:ext uri="{BB962C8B-B14F-4D97-AF65-F5344CB8AC3E}">
        <p14:creationId xmlns:p14="http://schemas.microsoft.com/office/powerpoint/2010/main" val="214905527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21348" y="16004"/>
            <a:ext cx="9122659" cy="6841995"/>
          </a:xfrm>
          <a:prstGeom prst="rect">
            <a:avLst/>
          </a:prstGeom>
        </p:spPr>
      </p:pic>
      <p:sp>
        <p:nvSpPr>
          <p:cNvPr id="2" name="Title 1"/>
          <p:cNvSpPr>
            <a:spLocks noGrp="1"/>
          </p:cNvSpPr>
          <p:nvPr>
            <p:ph type="title"/>
          </p:nvPr>
        </p:nvSpPr>
        <p:spPr/>
        <p:txBody>
          <a:bodyPr>
            <a:normAutofit fontScale="90000"/>
          </a:bodyPr>
          <a:lstStyle/>
          <a:p>
            <a:pPr rtl="0" eaLnBrk="1" latinLnBrk="0" hangingPunct="1"/>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What</a:t>
            </a:r>
            <a:r>
              <a:rPr lang="fr-FR"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s so good about Good Friday?</a:t>
            </a:r>
            <a:endParaRPr lang="en-US" dirty="0"/>
          </a:p>
        </p:txBody>
      </p:sp>
    </p:spTree>
    <p:extLst>
      <p:ext uri="{BB962C8B-B14F-4D97-AF65-F5344CB8AC3E}">
        <p14:creationId xmlns:p14="http://schemas.microsoft.com/office/powerpoint/2010/main" val="15274081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
            <a:ext cx="9144000" cy="6858000"/>
          </a:xfrm>
          <a:prstGeom prst="rect">
            <a:avLst/>
          </a:prstGeom>
        </p:spPr>
      </p:pic>
      <p:sp>
        <p:nvSpPr>
          <p:cNvPr id="2" name="Title 1"/>
          <p:cNvSpPr>
            <a:spLocks noGrp="1"/>
          </p:cNvSpPr>
          <p:nvPr>
            <p:ph type="title"/>
          </p:nvPr>
        </p:nvSpPr>
        <p:spPr>
          <a:xfrm>
            <a:off x="0" y="3560095"/>
            <a:ext cx="9144000" cy="2990001"/>
          </a:xfrm>
        </p:spPr>
        <p:txBody>
          <a:bodyPr>
            <a:normAutofit fontScale="90000"/>
          </a:bodyPr>
          <a:lstStyle/>
          <a:p>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How is Christ</a:t>
            </a:r>
            <a:r>
              <a:rPr lang="fr-FR"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s death better than any </a:t>
            </a:r>
            <a:r>
              <a:rPr lang="en-US" sz="6600" dirty="0">
                <a:solidFill>
                  <a:srgbClr val="FFFF00"/>
                </a:solidFill>
                <a:effectLst>
                  <a:glow rad="190500">
                    <a:srgbClr val="000000">
                      <a:alpha val="75000"/>
                    </a:srgbClr>
                  </a:glow>
                  <a:outerShdw blurRad="50800" dist="38100" dir="2700000" algn="tl" rotWithShape="0">
                    <a:srgbClr val="000000">
                      <a:alpha val="43000"/>
                    </a:srgbClr>
                  </a:outerShdw>
                </a:effectLst>
                <a:ea typeface="+mn-ea"/>
                <a:cs typeface="+mn-cs"/>
              </a:rPr>
              <a:t>sacrifice</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 </a:t>
            </a:r>
            <a:endParaRPr lang="en-US" dirty="0"/>
          </a:p>
        </p:txBody>
      </p:sp>
    </p:spTree>
    <p:extLst>
      <p:ext uri="{BB962C8B-B14F-4D97-AF65-F5344CB8AC3E}">
        <p14:creationId xmlns:p14="http://schemas.microsoft.com/office/powerpoint/2010/main" val="165135305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ctrTitle"/>
          </p:nvPr>
        </p:nvSpPr>
        <p:spPr>
          <a:xfrm>
            <a:off x="3733800" y="1295400"/>
            <a:ext cx="5410200" cy="2514600"/>
          </a:xfrm>
          <a:ln w="9525"/>
          <a:effectLst/>
        </p:spPr>
        <p:txBody>
          <a:bodyPr/>
          <a:lstStyle/>
          <a:p>
            <a:pPr>
              <a:defRPr/>
            </a:pPr>
            <a:r>
              <a:rPr lang="en-US" dirty="0">
                <a:effectLst>
                  <a:outerShdw blurRad="50800" dist="63500" dir="2700000" algn="tl" rotWithShape="0">
                    <a:srgbClr val="000000">
                      <a:alpha val="85000"/>
                    </a:srgbClr>
                  </a:outerShdw>
                </a:effectLst>
                <a:latin typeface="Arial"/>
                <a:cs typeface="Arial"/>
              </a:rPr>
              <a:t>Was Mary Magdalene </a:t>
            </a:r>
            <a:br>
              <a:rPr lang="en-US" dirty="0">
                <a:effectLst>
                  <a:outerShdw blurRad="50800" dist="63500" dir="2700000" algn="tl" rotWithShape="0">
                    <a:srgbClr val="000000">
                      <a:alpha val="85000"/>
                    </a:srgbClr>
                  </a:outerShdw>
                </a:effectLst>
                <a:latin typeface="Arial"/>
                <a:cs typeface="Arial"/>
              </a:rPr>
            </a:br>
            <a:r>
              <a:rPr lang="en-US" dirty="0">
                <a:effectLst>
                  <a:outerShdw blurRad="50800" dist="63500" dir="2700000" algn="tl" rotWithShape="0">
                    <a:srgbClr val="000000">
                      <a:alpha val="85000"/>
                    </a:srgbClr>
                  </a:outerShdw>
                </a:effectLst>
                <a:latin typeface="Arial"/>
                <a:cs typeface="Arial"/>
              </a:rPr>
              <a:t>the Woman with the Alabaster Jar?</a:t>
            </a:r>
          </a:p>
        </p:txBody>
      </p:sp>
      <p:sp>
        <p:nvSpPr>
          <p:cNvPr id="7" name="Rectangle 3"/>
          <p:cNvSpPr txBox="1">
            <a:spLocks noChangeArrowheads="1"/>
          </p:cNvSpPr>
          <p:nvPr/>
        </p:nvSpPr>
        <p:spPr bwMode="auto">
          <a:xfrm>
            <a:off x="4114800" y="4191000"/>
            <a:ext cx="4876800" cy="2438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408" tIns="45704" rIns="91408" bIns="45704"/>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4085" eaLnBrk="1" hangingPunct="1">
              <a:spcBef>
                <a:spcPct val="20000"/>
              </a:spcBef>
              <a:buSzPct val="75000"/>
            </a:pPr>
            <a:r>
              <a:rPr lang="en-US" sz="3600" i="1" dirty="0">
                <a:solidFill>
                  <a:srgbClr val="FFFFCC"/>
                </a:solidFill>
                <a:effectLst>
                  <a:outerShdw blurRad="50800" dist="63500" dir="2700000" algn="tl" rotWithShape="0">
                    <a:srgbClr val="000000">
                      <a:alpha val="85000"/>
                    </a:srgbClr>
                  </a:outerShdw>
                </a:effectLst>
                <a:latin typeface="Arial" charset="0"/>
                <a:cs typeface="Arial" charset="0"/>
              </a:rPr>
              <a:t>No.  In Luke she is not named but in the other gospels she is clearly Mary of Bethany </a:t>
            </a:r>
          </a:p>
        </p:txBody>
      </p:sp>
      <p:pic>
        <p:nvPicPr>
          <p:cNvPr id="5" name="Picture 4" descr="Alaba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5534" y="1143000"/>
            <a:ext cx="3806825"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2"/>
          <p:cNvGrpSpPr/>
          <p:nvPr/>
        </p:nvGrpSpPr>
        <p:grpSpPr>
          <a:xfrm>
            <a:off x="1" y="1143000"/>
            <a:ext cx="3980349" cy="5715000"/>
            <a:chOff x="0" y="1143000"/>
            <a:chExt cx="3980349" cy="5715000"/>
          </a:xfrm>
        </p:grpSpPr>
        <p:pic>
          <p:nvPicPr>
            <p:cNvPr id="429058" name="Picture 4" descr="Alaba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3806825"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Alabaster"/>
            <p:cNvPicPr>
              <a:picLocks noChangeAspect="1" noChangeArrowheads="1"/>
            </p:cNvPicPr>
            <p:nvPr/>
          </p:nvPicPr>
          <p:blipFill rotWithShape="1">
            <a:blip r:embed="rId2">
              <a:extLst>
                <a:ext uri="{28A0092B-C50C-407E-A947-70E740481C1C}">
                  <a14:useLocalDpi xmlns:a14="http://schemas.microsoft.com/office/drawing/2010/main" val="0"/>
                </a:ext>
              </a:extLst>
            </a:blip>
            <a:srcRect r="86350" b="85862"/>
            <a:stretch/>
          </p:blipFill>
          <p:spPr bwMode="auto">
            <a:xfrm>
              <a:off x="26186" y="1182282"/>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7" descr="Alabaster"/>
            <p:cNvPicPr>
              <a:picLocks noChangeAspect="1" noChangeArrowheads="1"/>
            </p:cNvPicPr>
            <p:nvPr/>
          </p:nvPicPr>
          <p:blipFill rotWithShape="1">
            <a:blip r:embed="rId2">
              <a:extLst>
                <a:ext uri="{28A0092B-C50C-407E-A947-70E740481C1C}">
                  <a14:useLocalDpi xmlns:a14="http://schemas.microsoft.com/office/drawing/2010/main" val="0"/>
                </a:ext>
              </a:extLst>
            </a:blip>
            <a:srcRect r="86350" b="85862"/>
            <a:stretch/>
          </p:blipFill>
          <p:spPr bwMode="auto">
            <a:xfrm>
              <a:off x="929620" y="1182282"/>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8" descr="Alabaster"/>
            <p:cNvPicPr>
              <a:picLocks noChangeAspect="1" noChangeArrowheads="1"/>
            </p:cNvPicPr>
            <p:nvPr/>
          </p:nvPicPr>
          <p:blipFill rotWithShape="1">
            <a:blip r:embed="rId2">
              <a:extLst>
                <a:ext uri="{28A0092B-C50C-407E-A947-70E740481C1C}">
                  <a14:useLocalDpi xmlns:a14="http://schemas.microsoft.com/office/drawing/2010/main" val="0"/>
                </a:ext>
              </a:extLst>
            </a:blip>
            <a:srcRect r="86350" b="85862"/>
            <a:stretch/>
          </p:blipFill>
          <p:spPr bwMode="auto">
            <a:xfrm>
              <a:off x="1806868" y="1295400"/>
              <a:ext cx="1023498"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Alabaster"/>
            <p:cNvPicPr>
              <a:picLocks noChangeAspect="1" noChangeArrowheads="1"/>
            </p:cNvPicPr>
            <p:nvPr/>
          </p:nvPicPr>
          <p:blipFill rotWithShape="1">
            <a:blip r:embed="rId2">
              <a:extLst>
                <a:ext uri="{28A0092B-C50C-407E-A947-70E740481C1C}">
                  <a14:useLocalDpi xmlns:a14="http://schemas.microsoft.com/office/drawing/2010/main" val="0"/>
                </a:ext>
              </a:extLst>
            </a:blip>
            <a:srcRect r="86350" b="85862"/>
            <a:stretch/>
          </p:blipFill>
          <p:spPr bwMode="auto">
            <a:xfrm>
              <a:off x="2710302" y="1221564"/>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0" descr="Alabaster"/>
            <p:cNvPicPr>
              <a:picLocks noChangeAspect="1" noChangeArrowheads="1"/>
            </p:cNvPicPr>
            <p:nvPr/>
          </p:nvPicPr>
          <p:blipFill rotWithShape="1">
            <a:blip r:embed="rId2">
              <a:extLst>
                <a:ext uri="{28A0092B-C50C-407E-A947-70E740481C1C}">
                  <a14:useLocalDpi xmlns:a14="http://schemas.microsoft.com/office/drawing/2010/main" val="0"/>
                </a:ext>
              </a:extLst>
            </a:blip>
            <a:srcRect r="86350" b="85862"/>
            <a:stretch/>
          </p:blipFill>
          <p:spPr bwMode="auto">
            <a:xfrm>
              <a:off x="2487715" y="2786203"/>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1" descr="Alabaster"/>
            <p:cNvPicPr>
              <a:picLocks noChangeAspect="1" noChangeArrowheads="1"/>
            </p:cNvPicPr>
            <p:nvPr/>
          </p:nvPicPr>
          <p:blipFill rotWithShape="1">
            <a:blip r:embed="rId2">
              <a:extLst>
                <a:ext uri="{28A0092B-C50C-407E-A947-70E740481C1C}">
                  <a14:useLocalDpi xmlns:a14="http://schemas.microsoft.com/office/drawing/2010/main" val="0"/>
                </a:ext>
              </a:extLst>
            </a:blip>
            <a:srcRect r="86350" b="85862"/>
            <a:stretch/>
          </p:blipFill>
          <p:spPr bwMode="auto">
            <a:xfrm>
              <a:off x="2830366" y="3107601"/>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descr="Alabaster"/>
            <p:cNvPicPr>
              <a:picLocks noChangeAspect="1" noChangeArrowheads="1"/>
            </p:cNvPicPr>
            <p:nvPr/>
          </p:nvPicPr>
          <p:blipFill rotWithShape="1">
            <a:blip r:embed="rId2">
              <a:extLst>
                <a:ext uri="{28A0092B-C50C-407E-A947-70E740481C1C}">
                  <a14:useLocalDpi xmlns:a14="http://schemas.microsoft.com/office/drawing/2010/main" val="0"/>
                </a:ext>
              </a:extLst>
            </a:blip>
            <a:srcRect r="86350" b="85862"/>
            <a:stretch/>
          </p:blipFill>
          <p:spPr bwMode="auto">
            <a:xfrm>
              <a:off x="2422250" y="2989755"/>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Explosion 1 1"/>
            <p:cNvSpPr/>
            <p:nvPr/>
          </p:nvSpPr>
          <p:spPr bwMode="auto">
            <a:xfrm>
              <a:off x="1649751" y="4191000"/>
              <a:ext cx="2330598" cy="2438400"/>
            </a:xfrm>
            <a:prstGeom prst="irregularSeal1">
              <a:avLst/>
            </a:prstGeom>
            <a:solidFill>
              <a:srgbClr val="8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085"/>
              <a:endParaRPr lang="en-US">
                <a:latin typeface="BONES" pitchFamily="-105" charset="0"/>
              </a:endParaRPr>
            </a:p>
          </p:txBody>
        </p:sp>
      </p:grpSp>
      <p:sp>
        <p:nvSpPr>
          <p:cNvPr id="15" name="Rectangle 3"/>
          <p:cNvSpPr txBox="1">
            <a:spLocks noChangeArrowheads="1"/>
          </p:cNvSpPr>
          <p:nvPr/>
        </p:nvSpPr>
        <p:spPr bwMode="auto">
          <a:xfrm>
            <a:off x="-31792" y="1170097"/>
            <a:ext cx="3806825" cy="14777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408" tIns="45704" rIns="91408" bIns="45704"/>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4085" eaLnBrk="1" hangingPunct="1">
              <a:spcBef>
                <a:spcPct val="20000"/>
              </a:spcBef>
              <a:buSzPct val="75000"/>
            </a:pPr>
            <a:r>
              <a:rPr lang="en-US" b="1" dirty="0">
                <a:solidFill>
                  <a:schemeClr val="bg1"/>
                </a:solidFill>
                <a:latin typeface="Times"/>
                <a:cs typeface="Times"/>
              </a:rPr>
              <a:t>The </a:t>
            </a:r>
            <a:r>
              <a:rPr lang="en-US" sz="3600" b="1" dirty="0">
                <a:solidFill>
                  <a:schemeClr val="bg1"/>
                </a:solidFill>
                <a:latin typeface="Times"/>
                <a:cs typeface="Times"/>
              </a:rPr>
              <a:t>WOMAN </a:t>
            </a:r>
            <a:br>
              <a:rPr lang="en-US" sz="2800" b="1" dirty="0">
                <a:solidFill>
                  <a:schemeClr val="bg1"/>
                </a:solidFill>
                <a:latin typeface="Times"/>
                <a:cs typeface="Times"/>
              </a:rPr>
            </a:br>
            <a:r>
              <a:rPr lang="en-US" b="1" dirty="0">
                <a:solidFill>
                  <a:schemeClr val="bg1"/>
                </a:solidFill>
                <a:latin typeface="Times"/>
                <a:cs typeface="Times"/>
              </a:rPr>
              <a:t>with the </a:t>
            </a:r>
            <a:br>
              <a:rPr lang="en-US" b="1" dirty="0">
                <a:solidFill>
                  <a:schemeClr val="bg1"/>
                </a:solidFill>
                <a:latin typeface="Times"/>
                <a:cs typeface="Times"/>
              </a:rPr>
            </a:br>
            <a:r>
              <a:rPr lang="en-US" sz="3200" b="1" dirty="0">
                <a:solidFill>
                  <a:schemeClr val="bg1"/>
                </a:solidFill>
                <a:latin typeface="Times"/>
                <a:cs typeface="Times"/>
              </a:rPr>
              <a:t>ALABASTER JAR</a:t>
            </a:r>
            <a:endParaRPr lang="en-US" b="1" dirty="0">
              <a:solidFill>
                <a:schemeClr val="bg1"/>
              </a:solidFill>
              <a:latin typeface="Times"/>
              <a:cs typeface="Times"/>
            </a:endParaRPr>
          </a:p>
        </p:txBody>
      </p:sp>
      <p:sp>
        <p:nvSpPr>
          <p:cNvPr id="16" name="Rectangle 3"/>
          <p:cNvSpPr txBox="1">
            <a:spLocks noChangeArrowheads="1"/>
          </p:cNvSpPr>
          <p:nvPr/>
        </p:nvSpPr>
        <p:spPr bwMode="auto">
          <a:xfrm>
            <a:off x="2357768" y="2737945"/>
            <a:ext cx="1384574" cy="185786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408" tIns="45704" rIns="91408" bIns="45704"/>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4085" eaLnBrk="1" hangingPunct="1">
              <a:spcBef>
                <a:spcPct val="20000"/>
              </a:spcBef>
              <a:buSzPct val="75000"/>
            </a:pPr>
            <a:r>
              <a:rPr lang="en-US" sz="2000" b="1" dirty="0">
                <a:solidFill>
                  <a:schemeClr val="bg1"/>
                </a:solidFill>
                <a:latin typeface="Times"/>
                <a:cs typeface="Times"/>
              </a:rPr>
              <a:t>Mary </a:t>
            </a:r>
            <a:r>
              <a:rPr lang="en-US" sz="2000" b="1" dirty="0" err="1">
                <a:solidFill>
                  <a:schemeClr val="bg1"/>
                </a:solidFill>
                <a:latin typeface="Times"/>
                <a:cs typeface="Times"/>
              </a:rPr>
              <a:t>Magdalen</a:t>
            </a:r>
            <a:r>
              <a:rPr lang="en-US" sz="2000" b="1" dirty="0">
                <a:solidFill>
                  <a:schemeClr val="bg1"/>
                </a:solidFill>
                <a:latin typeface="Times"/>
                <a:cs typeface="Times"/>
              </a:rPr>
              <a:t> and the Holy </a:t>
            </a:r>
            <a:br>
              <a:rPr lang="en-US" sz="2000" b="1" dirty="0">
                <a:solidFill>
                  <a:schemeClr val="bg1"/>
                </a:solidFill>
                <a:latin typeface="Times"/>
                <a:cs typeface="Times"/>
              </a:rPr>
            </a:br>
            <a:r>
              <a:rPr lang="en-US" sz="2000" b="1" dirty="0">
                <a:solidFill>
                  <a:schemeClr val="bg1"/>
                </a:solidFill>
                <a:latin typeface="Times"/>
                <a:cs typeface="Times"/>
              </a:rPr>
              <a:t>Grail</a:t>
            </a:r>
          </a:p>
        </p:txBody>
      </p:sp>
      <p:sp>
        <p:nvSpPr>
          <p:cNvPr id="18" name="Rectangle 3"/>
          <p:cNvSpPr txBox="1">
            <a:spLocks noChangeArrowheads="1"/>
          </p:cNvSpPr>
          <p:nvPr/>
        </p:nvSpPr>
        <p:spPr bwMode="auto">
          <a:xfrm rot="21036044">
            <a:off x="2017341" y="4753141"/>
            <a:ext cx="1557116" cy="159184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408" tIns="45704" rIns="91408" bIns="45704"/>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4085" eaLnBrk="1" hangingPunct="1">
              <a:spcBef>
                <a:spcPct val="20000"/>
              </a:spcBef>
              <a:buSzPct val="75000"/>
            </a:pPr>
            <a:r>
              <a:rPr lang="en-US" sz="1600" b="1" dirty="0">
                <a:solidFill>
                  <a:srgbClr val="FFFFFF"/>
                </a:solidFill>
                <a:latin typeface="Times"/>
                <a:cs typeface="Times"/>
              </a:rPr>
              <a:t>As featured in </a:t>
            </a:r>
            <a:r>
              <a:rPr lang="en-US" sz="2000" b="1" dirty="0">
                <a:solidFill>
                  <a:srgbClr val="FFFFFF"/>
                </a:solidFill>
                <a:latin typeface="Times"/>
                <a:cs typeface="Times"/>
              </a:rPr>
              <a:t>The </a:t>
            </a:r>
            <a:br>
              <a:rPr lang="en-US" sz="2000" b="1" dirty="0">
                <a:solidFill>
                  <a:srgbClr val="FFFFFF"/>
                </a:solidFill>
                <a:latin typeface="Times"/>
                <a:cs typeface="Times"/>
              </a:rPr>
            </a:br>
            <a:r>
              <a:rPr lang="en-US" sz="2000" b="1" dirty="0">
                <a:solidFill>
                  <a:srgbClr val="FFFFFF"/>
                </a:solidFill>
                <a:latin typeface="Times"/>
                <a:cs typeface="Times"/>
              </a:rPr>
              <a:t>Da Vinci Code</a:t>
            </a:r>
          </a:p>
        </p:txBody>
      </p:sp>
    </p:spTree>
    <p:extLst>
      <p:ext uri="{BB962C8B-B14F-4D97-AF65-F5344CB8AC3E}">
        <p14:creationId xmlns:p14="http://schemas.microsoft.com/office/powerpoint/2010/main" val="2398983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2562">
                                            <p:txEl>
                                              <p:pRg st="0" end="0"/>
                                            </p:txEl>
                                          </p:spTgt>
                                        </p:tgtEl>
                                        <p:attrNameLst>
                                          <p:attrName>style.visibility</p:attrName>
                                        </p:attrNameLst>
                                      </p:cBhvr>
                                      <p:to>
                                        <p:strVal val="visible"/>
                                      </p:to>
                                    </p:set>
                                    <p:animEffect transition="in" filter="dissolve">
                                      <p:cBhvr>
                                        <p:cTn id="7" dur="500"/>
                                        <p:tgtEl>
                                          <p:spTgt spid="3225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dissolv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2" grpId="0" build="p" autoUpdateAnimBg="0"/>
      <p:bldP spid="7"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089" name="Picture 3" descr="01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894768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7" name="Text Box 2"/>
          <p:cNvSpPr txBox="1">
            <a:spLocks noChangeArrowheads="1"/>
          </p:cNvSpPr>
          <p:nvPr/>
        </p:nvSpPr>
        <p:spPr bwMode="auto">
          <a:xfrm>
            <a:off x="8382010" y="76208"/>
            <a:ext cx="645998" cy="461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Times New Roman" charset="0"/>
                <a:ea typeface="ＭＳ Ｐゴシック" charset="0"/>
              </a:rPr>
              <a:t>656</a:t>
            </a:r>
            <a:endParaRPr kumimoji="0" lang="en-US" sz="2400" b="0" i="0" u="none" strike="noStrike" kern="1200" cap="none" spc="0" normalizeH="0" baseline="0" noProof="0">
              <a:ln>
                <a:noFill/>
              </a:ln>
              <a:solidFill>
                <a:srgbClr val="000066"/>
              </a:solidFill>
              <a:effectLst/>
              <a:uLnTx/>
              <a:uFillTx/>
              <a:latin typeface="Times New Roman" charset="0"/>
              <a:ea typeface="ＭＳ Ｐゴシック" charset="0"/>
            </a:endParaRPr>
          </a:p>
        </p:txBody>
      </p:sp>
      <p:pic>
        <p:nvPicPr>
          <p:cNvPr id="531458" name="Picture 3"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0"/>
            <a:ext cx="910748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1459" name="Rectangle 4"/>
          <p:cNvSpPr>
            <a:spLocks noGrp="1" noChangeArrowheads="1"/>
          </p:cNvSpPr>
          <p:nvPr>
            <p:ph type="title" idx="4294967295"/>
          </p:nvPr>
        </p:nvSpPr>
        <p:spPr>
          <a:xfrm>
            <a:off x="0" y="0"/>
            <a:ext cx="4191000" cy="914400"/>
          </a:xfrm>
          <a:solidFill>
            <a:schemeClr val="bg1"/>
          </a:solidFill>
        </p:spPr>
        <p:txBody>
          <a:bodyPr/>
          <a:lstStyle/>
          <a:p>
            <a:pPr eaLnBrk="1" hangingPunct="1"/>
            <a:r>
              <a:rPr lang="en-US" sz="3600" b="1">
                <a:latin typeface="Arial" charset="0"/>
                <a:ea typeface="ＭＳ Ｐゴシック" charset="0"/>
                <a:cs typeface="ＭＳ Ｐゴシック" charset="0"/>
              </a:rPr>
              <a:t>John 12 Events</a:t>
            </a:r>
            <a:endParaRPr lang="en-US" sz="3600">
              <a:latin typeface="Times New Roman" charset="0"/>
              <a:ea typeface="ＭＳ Ｐゴシック" charset="0"/>
              <a:cs typeface="ＭＳ Ｐゴシック" charset="0"/>
            </a:endParaRPr>
          </a:p>
        </p:txBody>
      </p:sp>
      <p:sp>
        <p:nvSpPr>
          <p:cNvPr id="257029" name="Text Box 5"/>
          <p:cNvSpPr txBox="1">
            <a:spLocks noChangeArrowheads="1"/>
          </p:cNvSpPr>
          <p:nvPr/>
        </p:nvSpPr>
        <p:spPr bwMode="auto">
          <a:xfrm>
            <a:off x="5373640" y="5638800"/>
            <a:ext cx="3522761"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Anointing at Bethany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12:1-11</a:t>
            </a:r>
          </a:p>
        </p:txBody>
      </p:sp>
      <p:sp>
        <p:nvSpPr>
          <p:cNvPr id="257030" name="Text Box 6"/>
          <p:cNvSpPr txBox="1">
            <a:spLocks noChangeArrowheads="1"/>
          </p:cNvSpPr>
          <p:nvPr/>
        </p:nvSpPr>
        <p:spPr bwMode="auto">
          <a:xfrm>
            <a:off x="4399299" y="4165600"/>
            <a:ext cx="2718716"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Triumphal Entry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12:12-20</a:t>
            </a:r>
          </a:p>
        </p:txBody>
      </p:sp>
      <p:sp>
        <p:nvSpPr>
          <p:cNvPr id="257031" name="Text Box 7"/>
          <p:cNvSpPr txBox="1">
            <a:spLocks noChangeArrowheads="1"/>
          </p:cNvSpPr>
          <p:nvPr/>
        </p:nvSpPr>
        <p:spPr bwMode="auto">
          <a:xfrm>
            <a:off x="3035620" y="2692400"/>
            <a:ext cx="2550474"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Predicts Death</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12:21-36</a:t>
            </a:r>
          </a:p>
        </p:txBody>
      </p:sp>
      <p:sp>
        <p:nvSpPr>
          <p:cNvPr id="257032" name="Text Box 8"/>
          <p:cNvSpPr txBox="1">
            <a:spLocks noChangeArrowheads="1"/>
          </p:cNvSpPr>
          <p:nvPr/>
        </p:nvSpPr>
        <p:spPr bwMode="auto">
          <a:xfrm>
            <a:off x="1273757" y="1219200"/>
            <a:ext cx="3151614"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Unbelief Summary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CC"/>
                </a:solidFill>
                <a:effectLst/>
                <a:uLnTx/>
                <a:uFillTx/>
                <a:latin typeface="Arial" charset="0"/>
                <a:ea typeface="ＭＳ Ｐゴシック" charset="0"/>
              </a:rPr>
              <a:t>12:37-50</a:t>
            </a:r>
          </a:p>
        </p:txBody>
      </p:sp>
      <p:sp>
        <p:nvSpPr>
          <p:cNvPr id="257033" name="AutoShape 9"/>
          <p:cNvSpPr>
            <a:spLocks noChangeArrowheads="1"/>
          </p:cNvSpPr>
          <p:nvPr/>
        </p:nvSpPr>
        <p:spPr bwMode="auto">
          <a:xfrm rot="-7065457">
            <a:off x="5867400" y="51054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257034" name="AutoShape 10"/>
          <p:cNvSpPr>
            <a:spLocks noChangeArrowheads="1"/>
          </p:cNvSpPr>
          <p:nvPr/>
        </p:nvSpPr>
        <p:spPr bwMode="auto">
          <a:xfrm rot="-7065457">
            <a:off x="4572000" y="35814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257035" name="AutoShape 11"/>
          <p:cNvSpPr>
            <a:spLocks noChangeArrowheads="1"/>
          </p:cNvSpPr>
          <p:nvPr/>
        </p:nvSpPr>
        <p:spPr bwMode="auto">
          <a:xfrm rot="-7065457">
            <a:off x="3200400" y="21336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531467" name="Text Box 13"/>
          <p:cNvSpPr txBox="1">
            <a:spLocks noChangeArrowheads="1"/>
          </p:cNvSpPr>
          <p:nvPr/>
        </p:nvSpPr>
        <p:spPr bwMode="auto">
          <a:xfrm>
            <a:off x="8578858" y="7"/>
            <a:ext cx="492109" cy="461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Times New Roman" charset="0"/>
                <a:ea typeface="ＭＳ Ｐゴシック" charset="0"/>
              </a:rPr>
              <a:t>64</a:t>
            </a:r>
            <a:endParaRPr kumimoji="0" lang="en-US" sz="2400" b="0" i="0" u="none" strike="noStrike" kern="1200" cap="none" spc="0" normalizeH="0" baseline="0" noProof="0">
              <a:ln>
                <a:noFill/>
              </a:ln>
              <a:solidFill>
                <a:srgbClr val="000066"/>
              </a:solidFill>
              <a:effectLst/>
              <a:uLnTx/>
              <a:uFillTx/>
              <a:latin typeface="Times New Roman" charset="0"/>
              <a:ea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7029"/>
                                        </p:tgtEl>
                                        <p:attrNameLst>
                                          <p:attrName>style.visibility</p:attrName>
                                        </p:attrNameLst>
                                      </p:cBhvr>
                                      <p:to>
                                        <p:strVal val="visible"/>
                                      </p:to>
                                    </p:set>
                                    <p:animEffect transition="in" filter="blinds(horizontal)">
                                      <p:cBhvr>
                                        <p:cTn id="7" dur="500"/>
                                        <p:tgtEl>
                                          <p:spTgt spid="2570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7033"/>
                                        </p:tgtEl>
                                        <p:attrNameLst>
                                          <p:attrName>style.visibility</p:attrName>
                                        </p:attrNameLst>
                                      </p:cBhvr>
                                      <p:to>
                                        <p:strVal val="visible"/>
                                      </p:to>
                                    </p:set>
                                    <p:animEffect transition="in" filter="wipe(down)">
                                      <p:cBhvr>
                                        <p:cTn id="12" dur="500"/>
                                        <p:tgtEl>
                                          <p:spTgt spid="257033"/>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257030"/>
                                        </p:tgtEl>
                                        <p:attrNameLst>
                                          <p:attrName>style.visibility</p:attrName>
                                        </p:attrNameLst>
                                      </p:cBhvr>
                                      <p:to>
                                        <p:strVal val="visible"/>
                                      </p:to>
                                    </p:set>
                                    <p:animEffect transition="in" filter="blinds(horizontal)">
                                      <p:cBhvr>
                                        <p:cTn id="16" dur="500"/>
                                        <p:tgtEl>
                                          <p:spTgt spid="25703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57034"/>
                                        </p:tgtEl>
                                        <p:attrNameLst>
                                          <p:attrName>style.visibility</p:attrName>
                                        </p:attrNameLst>
                                      </p:cBhvr>
                                      <p:to>
                                        <p:strVal val="visible"/>
                                      </p:to>
                                    </p:set>
                                    <p:animEffect transition="in" filter="wipe(down)">
                                      <p:cBhvr>
                                        <p:cTn id="21" dur="500"/>
                                        <p:tgtEl>
                                          <p:spTgt spid="257034"/>
                                        </p:tgtEl>
                                      </p:cBhvr>
                                    </p:animEffect>
                                  </p:childTnLst>
                                </p:cTn>
                              </p:par>
                            </p:childTnLst>
                          </p:cTn>
                        </p:par>
                        <p:par>
                          <p:cTn id="22" fill="hold" nodeType="afterGroup">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257031"/>
                                        </p:tgtEl>
                                        <p:attrNameLst>
                                          <p:attrName>style.visibility</p:attrName>
                                        </p:attrNameLst>
                                      </p:cBhvr>
                                      <p:to>
                                        <p:strVal val="visible"/>
                                      </p:to>
                                    </p:set>
                                    <p:animEffect transition="in" filter="blinds(horizontal)">
                                      <p:cBhvr>
                                        <p:cTn id="25" dur="500"/>
                                        <p:tgtEl>
                                          <p:spTgt spid="25703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57035"/>
                                        </p:tgtEl>
                                        <p:attrNameLst>
                                          <p:attrName>style.visibility</p:attrName>
                                        </p:attrNameLst>
                                      </p:cBhvr>
                                      <p:to>
                                        <p:strVal val="visible"/>
                                      </p:to>
                                    </p:set>
                                    <p:animEffect transition="in" filter="wipe(down)">
                                      <p:cBhvr>
                                        <p:cTn id="30" dur="500"/>
                                        <p:tgtEl>
                                          <p:spTgt spid="257035"/>
                                        </p:tgtEl>
                                      </p:cBhvr>
                                    </p:animEffect>
                                  </p:childTnLst>
                                </p:cTn>
                              </p:par>
                            </p:childTnLst>
                          </p:cTn>
                        </p:par>
                        <p:par>
                          <p:cTn id="31" fill="hold" nodeType="afterGroup">
                            <p:stCondLst>
                              <p:cond delay="500"/>
                            </p:stCondLst>
                            <p:childTnLst>
                              <p:par>
                                <p:cTn id="32" presetID="3" presetClass="entr" presetSubtype="10" fill="hold" grpId="0" nodeType="afterEffect">
                                  <p:stCondLst>
                                    <p:cond delay="0"/>
                                  </p:stCondLst>
                                  <p:childTnLst>
                                    <p:set>
                                      <p:cBhvr>
                                        <p:cTn id="33" dur="1" fill="hold">
                                          <p:stCondLst>
                                            <p:cond delay="0"/>
                                          </p:stCondLst>
                                        </p:cTn>
                                        <p:tgtEl>
                                          <p:spTgt spid="257032"/>
                                        </p:tgtEl>
                                        <p:attrNameLst>
                                          <p:attrName>style.visibility</p:attrName>
                                        </p:attrNameLst>
                                      </p:cBhvr>
                                      <p:to>
                                        <p:strVal val="visible"/>
                                      </p:to>
                                    </p:set>
                                    <p:animEffect transition="in" filter="blinds(horizontal)">
                                      <p:cBhvr>
                                        <p:cTn id="34" dur="500"/>
                                        <p:tgtEl>
                                          <p:spTgt spid="257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9" grpId="0" animBg="1"/>
      <p:bldP spid="257030" grpId="0" animBg="1"/>
      <p:bldP spid="257031" grpId="0" animBg="1"/>
      <p:bldP spid="257032" grpId="0" animBg="1"/>
      <p:bldP spid="257033" grpId="0" animBg="1"/>
      <p:bldP spid="257034" grpId="0" animBg="1"/>
      <p:bldP spid="257035"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817" name="Picture 1026" descr="jesusandsinfulwoman"/>
          <p:cNvPicPr>
            <a:picLocks noChangeAspect="1" noChangeArrowheads="1"/>
          </p:cNvPicPr>
          <p:nvPr/>
        </p:nvPicPr>
        <p:blipFill>
          <a:blip r:embed="rId3">
            <a:lum bright="6000"/>
            <a:extLst>
              <a:ext uri="{28A0092B-C50C-407E-A947-70E740481C1C}">
                <a14:useLocalDpi xmlns:a14="http://schemas.microsoft.com/office/drawing/2010/main"/>
              </a:ext>
            </a:extLst>
          </a:blip>
          <a:srcRect/>
          <a:stretch>
            <a:fillRect/>
          </a:stretch>
        </p:blipFill>
        <p:spPr bwMode="auto">
          <a:xfrm>
            <a:off x="0" y="609607"/>
            <a:ext cx="9144000" cy="6232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8818" name="Rectangle 1027"/>
          <p:cNvSpPr>
            <a:spLocks noGrp="1" noChangeArrowheads="1"/>
          </p:cNvSpPr>
          <p:nvPr>
            <p:ph type="title" idx="4294967295"/>
          </p:nvPr>
        </p:nvSpPr>
        <p:spPr>
          <a:xfrm>
            <a:off x="0" y="0"/>
            <a:ext cx="9144000" cy="1219200"/>
          </a:xfrm>
          <a:solidFill>
            <a:schemeClr val="tx2"/>
          </a:solidFill>
        </p:spPr>
        <p:txBody>
          <a:bodyPr/>
          <a:lstStyle/>
          <a:p>
            <a:pPr eaLnBrk="1" hangingPunct="1"/>
            <a:r>
              <a:rPr lang="en-US" sz="2800" i="1">
                <a:latin typeface="Papyrus" charset="0"/>
              </a:rPr>
              <a:t>Luke 7:36-50</a:t>
            </a:r>
            <a:br>
              <a:rPr lang="en-US" sz="2800" i="1">
                <a:latin typeface="Papyrus" charset="0"/>
              </a:rPr>
            </a:br>
            <a:r>
              <a:rPr lang="en-US" sz="3600" i="1">
                <a:latin typeface="Papyrus" charset="0"/>
              </a:rPr>
              <a:t>Jesus and the Sinful Woman</a:t>
            </a:r>
          </a:p>
        </p:txBody>
      </p:sp>
    </p:spTree>
    <p:extLst>
      <p:ext uri="{BB962C8B-B14F-4D97-AF65-F5344CB8AC3E}">
        <p14:creationId xmlns:p14="http://schemas.microsoft.com/office/powerpoint/2010/main" val="44580306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0" y="265158"/>
            <a:ext cx="9144000" cy="460283"/>
          </a:xfrm>
          <a:prstGeom prst="rect">
            <a:avLst/>
          </a:prstGeom>
          <a:gradFill rotWithShape="0">
            <a:gsLst>
              <a:gs pos="0">
                <a:srgbClr val="333399">
                  <a:alpha val="44000"/>
                </a:srgbClr>
              </a:gs>
              <a:gs pos="50000">
                <a:srgbClr val="171747"/>
              </a:gs>
              <a:gs pos="100000">
                <a:srgbClr val="333399">
                  <a:alpha val="44000"/>
                </a:srgbClr>
              </a:gs>
            </a:gsLst>
            <a:lin ang="5400000" scaled="1"/>
          </a:gradFill>
          <a:ln w="9525">
            <a:noFill/>
            <a:miter lim="800000"/>
            <a:headEnd/>
            <a:tailEnd/>
          </a:ln>
          <a:effectLst/>
        </p:spPr>
        <p:txBody>
          <a:bodyPr lIns="91408" tIns="45704" rIns="91408" bIns="45704" anchor="ctr">
            <a:spAutoFit/>
          </a:bodyPr>
          <a:lstStyle/>
          <a:p>
            <a:pPr>
              <a:defRPr/>
            </a:pPr>
            <a:endParaRPr lang="en-US">
              <a:solidFill>
                <a:srgbClr val="000000"/>
              </a:solidFill>
              <a:ea typeface="ＭＳ Ｐゴシック" charset="-128"/>
              <a:cs typeface="ＭＳ Ｐゴシック" charset="-128"/>
            </a:endParaRPr>
          </a:p>
        </p:txBody>
      </p:sp>
      <p:sp>
        <p:nvSpPr>
          <p:cNvPr id="179203" name="Text Box 3"/>
          <p:cNvSpPr txBox="1">
            <a:spLocks noChangeArrowheads="1"/>
          </p:cNvSpPr>
          <p:nvPr/>
        </p:nvSpPr>
        <p:spPr bwMode="auto">
          <a:xfrm>
            <a:off x="0" y="1006476"/>
            <a:ext cx="9144000" cy="590147"/>
          </a:xfrm>
          <a:prstGeom prst="rect">
            <a:avLst/>
          </a:prstGeom>
          <a:solidFill>
            <a:srgbClr val="CCCCFF">
              <a:alpha val="58038"/>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3200" b="1">
                <a:solidFill>
                  <a:srgbClr val="000000"/>
                </a:solidFill>
                <a:latin typeface="Lucida Sans Unicode" charset="0"/>
              </a:rPr>
              <a:t>Common to all four gospel accounts:</a:t>
            </a:r>
          </a:p>
        </p:txBody>
      </p:sp>
      <p:sp>
        <p:nvSpPr>
          <p:cNvPr id="179204" name="Rectangle 4"/>
          <p:cNvSpPr>
            <a:spLocks noGrp="1" noChangeArrowheads="1"/>
          </p:cNvSpPr>
          <p:nvPr>
            <p:ph type="title"/>
          </p:nvPr>
        </p:nvSpPr>
        <p:spPr>
          <a:xfrm>
            <a:off x="0" y="238132"/>
            <a:ext cx="7620000" cy="600075"/>
          </a:xfrm>
        </p:spPr>
        <p:txBody>
          <a:bodyPr anchor="t">
            <a:spAutoFit/>
          </a:bodyPr>
          <a:lstStyle/>
          <a:p>
            <a:pPr eaLnBrk="1" hangingPunct="1">
              <a:defRPr/>
            </a:pPr>
            <a:r>
              <a:rPr lang="en-US" sz="3200" b="1">
                <a:solidFill>
                  <a:schemeClr val="bg1"/>
                </a:solidFill>
                <a:effectLst>
                  <a:outerShdw blurRad="38100" dist="38100" dir="2700000" algn="tl">
                    <a:srgbClr val="000000"/>
                  </a:outerShdw>
                </a:effectLst>
                <a:latin typeface="Lucida Sans Unicode" charset="0"/>
              </a:rPr>
              <a:t>Anointings of Jesus</a:t>
            </a:r>
            <a:endParaRPr lang="en-US" sz="3200" b="1">
              <a:solidFill>
                <a:schemeClr val="tx1"/>
              </a:solidFill>
              <a:latin typeface="Lucida Sans Unicode" charset="0"/>
            </a:endParaRPr>
          </a:p>
        </p:txBody>
      </p:sp>
      <p:sp>
        <p:nvSpPr>
          <p:cNvPr id="179205" name="Text Box 5"/>
          <p:cNvSpPr txBox="1">
            <a:spLocks noChangeArrowheads="1"/>
          </p:cNvSpPr>
          <p:nvPr/>
        </p:nvSpPr>
        <p:spPr bwMode="auto">
          <a:xfrm>
            <a:off x="288926" y="2214565"/>
            <a:ext cx="8855075" cy="40748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marL="598488" indent="-598488"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buFont typeface="Arial" charset="0"/>
              <a:buAutoNum type="arabicPeriod"/>
            </a:pPr>
            <a:r>
              <a:rPr lang="en-US" sz="3200" b="1" dirty="0">
                <a:solidFill>
                  <a:srgbClr val="000000"/>
                </a:solidFill>
                <a:latin typeface="Lucida Sans Unicode" charset="0"/>
              </a:rPr>
              <a:t>Unannounced visit by woman</a:t>
            </a:r>
          </a:p>
          <a:p>
            <a:pPr>
              <a:buFont typeface="Arial" charset="0"/>
              <a:buAutoNum type="arabicPeriod"/>
            </a:pPr>
            <a:r>
              <a:rPr lang="en-US" sz="3200" b="1" dirty="0">
                <a:solidFill>
                  <a:srgbClr val="000000"/>
                </a:solidFill>
                <a:latin typeface="Lucida Sans Unicode" charset="0"/>
              </a:rPr>
              <a:t>Anointed Jesus</a:t>
            </a:r>
            <a:r>
              <a:rPr lang="uk-UA" sz="3200" b="1" dirty="0">
                <a:solidFill>
                  <a:srgbClr val="000000"/>
                </a:solidFill>
                <a:latin typeface="Lucida Sans Unicode" charset="0"/>
              </a:rPr>
              <a:t>'</a:t>
            </a:r>
            <a:r>
              <a:rPr lang="en-US" sz="3200" b="1" dirty="0">
                <a:solidFill>
                  <a:srgbClr val="000000"/>
                </a:solidFill>
                <a:latin typeface="Lucida Sans Unicode" charset="0"/>
              </a:rPr>
              <a:t> head and/or feet</a:t>
            </a:r>
            <a:endParaRPr lang="en-US" altLang="ja-JP" sz="3200" b="1" dirty="0">
              <a:solidFill>
                <a:srgbClr val="000000"/>
              </a:solidFill>
              <a:latin typeface="Lucida Sans Unicode" charset="0"/>
            </a:endParaRPr>
          </a:p>
          <a:p>
            <a:pPr>
              <a:buFont typeface="Arial" charset="0"/>
              <a:buAutoNum type="arabicPeriod"/>
            </a:pPr>
            <a:r>
              <a:rPr lang="en-US" sz="3200" b="1" dirty="0">
                <a:solidFill>
                  <a:srgbClr val="000000"/>
                </a:solidFill>
                <a:latin typeface="Lucida Sans Unicode" charset="0"/>
              </a:rPr>
              <a:t>Wiped his feet with her hair</a:t>
            </a:r>
          </a:p>
          <a:p>
            <a:pPr>
              <a:buFont typeface="Arial" charset="0"/>
              <a:buAutoNum type="arabicPeriod"/>
            </a:pPr>
            <a:r>
              <a:rPr lang="en-US" sz="3200" b="1" dirty="0">
                <a:solidFill>
                  <a:srgbClr val="000000"/>
                </a:solidFill>
                <a:latin typeface="Lucida Sans Unicode" charset="0"/>
              </a:rPr>
              <a:t>Complaint of waste by disciples/Judas</a:t>
            </a:r>
          </a:p>
          <a:p>
            <a:pPr>
              <a:buFont typeface="Arial" charset="0"/>
              <a:buAutoNum type="arabicPeriod"/>
            </a:pPr>
            <a:r>
              <a:rPr lang="en-US" sz="3200" b="1" dirty="0">
                <a:solidFill>
                  <a:srgbClr val="000000"/>
                </a:solidFill>
                <a:latin typeface="Lucida Sans Unicode" charset="0"/>
              </a:rPr>
              <a:t>Disciples rebuked by Jesus</a:t>
            </a:r>
          </a:p>
          <a:p>
            <a:pPr>
              <a:buFont typeface="Arial" charset="0"/>
              <a:buAutoNum type="arabicPeriod"/>
            </a:pPr>
            <a:r>
              <a:rPr lang="en-US" sz="3200" b="1" dirty="0">
                <a:solidFill>
                  <a:srgbClr val="000000"/>
                </a:solidFill>
                <a:latin typeface="Lucida Sans Unicode" charset="0"/>
              </a:rPr>
              <a:t>In a home</a:t>
            </a:r>
          </a:p>
          <a:p>
            <a:pPr>
              <a:buFont typeface="Arial" charset="0"/>
              <a:buAutoNum type="arabicPeriod"/>
            </a:pPr>
            <a:r>
              <a:rPr lang="en-US" sz="3200" b="1" dirty="0">
                <a:solidFill>
                  <a:srgbClr val="000000"/>
                </a:solidFill>
                <a:latin typeface="Lucida Sans Unicode" charset="0"/>
              </a:rPr>
              <a:t>Alabaster jar (except in John)</a:t>
            </a:r>
          </a:p>
          <a:p>
            <a:pPr>
              <a:buFont typeface="Arial" charset="0"/>
              <a:buAutoNum type="arabicPeriod"/>
            </a:pPr>
            <a:r>
              <a:rPr lang="en-US" sz="3200" b="1" dirty="0">
                <a:solidFill>
                  <a:srgbClr val="000000"/>
                </a:solidFill>
                <a:latin typeface="Lucida Sans Unicode" charset="0"/>
              </a:rPr>
              <a:t>Home owned by man called Simon</a:t>
            </a:r>
          </a:p>
        </p:txBody>
      </p:sp>
      <p:pic>
        <p:nvPicPr>
          <p:cNvPr id="361480" name="Picture 6"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93020" y="0"/>
            <a:ext cx="1550987"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8357477"/>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9203"/>
                                        </p:tgtEl>
                                        <p:attrNameLst>
                                          <p:attrName>style.visibility</p:attrName>
                                        </p:attrNameLst>
                                      </p:cBhvr>
                                      <p:to>
                                        <p:strVal val="visible"/>
                                      </p:to>
                                    </p:set>
                                    <p:animEffect transition="in" filter="fade">
                                      <p:cBhvr>
                                        <p:cTn id="7" dur="2000"/>
                                        <p:tgtEl>
                                          <p:spTgt spid="1792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9205">
                                            <p:txEl>
                                              <p:pRg st="0" end="0"/>
                                            </p:txEl>
                                          </p:spTgt>
                                        </p:tgtEl>
                                        <p:attrNameLst>
                                          <p:attrName>style.visibility</p:attrName>
                                        </p:attrNameLst>
                                      </p:cBhvr>
                                      <p:to>
                                        <p:strVal val="visible"/>
                                      </p:to>
                                    </p:set>
                                    <p:animEffect transition="in" filter="fade">
                                      <p:cBhvr>
                                        <p:cTn id="12" dur="500"/>
                                        <p:tgtEl>
                                          <p:spTgt spid="17920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9205">
                                            <p:txEl>
                                              <p:pRg st="1" end="1"/>
                                            </p:txEl>
                                          </p:spTgt>
                                        </p:tgtEl>
                                        <p:attrNameLst>
                                          <p:attrName>style.visibility</p:attrName>
                                        </p:attrNameLst>
                                      </p:cBhvr>
                                      <p:to>
                                        <p:strVal val="visible"/>
                                      </p:to>
                                    </p:set>
                                    <p:animEffect transition="in" filter="fade">
                                      <p:cBhvr>
                                        <p:cTn id="17" dur="500"/>
                                        <p:tgtEl>
                                          <p:spTgt spid="17920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9205">
                                            <p:txEl>
                                              <p:pRg st="2" end="2"/>
                                            </p:txEl>
                                          </p:spTgt>
                                        </p:tgtEl>
                                        <p:attrNameLst>
                                          <p:attrName>style.visibility</p:attrName>
                                        </p:attrNameLst>
                                      </p:cBhvr>
                                      <p:to>
                                        <p:strVal val="visible"/>
                                      </p:to>
                                    </p:set>
                                    <p:animEffect transition="in" filter="fade">
                                      <p:cBhvr>
                                        <p:cTn id="22" dur="500"/>
                                        <p:tgtEl>
                                          <p:spTgt spid="17920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9205">
                                            <p:txEl>
                                              <p:pRg st="3" end="3"/>
                                            </p:txEl>
                                          </p:spTgt>
                                        </p:tgtEl>
                                        <p:attrNameLst>
                                          <p:attrName>style.visibility</p:attrName>
                                        </p:attrNameLst>
                                      </p:cBhvr>
                                      <p:to>
                                        <p:strVal val="visible"/>
                                      </p:to>
                                    </p:set>
                                    <p:animEffect transition="in" filter="fade">
                                      <p:cBhvr>
                                        <p:cTn id="27" dur="500"/>
                                        <p:tgtEl>
                                          <p:spTgt spid="17920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9205">
                                            <p:txEl>
                                              <p:pRg st="4" end="4"/>
                                            </p:txEl>
                                          </p:spTgt>
                                        </p:tgtEl>
                                        <p:attrNameLst>
                                          <p:attrName>style.visibility</p:attrName>
                                        </p:attrNameLst>
                                      </p:cBhvr>
                                      <p:to>
                                        <p:strVal val="visible"/>
                                      </p:to>
                                    </p:set>
                                    <p:animEffect transition="in" filter="fade">
                                      <p:cBhvr>
                                        <p:cTn id="32" dur="500"/>
                                        <p:tgtEl>
                                          <p:spTgt spid="17920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9205">
                                            <p:txEl>
                                              <p:pRg st="5" end="5"/>
                                            </p:txEl>
                                          </p:spTgt>
                                        </p:tgtEl>
                                        <p:attrNameLst>
                                          <p:attrName>style.visibility</p:attrName>
                                        </p:attrNameLst>
                                      </p:cBhvr>
                                      <p:to>
                                        <p:strVal val="visible"/>
                                      </p:to>
                                    </p:set>
                                    <p:animEffect transition="in" filter="fade">
                                      <p:cBhvr>
                                        <p:cTn id="37" dur="500"/>
                                        <p:tgtEl>
                                          <p:spTgt spid="179205">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9205">
                                            <p:txEl>
                                              <p:pRg st="6" end="6"/>
                                            </p:txEl>
                                          </p:spTgt>
                                        </p:tgtEl>
                                        <p:attrNameLst>
                                          <p:attrName>style.visibility</p:attrName>
                                        </p:attrNameLst>
                                      </p:cBhvr>
                                      <p:to>
                                        <p:strVal val="visible"/>
                                      </p:to>
                                    </p:set>
                                    <p:animEffect transition="in" filter="fade">
                                      <p:cBhvr>
                                        <p:cTn id="42" dur="500"/>
                                        <p:tgtEl>
                                          <p:spTgt spid="17920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9205">
                                            <p:txEl>
                                              <p:pRg st="7" end="7"/>
                                            </p:txEl>
                                          </p:spTgt>
                                        </p:tgtEl>
                                        <p:attrNameLst>
                                          <p:attrName>style.visibility</p:attrName>
                                        </p:attrNameLst>
                                      </p:cBhvr>
                                      <p:to>
                                        <p:strVal val="visible"/>
                                      </p:to>
                                    </p:set>
                                    <p:animEffect transition="in" filter="fade">
                                      <p:cBhvr>
                                        <p:cTn id="47" dur="500"/>
                                        <p:tgtEl>
                                          <p:spTgt spid="17920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animBg="1"/>
      <p:bldP spid="179205" grpId="0" build="p" autoUpdateAnimBg="0"/>
    </p:bldLst>
  </p:timing>
</p:sld>
</file>

<file path=ppt/slides/slide163.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0" y="5665041"/>
            <a:ext cx="184660" cy="460283"/>
          </a:xfrm>
          <a:prstGeom prst="rect">
            <a:avLst/>
          </a:prstGeom>
          <a:solidFill>
            <a:srgbClr val="FF3300">
              <a:alpha val="50195"/>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08" tIns="45704" rIns="91408" bIns="45704" anchor="ctr">
            <a:spAutoFit/>
          </a:bodyPr>
          <a:lstStyle/>
          <a:p>
            <a:endParaRPr lang="en-US">
              <a:solidFill>
                <a:srgbClr val="000000"/>
              </a:solidFill>
            </a:endParaRPr>
          </a:p>
        </p:txBody>
      </p:sp>
      <p:sp>
        <p:nvSpPr>
          <p:cNvPr id="181252" name="Rectangle 4"/>
          <p:cNvSpPr>
            <a:spLocks noChangeArrowheads="1"/>
          </p:cNvSpPr>
          <p:nvPr/>
        </p:nvSpPr>
        <p:spPr bwMode="auto">
          <a:xfrm>
            <a:off x="0" y="2782934"/>
            <a:ext cx="184660" cy="460283"/>
          </a:xfrm>
          <a:prstGeom prst="rect">
            <a:avLst/>
          </a:prstGeom>
          <a:solidFill>
            <a:srgbClr val="FF9933">
              <a:alpha val="50195"/>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08" tIns="45704" rIns="91408" bIns="45704" anchor="ctr">
            <a:spAutoFit/>
          </a:bodyPr>
          <a:lstStyle/>
          <a:p>
            <a:endParaRPr lang="en-US">
              <a:solidFill>
                <a:srgbClr val="000000"/>
              </a:solidFill>
            </a:endParaRPr>
          </a:p>
        </p:txBody>
      </p:sp>
      <p:sp>
        <p:nvSpPr>
          <p:cNvPr id="181253" name="Text Box 5"/>
          <p:cNvSpPr txBox="1">
            <a:spLocks noChangeArrowheads="1"/>
          </p:cNvSpPr>
          <p:nvPr/>
        </p:nvSpPr>
        <p:spPr bwMode="auto">
          <a:xfrm>
            <a:off x="0" y="980730"/>
            <a:ext cx="9144000" cy="6617162"/>
          </a:xfrm>
          <a:prstGeom prst="rect">
            <a:avLst/>
          </a:prstGeom>
          <a:solidFill>
            <a:srgbClr val="CCCCFF">
              <a:alpha val="58038"/>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Lucida Sans Unicode" charset="0"/>
              </a:rPr>
              <a:t>Luke 7:36-50</a:t>
            </a:r>
          </a:p>
          <a:p>
            <a:pPr eaLnBrk="1" hangingPunct="1"/>
            <a:endParaRPr lang="en-US" sz="3200" b="1" dirty="0">
              <a:solidFill>
                <a:srgbClr val="000000"/>
              </a:solidFill>
              <a:latin typeface="Lucida Sans Unicode" charset="0"/>
            </a:endParaRPr>
          </a:p>
          <a:p>
            <a:pPr eaLnBrk="1" hangingPunct="1"/>
            <a:endParaRPr lang="en-US" b="1" dirty="0">
              <a:solidFill>
                <a:srgbClr val="000000"/>
              </a:solidFill>
              <a:latin typeface="Lucida Sans Unicode" charset="0"/>
            </a:endParaRP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Early in Ministry</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Weeping</a:t>
            </a: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For worship, woman</a:t>
            </a:r>
            <a:r>
              <a:rPr lang="uk-UA" altLang="ja-JP" b="1" dirty="0">
                <a:solidFill>
                  <a:srgbClr val="000000"/>
                </a:solidFill>
                <a:latin typeface="Lucida Sans Unicode" charset="0"/>
              </a:rPr>
              <a:t>'</a:t>
            </a:r>
            <a:r>
              <a:rPr lang="en-US" altLang="ja-JP" b="1" dirty="0">
                <a:solidFill>
                  <a:srgbClr val="000000"/>
                </a:solidFill>
                <a:latin typeface="Lucida Sans Unicode" charset="0"/>
              </a:rPr>
              <a:t>s </a:t>
            </a:r>
            <a:br>
              <a:rPr lang="en-US" altLang="ja-JP" b="1" dirty="0">
                <a:solidFill>
                  <a:srgbClr val="000000"/>
                </a:solidFill>
                <a:latin typeface="Lucida Sans Unicode" charset="0"/>
              </a:rPr>
            </a:br>
            <a:r>
              <a:rPr lang="en-US" altLang="ja-JP" b="1" dirty="0">
                <a:solidFill>
                  <a:srgbClr val="000000"/>
                </a:solidFill>
                <a:latin typeface="Lucida Sans Unicode" charset="0"/>
              </a:rPr>
              <a:t>sins forgiven (Luke 7:48)</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By unnamed harlot at</a:t>
            </a:r>
          </a:p>
          <a:p>
            <a:pPr eaLnBrk="1" hangingPunct="1"/>
            <a:r>
              <a:rPr lang="en-US" b="1" dirty="0">
                <a:solidFill>
                  <a:srgbClr val="000000"/>
                </a:solidFill>
                <a:latin typeface="Lucida Sans Unicode" charset="0"/>
              </a:rPr>
              <a:t>home of Simon the </a:t>
            </a:r>
            <a:br>
              <a:rPr lang="en-US" b="1" dirty="0">
                <a:solidFill>
                  <a:srgbClr val="000000"/>
                </a:solidFill>
                <a:latin typeface="Lucida Sans Unicode" charset="0"/>
              </a:rPr>
            </a:br>
            <a:r>
              <a:rPr lang="en-US" b="1" dirty="0">
                <a:solidFill>
                  <a:srgbClr val="000000"/>
                </a:solidFill>
                <a:latin typeface="Lucida Sans Unicode" charset="0"/>
              </a:rPr>
              <a:t>Pharisee (Luke 7:40) in </a:t>
            </a:r>
            <a:br>
              <a:rPr lang="en-US" b="1" dirty="0">
                <a:solidFill>
                  <a:srgbClr val="000000"/>
                </a:solidFill>
                <a:latin typeface="Lucida Sans Unicode" charset="0"/>
              </a:rPr>
            </a:br>
            <a:r>
              <a:rPr lang="en-US" b="1" dirty="0">
                <a:solidFill>
                  <a:srgbClr val="000000"/>
                </a:solidFill>
                <a:latin typeface="Lucida Sans Unicode" charset="0"/>
              </a:rPr>
              <a:t>an unknown town</a:t>
            </a:r>
          </a:p>
          <a:p>
            <a:pPr eaLnBrk="1" hangingPunct="1"/>
            <a:endParaRPr lang="en-US" b="1" dirty="0">
              <a:solidFill>
                <a:srgbClr val="000000"/>
              </a:solidFill>
              <a:latin typeface="Lucida Sans Unicode" charset="0"/>
            </a:endParaRPr>
          </a:p>
          <a:p>
            <a:pPr eaLnBrk="1" hangingPunct="1"/>
            <a:endParaRPr lang="en-US" b="1" dirty="0">
              <a:solidFill>
                <a:srgbClr val="000000"/>
              </a:solidFill>
              <a:latin typeface="Lucida Sans Unicode" charset="0"/>
            </a:endParaRPr>
          </a:p>
          <a:p>
            <a:pPr eaLnBrk="1" hangingPunct="1"/>
            <a:endParaRPr lang="en-US" b="1" dirty="0">
              <a:solidFill>
                <a:srgbClr val="000000"/>
              </a:solidFill>
              <a:latin typeface="Lucida Sans Unicode" charset="0"/>
            </a:endParaRPr>
          </a:p>
        </p:txBody>
      </p:sp>
      <p:sp>
        <p:nvSpPr>
          <p:cNvPr id="181254" name="Text Box 6"/>
          <p:cNvSpPr txBox="1">
            <a:spLocks noChangeArrowheads="1"/>
          </p:cNvSpPr>
          <p:nvPr/>
        </p:nvSpPr>
        <p:spPr bwMode="auto">
          <a:xfrm>
            <a:off x="4211961" y="1006476"/>
            <a:ext cx="4935537" cy="6247831"/>
          </a:xfrm>
          <a:prstGeom prst="rect">
            <a:avLst/>
          </a:prstGeom>
          <a:solidFill>
            <a:srgbClr val="99FFCC">
              <a:alpha val="36862"/>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Lucida Sans Unicode" charset="0"/>
              </a:rPr>
              <a:t>Matt. 26:6-13</a:t>
            </a:r>
          </a:p>
          <a:p>
            <a:pPr eaLnBrk="1" hangingPunct="1"/>
            <a:r>
              <a:rPr lang="en-US" b="1" dirty="0">
                <a:solidFill>
                  <a:srgbClr val="000000"/>
                </a:solidFill>
                <a:latin typeface="Lucida Sans Unicode" charset="0"/>
              </a:rPr>
              <a:t>Mark 14:3-9</a:t>
            </a:r>
          </a:p>
          <a:p>
            <a:pPr eaLnBrk="1" hangingPunct="1"/>
            <a:r>
              <a:rPr lang="en-US" b="1" dirty="0">
                <a:solidFill>
                  <a:srgbClr val="000000"/>
                </a:solidFill>
                <a:latin typeface="Lucida Sans Unicode" charset="0"/>
              </a:rPr>
              <a:t>John 12:1-11</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During Passion Week</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No weeping noted</a:t>
            </a: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For burial, woman needed</a:t>
            </a:r>
            <a:br>
              <a:rPr lang="en-US" b="1" dirty="0">
                <a:solidFill>
                  <a:srgbClr val="000000"/>
                </a:solidFill>
                <a:latin typeface="Lucida Sans Unicode" charset="0"/>
              </a:rPr>
            </a:br>
            <a:r>
              <a:rPr lang="en-US" b="1" dirty="0">
                <a:solidFill>
                  <a:srgbClr val="000000"/>
                </a:solidFill>
                <a:latin typeface="Lucida Sans Unicode" charset="0"/>
              </a:rPr>
              <a:t>no forgiveness</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By Lazarus</a:t>
            </a:r>
            <a:r>
              <a:rPr lang="uk-UA" altLang="ja-JP" b="1" dirty="0">
                <a:solidFill>
                  <a:srgbClr val="000000"/>
                </a:solidFill>
                <a:latin typeface="Lucida Sans Unicode" charset="0"/>
              </a:rPr>
              <a:t>'</a:t>
            </a:r>
            <a:r>
              <a:rPr lang="en-US" altLang="ja-JP" b="1" dirty="0">
                <a:solidFill>
                  <a:srgbClr val="000000"/>
                </a:solidFill>
                <a:latin typeface="Lucida Sans Unicode" charset="0"/>
              </a:rPr>
              <a:t> sister </a:t>
            </a:r>
            <a:r>
              <a:rPr lang="en-US" b="1" dirty="0">
                <a:solidFill>
                  <a:srgbClr val="000000"/>
                </a:solidFill>
                <a:latin typeface="Lucida Sans Unicode" charset="0"/>
              </a:rPr>
              <a:t>Mary</a:t>
            </a:r>
            <a:r>
              <a:rPr lang="en-US" altLang="ja-JP" b="1" dirty="0">
                <a:solidFill>
                  <a:srgbClr val="000000"/>
                </a:solidFill>
                <a:latin typeface="Lucida Sans Unicode" charset="0"/>
              </a:rPr>
              <a:t> at home of Simon the Leper</a:t>
            </a:r>
          </a:p>
          <a:p>
            <a:pPr eaLnBrk="1" hangingPunct="1"/>
            <a:r>
              <a:rPr lang="en-US" b="1" dirty="0">
                <a:solidFill>
                  <a:srgbClr val="000000"/>
                </a:solidFill>
                <a:latin typeface="Lucida Sans Unicode" charset="0"/>
              </a:rPr>
              <a:t>(Matt. 26:6; Mark 14:3) in Lazarus</a:t>
            </a:r>
            <a:r>
              <a:rPr lang="uk-UA" b="1" dirty="0">
                <a:solidFill>
                  <a:srgbClr val="000000"/>
                </a:solidFill>
                <a:latin typeface="Lucida Sans Unicode" charset="0"/>
              </a:rPr>
              <a:t>'</a:t>
            </a:r>
            <a:r>
              <a:rPr lang="en-US" b="1" dirty="0">
                <a:solidFill>
                  <a:srgbClr val="000000"/>
                </a:solidFill>
                <a:latin typeface="Lucida Sans Unicode" charset="0"/>
              </a:rPr>
              <a:t> hometown of Bethany (John 12:1)</a:t>
            </a:r>
          </a:p>
          <a:p>
            <a:pPr eaLnBrk="1" hangingPunct="1"/>
            <a:endParaRPr lang="en-US" b="1" dirty="0">
              <a:solidFill>
                <a:srgbClr val="000000"/>
              </a:solidFill>
              <a:latin typeface="Lucida Sans Unicode" charset="0"/>
            </a:endParaRPr>
          </a:p>
        </p:txBody>
      </p:sp>
      <p:sp>
        <p:nvSpPr>
          <p:cNvPr id="181250" name="Rectangle 2"/>
          <p:cNvSpPr>
            <a:spLocks noChangeArrowheads="1"/>
          </p:cNvSpPr>
          <p:nvPr/>
        </p:nvSpPr>
        <p:spPr bwMode="auto">
          <a:xfrm>
            <a:off x="0" y="265158"/>
            <a:ext cx="9144000" cy="460283"/>
          </a:xfrm>
          <a:prstGeom prst="rect">
            <a:avLst/>
          </a:prstGeom>
          <a:gradFill rotWithShape="0">
            <a:gsLst>
              <a:gs pos="0">
                <a:srgbClr val="333399">
                  <a:alpha val="44000"/>
                </a:srgbClr>
              </a:gs>
              <a:gs pos="50000">
                <a:srgbClr val="171747"/>
              </a:gs>
              <a:gs pos="100000">
                <a:srgbClr val="333399">
                  <a:alpha val="44000"/>
                </a:srgbClr>
              </a:gs>
            </a:gsLst>
            <a:lin ang="5400000" scaled="1"/>
          </a:gradFill>
          <a:ln w="9525">
            <a:noFill/>
            <a:miter lim="800000"/>
            <a:headEnd/>
            <a:tailEnd/>
          </a:ln>
          <a:effectLst/>
        </p:spPr>
        <p:txBody>
          <a:bodyPr lIns="91408" tIns="45704" rIns="91408" bIns="45704" anchor="ctr">
            <a:spAutoFit/>
          </a:bodyPr>
          <a:lstStyle/>
          <a:p>
            <a:pPr>
              <a:defRPr/>
            </a:pPr>
            <a:endParaRPr lang="en-US">
              <a:solidFill>
                <a:srgbClr val="000000"/>
              </a:solidFill>
              <a:ea typeface="ＭＳ Ｐゴシック" charset="-128"/>
              <a:cs typeface="ＭＳ Ｐゴシック" charset="-128"/>
            </a:endParaRPr>
          </a:p>
        </p:txBody>
      </p:sp>
      <p:sp>
        <p:nvSpPr>
          <p:cNvPr id="181255" name="Rectangle 7"/>
          <p:cNvSpPr>
            <a:spLocks noGrp="1" noChangeArrowheads="1"/>
          </p:cNvSpPr>
          <p:nvPr>
            <p:ph type="title"/>
          </p:nvPr>
        </p:nvSpPr>
        <p:spPr>
          <a:xfrm>
            <a:off x="0" y="238132"/>
            <a:ext cx="9144000" cy="600075"/>
          </a:xfrm>
        </p:spPr>
        <p:txBody>
          <a:bodyPr anchor="t">
            <a:spAutoFit/>
          </a:bodyPr>
          <a:lstStyle/>
          <a:p>
            <a:pPr eaLnBrk="1" hangingPunct="1">
              <a:defRPr/>
            </a:pPr>
            <a:r>
              <a:rPr lang="en-US" sz="3200" b="1" dirty="0">
                <a:solidFill>
                  <a:schemeClr val="bg1"/>
                </a:solidFill>
                <a:effectLst>
                  <a:outerShdw blurRad="38100" dist="38100" dir="2700000" algn="tl">
                    <a:srgbClr val="000000"/>
                  </a:outerShdw>
                </a:effectLst>
                <a:latin typeface="Lucida Sans Unicode" charset="0"/>
              </a:rPr>
              <a:t>The Two </a:t>
            </a:r>
            <a:r>
              <a:rPr lang="en-US" sz="3200" b="1" dirty="0" err="1">
                <a:solidFill>
                  <a:schemeClr val="bg1"/>
                </a:solidFill>
                <a:effectLst>
                  <a:outerShdw blurRad="38100" dist="38100" dir="2700000" algn="tl">
                    <a:srgbClr val="000000"/>
                  </a:outerShdw>
                </a:effectLst>
                <a:latin typeface="Lucida Sans Unicode" charset="0"/>
              </a:rPr>
              <a:t>Anointings</a:t>
            </a:r>
            <a:r>
              <a:rPr lang="en-US" sz="3200" b="1" dirty="0">
                <a:solidFill>
                  <a:schemeClr val="bg1"/>
                </a:solidFill>
                <a:effectLst>
                  <a:outerShdw blurRad="38100" dist="38100" dir="2700000" algn="tl">
                    <a:srgbClr val="000000"/>
                  </a:outerShdw>
                </a:effectLst>
                <a:latin typeface="Lucida Sans Unicode" charset="0"/>
              </a:rPr>
              <a:t> of Jesus</a:t>
            </a:r>
          </a:p>
        </p:txBody>
      </p:sp>
      <p:pic>
        <p:nvPicPr>
          <p:cNvPr id="363530" name="Picture 8"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83614" y="0"/>
            <a:ext cx="560387"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3531" name="Picture 9"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560388"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623707"/>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1253"/>
                                        </p:tgtEl>
                                        <p:attrNameLst>
                                          <p:attrName>style.visibility</p:attrName>
                                        </p:attrNameLst>
                                      </p:cBhvr>
                                      <p:to>
                                        <p:strVal val="visible"/>
                                      </p:to>
                                    </p:set>
                                    <p:animEffect transition="in" filter="fade">
                                      <p:cBhvr>
                                        <p:cTn id="7" dur="2000"/>
                                        <p:tgtEl>
                                          <p:spTgt spid="181253"/>
                                        </p:tgtEl>
                                      </p:cBhvr>
                                    </p:animEffect>
                                  </p:childTnLst>
                                </p:cTn>
                              </p:par>
                            </p:childTnLst>
                          </p:cTn>
                        </p:par>
                        <p:par>
                          <p:cTn id="8" fill="hold" nodeType="afterGroup">
                            <p:stCondLst>
                              <p:cond delay="2000"/>
                            </p:stCondLst>
                            <p:childTnLst>
                              <p:par>
                                <p:cTn id="9" presetID="7" presetClass="entr" presetSubtype="1" fill="hold" grpId="0" nodeType="afterEffect">
                                  <p:stCondLst>
                                    <p:cond delay="0"/>
                                  </p:stCondLst>
                                  <p:childTnLst>
                                    <p:set>
                                      <p:cBhvr>
                                        <p:cTn id="10" dur="1" fill="hold">
                                          <p:stCondLst>
                                            <p:cond delay="0"/>
                                          </p:stCondLst>
                                        </p:cTn>
                                        <p:tgtEl>
                                          <p:spTgt spid="181254"/>
                                        </p:tgtEl>
                                        <p:attrNameLst>
                                          <p:attrName>style.visibility</p:attrName>
                                        </p:attrNameLst>
                                      </p:cBhvr>
                                      <p:to>
                                        <p:strVal val="visible"/>
                                      </p:to>
                                    </p:set>
                                    <p:anim calcmode="lin" valueType="num">
                                      <p:cBhvr additive="base">
                                        <p:cTn id="11" dur="2000" fill="hold"/>
                                        <p:tgtEl>
                                          <p:spTgt spid="181254"/>
                                        </p:tgtEl>
                                        <p:attrNameLst>
                                          <p:attrName>ppt_x</p:attrName>
                                        </p:attrNameLst>
                                      </p:cBhvr>
                                      <p:tavLst>
                                        <p:tav tm="0">
                                          <p:val>
                                            <p:strVal val="#ppt_x"/>
                                          </p:val>
                                        </p:tav>
                                        <p:tav tm="100000">
                                          <p:val>
                                            <p:strVal val="#ppt_x"/>
                                          </p:val>
                                        </p:tav>
                                      </p:tavLst>
                                    </p:anim>
                                    <p:anim calcmode="lin" valueType="num">
                                      <p:cBhvr additive="base">
                                        <p:cTn id="12" dur="2000" fill="hold"/>
                                        <p:tgtEl>
                                          <p:spTgt spid="181254"/>
                                        </p:tgtEl>
                                        <p:attrNameLst>
                                          <p:attrName>ppt_y</p:attrName>
                                        </p:attrNameLst>
                                      </p:cBhvr>
                                      <p:tavLst>
                                        <p:tav tm="0">
                                          <p:val>
                                            <p:strVal val="0-#ppt_h/2"/>
                                          </p:val>
                                        </p:tav>
                                        <p:tav tm="100000">
                                          <p:val>
                                            <p:strVal val="#ppt_y"/>
                                          </p:val>
                                        </p:tav>
                                      </p:tavLst>
                                    </p:anim>
                                  </p:childTnLst>
                                </p:cTn>
                              </p:par>
                            </p:childTnLst>
                          </p:cTn>
                        </p:par>
                        <p:par>
                          <p:cTn id="13" fill="hold" nodeType="afterGroup">
                            <p:stCondLst>
                              <p:cond delay="4000"/>
                            </p:stCondLst>
                            <p:childTnLst>
                              <p:par>
                                <p:cTn id="14" presetID="7" presetClass="entr" presetSubtype="4" fill="hold" grpId="0" nodeType="afterEffect">
                                  <p:stCondLst>
                                    <p:cond delay="0"/>
                                  </p:stCondLst>
                                  <p:childTnLst>
                                    <p:set>
                                      <p:cBhvr>
                                        <p:cTn id="15" dur="1" fill="hold">
                                          <p:stCondLst>
                                            <p:cond delay="0"/>
                                          </p:stCondLst>
                                        </p:cTn>
                                        <p:tgtEl>
                                          <p:spTgt spid="181252"/>
                                        </p:tgtEl>
                                        <p:attrNameLst>
                                          <p:attrName>style.visibility</p:attrName>
                                        </p:attrNameLst>
                                      </p:cBhvr>
                                      <p:to>
                                        <p:strVal val="visible"/>
                                      </p:to>
                                    </p:set>
                                    <p:anim calcmode="lin" valueType="num">
                                      <p:cBhvr additive="base">
                                        <p:cTn id="16" dur="2000" fill="hold"/>
                                        <p:tgtEl>
                                          <p:spTgt spid="181252"/>
                                        </p:tgtEl>
                                        <p:attrNameLst>
                                          <p:attrName>ppt_x</p:attrName>
                                        </p:attrNameLst>
                                      </p:cBhvr>
                                      <p:tavLst>
                                        <p:tav tm="0">
                                          <p:val>
                                            <p:strVal val="#ppt_x"/>
                                          </p:val>
                                        </p:tav>
                                        <p:tav tm="100000">
                                          <p:val>
                                            <p:strVal val="#ppt_x"/>
                                          </p:val>
                                        </p:tav>
                                      </p:tavLst>
                                    </p:anim>
                                    <p:anim calcmode="lin" valueType="num">
                                      <p:cBhvr additive="base">
                                        <p:cTn id="17" dur="2000" fill="hold"/>
                                        <p:tgtEl>
                                          <p:spTgt spid="181252"/>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6000"/>
                            </p:stCondLst>
                            <p:childTnLst>
                              <p:par>
                                <p:cTn id="19" presetID="7" presetClass="entr" presetSubtype="1" fill="hold" grpId="0" nodeType="afterEffect">
                                  <p:stCondLst>
                                    <p:cond delay="0"/>
                                  </p:stCondLst>
                                  <p:childTnLst>
                                    <p:set>
                                      <p:cBhvr>
                                        <p:cTn id="20" dur="1" fill="hold">
                                          <p:stCondLst>
                                            <p:cond delay="0"/>
                                          </p:stCondLst>
                                        </p:cTn>
                                        <p:tgtEl>
                                          <p:spTgt spid="181251"/>
                                        </p:tgtEl>
                                        <p:attrNameLst>
                                          <p:attrName>style.visibility</p:attrName>
                                        </p:attrNameLst>
                                      </p:cBhvr>
                                      <p:to>
                                        <p:strVal val="visible"/>
                                      </p:to>
                                    </p:set>
                                    <p:anim calcmode="lin" valueType="num">
                                      <p:cBhvr additive="base">
                                        <p:cTn id="21" dur="2000" fill="hold"/>
                                        <p:tgtEl>
                                          <p:spTgt spid="181251"/>
                                        </p:tgtEl>
                                        <p:attrNameLst>
                                          <p:attrName>ppt_x</p:attrName>
                                        </p:attrNameLst>
                                      </p:cBhvr>
                                      <p:tavLst>
                                        <p:tav tm="0">
                                          <p:val>
                                            <p:strVal val="#ppt_x"/>
                                          </p:val>
                                        </p:tav>
                                        <p:tav tm="100000">
                                          <p:val>
                                            <p:strVal val="#ppt_x"/>
                                          </p:val>
                                        </p:tav>
                                      </p:tavLst>
                                    </p:anim>
                                    <p:anim calcmode="lin" valueType="num">
                                      <p:cBhvr additive="base">
                                        <p:cTn id="22" dur="2000" fill="hold"/>
                                        <p:tgtEl>
                                          <p:spTgt spid="1812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animBg="1"/>
      <p:bldP spid="181252" grpId="0" animBg="1"/>
      <p:bldP spid="181253" grpId="0" animBg="1"/>
      <p:bldP spid="181254"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1" descr="Screen Shot 2015-01-09 at 9.22.08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53537" y="8162"/>
            <a:ext cx="9144000" cy="6849845"/>
          </a:xfrm>
          <a:prstGeom prst="rect">
            <a:avLst/>
          </a:prstGeom>
        </p:spPr>
      </p:pic>
      <p:sp>
        <p:nvSpPr>
          <p:cNvPr id="3" name="Title 2"/>
          <p:cNvSpPr>
            <a:spLocks noGrp="1"/>
          </p:cNvSpPr>
          <p:nvPr>
            <p:ph type="ctrTitle"/>
          </p:nvPr>
        </p:nvSpPr>
        <p:spPr>
          <a:xfrm>
            <a:off x="3419872" y="6957392"/>
            <a:ext cx="2376264" cy="792088"/>
          </a:xfrm>
          <a:solidFill>
            <a:srgbClr val="B7CF5A"/>
          </a:solidFill>
        </p:spPr>
        <p:txBody>
          <a:bodyPr/>
          <a:lstStyle/>
          <a:p>
            <a:r>
              <a:rPr lang="en-US" sz="2800" b="1" dirty="0">
                <a:solidFill>
                  <a:srgbClr val="008000"/>
                </a:solidFill>
                <a:latin typeface="Times"/>
                <a:cs typeface="Times"/>
              </a:rPr>
              <a:t>Luke 19:29-40</a:t>
            </a:r>
          </a:p>
        </p:txBody>
      </p:sp>
      <p:sp>
        <p:nvSpPr>
          <p:cNvPr id="4" name="Title 2"/>
          <p:cNvSpPr txBox="1">
            <a:spLocks/>
          </p:cNvSpPr>
          <p:nvPr/>
        </p:nvSpPr>
        <p:spPr bwMode="auto">
          <a:xfrm>
            <a:off x="11556776" y="2204864"/>
            <a:ext cx="4824536" cy="2592288"/>
          </a:xfrm>
          <a:prstGeom prst="rect">
            <a:avLst/>
          </a:prstGeom>
          <a:noFill/>
          <a:ln>
            <a:noFill/>
          </a:ln>
          <a:extLs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2pPr>
            <a:lvl3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3pPr>
            <a:lvl4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4pPr>
            <a:lvl5pPr algn="ctr" rtl="0" eaLnBrk="0" fontAlgn="base" hangingPunct="0">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5pPr>
            <a:lvl6pPr marL="457200"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6pPr>
            <a:lvl7pPr marL="914400"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7pPr>
            <a:lvl8pPr marL="1371600"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8pPr>
            <a:lvl9pPr marL="1828800" algn="ctr" rtl="0" fontAlgn="base">
              <a:spcBef>
                <a:spcPct val="0"/>
              </a:spcBef>
              <a:spcAft>
                <a:spcPct val="0"/>
              </a:spcAft>
              <a:defRPr sz="4400">
                <a:solidFill>
                  <a:schemeClr val="tx2"/>
                </a:solidFill>
                <a:latin typeface="Arial" pitchFamily="-107" charset="0"/>
                <a:ea typeface="ヒラギノ角ゴ Pro W3" pitchFamily="-107" charset="-128"/>
                <a:cs typeface="ヒラギノ角ゴ Pro W3" pitchFamily="-107" charset="-128"/>
              </a:defRPr>
            </a:lvl9pPr>
          </a:lstStyle>
          <a:p>
            <a:r>
              <a:rPr lang="en-US" sz="3200" b="1" dirty="0">
                <a:solidFill>
                  <a:srgbClr val="F1FF80"/>
                </a:solidFill>
                <a:latin typeface="Times"/>
                <a:cs typeface="Times"/>
              </a:rPr>
              <a:t>Blessed is He Who Comes in the Name of the </a:t>
            </a:r>
            <a:br>
              <a:rPr lang="en-US" sz="3200" b="1" dirty="0">
                <a:solidFill>
                  <a:srgbClr val="F1FF80"/>
                </a:solidFill>
                <a:latin typeface="Times"/>
                <a:cs typeface="Times"/>
              </a:rPr>
            </a:br>
            <a:r>
              <a:rPr lang="en-US" sz="8800" b="1" dirty="0">
                <a:solidFill>
                  <a:srgbClr val="F1FF80"/>
                </a:solidFill>
                <a:latin typeface="Times"/>
                <a:cs typeface="Times"/>
              </a:rPr>
              <a:t>LORD</a:t>
            </a:r>
            <a:endParaRPr lang="en-US" sz="3200" b="1" dirty="0">
              <a:solidFill>
                <a:srgbClr val="F1FF80"/>
              </a:solidFill>
              <a:latin typeface="Times"/>
              <a:cs typeface="Times"/>
            </a:endParaRPr>
          </a:p>
        </p:txBody>
      </p:sp>
    </p:spTree>
    <p:extLst>
      <p:ext uri="{BB962C8B-B14F-4D97-AF65-F5344CB8AC3E}">
        <p14:creationId xmlns:p14="http://schemas.microsoft.com/office/powerpoint/2010/main" val="271863526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1" descr="Screen Shot 2015-01-09 at 9.30.23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53537" y="44625"/>
            <a:ext cx="9144000" cy="6819254"/>
          </a:xfrm>
          <a:prstGeom prst="rect">
            <a:avLst/>
          </a:prstGeom>
        </p:spPr>
      </p:pic>
      <p:sp>
        <p:nvSpPr>
          <p:cNvPr id="3" name="Title 2"/>
          <p:cNvSpPr>
            <a:spLocks noGrp="1"/>
          </p:cNvSpPr>
          <p:nvPr>
            <p:ph type="ctrTitle"/>
          </p:nvPr>
        </p:nvSpPr>
        <p:spPr>
          <a:xfrm>
            <a:off x="3203848" y="7029400"/>
            <a:ext cx="2808312" cy="648072"/>
          </a:xfrm>
          <a:solidFill>
            <a:srgbClr val="B7CF5A"/>
          </a:solidFill>
          <a:ln>
            <a:noFill/>
          </a:ln>
        </p:spPr>
        <p:txBody>
          <a:bodyPr vert="horz" wrap="square" lIns="91408" tIns="45704" rIns="91408" bIns="45704" numCol="1" anchor="ctr" anchorCtr="0" compatLnSpc="1">
            <a:prstTxWarp prst="textNoShape">
              <a:avLst/>
            </a:prstTxWarp>
          </a:bodyPr>
          <a:lstStyle/>
          <a:p>
            <a:r>
              <a:rPr lang="en-US" sz="2800" b="1" dirty="0">
                <a:solidFill>
                  <a:srgbClr val="008000"/>
                </a:solidFill>
                <a:latin typeface="Times"/>
                <a:cs typeface="Times"/>
              </a:rPr>
              <a:t>Luke 19:29- 36</a:t>
            </a:r>
          </a:p>
        </p:txBody>
      </p:sp>
    </p:spTree>
    <p:extLst>
      <p:ext uri="{BB962C8B-B14F-4D97-AF65-F5344CB8AC3E}">
        <p14:creationId xmlns:p14="http://schemas.microsoft.com/office/powerpoint/2010/main" val="68191303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59832" y="6929958"/>
            <a:ext cx="3094112" cy="531490"/>
          </a:xfrm>
          <a:solidFill>
            <a:srgbClr val="B7CF5A"/>
          </a:solidFill>
          <a:ln>
            <a:noFill/>
          </a:ln>
        </p:spPr>
        <p:txBody>
          <a:bodyPr vert="horz" wrap="square" lIns="91408" tIns="45704" rIns="91408" bIns="45704" numCol="1" anchor="ctr" anchorCtr="0" compatLnSpc="1">
            <a:prstTxWarp prst="textNoShape">
              <a:avLst/>
            </a:prstTxWarp>
          </a:bodyPr>
          <a:lstStyle/>
          <a:p>
            <a:r>
              <a:rPr lang="en-US" sz="2800" b="1" dirty="0">
                <a:solidFill>
                  <a:srgbClr val="008000"/>
                </a:solidFill>
                <a:latin typeface="Times"/>
                <a:cs typeface="Times"/>
              </a:rPr>
              <a:t>Luke 19:37-40</a:t>
            </a:r>
          </a:p>
        </p:txBody>
      </p:sp>
      <p:pic>
        <p:nvPicPr>
          <p:cNvPr id="3" name="Picture 2" descr="Screen Shot 2015-01-09 at 9.30.23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53537" y="44625"/>
            <a:ext cx="9144000" cy="6819254"/>
          </a:xfrm>
          <a:prstGeom prst="rect">
            <a:avLst/>
          </a:prstGeom>
        </p:spPr>
      </p:pic>
    </p:spTree>
    <p:extLst>
      <p:ext uri="{BB962C8B-B14F-4D97-AF65-F5344CB8AC3E}">
        <p14:creationId xmlns:p14="http://schemas.microsoft.com/office/powerpoint/2010/main" val="45145928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AE12-4BD6-5955-4C27-0F3E3A908A1D}"/>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E3FEE4E3-453C-C210-AEEF-EC437606AEB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788108C4-6FA9-200E-3751-61EDA964D33F}"/>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5466F4F3-55E1-76E3-1624-6C2236FDC6E0}"/>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grpSp>
        <p:nvGrpSpPr>
          <p:cNvPr id="3" name="Group 18">
            <a:extLst>
              <a:ext uri="{FF2B5EF4-FFF2-40B4-BE49-F238E27FC236}">
                <a16:creationId xmlns:a16="http://schemas.microsoft.com/office/drawing/2014/main" id="{64BC38C1-DD03-0C20-905B-09AE24D1CC90}"/>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85C71F24-31D0-95ED-9320-CA40A909CC4E}"/>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44005B85-1071-DF59-D56A-D1E49CB7838B}"/>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ECFE8A2D-ED95-32AF-731D-C502E62899EB}"/>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BDF8080-C733-0CE1-ADA6-CAD73DE57F2D}"/>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1070333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2B48E-A18B-4BE8-2DC9-8A73A9F80006}"/>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91F30940-DD32-A331-ECA2-19E7D9E3527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FF17E7E4-FA15-0237-374F-9DB27A62EE50}"/>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9BC2D3E8-C6F6-0F5A-B934-396E1E199E26}"/>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a:extLst>
              <a:ext uri="{FF2B5EF4-FFF2-40B4-BE49-F238E27FC236}">
                <a16:creationId xmlns:a16="http://schemas.microsoft.com/office/drawing/2014/main" id="{9A085E58-36B3-94FF-5EA8-00222DA4FA4D}"/>
              </a:ext>
            </a:extLst>
          </p:cNvPr>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2" name="Group 13">
            <a:extLst>
              <a:ext uri="{FF2B5EF4-FFF2-40B4-BE49-F238E27FC236}">
                <a16:creationId xmlns:a16="http://schemas.microsoft.com/office/drawing/2014/main" id="{C83E79BD-8EA0-2026-A350-431C0421444D}"/>
              </a:ext>
            </a:extLst>
          </p:cNvPr>
          <p:cNvGrpSpPr>
            <a:grpSpLocks/>
          </p:cNvGrpSpPr>
          <p:nvPr/>
        </p:nvGrpSpPr>
        <p:grpSpPr bwMode="auto">
          <a:xfrm>
            <a:off x="2057400" y="0"/>
            <a:ext cx="1835150" cy="4038600"/>
            <a:chOff x="2302" y="1440"/>
            <a:chExt cx="1156" cy="2544"/>
          </a:xfrm>
        </p:grpSpPr>
        <p:pic>
          <p:nvPicPr>
            <p:cNvPr id="162846" name="Picture 14" descr="j0182550">
              <a:extLst>
                <a:ext uri="{FF2B5EF4-FFF2-40B4-BE49-F238E27FC236}">
                  <a16:creationId xmlns:a16="http://schemas.microsoft.com/office/drawing/2014/main" id="{8867299D-291C-34D0-2BE6-C2ACA171E0E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a:extLst>
                <a:ext uri="{FF2B5EF4-FFF2-40B4-BE49-F238E27FC236}">
                  <a16:creationId xmlns:a16="http://schemas.microsoft.com/office/drawing/2014/main" id="{862333D0-1E5F-CE27-13E0-5F8A90B4840F}"/>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a:extLst>
              <a:ext uri="{FF2B5EF4-FFF2-40B4-BE49-F238E27FC236}">
                <a16:creationId xmlns:a16="http://schemas.microsoft.com/office/drawing/2014/main" id="{E87D2CEA-D6FF-D8C2-38EA-E65592898416}"/>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6084EF38-FDC5-E308-10FD-2AE0A45C31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D9BBF368-F5C9-45D8-424B-7763BE782845}"/>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0D74EB85-7138-CCF3-EA08-1F4D899837D1}"/>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69C48D9-B812-DE37-DD18-02D66C294DBC}"/>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5602680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9" name="Picture 11" descr="j017846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53000" y="2133600"/>
            <a:ext cx="3124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3"/>
          <p:cNvGrpSpPr>
            <a:grpSpLocks/>
          </p:cNvGrpSpPr>
          <p:nvPr/>
        </p:nvGrpSpPr>
        <p:grpSpPr bwMode="auto">
          <a:xfrm>
            <a:off x="2057400" y="0"/>
            <a:ext cx="1835150" cy="4038600"/>
            <a:chOff x="2302" y="1440"/>
            <a:chExt cx="1156" cy="2544"/>
          </a:xfrm>
        </p:grpSpPr>
        <p:pic>
          <p:nvPicPr>
            <p:cNvPr id="162846" name="Picture 14" descr="j018255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839513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217099"/>
                                        </p:tgtEl>
                                        <p:attrNameLst>
                                          <p:attrName>style.visibility</p:attrName>
                                        </p:attrNameLst>
                                      </p:cBhvr>
                                      <p:to>
                                        <p:strVal val="visible"/>
                                      </p:to>
                                    </p:set>
                                    <p:animEffect transition="in" filter="dissolve">
                                      <p:cBhvr>
                                        <p:cTn id="7" dur="500"/>
                                        <p:tgtEl>
                                          <p:spTgt spid="217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9"/>
                                        </p:tgtEl>
                                      </p:cBhvr>
                                    </p:animEffect>
                                    <p:set>
                                      <p:cBhvr>
                                        <p:cTn id="12" dur="1" fill="hold">
                                          <p:stCondLst>
                                            <p:cond delay="499"/>
                                          </p:stCondLst>
                                        </p:cTn>
                                        <p:tgtEl>
                                          <p:spTgt spid="217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7137" name="Picture 3" descr="02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1781681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4" name="AutoShape 6"/>
          <p:cNvSpPr>
            <a:spLocks noChangeArrowheads="1"/>
          </p:cNvSpPr>
          <p:nvPr/>
        </p:nvSpPr>
        <p:spPr bwMode="auto">
          <a:xfrm rot="-6964770">
            <a:off x="6629400" y="5105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5" name="AutoShape 7"/>
          <p:cNvSpPr>
            <a:spLocks noChangeArrowheads="1"/>
          </p:cNvSpPr>
          <p:nvPr/>
        </p:nvSpPr>
        <p:spPr bwMode="auto">
          <a:xfrm rot="-6964770">
            <a:off x="6324600" y="42672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6" name="AutoShape 8"/>
          <p:cNvSpPr>
            <a:spLocks noChangeArrowheads="1"/>
          </p:cNvSpPr>
          <p:nvPr/>
        </p:nvSpPr>
        <p:spPr bwMode="auto">
          <a:xfrm rot="-8570306">
            <a:off x="4114800" y="25908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7" name="Picture 9"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10200" y="32004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pic>
        <p:nvPicPr>
          <p:cNvPr id="217116" name="Picture 28" descr="j021278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62000" y="914400"/>
            <a:ext cx="1933575" cy="163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117" name="Picture 29" descr="j0195630"/>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195736" y="152400"/>
            <a:ext cx="1355725"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2323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094"/>
                                        </p:tgtEl>
                                        <p:attrNameLst>
                                          <p:attrName>style.visibility</p:attrName>
                                        </p:attrNameLst>
                                      </p:cBhvr>
                                      <p:to>
                                        <p:strVal val="visible"/>
                                      </p:to>
                                    </p:set>
                                    <p:animEffect transition="in" filter="wipe(down)">
                                      <p:cBhvr>
                                        <p:cTn id="7" dur="500"/>
                                        <p:tgtEl>
                                          <p:spTgt spid="2170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4"/>
                                        </p:tgtEl>
                                      </p:cBhvr>
                                    </p:animEffect>
                                    <p:set>
                                      <p:cBhvr>
                                        <p:cTn id="12" dur="1" fill="hold">
                                          <p:stCondLst>
                                            <p:cond delay="499"/>
                                          </p:stCondLst>
                                        </p:cTn>
                                        <p:tgtEl>
                                          <p:spTgt spid="217094"/>
                                        </p:tgtEl>
                                        <p:attrNameLst>
                                          <p:attrName>style.visibility</p:attrName>
                                        </p:attrNameLst>
                                      </p:cBhvr>
                                      <p:to>
                                        <p:strVal val="hidden"/>
                                      </p:to>
                                    </p:se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217095"/>
                                        </p:tgtEl>
                                        <p:attrNameLst>
                                          <p:attrName>style.visibility</p:attrName>
                                        </p:attrNameLst>
                                      </p:cBhvr>
                                      <p:to>
                                        <p:strVal val="visible"/>
                                      </p:to>
                                    </p:set>
                                    <p:animEffect transition="in" filter="wipe(down)">
                                      <p:cBhvr>
                                        <p:cTn id="16" dur="500"/>
                                        <p:tgtEl>
                                          <p:spTgt spid="2170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nodeType="clickEffect">
                                  <p:stCondLst>
                                    <p:cond delay="0"/>
                                  </p:stCondLst>
                                  <p:childTnLst>
                                    <p:animEffect transition="out" filter="fade">
                                      <p:cBhvr>
                                        <p:cTn id="20" dur="500"/>
                                        <p:tgtEl>
                                          <p:spTgt spid="217095"/>
                                        </p:tgtEl>
                                      </p:cBhvr>
                                    </p:animEffect>
                                    <p:set>
                                      <p:cBhvr>
                                        <p:cTn id="21" dur="1" fill="hold">
                                          <p:stCondLst>
                                            <p:cond delay="499"/>
                                          </p:stCondLst>
                                        </p:cTn>
                                        <p:tgtEl>
                                          <p:spTgt spid="21709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21709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nodeType="clickEffect">
                                  <p:stCondLst>
                                    <p:cond delay="0"/>
                                  </p:stCondLst>
                                  <p:childTnLst>
                                    <p:animEffect transition="out" filter="fade">
                                      <p:cBhvr>
                                        <p:cTn id="29" dur="500"/>
                                        <p:tgtEl>
                                          <p:spTgt spid="217097"/>
                                        </p:tgtEl>
                                      </p:cBhvr>
                                    </p:animEffect>
                                    <p:set>
                                      <p:cBhvr>
                                        <p:cTn id="30" dur="1" fill="hold">
                                          <p:stCondLst>
                                            <p:cond delay="499"/>
                                          </p:stCondLst>
                                        </p:cTn>
                                        <p:tgtEl>
                                          <p:spTgt spid="217097"/>
                                        </p:tgtEl>
                                        <p:attrNameLst>
                                          <p:attrName>style.visibility</p:attrName>
                                        </p:attrNameLst>
                                      </p:cBhvr>
                                      <p:to>
                                        <p:strVal val="hidden"/>
                                      </p:to>
                                    </p:se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217096"/>
                                        </p:tgtEl>
                                        <p:attrNameLst>
                                          <p:attrName>style.visibility</p:attrName>
                                        </p:attrNameLst>
                                      </p:cBhvr>
                                      <p:to>
                                        <p:strVal val="visible"/>
                                      </p:to>
                                    </p:set>
                                    <p:animEffect transition="in" filter="wipe(right)">
                                      <p:cBhvr>
                                        <p:cTn id="34" dur="500"/>
                                        <p:tgtEl>
                                          <p:spTgt spid="21709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500"/>
                                        <p:tgtEl>
                                          <p:spTgt spid="217096"/>
                                        </p:tgtEl>
                                      </p:cBhvr>
                                    </p:animEffect>
                                    <p:set>
                                      <p:cBhvr>
                                        <p:cTn id="39" dur="1" fill="hold">
                                          <p:stCondLst>
                                            <p:cond delay="499"/>
                                          </p:stCondLst>
                                        </p:cTn>
                                        <p:tgtEl>
                                          <p:spTgt spid="217096"/>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17116"/>
                                        </p:tgtEl>
                                        <p:attrNameLst>
                                          <p:attrName>style.visibility</p:attrName>
                                        </p:attrNameLst>
                                      </p:cBhvr>
                                      <p:to>
                                        <p:strVal val="visible"/>
                                      </p:to>
                                    </p:set>
                                    <p:animEffect transition="in" filter="dissolve">
                                      <p:cBhvr>
                                        <p:cTn id="44" dur="500"/>
                                        <p:tgtEl>
                                          <p:spTgt spid="21711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nodeType="clickEffect">
                                  <p:stCondLst>
                                    <p:cond delay="0"/>
                                  </p:stCondLst>
                                  <p:childTnLst>
                                    <p:animEffect transition="out" filter="fade">
                                      <p:cBhvr>
                                        <p:cTn id="48" dur="500"/>
                                        <p:tgtEl>
                                          <p:spTgt spid="217116"/>
                                        </p:tgtEl>
                                      </p:cBhvr>
                                    </p:animEffect>
                                    <p:set>
                                      <p:cBhvr>
                                        <p:cTn id="49" dur="1" fill="hold">
                                          <p:stCondLst>
                                            <p:cond delay="499"/>
                                          </p:stCondLst>
                                        </p:cTn>
                                        <p:tgtEl>
                                          <p:spTgt spid="217116"/>
                                        </p:tgtEl>
                                        <p:attrNameLst>
                                          <p:attrName>style.visibility</p:attrName>
                                        </p:attrNameLst>
                                      </p:cBhvr>
                                      <p:to>
                                        <p:strVal val="hidden"/>
                                      </p:to>
                                    </p:set>
                                  </p:childTnLst>
                                </p:cTn>
                              </p:par>
                            </p:childTnLst>
                          </p:cTn>
                        </p:par>
                        <p:par>
                          <p:cTn id="50" fill="hold" nodeType="afterGroup">
                            <p:stCondLst>
                              <p:cond delay="500"/>
                            </p:stCondLst>
                            <p:childTnLst>
                              <p:par>
                                <p:cTn id="51" presetID="9" presetClass="entr" presetSubtype="0" fill="hold" nodeType="afterEffect">
                                  <p:stCondLst>
                                    <p:cond delay="0"/>
                                  </p:stCondLst>
                                  <p:childTnLst>
                                    <p:set>
                                      <p:cBhvr>
                                        <p:cTn id="52" dur="1" fill="hold">
                                          <p:stCondLst>
                                            <p:cond delay="0"/>
                                          </p:stCondLst>
                                        </p:cTn>
                                        <p:tgtEl>
                                          <p:spTgt spid="217117"/>
                                        </p:tgtEl>
                                        <p:attrNameLst>
                                          <p:attrName>style.visibility</p:attrName>
                                        </p:attrNameLst>
                                      </p:cBhvr>
                                      <p:to>
                                        <p:strVal val="visible"/>
                                      </p:to>
                                    </p:set>
                                    <p:animEffect transition="in" filter="dissolve">
                                      <p:cBhvr>
                                        <p:cTn id="53" dur="500"/>
                                        <p:tgtEl>
                                          <p:spTgt spid="21711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xit" presetSubtype="0" fill="hold" nodeType="clickEffect">
                                  <p:stCondLst>
                                    <p:cond delay="0"/>
                                  </p:stCondLst>
                                  <p:childTnLst>
                                    <p:animEffect transition="out" filter="fade">
                                      <p:cBhvr>
                                        <p:cTn id="57" dur="500"/>
                                        <p:tgtEl>
                                          <p:spTgt spid="217117"/>
                                        </p:tgtEl>
                                      </p:cBhvr>
                                    </p:animEffect>
                                    <p:set>
                                      <p:cBhvr>
                                        <p:cTn id="58" dur="1" fill="hold">
                                          <p:stCondLst>
                                            <p:cond delay="499"/>
                                          </p:stCondLst>
                                        </p:cTn>
                                        <p:tgtEl>
                                          <p:spTgt spid="2171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91B6-ED5A-000D-4DE7-277C948BEF9B}"/>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45731492-0BCD-D5BD-56B2-864F716AD77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7091" name="Picture 3" descr="Ascension">
            <a:extLst>
              <a:ext uri="{FF2B5EF4-FFF2-40B4-BE49-F238E27FC236}">
                <a16:creationId xmlns:a16="http://schemas.microsoft.com/office/drawing/2014/main" id="{4FB4F0EA-FBCE-7143-D2A6-0E468A0CA89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92713" y="0"/>
            <a:ext cx="3951287"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14C482D2-397C-3B1F-0985-64ED228F5C5A}"/>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F4CB0744-87E6-CD9D-D694-5D1CDF344B14}"/>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pic>
        <p:nvPicPr>
          <p:cNvPr id="217100" name="Picture 12" descr="j0202092">
            <a:extLst>
              <a:ext uri="{FF2B5EF4-FFF2-40B4-BE49-F238E27FC236}">
                <a16:creationId xmlns:a16="http://schemas.microsoft.com/office/drawing/2014/main" id="{5A19AE25-E57A-841B-103B-4266CD5B786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34000" y="152400"/>
            <a:ext cx="1855788"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7104" name="AutoShape 16">
            <a:extLst>
              <a:ext uri="{FF2B5EF4-FFF2-40B4-BE49-F238E27FC236}">
                <a16:creationId xmlns:a16="http://schemas.microsoft.com/office/drawing/2014/main" id="{6BF71CA4-21ED-976A-14E7-8D7FE297826B}"/>
              </a:ext>
            </a:extLst>
          </p:cNvPr>
          <p:cNvSpPr>
            <a:spLocks noChangeArrowheads="1"/>
          </p:cNvSpPr>
          <p:nvPr/>
        </p:nvSpPr>
        <p:spPr bwMode="auto">
          <a:xfrm rot="-5400000">
            <a:off x="5867400" y="2895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3" name="Group 18">
            <a:extLst>
              <a:ext uri="{FF2B5EF4-FFF2-40B4-BE49-F238E27FC236}">
                <a16:creationId xmlns:a16="http://schemas.microsoft.com/office/drawing/2014/main" id="{FD96D860-7A43-103F-CB69-2E63017DDE5A}"/>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48C6E642-8196-76A8-943E-591B5A1188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5AF56449-DDF1-5BDA-51A4-BD6BA31E30FF}"/>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a:extLst>
              <a:ext uri="{FF2B5EF4-FFF2-40B4-BE49-F238E27FC236}">
                <a16:creationId xmlns:a16="http://schemas.microsoft.com/office/drawing/2014/main" id="{B12F494D-C17F-01AD-6E01-091C35933622}"/>
              </a:ext>
            </a:extLst>
          </p:cNvPr>
          <p:cNvGrpSpPr>
            <a:grpSpLocks/>
          </p:cNvGrpSpPr>
          <p:nvPr/>
        </p:nvGrpSpPr>
        <p:grpSpPr bwMode="auto">
          <a:xfrm>
            <a:off x="76200" y="4953000"/>
            <a:ext cx="4084638" cy="838200"/>
            <a:chOff x="48" y="3120"/>
            <a:chExt cx="2573" cy="528"/>
          </a:xfrm>
        </p:grpSpPr>
        <p:sp>
          <p:nvSpPr>
            <p:cNvPr id="140314" name="AutoShape 22">
              <a:extLst>
                <a:ext uri="{FF2B5EF4-FFF2-40B4-BE49-F238E27FC236}">
                  <a16:creationId xmlns:a16="http://schemas.microsoft.com/office/drawing/2014/main" id="{5550F26F-B0A9-1D34-1153-16D786E0B308}"/>
                </a:ext>
              </a:extLst>
            </p:cNvPr>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a:extLst>
                <a:ext uri="{FF2B5EF4-FFF2-40B4-BE49-F238E27FC236}">
                  <a16:creationId xmlns:a16="http://schemas.microsoft.com/office/drawing/2014/main" id="{80149681-6BDA-16D7-6E48-2FDEB816B38C}"/>
                </a:ext>
              </a:extLst>
            </p:cNvPr>
            <p:cNvSpPr txBox="1">
              <a:spLocks noChangeArrowheads="1"/>
            </p:cNvSpPr>
            <p:nvPr/>
          </p:nvSpPr>
          <p:spPr bwMode="auto">
            <a:xfrm>
              <a:off x="576" y="3268"/>
              <a:ext cx="204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217118" name="AutoShape 30">
            <a:extLst>
              <a:ext uri="{FF2B5EF4-FFF2-40B4-BE49-F238E27FC236}">
                <a16:creationId xmlns:a16="http://schemas.microsoft.com/office/drawing/2014/main" id="{8ED8D6A3-C2DA-5885-49C9-6F13B3571158}"/>
              </a:ext>
            </a:extLst>
          </p:cNvPr>
          <p:cNvSpPr>
            <a:spLocks noChangeArrowheads="1"/>
          </p:cNvSpPr>
          <p:nvPr/>
        </p:nvSpPr>
        <p:spPr bwMode="auto">
          <a:xfrm rot="1578731">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a:extLst>
              <a:ext uri="{FF2B5EF4-FFF2-40B4-BE49-F238E27FC236}">
                <a16:creationId xmlns:a16="http://schemas.microsoft.com/office/drawing/2014/main" id="{B94CF48B-43C7-8826-96D0-D6227414A44C}"/>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F79BF1E9-878F-5377-0F61-D90841694947}"/>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4061526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118"/>
                                        </p:tgtEl>
                                        <p:attrNameLst>
                                          <p:attrName>style.visibility</p:attrName>
                                        </p:attrNameLst>
                                      </p:cBhvr>
                                      <p:to>
                                        <p:strVal val="visible"/>
                                      </p:to>
                                    </p:set>
                                    <p:animEffect transition="in" filter="wipe(down)">
                                      <p:cBhvr>
                                        <p:cTn id="7" dur="500"/>
                                        <p:tgtEl>
                                          <p:spTgt spid="2171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118"/>
                                        </p:tgtEl>
                                      </p:cBhvr>
                                    </p:animEffect>
                                    <p:set>
                                      <p:cBhvr>
                                        <p:cTn id="12" dur="1" fill="hold">
                                          <p:stCondLst>
                                            <p:cond delay="499"/>
                                          </p:stCondLst>
                                        </p:cTn>
                                        <p:tgtEl>
                                          <p:spTgt spid="21711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nodeType="clickEffect">
                                  <p:stCondLst>
                                    <p:cond delay="0"/>
                                  </p:stCondLst>
                                  <p:childTnLst>
                                    <p:set>
                                      <p:cBhvr>
                                        <p:cTn id="16" dur="1" fill="hold">
                                          <p:stCondLst>
                                            <p:cond delay="0"/>
                                          </p:stCondLst>
                                        </p:cTn>
                                        <p:tgtEl>
                                          <p:spTgt spid="217091"/>
                                        </p:tgtEl>
                                        <p:attrNameLst>
                                          <p:attrName>style.visibility</p:attrName>
                                        </p:attrNameLst>
                                      </p:cBhvr>
                                      <p:to>
                                        <p:strVal val="visible"/>
                                      </p:to>
                                    </p:set>
                                    <p:animEffect transition="in" filter="checkerboard(down)">
                                      <p:cBhvr>
                                        <p:cTn id="17" dur="500"/>
                                        <p:tgtEl>
                                          <p:spTgt spid="21709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nodeType="clickEffect">
                                  <p:stCondLst>
                                    <p:cond delay="0"/>
                                  </p:stCondLst>
                                  <p:childTnLst>
                                    <p:set>
                                      <p:cBhvr>
                                        <p:cTn id="21" dur="1" fill="hold">
                                          <p:stCondLst>
                                            <p:cond delay="499"/>
                                          </p:stCondLst>
                                        </p:cTn>
                                        <p:tgtEl>
                                          <p:spTgt spid="217091"/>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04"/>
                                        </p:tgtEl>
                                        <p:attrNameLst>
                                          <p:attrName>style.visibility</p:attrName>
                                        </p:attrNameLst>
                                      </p:cBhvr>
                                      <p:to>
                                        <p:strVal val="visible"/>
                                      </p:to>
                                    </p:set>
                                    <p:animEffect transition="in" filter="wipe(down)">
                                      <p:cBhvr>
                                        <p:cTn id="26" dur="500"/>
                                        <p:tgtEl>
                                          <p:spTgt spid="21710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nodeType="clickEffect">
                                  <p:stCondLst>
                                    <p:cond delay="0"/>
                                  </p:stCondLst>
                                  <p:childTnLst>
                                    <p:animEffect transition="out" filter="fade">
                                      <p:cBhvr>
                                        <p:cTn id="30" dur="500"/>
                                        <p:tgtEl>
                                          <p:spTgt spid="217104"/>
                                        </p:tgtEl>
                                      </p:cBhvr>
                                    </p:animEffect>
                                    <p:set>
                                      <p:cBhvr>
                                        <p:cTn id="31" dur="1" fill="hold">
                                          <p:stCondLst>
                                            <p:cond delay="499"/>
                                          </p:stCondLst>
                                        </p:cTn>
                                        <p:tgtEl>
                                          <p:spTgt spid="217104"/>
                                        </p:tgtEl>
                                        <p:attrNameLst>
                                          <p:attrName>style.visibility</p:attrName>
                                        </p:attrNameLst>
                                      </p:cBhvr>
                                      <p:to>
                                        <p:strVal val="hidden"/>
                                      </p:to>
                                    </p:se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217100"/>
                                        </p:tgtEl>
                                        <p:attrNameLst>
                                          <p:attrName>style.visibility</p:attrName>
                                        </p:attrNameLst>
                                      </p:cBhvr>
                                      <p:to>
                                        <p:strVal val="visible"/>
                                      </p:to>
                                    </p:set>
                                    <p:animEffect transition="in" filter="dissolve">
                                      <p:cBhvr>
                                        <p:cTn id="35" dur="500"/>
                                        <p:tgtEl>
                                          <p:spTgt spid="21710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xit" presetSubtype="0" fill="hold" nodeType="clickEffect">
                                  <p:stCondLst>
                                    <p:cond delay="0"/>
                                  </p:stCondLst>
                                  <p:childTnLst>
                                    <p:animEffect transition="out" filter="fade">
                                      <p:cBhvr>
                                        <p:cTn id="39" dur="500"/>
                                        <p:tgtEl>
                                          <p:spTgt spid="217100"/>
                                        </p:tgtEl>
                                      </p:cBhvr>
                                    </p:animEffect>
                                    <p:set>
                                      <p:cBhvr>
                                        <p:cTn id="40" dur="1" fill="hold">
                                          <p:stCondLst>
                                            <p:cond delay="499"/>
                                          </p:stCondLst>
                                        </p:cTn>
                                        <p:tgtEl>
                                          <p:spTgt spid="217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105" name="AutoShape 17"/>
          <p:cNvSpPr>
            <a:spLocks noChangeArrowheads="1"/>
          </p:cNvSpPr>
          <p:nvPr/>
        </p:nvSpPr>
        <p:spPr bwMode="auto">
          <a:xfrm rot="1101064">
            <a:off x="5029200" y="3657600"/>
            <a:ext cx="1905000" cy="685800"/>
          </a:xfrm>
          <a:prstGeom prst="leftRightArrow">
            <a:avLst>
              <a:gd name="adj1" fmla="val 50000"/>
              <a:gd name="adj2" fmla="val 55556"/>
            </a:avLst>
          </a:prstGeom>
          <a:solidFill>
            <a:srgbClr val="FF6600"/>
          </a:solidFill>
          <a:ln w="12700" cap="sq">
            <a:solidFill>
              <a:schemeClr val="tx1"/>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grpSp>
        <p:nvGrpSpPr>
          <p:cNvPr id="5" name="Group 24"/>
          <p:cNvGrpSpPr>
            <a:grpSpLocks/>
          </p:cNvGrpSpPr>
          <p:nvPr/>
        </p:nvGrpSpPr>
        <p:grpSpPr bwMode="auto">
          <a:xfrm>
            <a:off x="76200" y="5867400"/>
            <a:ext cx="4745038" cy="838200"/>
            <a:chOff x="48" y="3696"/>
            <a:chExt cx="2989" cy="528"/>
          </a:xfrm>
        </p:grpSpPr>
        <p:sp>
          <p:nvSpPr>
            <p:cNvPr id="140312" name="AutoShape 25"/>
            <p:cNvSpPr>
              <a:spLocks noChangeArrowheads="1"/>
            </p:cNvSpPr>
            <p:nvPr/>
          </p:nvSpPr>
          <p:spPr bwMode="auto">
            <a:xfrm>
              <a:off x="48" y="3696"/>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1" name="Text Box 26"/>
            <p:cNvSpPr txBox="1">
              <a:spLocks noChangeArrowheads="1"/>
            </p:cNvSpPr>
            <p:nvPr/>
          </p:nvSpPr>
          <p:spPr bwMode="auto">
            <a:xfrm>
              <a:off x="576" y="3844"/>
              <a:ext cx="2461"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Acts 1:11; Zech. 14:4; Ezek. 43:1-5</a:t>
              </a:r>
            </a:p>
          </p:txBody>
        </p:sp>
      </p:grpSp>
      <p:sp>
        <p:nvSpPr>
          <p:cNvPr id="217115" name="AutoShape 27"/>
          <p:cNvSpPr>
            <a:spLocks noChangeArrowheads="1"/>
          </p:cNvSpPr>
          <p:nvPr/>
        </p:nvSpPr>
        <p:spPr bwMode="auto">
          <a:xfrm rot="-8655613">
            <a:off x="4191000" y="2819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119" name="AutoShape 31"/>
          <p:cNvSpPr>
            <a:spLocks noChangeArrowheads="1"/>
          </p:cNvSpPr>
          <p:nvPr/>
        </p:nvSpPr>
        <p:spPr bwMode="auto">
          <a:xfrm rot="5357320">
            <a:off x="5486400" y="26670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738269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17119"/>
                                        </p:tgtEl>
                                        <p:attrNameLst>
                                          <p:attrName>style.visibility</p:attrName>
                                        </p:attrNameLst>
                                      </p:cBhvr>
                                      <p:to>
                                        <p:strVal val="visible"/>
                                      </p:to>
                                    </p:set>
                                    <p:animEffect transition="in" filter="wipe(up)">
                                      <p:cBhvr>
                                        <p:cTn id="7" dur="500"/>
                                        <p:tgtEl>
                                          <p:spTgt spid="2171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xit" presetSubtype="0" fill="hold" nodeType="clickEffect">
                                  <p:stCondLst>
                                    <p:cond delay="0"/>
                                  </p:stCondLst>
                                  <p:childTnLst>
                                    <p:set>
                                      <p:cBhvr>
                                        <p:cTn id="11" dur="1" fill="hold">
                                          <p:stCondLst>
                                            <p:cond delay="499"/>
                                          </p:stCondLst>
                                        </p:cTn>
                                        <p:tgtEl>
                                          <p:spTgt spid="217119"/>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217105"/>
                                        </p:tgtEl>
                                        <p:attrNameLst>
                                          <p:attrName>style.visibility</p:attrName>
                                        </p:attrNameLst>
                                      </p:cBhvr>
                                      <p:to>
                                        <p:strVal val="visible"/>
                                      </p:to>
                                    </p:set>
                                    <p:animEffect transition="in" filter="wedge">
                                      <p:cBhvr>
                                        <p:cTn id="16" dur="500"/>
                                        <p:tgtEl>
                                          <p:spTgt spid="21710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grpId="1" nodeType="clickEffect">
                                  <p:stCondLst>
                                    <p:cond delay="0"/>
                                  </p:stCondLst>
                                  <p:childTnLst>
                                    <p:animEffect transition="out" filter="fade">
                                      <p:cBhvr>
                                        <p:cTn id="20" dur="500"/>
                                        <p:tgtEl>
                                          <p:spTgt spid="217105"/>
                                        </p:tgtEl>
                                      </p:cBhvr>
                                    </p:animEffect>
                                    <p:set>
                                      <p:cBhvr>
                                        <p:cTn id="21" dur="1" fill="hold">
                                          <p:stCondLst>
                                            <p:cond delay="499"/>
                                          </p:stCondLst>
                                        </p:cTn>
                                        <p:tgtEl>
                                          <p:spTgt spid="21710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15"/>
                                        </p:tgtEl>
                                        <p:attrNameLst>
                                          <p:attrName>style.visibility</p:attrName>
                                        </p:attrNameLst>
                                      </p:cBhvr>
                                      <p:to>
                                        <p:strVal val="visible"/>
                                      </p:to>
                                    </p:set>
                                    <p:animEffect transition="in" filter="wipe(down)">
                                      <p:cBhvr>
                                        <p:cTn id="26" dur="500"/>
                                        <p:tgtEl>
                                          <p:spTgt spid="2171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499"/>
                                          </p:stCondLst>
                                        </p:cTn>
                                        <p:tgtEl>
                                          <p:spTgt spid="217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17105" grpId="1"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f_triumphant_03.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6089" name="Rectangle 9"/>
          <p:cNvSpPr>
            <a:spLocks noChangeArrowheads="1"/>
          </p:cNvSpPr>
          <p:nvPr/>
        </p:nvSpPr>
        <p:spPr bwMode="auto">
          <a:xfrm>
            <a:off x="35496" y="152401"/>
            <a:ext cx="8964488" cy="2484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p>
            <a:pPr marL="342781" indent="-342781" algn="ctr" eaLnBrk="1" hangingPunct="1">
              <a:spcBef>
                <a:spcPct val="20000"/>
              </a:spcBef>
            </a:pPr>
            <a:r>
              <a:rPr lang="en-US" sz="2800" b="1" dirty="0">
                <a:solidFill>
                  <a:srgbClr val="FFFFFF"/>
                </a:solidFill>
                <a:effectLst>
                  <a:glow rad="177800">
                    <a:srgbClr val="000000"/>
                  </a:glow>
                </a:effectLst>
              </a:rPr>
              <a:t>   </a:t>
            </a:r>
            <a:r>
              <a:rPr lang="en-US" altLang="ja-JP" sz="3200" b="1" dirty="0">
                <a:solidFill>
                  <a:srgbClr val="FFFFFF"/>
                </a:solidFill>
                <a:effectLst>
                  <a:glow rad="177800">
                    <a:srgbClr val="000000"/>
                  </a:glow>
                </a:effectLst>
              </a:rPr>
              <a:t>"</a:t>
            </a:r>
            <a:r>
              <a:rPr lang="en-US" sz="3200" b="1" dirty="0">
                <a:solidFill>
                  <a:srgbClr val="FFFFFF"/>
                </a:solidFill>
                <a:effectLst>
                  <a:glow rad="177800">
                    <a:srgbClr val="000000"/>
                  </a:glow>
                </a:effectLst>
              </a:rPr>
              <a:t>When He approached Jerusalem, He saw the city and wept over it,  </a:t>
            </a:r>
            <a:r>
              <a:rPr lang="en-US" sz="3200" b="1" baseline="30000" dirty="0">
                <a:solidFill>
                  <a:srgbClr val="FFFFFF"/>
                </a:solidFill>
                <a:effectLst>
                  <a:glow rad="177800">
                    <a:srgbClr val="000000"/>
                  </a:glow>
                </a:effectLst>
              </a:rPr>
              <a:t>42</a:t>
            </a:r>
            <a:r>
              <a:rPr lang="en-US" sz="3200" b="1" dirty="0">
                <a:solidFill>
                  <a:srgbClr val="FFFFFF"/>
                </a:solidFill>
                <a:effectLst>
                  <a:glow rad="177800">
                    <a:srgbClr val="000000"/>
                  </a:glow>
                </a:effectLst>
              </a:rPr>
              <a:t>saying, </a:t>
            </a:r>
            <a:r>
              <a:rPr lang="fr-FR" sz="3200" b="1" dirty="0">
                <a:solidFill>
                  <a:srgbClr val="FFFFFF"/>
                </a:solidFill>
                <a:effectLst>
                  <a:glow rad="177800">
                    <a:srgbClr val="000000"/>
                  </a:glow>
                </a:effectLst>
              </a:rPr>
              <a:t>'</a:t>
            </a:r>
            <a:r>
              <a:rPr lang="en-US" sz="3200" b="1" dirty="0">
                <a:solidFill>
                  <a:srgbClr val="FFFFFF"/>
                </a:solidFill>
                <a:effectLst>
                  <a:glow rad="177800">
                    <a:srgbClr val="000000"/>
                  </a:glow>
                </a:effectLst>
              </a:rPr>
              <a:t>If you had known in </a:t>
            </a:r>
            <a:r>
              <a:rPr lang="en-US" sz="3200" b="1" dirty="0">
                <a:solidFill>
                  <a:srgbClr val="FFFF00"/>
                </a:solidFill>
                <a:effectLst>
                  <a:glow rad="177800">
                    <a:srgbClr val="000000"/>
                  </a:glow>
                </a:effectLst>
              </a:rPr>
              <a:t>this day</a:t>
            </a:r>
            <a:r>
              <a:rPr lang="en-US" sz="3200" b="1" dirty="0">
                <a:solidFill>
                  <a:srgbClr val="FFFFFF"/>
                </a:solidFill>
                <a:effectLst>
                  <a:glow rad="177800">
                    <a:srgbClr val="000000"/>
                  </a:glow>
                </a:effectLst>
              </a:rPr>
              <a:t>, even you, the things which make for peace! But now they have been hidden from your eyes.</a:t>
            </a:r>
            <a:r>
              <a:rPr lang="fr-FR" sz="3200" b="1" dirty="0">
                <a:solidFill>
                  <a:srgbClr val="FFFFFF"/>
                </a:solidFill>
                <a:effectLst>
                  <a:glow rad="177800">
                    <a:srgbClr val="000000"/>
                  </a:glow>
                </a:effectLst>
              </a:rPr>
              <a:t>'</a:t>
            </a:r>
            <a:r>
              <a:rPr lang="en-US" altLang="ja-JP" sz="3200" b="1" dirty="0">
                <a:solidFill>
                  <a:srgbClr val="FFFFFF"/>
                </a:solidFill>
                <a:effectLst>
                  <a:glow rad="177800">
                    <a:srgbClr val="000000"/>
                  </a:glow>
                </a:effectLst>
              </a:rPr>
              <a:t>"</a:t>
            </a:r>
            <a:endParaRPr lang="en-US" sz="3200" b="1" dirty="0">
              <a:solidFill>
                <a:srgbClr val="FFFFFF"/>
              </a:solidFill>
              <a:effectLst>
                <a:glow rad="177800">
                  <a:srgbClr val="000000"/>
                </a:glow>
              </a:effectLst>
            </a:endParaRPr>
          </a:p>
        </p:txBody>
      </p:sp>
      <p:sp>
        <p:nvSpPr>
          <p:cNvPr id="87041" name="Rectangle 2"/>
          <p:cNvSpPr>
            <a:spLocks noGrp="1" noChangeArrowheads="1"/>
          </p:cNvSpPr>
          <p:nvPr>
            <p:ph type="title"/>
          </p:nvPr>
        </p:nvSpPr>
        <p:spPr>
          <a:xfrm>
            <a:off x="323529" y="5517232"/>
            <a:ext cx="8244408" cy="1036638"/>
          </a:xfrm>
          <a:noFill/>
        </p:spPr>
        <p:txBody>
          <a:bodyPr/>
          <a:lstStyle/>
          <a:p>
            <a:pPr algn="r" eaLnBrk="1" hangingPunct="1"/>
            <a:r>
              <a:rPr lang="en-US" sz="4000" b="1" dirty="0">
                <a:solidFill>
                  <a:schemeClr val="bg1"/>
                </a:solidFill>
                <a:effectLst>
                  <a:glow rad="177800">
                    <a:schemeClr val="tx1"/>
                  </a:glow>
                </a:effectLst>
                <a:latin typeface="Arial"/>
                <a:ea typeface="ＭＳ Ｐゴシック" charset="0"/>
                <a:cs typeface="Arial"/>
              </a:rPr>
              <a:t>An Ominous Day: </a:t>
            </a:r>
            <a:br>
              <a:rPr lang="en-US" sz="4000" b="1" dirty="0">
                <a:solidFill>
                  <a:schemeClr val="bg1"/>
                </a:solidFill>
                <a:effectLst>
                  <a:glow rad="177800">
                    <a:schemeClr val="tx1"/>
                  </a:glow>
                </a:effectLst>
                <a:latin typeface="Arial"/>
                <a:ea typeface="ＭＳ Ｐゴシック" charset="0"/>
                <a:cs typeface="Arial"/>
              </a:rPr>
            </a:br>
            <a:r>
              <a:rPr lang="en-US" sz="4000" b="1" dirty="0">
                <a:solidFill>
                  <a:schemeClr val="bg1"/>
                </a:solidFill>
                <a:effectLst>
                  <a:glow rad="177800">
                    <a:schemeClr val="tx1"/>
                  </a:glow>
                </a:effectLst>
                <a:latin typeface="Arial"/>
                <a:ea typeface="ＭＳ Ｐゴシック" charset="0"/>
                <a:cs typeface="Arial"/>
              </a:rPr>
              <a:t>Luke 19:41-42 </a:t>
            </a:r>
            <a:r>
              <a:rPr lang="en-US" sz="3200" b="1" dirty="0">
                <a:solidFill>
                  <a:schemeClr val="bg1"/>
                </a:solidFill>
                <a:effectLst>
                  <a:glow rad="177800">
                    <a:schemeClr val="tx1"/>
                  </a:glow>
                </a:effectLst>
                <a:latin typeface="Arial"/>
                <a:ea typeface="ＭＳ Ｐゴシック" charset="0"/>
                <a:cs typeface="Arial"/>
              </a:rPr>
              <a:t>NAU</a:t>
            </a:r>
            <a:endParaRPr lang="en-US" sz="4000" b="1" dirty="0">
              <a:solidFill>
                <a:schemeClr val="bg1"/>
              </a:solidFill>
              <a:effectLst>
                <a:glow rad="177800">
                  <a:schemeClr val="tx1"/>
                </a:glow>
              </a:effectLst>
              <a:latin typeface="Arial"/>
              <a:ea typeface="ＭＳ Ｐゴシック" charset="0"/>
              <a:cs typeface="Arial"/>
            </a:endParaRPr>
          </a:p>
        </p:txBody>
      </p:sp>
    </p:spTree>
    <p:extLst>
      <p:ext uri="{BB962C8B-B14F-4D97-AF65-F5344CB8AC3E}">
        <p14:creationId xmlns:p14="http://schemas.microsoft.com/office/powerpoint/2010/main" val="3218331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6089">
                                            <p:txEl>
                                              <p:pRg st="0" end="0"/>
                                            </p:txEl>
                                          </p:spTgt>
                                        </p:tgtEl>
                                        <p:attrNameLst>
                                          <p:attrName>style.visibility</p:attrName>
                                        </p:attrNameLst>
                                      </p:cBhvr>
                                      <p:to>
                                        <p:strVal val="visible"/>
                                      </p:to>
                                    </p:set>
                                    <p:animEffect transition="in" filter="fade">
                                      <p:cBhvr>
                                        <p:cTn id="7" dur="500"/>
                                        <p:tgtEl>
                                          <p:spTgt spid="46089">
                                            <p:txEl>
                                              <p:pRg st="0" end="0"/>
                                            </p:txEl>
                                          </p:spTgt>
                                        </p:tgtEl>
                                      </p:cBhvr>
                                    </p:animEffect>
                                    <p:anim calcmode="lin" valueType="num">
                                      <p:cBhvr>
                                        <p:cTn id="8" dur="500" fill="hold"/>
                                        <p:tgtEl>
                                          <p:spTgt spid="4608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608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f_triumphant_06.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6089" name="Rectangle 9"/>
          <p:cNvSpPr>
            <a:spLocks noChangeArrowheads="1"/>
          </p:cNvSpPr>
          <p:nvPr/>
        </p:nvSpPr>
        <p:spPr bwMode="auto">
          <a:xfrm>
            <a:off x="395536" y="656457"/>
            <a:ext cx="8208912" cy="47167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p>
            <a:pPr marL="342781" indent="-342781" algn="ctr" eaLnBrk="1" hangingPunct="1">
              <a:spcBef>
                <a:spcPct val="20000"/>
              </a:spcBef>
            </a:pPr>
            <a:r>
              <a:rPr lang="en-US" sz="2800" b="1" dirty="0">
                <a:solidFill>
                  <a:srgbClr val="FFFFFF"/>
                </a:solidFill>
                <a:effectLst>
                  <a:glow rad="177800">
                    <a:srgbClr val="000000"/>
                  </a:glow>
                </a:effectLst>
              </a:rPr>
              <a:t>   </a:t>
            </a:r>
            <a:r>
              <a:rPr lang="en-US" altLang="ja-JP" sz="3200" b="1" dirty="0">
                <a:solidFill>
                  <a:srgbClr val="FFFFFF"/>
                </a:solidFill>
                <a:effectLst>
                  <a:glow rad="177800">
                    <a:srgbClr val="000000"/>
                  </a:glow>
                </a:effectLst>
              </a:rPr>
              <a:t>"</a:t>
            </a:r>
            <a:r>
              <a:rPr lang="en-US" sz="3200" b="1" dirty="0">
                <a:solidFill>
                  <a:srgbClr val="FFFFFF"/>
                </a:solidFill>
                <a:effectLst>
                  <a:glow rad="177800">
                    <a:srgbClr val="000000"/>
                  </a:glow>
                </a:effectLst>
              </a:rPr>
              <a:t>For the days will come upon you when your enemies will throw up a barricade against you, and surround you and hem you in on every side, </a:t>
            </a:r>
            <a:r>
              <a:rPr lang="en-US" sz="3200" b="1" baseline="30000" dirty="0">
                <a:solidFill>
                  <a:srgbClr val="FFFFFF"/>
                </a:solidFill>
                <a:effectLst>
                  <a:glow rad="177800">
                    <a:srgbClr val="000000"/>
                  </a:glow>
                </a:effectLst>
              </a:rPr>
              <a:t>44</a:t>
            </a:r>
            <a:r>
              <a:rPr lang="en-US" sz="3200" b="1" dirty="0">
                <a:solidFill>
                  <a:srgbClr val="FFFFFF"/>
                </a:solidFill>
                <a:effectLst>
                  <a:glow rad="177800">
                    <a:srgbClr val="000000"/>
                  </a:glow>
                </a:effectLst>
              </a:rPr>
              <a:t>and they will level you to the ground and your children within you, and they will not leave in you one stone upon another, because </a:t>
            </a:r>
            <a:r>
              <a:rPr lang="en-US" sz="3200" b="1" dirty="0">
                <a:solidFill>
                  <a:srgbClr val="FFFF00"/>
                </a:solidFill>
                <a:effectLst>
                  <a:glow rad="177800">
                    <a:srgbClr val="000000"/>
                  </a:glow>
                </a:effectLst>
              </a:rPr>
              <a:t>you did not recognize the time of your visitation</a:t>
            </a:r>
            <a:r>
              <a:rPr lang="en-US" sz="3200" b="1" dirty="0">
                <a:solidFill>
                  <a:srgbClr val="FFFFFF"/>
                </a:solidFill>
                <a:effectLst>
                  <a:glow rad="177800">
                    <a:srgbClr val="000000"/>
                  </a:glow>
                </a:effectLst>
              </a:rPr>
              <a:t>."</a:t>
            </a:r>
          </a:p>
        </p:txBody>
      </p:sp>
      <p:sp>
        <p:nvSpPr>
          <p:cNvPr id="87041" name="Rectangle 2"/>
          <p:cNvSpPr>
            <a:spLocks noGrp="1" noChangeArrowheads="1"/>
          </p:cNvSpPr>
          <p:nvPr>
            <p:ph type="title"/>
          </p:nvPr>
        </p:nvSpPr>
        <p:spPr>
          <a:xfrm>
            <a:off x="323529" y="5517232"/>
            <a:ext cx="8244408" cy="1036638"/>
          </a:xfrm>
          <a:noFill/>
        </p:spPr>
        <p:txBody>
          <a:bodyPr/>
          <a:lstStyle/>
          <a:p>
            <a:pPr algn="r" eaLnBrk="1" hangingPunct="1"/>
            <a:r>
              <a:rPr lang="en-US" sz="4000" b="1" dirty="0">
                <a:solidFill>
                  <a:schemeClr val="bg1"/>
                </a:solidFill>
                <a:effectLst>
                  <a:glow rad="177800">
                    <a:schemeClr val="tx1"/>
                  </a:glow>
                </a:effectLst>
                <a:latin typeface="Arial"/>
                <a:ea typeface="ＭＳ Ｐゴシック" charset="0"/>
                <a:cs typeface="Arial"/>
              </a:rPr>
              <a:t>An Ominous Day: </a:t>
            </a:r>
            <a:br>
              <a:rPr lang="en-US" sz="4000" b="1" dirty="0">
                <a:solidFill>
                  <a:schemeClr val="bg1"/>
                </a:solidFill>
                <a:effectLst>
                  <a:glow rad="177800">
                    <a:schemeClr val="tx1"/>
                  </a:glow>
                </a:effectLst>
                <a:latin typeface="Arial"/>
                <a:ea typeface="ＭＳ Ｐゴシック" charset="0"/>
                <a:cs typeface="Arial"/>
              </a:rPr>
            </a:br>
            <a:r>
              <a:rPr lang="en-US" sz="4000" b="1" dirty="0">
                <a:solidFill>
                  <a:schemeClr val="bg1"/>
                </a:solidFill>
                <a:effectLst>
                  <a:glow rad="177800">
                    <a:schemeClr val="tx1"/>
                  </a:glow>
                </a:effectLst>
                <a:latin typeface="Arial"/>
                <a:ea typeface="ＭＳ Ｐゴシック" charset="0"/>
                <a:cs typeface="Arial"/>
              </a:rPr>
              <a:t>Luke 19:43-44 </a:t>
            </a:r>
            <a:r>
              <a:rPr lang="en-US" sz="3200" b="1" dirty="0">
                <a:solidFill>
                  <a:schemeClr val="bg1"/>
                </a:solidFill>
                <a:effectLst>
                  <a:glow rad="177800">
                    <a:schemeClr val="tx1"/>
                  </a:glow>
                </a:effectLst>
                <a:latin typeface="Arial"/>
                <a:ea typeface="ＭＳ Ｐゴシック" charset="0"/>
                <a:cs typeface="Arial"/>
              </a:rPr>
              <a:t>NAU</a:t>
            </a:r>
            <a:endParaRPr lang="en-US" sz="4000" b="1" dirty="0">
              <a:solidFill>
                <a:schemeClr val="bg1"/>
              </a:solidFill>
              <a:effectLst>
                <a:glow rad="177800">
                  <a:schemeClr val="tx1"/>
                </a:glow>
              </a:effectLst>
              <a:latin typeface="Arial"/>
              <a:ea typeface="ＭＳ Ｐゴシック" charset="0"/>
              <a:cs typeface="Arial"/>
            </a:endParaRPr>
          </a:p>
        </p:txBody>
      </p:sp>
    </p:spTree>
    <p:extLst>
      <p:ext uri="{BB962C8B-B14F-4D97-AF65-F5344CB8AC3E}">
        <p14:creationId xmlns:p14="http://schemas.microsoft.com/office/powerpoint/2010/main" val="8209818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6089">
                                            <p:txEl>
                                              <p:pRg st="0" end="0"/>
                                            </p:txEl>
                                          </p:spTgt>
                                        </p:tgtEl>
                                        <p:attrNameLst>
                                          <p:attrName>style.visibility</p:attrName>
                                        </p:attrNameLst>
                                      </p:cBhvr>
                                      <p:to>
                                        <p:strVal val="visible"/>
                                      </p:to>
                                    </p:set>
                                    <p:animEffect transition="in" filter="fade">
                                      <p:cBhvr>
                                        <p:cTn id="7" dur="500"/>
                                        <p:tgtEl>
                                          <p:spTgt spid="46089">
                                            <p:txEl>
                                              <p:pRg st="0" end="0"/>
                                            </p:txEl>
                                          </p:spTgt>
                                        </p:tgtEl>
                                      </p:cBhvr>
                                    </p:animEffect>
                                    <p:anim calcmode="lin" valueType="num">
                                      <p:cBhvr>
                                        <p:cTn id="8" dur="500" fill="hold"/>
                                        <p:tgtEl>
                                          <p:spTgt spid="4608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608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5" name="Rectangle 40"/>
          <p:cNvSpPr>
            <a:spLocks noChangeArrowheads="1"/>
          </p:cNvSpPr>
          <p:nvPr/>
        </p:nvSpPr>
        <p:spPr bwMode="auto">
          <a:xfrm>
            <a:off x="0" y="0"/>
            <a:ext cx="9144000" cy="6858000"/>
          </a:xfrm>
          <a:prstGeom prst="rect">
            <a:avLst/>
          </a:prstGeom>
          <a:solidFill>
            <a:srgbClr val="FFFFFF"/>
          </a:solidFill>
          <a:ln w="9525">
            <a:solidFill>
              <a:schemeClr val="tx1"/>
            </a:solidFill>
            <a:round/>
            <a:headEnd/>
            <a:tailEnd/>
          </a:ln>
        </p:spPr>
        <p:txBody>
          <a:bodyPr lIns="91408" tIns="45704" rIns="91408" bIns="45704"/>
          <a:lstStyle/>
          <a:p>
            <a:endParaRPr lang="en-US"/>
          </a:p>
        </p:txBody>
      </p:sp>
      <p:sp>
        <p:nvSpPr>
          <p:cNvPr id="431106" name="Rectangle 4"/>
          <p:cNvSpPr>
            <a:spLocks noGrp="1" noChangeArrowheads="1"/>
          </p:cNvSpPr>
          <p:nvPr>
            <p:ph type="title" idx="4294967295"/>
          </p:nvPr>
        </p:nvSpPr>
        <p:spPr>
          <a:xfrm>
            <a:off x="609600" y="152401"/>
            <a:ext cx="7772400" cy="685800"/>
          </a:xfrm>
          <a:solidFill>
            <a:srgbClr val="000090"/>
          </a:solidFill>
        </p:spPr>
        <p:txBody>
          <a:bodyPr/>
          <a:lstStyle/>
          <a:p>
            <a:pPr eaLnBrk="1" hangingPunct="1"/>
            <a:r>
              <a:rPr lang="en-US" sz="2800" b="1">
                <a:latin typeface="Arial" charset="0"/>
              </a:rPr>
              <a:t>The Church and Kingdom (Luke 19:41-44)</a:t>
            </a:r>
          </a:p>
        </p:txBody>
      </p:sp>
      <p:pic>
        <p:nvPicPr>
          <p:cNvPr id="431107" name="Picture 2"/>
          <p:cNvPicPr>
            <a:picLocks noChangeAspect="1" noChangeArrowheads="1"/>
          </p:cNvPicPr>
          <p:nvPr/>
        </p:nvPicPr>
        <p:blipFill>
          <a:blip r:embed="rId3" cstate="screen">
            <a:clrChange>
              <a:clrFrom>
                <a:srgbClr val="FFFFFF"/>
              </a:clrFrom>
              <a:clrTo>
                <a:srgbClr val="FFFFFF">
                  <a:alpha val="0"/>
                </a:srgbClr>
              </a:clrTo>
            </a:clrChange>
            <a:lum bright="-20000" contrast="20000"/>
            <a:extLst>
              <a:ext uri="{28A0092B-C50C-407E-A947-70E740481C1C}">
                <a14:useLocalDpi xmlns:a14="http://schemas.microsoft.com/office/drawing/2010/main"/>
              </a:ext>
            </a:extLst>
          </a:blip>
          <a:srcRect/>
          <a:stretch>
            <a:fillRect/>
          </a:stretch>
        </p:blipFill>
        <p:spPr bwMode="auto">
          <a:xfrm>
            <a:off x="9324975" y="-603250"/>
            <a:ext cx="9144000" cy="5594350"/>
          </a:xfrm>
          <a:prstGeom prst="rect">
            <a:avLst/>
          </a:prstGeom>
          <a:solidFill>
            <a:srgbClr val="FF99CC"/>
          </a:solidFill>
          <a:ln>
            <a:noFill/>
          </a:ln>
          <a:extLst>
            <a:ext uri="{91240B29-F687-4f45-9708-019B960494DF}">
              <a14:hiddenLine xmlns="" xmlns:a14="http://schemas.microsoft.com/office/drawing/2010/main" w="9525">
                <a:solidFill>
                  <a:srgbClr val="000000"/>
                </a:solidFill>
                <a:miter lim="800000"/>
                <a:headEnd/>
                <a:tailEnd/>
              </a14:hiddenLine>
            </a:ext>
          </a:extLst>
        </p:spPr>
      </p:pic>
      <p:sp>
        <p:nvSpPr>
          <p:cNvPr id="431108" name="Text Box 3"/>
          <p:cNvSpPr txBox="1">
            <a:spLocks noChangeArrowheads="1"/>
          </p:cNvSpPr>
          <p:nvPr/>
        </p:nvSpPr>
        <p:spPr bwMode="auto">
          <a:xfrm>
            <a:off x="8459789" y="5"/>
            <a:ext cx="698113" cy="461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b="1" dirty="0">
                <a:solidFill>
                  <a:srgbClr val="000090"/>
                </a:solidFill>
                <a:cs typeface="Arial" charset="0"/>
              </a:rPr>
              <a:t>106</a:t>
            </a:r>
          </a:p>
        </p:txBody>
      </p:sp>
      <p:sp>
        <p:nvSpPr>
          <p:cNvPr id="2" name="TextBox 1"/>
          <p:cNvSpPr txBox="1"/>
          <p:nvPr/>
        </p:nvSpPr>
        <p:spPr>
          <a:xfrm>
            <a:off x="2484445" y="5694363"/>
            <a:ext cx="4535487" cy="830262"/>
          </a:xfrm>
          <a:prstGeom prst="rect">
            <a:avLst/>
          </a:prstGeom>
          <a:noFill/>
        </p:spPr>
        <p:txBody>
          <a:bodyPr lIns="91408" tIns="45704" rIns="91408" bIns="45704">
            <a:spAutoFit/>
          </a:bodyPr>
          <a:lstStyle/>
          <a:p>
            <a:pPr algn="ctr">
              <a:defRPr/>
            </a:pPr>
            <a:r>
              <a:rPr lang="en-US" sz="1400" b="1" dirty="0">
                <a:solidFill>
                  <a:schemeClr val="bg2"/>
                </a:solidFill>
                <a:latin typeface="Arial" pitchFamily="34" charset="0"/>
                <a:ea typeface="ＭＳ Ｐゴシック" pitchFamily="34" charset="-128"/>
                <a:cs typeface="+mn-cs"/>
              </a:rPr>
              <a:t>A STUDY OF</a:t>
            </a:r>
          </a:p>
          <a:p>
            <a:pPr algn="ctr">
              <a:defRPr/>
            </a:pPr>
            <a:r>
              <a:rPr lang="en-US" sz="2000" b="1" u="sng" dirty="0">
                <a:solidFill>
                  <a:schemeClr val="bg2"/>
                </a:solidFill>
                <a:latin typeface="Arial" pitchFamily="34" charset="0"/>
                <a:ea typeface="ＭＳ Ｐゴシック" pitchFamily="34" charset="-128"/>
                <a:cs typeface="+mn-cs"/>
              </a:rPr>
              <a:t>THE CHURCH AND KINGDOM</a:t>
            </a:r>
          </a:p>
          <a:p>
            <a:pPr algn="ctr">
              <a:defRPr/>
            </a:pPr>
            <a:r>
              <a:rPr lang="en-US" sz="1400" b="1" dirty="0">
                <a:solidFill>
                  <a:schemeClr val="bg2"/>
                </a:solidFill>
                <a:latin typeface="Arial" pitchFamily="34" charset="0"/>
                <a:ea typeface="ＭＳ Ｐゴシック" pitchFamily="34" charset="-128"/>
                <a:cs typeface="+mn-cs"/>
              </a:rPr>
              <a:t>IN THE NEW TESTAMENT</a:t>
            </a:r>
          </a:p>
        </p:txBody>
      </p:sp>
      <p:sp>
        <p:nvSpPr>
          <p:cNvPr id="6" name="TextBox 5"/>
          <p:cNvSpPr txBox="1"/>
          <p:nvPr/>
        </p:nvSpPr>
        <p:spPr>
          <a:xfrm>
            <a:off x="7380295" y="4508500"/>
            <a:ext cx="1512887" cy="1441450"/>
          </a:xfrm>
          <a:prstGeom prst="rect">
            <a:avLst/>
          </a:prstGeom>
          <a:noFill/>
        </p:spPr>
        <p:txBody>
          <a:bodyPr lIns="91408" tIns="45704" rIns="91408" bIns="45704"/>
          <a:lstStyle/>
          <a:p>
            <a:pPr algn="ctr">
              <a:defRPr/>
            </a:pPr>
            <a:r>
              <a:rPr lang="en-US" sz="1300" b="1" dirty="0">
                <a:solidFill>
                  <a:schemeClr val="bg2"/>
                </a:solidFill>
                <a:latin typeface="Arial" pitchFamily="34" charset="0"/>
                <a:ea typeface="ＭＳ Ｐゴシック" pitchFamily="34" charset="-128"/>
                <a:cs typeface="+mn-cs"/>
              </a:rPr>
              <a:t>THE SON OF MAN COMING IN HIS KINGDOM</a:t>
            </a:r>
          </a:p>
          <a:p>
            <a:pPr algn="ctr">
              <a:defRPr/>
            </a:pPr>
            <a:r>
              <a:rPr lang="en-US" sz="1000" b="1" dirty="0">
                <a:solidFill>
                  <a:schemeClr val="bg2"/>
                </a:solidFill>
                <a:latin typeface="Arial" pitchFamily="34" charset="0"/>
                <a:ea typeface="ＭＳ Ｐゴシック" pitchFamily="34" charset="-128"/>
                <a:cs typeface="+mn-cs"/>
              </a:rPr>
              <a:t>Luke 21:27,31</a:t>
            </a:r>
          </a:p>
          <a:p>
            <a:pPr algn="ctr">
              <a:defRPr/>
            </a:pPr>
            <a:r>
              <a:rPr lang="en-US" sz="1000" b="1" dirty="0">
                <a:solidFill>
                  <a:schemeClr val="bg2"/>
                </a:solidFill>
                <a:latin typeface="Arial" pitchFamily="34" charset="0"/>
                <a:ea typeface="ＭＳ Ｐゴシック" pitchFamily="34" charset="-128"/>
                <a:cs typeface="+mn-cs"/>
              </a:rPr>
              <a:t>Matt. 13:41</a:t>
            </a:r>
          </a:p>
        </p:txBody>
      </p:sp>
      <p:sp>
        <p:nvSpPr>
          <p:cNvPr id="7" name="TextBox 6"/>
          <p:cNvSpPr txBox="1"/>
          <p:nvPr/>
        </p:nvSpPr>
        <p:spPr>
          <a:xfrm>
            <a:off x="250825" y="4508500"/>
            <a:ext cx="1512888" cy="1441450"/>
          </a:xfrm>
          <a:prstGeom prst="rect">
            <a:avLst/>
          </a:prstGeom>
          <a:noFill/>
        </p:spPr>
        <p:txBody>
          <a:bodyPr lIns="91408" tIns="45704" rIns="91408" bIns="45704"/>
          <a:lstStyle/>
          <a:p>
            <a:pPr algn="ctr">
              <a:defRPr/>
            </a:pPr>
            <a:r>
              <a:rPr lang="en-US" sz="1300" b="1" dirty="0">
                <a:solidFill>
                  <a:schemeClr val="bg2"/>
                </a:solidFill>
                <a:latin typeface="Arial" pitchFamily="34" charset="0"/>
                <a:ea typeface="ＭＳ Ｐゴシック" pitchFamily="34" charset="-128"/>
                <a:cs typeface="+mn-cs"/>
              </a:rPr>
              <a:t>JOHN THE BAPTIST</a:t>
            </a:r>
          </a:p>
          <a:p>
            <a:pPr algn="ctr">
              <a:defRPr/>
            </a:pPr>
            <a:r>
              <a:rPr lang="en-US" sz="1000" b="1" dirty="0">
                <a:solidFill>
                  <a:schemeClr val="bg2"/>
                </a:solidFill>
                <a:latin typeface="Arial" pitchFamily="34" charset="0"/>
                <a:ea typeface="ＭＳ Ｐゴシック" pitchFamily="34" charset="-128"/>
                <a:cs typeface="+mn-cs"/>
              </a:rPr>
              <a:t>Matt. 3:2</a:t>
            </a:r>
          </a:p>
          <a:p>
            <a:pPr algn="ctr">
              <a:defRPr/>
            </a:pPr>
            <a:r>
              <a:rPr lang="en-US" sz="1000" b="1" dirty="0">
                <a:solidFill>
                  <a:schemeClr val="bg2"/>
                </a:solidFill>
                <a:latin typeface="Arial" pitchFamily="34" charset="0"/>
                <a:ea typeface="ＭＳ Ｐゴシック" pitchFamily="34" charset="-128"/>
                <a:cs typeface="+mn-cs"/>
              </a:rPr>
              <a:t>Matt. 4:17</a:t>
            </a:r>
          </a:p>
          <a:p>
            <a:pPr algn="ctr">
              <a:defRPr/>
            </a:pPr>
            <a:r>
              <a:rPr lang="en-US" sz="1000" b="1" dirty="0">
                <a:solidFill>
                  <a:schemeClr val="bg2"/>
                </a:solidFill>
                <a:latin typeface="Arial" pitchFamily="34" charset="0"/>
                <a:ea typeface="ＭＳ Ｐゴシック" pitchFamily="34" charset="-128"/>
                <a:cs typeface="+mn-cs"/>
              </a:rPr>
              <a:t>Matt. 10:7</a:t>
            </a:r>
          </a:p>
        </p:txBody>
      </p:sp>
      <p:sp>
        <p:nvSpPr>
          <p:cNvPr id="431112" name="TextBox 11"/>
          <p:cNvSpPr txBox="1">
            <a:spLocks noChangeArrowheads="1"/>
          </p:cNvSpPr>
          <p:nvPr/>
        </p:nvSpPr>
        <p:spPr bwMode="auto">
          <a:xfrm>
            <a:off x="2700338" y="4292602"/>
            <a:ext cx="15113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altLang="ja-JP" sz="1200" b="1" dirty="0">
                <a:solidFill>
                  <a:schemeClr val="bg2"/>
                </a:solidFill>
              </a:rPr>
              <a:t>"THE TIME OF YOUR VISITATION"</a:t>
            </a:r>
          </a:p>
          <a:p>
            <a:pPr algn="ctr"/>
            <a:r>
              <a:rPr lang="en-US" sz="900" b="1" dirty="0">
                <a:solidFill>
                  <a:schemeClr val="bg2"/>
                </a:solidFill>
              </a:rPr>
              <a:t>Matt. 21:4-5</a:t>
            </a:r>
          </a:p>
          <a:p>
            <a:pPr algn="ctr"/>
            <a:r>
              <a:rPr lang="en-US" sz="900" b="1" dirty="0">
                <a:solidFill>
                  <a:schemeClr val="bg2"/>
                </a:solidFill>
              </a:rPr>
              <a:t>Matt. 23:37-39</a:t>
            </a:r>
          </a:p>
          <a:p>
            <a:pPr algn="ctr"/>
            <a:r>
              <a:rPr lang="en-US" sz="900" b="1" dirty="0">
                <a:solidFill>
                  <a:schemeClr val="bg2"/>
                </a:solidFill>
              </a:rPr>
              <a:t>Luke 19:41-44</a:t>
            </a:r>
          </a:p>
          <a:p>
            <a:pPr algn="ctr"/>
            <a:r>
              <a:rPr lang="en-US" sz="900" b="1" dirty="0">
                <a:solidFill>
                  <a:schemeClr val="bg2"/>
                </a:solidFill>
              </a:rPr>
              <a:t>Matt. 21:43</a:t>
            </a:r>
          </a:p>
        </p:txBody>
      </p:sp>
      <p:sp>
        <p:nvSpPr>
          <p:cNvPr id="13" name="TextBox 12"/>
          <p:cNvSpPr txBox="1"/>
          <p:nvPr/>
        </p:nvSpPr>
        <p:spPr>
          <a:xfrm>
            <a:off x="7092950" y="4021138"/>
            <a:ext cx="960438" cy="271462"/>
          </a:xfrm>
          <a:prstGeom prst="rect">
            <a:avLst/>
          </a:prstGeom>
          <a:noFill/>
        </p:spPr>
        <p:txBody>
          <a:bodyPr lIns="91408" tIns="45704" rIns="91408" bIns="45704"/>
          <a:lstStyle/>
          <a:p>
            <a:pPr algn="ctr">
              <a:defRPr/>
            </a:pPr>
            <a:r>
              <a:rPr lang="en-US" sz="800" b="1" dirty="0">
                <a:solidFill>
                  <a:schemeClr val="bg2"/>
                </a:solidFill>
                <a:latin typeface="Arial" pitchFamily="34" charset="0"/>
                <a:ea typeface="ＭＳ Ｐゴシック" pitchFamily="34" charset="-128"/>
                <a:cs typeface="+mn-cs"/>
              </a:rPr>
              <a:t>RAPTURE</a:t>
            </a:r>
          </a:p>
        </p:txBody>
      </p:sp>
      <p:sp>
        <p:nvSpPr>
          <p:cNvPr id="431114" name="TextBox 18"/>
          <p:cNvSpPr txBox="1">
            <a:spLocks noChangeArrowheads="1"/>
          </p:cNvSpPr>
          <p:nvPr/>
        </p:nvSpPr>
        <p:spPr bwMode="auto">
          <a:xfrm>
            <a:off x="4284663" y="1268414"/>
            <a:ext cx="3382962" cy="620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800" b="1" dirty="0">
                <a:solidFill>
                  <a:schemeClr val="bg2"/>
                </a:solidFill>
              </a:rPr>
              <a:t>THE CHURCH IS THE KINGDOM OF REGENERATED BELIEVERS "CALLED OUT" OF THE WORLD – Col. 1:13, 1 Thess. 2:12, 1 Cor.12:13, Eph. 4:4, Rom. 12:5</a:t>
            </a:r>
          </a:p>
        </p:txBody>
      </p:sp>
      <p:sp>
        <p:nvSpPr>
          <p:cNvPr id="8" name="TextBox 7"/>
          <p:cNvSpPr txBox="1"/>
          <p:nvPr/>
        </p:nvSpPr>
        <p:spPr>
          <a:xfrm>
            <a:off x="1" y="2997202"/>
            <a:ext cx="900113" cy="1439863"/>
          </a:xfrm>
          <a:prstGeom prst="rect">
            <a:avLst/>
          </a:prstGeom>
          <a:noFill/>
        </p:spPr>
        <p:txBody>
          <a:bodyPr lIns="91408" tIns="45704" rIns="91408" bIns="45704"/>
          <a:lstStyle/>
          <a:p>
            <a:pPr algn="ctr">
              <a:defRPr/>
            </a:pPr>
            <a:r>
              <a:rPr lang="en-US" sz="1000" b="1" dirty="0">
                <a:solidFill>
                  <a:schemeClr val="bg2"/>
                </a:solidFill>
                <a:latin typeface="Arial" pitchFamily="34" charset="0"/>
                <a:ea typeface="ＭＳ Ｐゴシック" pitchFamily="34" charset="-128"/>
                <a:cs typeface="+mn-cs"/>
              </a:rPr>
              <a:t>THE LAW AND THE PROPHETS WERE UNTIL JOHN</a:t>
            </a:r>
          </a:p>
          <a:p>
            <a:pPr algn="ctr">
              <a:defRPr/>
            </a:pPr>
            <a:r>
              <a:rPr lang="en-US" sz="1000" b="1" dirty="0">
                <a:solidFill>
                  <a:schemeClr val="bg2"/>
                </a:solidFill>
                <a:latin typeface="Arial" pitchFamily="34" charset="0"/>
                <a:ea typeface="ＭＳ Ｐゴシック" pitchFamily="34" charset="-128"/>
                <a:cs typeface="+mn-cs"/>
              </a:rPr>
              <a:t>Luke 16:16</a:t>
            </a:r>
          </a:p>
        </p:txBody>
      </p:sp>
      <p:sp>
        <p:nvSpPr>
          <p:cNvPr id="9" name="TextBox 8"/>
          <p:cNvSpPr txBox="1"/>
          <p:nvPr/>
        </p:nvSpPr>
        <p:spPr>
          <a:xfrm>
            <a:off x="1163639" y="2997200"/>
            <a:ext cx="960437" cy="1144588"/>
          </a:xfrm>
          <a:prstGeom prst="rect">
            <a:avLst/>
          </a:prstGeom>
          <a:noFill/>
        </p:spPr>
        <p:txBody>
          <a:bodyPr lIns="91408" tIns="45704" rIns="91408" bIns="45704"/>
          <a:lstStyle/>
          <a:p>
            <a:pPr algn="ctr">
              <a:defRPr/>
            </a:pPr>
            <a:r>
              <a:rPr lang="en-US" sz="800" b="1" dirty="0">
                <a:solidFill>
                  <a:schemeClr val="bg2"/>
                </a:solidFill>
                <a:latin typeface="Arial" pitchFamily="34" charset="0"/>
                <a:ea typeface="ＭＳ Ｐゴシック" pitchFamily="34" charset="-128"/>
                <a:cs typeface="+mn-cs"/>
              </a:rPr>
              <a:t>"THE KINGDOM OF HEAVEN SUFFERS VIOLENCE"</a:t>
            </a:r>
          </a:p>
          <a:p>
            <a:pPr algn="ctr">
              <a:defRPr/>
            </a:pPr>
            <a:r>
              <a:rPr lang="en-US" sz="800" b="1" dirty="0">
                <a:solidFill>
                  <a:schemeClr val="bg2"/>
                </a:solidFill>
                <a:latin typeface="Arial" pitchFamily="34" charset="0"/>
                <a:ea typeface="ＭＳ Ｐゴシック" pitchFamily="34" charset="-128"/>
                <a:cs typeface="+mn-cs"/>
              </a:rPr>
              <a:t>Matt. 11:12</a:t>
            </a:r>
          </a:p>
          <a:p>
            <a:pPr algn="ctr">
              <a:defRPr/>
            </a:pPr>
            <a:r>
              <a:rPr lang="en-US" sz="800" b="1" dirty="0">
                <a:solidFill>
                  <a:schemeClr val="bg2"/>
                </a:solidFill>
                <a:latin typeface="Arial" pitchFamily="34" charset="0"/>
                <a:ea typeface="ＭＳ Ｐゴシック" pitchFamily="34" charset="-128"/>
                <a:cs typeface="+mn-cs"/>
              </a:rPr>
              <a:t>Matt. 13:25</a:t>
            </a:r>
          </a:p>
          <a:p>
            <a:pPr algn="ctr">
              <a:defRPr/>
            </a:pPr>
            <a:r>
              <a:rPr lang="en-US" sz="800" b="1" dirty="0">
                <a:solidFill>
                  <a:schemeClr val="bg2"/>
                </a:solidFill>
                <a:latin typeface="Arial" pitchFamily="34" charset="0"/>
                <a:ea typeface="ＭＳ Ｐゴシック" pitchFamily="34" charset="-128"/>
                <a:cs typeface="+mn-cs"/>
              </a:rPr>
              <a:t>John 6:15</a:t>
            </a:r>
          </a:p>
        </p:txBody>
      </p:sp>
      <p:sp>
        <p:nvSpPr>
          <p:cNvPr id="431118" name="TextBox 9"/>
          <p:cNvSpPr txBox="1">
            <a:spLocks noChangeArrowheads="1"/>
          </p:cNvSpPr>
          <p:nvPr/>
        </p:nvSpPr>
        <p:spPr bwMode="auto">
          <a:xfrm>
            <a:off x="2316163" y="2997201"/>
            <a:ext cx="960437" cy="62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altLang="ja-JP" sz="800" b="1" dirty="0">
                <a:solidFill>
                  <a:schemeClr val="bg2"/>
                </a:solidFill>
              </a:rPr>
              <a:t>"I WILL BUILD MY CHURCH"</a:t>
            </a:r>
          </a:p>
          <a:p>
            <a:pPr algn="ctr"/>
            <a:r>
              <a:rPr lang="en-US" sz="800" b="1" dirty="0">
                <a:solidFill>
                  <a:schemeClr val="bg2"/>
                </a:solidFill>
              </a:rPr>
              <a:t>Matt. 16:18.21</a:t>
            </a:r>
          </a:p>
        </p:txBody>
      </p:sp>
      <p:sp>
        <p:nvSpPr>
          <p:cNvPr id="11" name="TextBox 10"/>
          <p:cNvSpPr txBox="1"/>
          <p:nvPr/>
        </p:nvSpPr>
        <p:spPr>
          <a:xfrm>
            <a:off x="3179765" y="3429000"/>
            <a:ext cx="960437" cy="620713"/>
          </a:xfrm>
          <a:prstGeom prst="rect">
            <a:avLst/>
          </a:prstGeom>
          <a:noFill/>
        </p:spPr>
        <p:txBody>
          <a:bodyPr lIns="91408" tIns="45704" rIns="91408" bIns="45704"/>
          <a:lstStyle/>
          <a:p>
            <a:pPr algn="ctr">
              <a:defRPr/>
            </a:pPr>
            <a:r>
              <a:rPr lang="en-US" sz="800" b="1" dirty="0">
                <a:solidFill>
                  <a:schemeClr val="bg2"/>
                </a:solidFill>
                <a:latin typeface="Arial" pitchFamily="34" charset="0"/>
                <a:ea typeface="ＭＳ Ｐゴシック" pitchFamily="34" charset="-128"/>
                <a:cs typeface="+mn-cs"/>
              </a:rPr>
              <a:t>Matt. 20:26</a:t>
            </a:r>
          </a:p>
          <a:p>
            <a:pPr algn="ctr">
              <a:defRPr/>
            </a:pPr>
            <a:r>
              <a:rPr lang="en-US" sz="800" b="1" dirty="0">
                <a:solidFill>
                  <a:schemeClr val="bg2"/>
                </a:solidFill>
                <a:latin typeface="Arial" pitchFamily="34" charset="0"/>
                <a:ea typeface="ＭＳ Ｐゴシック" pitchFamily="34" charset="-128"/>
                <a:cs typeface="+mn-cs"/>
              </a:rPr>
              <a:t>Mark 10:45</a:t>
            </a:r>
          </a:p>
          <a:p>
            <a:pPr algn="ctr">
              <a:defRPr/>
            </a:pPr>
            <a:r>
              <a:rPr lang="en-US" sz="800" b="1" dirty="0">
                <a:solidFill>
                  <a:schemeClr val="bg2"/>
                </a:solidFill>
                <a:latin typeface="Arial" pitchFamily="34" charset="0"/>
                <a:ea typeface="ＭＳ Ｐゴシック" pitchFamily="34" charset="-128"/>
                <a:cs typeface="+mn-cs"/>
              </a:rPr>
              <a:t>John 12:27</a:t>
            </a:r>
          </a:p>
          <a:p>
            <a:pPr algn="ctr">
              <a:defRPr/>
            </a:pPr>
            <a:r>
              <a:rPr lang="en-US" sz="800" b="1" dirty="0">
                <a:solidFill>
                  <a:schemeClr val="bg2"/>
                </a:solidFill>
                <a:latin typeface="Arial" pitchFamily="34" charset="0"/>
                <a:ea typeface="ＭＳ Ｐゴシック" pitchFamily="34" charset="-128"/>
              </a:rPr>
              <a:t>John </a:t>
            </a:r>
            <a:r>
              <a:rPr lang="en-US" sz="800" b="1" dirty="0">
                <a:solidFill>
                  <a:schemeClr val="bg2"/>
                </a:solidFill>
                <a:latin typeface="Arial" pitchFamily="34" charset="0"/>
                <a:ea typeface="ＭＳ Ｐゴシック" pitchFamily="34" charset="-128"/>
                <a:cs typeface="+mn-cs"/>
              </a:rPr>
              <a:t>18:36-37</a:t>
            </a:r>
          </a:p>
        </p:txBody>
      </p:sp>
      <p:sp>
        <p:nvSpPr>
          <p:cNvPr id="431120" name="TextBox 13"/>
          <p:cNvSpPr txBox="1">
            <a:spLocks noChangeArrowheads="1"/>
          </p:cNvSpPr>
          <p:nvPr/>
        </p:nvSpPr>
        <p:spPr bwMode="auto">
          <a:xfrm>
            <a:off x="4427538" y="2997201"/>
            <a:ext cx="3529012" cy="62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altLang="ja-JP" sz="800" b="1" dirty="0">
                <a:solidFill>
                  <a:schemeClr val="bg2"/>
                </a:solidFill>
              </a:rPr>
              <a:t>"THIS GOSPEL OF THE KINGDOM WILL BE PREACHED THROUGHOUT THE WHOLE WORLD AS A TESTIMONY TO ALL NATIONS, AND THEN THE END WILL COME" – Matt. 24:14</a:t>
            </a:r>
            <a:endParaRPr lang="en-US" sz="800" b="1" dirty="0">
              <a:solidFill>
                <a:schemeClr val="bg2"/>
              </a:solidFill>
            </a:endParaRPr>
          </a:p>
        </p:txBody>
      </p:sp>
      <p:sp>
        <p:nvSpPr>
          <p:cNvPr id="431121" name="TextBox 14"/>
          <p:cNvSpPr txBox="1">
            <a:spLocks noChangeArrowheads="1"/>
          </p:cNvSpPr>
          <p:nvPr/>
        </p:nvSpPr>
        <p:spPr bwMode="auto">
          <a:xfrm>
            <a:off x="8220077" y="2636838"/>
            <a:ext cx="923925" cy="182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altLang="ja-JP" sz="800" b="1" dirty="0">
                <a:solidFill>
                  <a:schemeClr val="bg2"/>
                </a:solidFill>
              </a:rPr>
              <a:t>"THEN THE RIGHTEOUS WILL SHINE FORTH AS THE SUN IN THE KINGDOM OF THE FATHER"</a:t>
            </a:r>
          </a:p>
          <a:p>
            <a:pPr algn="ctr"/>
            <a:r>
              <a:rPr lang="en-US" sz="800" b="1" dirty="0">
                <a:solidFill>
                  <a:schemeClr val="bg2"/>
                </a:solidFill>
              </a:rPr>
              <a:t>Matt. 13:43</a:t>
            </a:r>
          </a:p>
          <a:p>
            <a:pPr algn="ctr"/>
            <a:r>
              <a:rPr lang="en-US" sz="800" b="1" dirty="0">
                <a:solidFill>
                  <a:schemeClr val="bg2"/>
                </a:solidFill>
              </a:rPr>
              <a:t>1 Cor. 13:24</a:t>
            </a:r>
          </a:p>
          <a:p>
            <a:pPr algn="ctr"/>
            <a:r>
              <a:rPr lang="en-US" sz="800" b="1" dirty="0">
                <a:solidFill>
                  <a:schemeClr val="bg2"/>
                </a:solidFill>
              </a:rPr>
              <a:t>Luke 13:29</a:t>
            </a:r>
          </a:p>
        </p:txBody>
      </p:sp>
      <p:sp>
        <p:nvSpPr>
          <p:cNvPr id="22" name="TextBox 21"/>
          <p:cNvSpPr txBox="1"/>
          <p:nvPr/>
        </p:nvSpPr>
        <p:spPr>
          <a:xfrm>
            <a:off x="3708401" y="3141670"/>
            <a:ext cx="576263" cy="142875"/>
          </a:xfrm>
          <a:prstGeom prst="rect">
            <a:avLst/>
          </a:prstGeom>
          <a:noFill/>
        </p:spPr>
        <p:txBody>
          <a:bodyPr lIns="91408" tIns="45704" rIns="91408" bIns="45704"/>
          <a:lstStyle/>
          <a:p>
            <a:pPr algn="ctr">
              <a:defRPr/>
            </a:pPr>
            <a:r>
              <a:rPr lang="en-US" sz="800" b="1" dirty="0">
                <a:solidFill>
                  <a:schemeClr val="bg2"/>
                </a:solidFill>
                <a:latin typeface="Arial" pitchFamily="34" charset="0"/>
                <a:ea typeface="ＭＳ Ｐゴシック" pitchFamily="34" charset="-128"/>
                <a:cs typeface="+mn-cs"/>
              </a:rPr>
              <a:t>AD 70</a:t>
            </a:r>
          </a:p>
        </p:txBody>
      </p:sp>
      <p:grpSp>
        <p:nvGrpSpPr>
          <p:cNvPr id="23" name="Group 22"/>
          <p:cNvGrpSpPr/>
          <p:nvPr/>
        </p:nvGrpSpPr>
        <p:grpSpPr>
          <a:xfrm>
            <a:off x="3491880" y="2924944"/>
            <a:ext cx="288032" cy="504056"/>
            <a:chOff x="835968" y="2204864"/>
            <a:chExt cx="567680" cy="864096"/>
          </a:xfrm>
          <a:solidFill>
            <a:srgbClr val="0000FF"/>
          </a:solidFill>
        </p:grpSpPr>
        <p:sp>
          <p:nvSpPr>
            <p:cNvPr id="24" name="Rectangle 23"/>
            <p:cNvSpPr/>
            <p:nvPr/>
          </p:nvSpPr>
          <p:spPr bwMode="auto">
            <a:xfrm>
              <a:off x="1047800" y="2204864"/>
              <a:ext cx="144016" cy="864096"/>
            </a:xfrm>
            <a:prstGeom prst="rect">
              <a:avLst/>
            </a:prstGeom>
            <a:grpFill/>
            <a:ln w="9525" cap="flat" cmpd="sng" algn="ctr">
              <a:no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25" name="Rectangle 24"/>
            <p:cNvSpPr/>
            <p:nvPr/>
          </p:nvSpPr>
          <p:spPr bwMode="auto">
            <a:xfrm rot="16200000">
              <a:off x="1047800" y="2209056"/>
              <a:ext cx="144016" cy="567680"/>
            </a:xfrm>
            <a:prstGeom prst="rect">
              <a:avLst/>
            </a:prstGeom>
            <a:grpFill/>
            <a:ln w="9525" cap="flat" cmpd="sng" algn="ctr">
              <a:no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grpSp>
      <p:cxnSp>
        <p:nvCxnSpPr>
          <p:cNvPr id="431124" name="Straight Connector 3"/>
          <p:cNvCxnSpPr>
            <a:cxnSpLocks noChangeShapeType="1"/>
          </p:cNvCxnSpPr>
          <p:nvPr/>
        </p:nvCxnSpPr>
        <p:spPr bwMode="auto">
          <a:xfrm>
            <a:off x="971550" y="1989145"/>
            <a:ext cx="0" cy="2447925"/>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31125" name="Straight Connector 30"/>
          <p:cNvCxnSpPr>
            <a:cxnSpLocks noChangeShapeType="1"/>
          </p:cNvCxnSpPr>
          <p:nvPr/>
        </p:nvCxnSpPr>
        <p:spPr bwMode="auto">
          <a:xfrm>
            <a:off x="8172450" y="1989145"/>
            <a:ext cx="0" cy="2447925"/>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31126" name="Straight Connector 31"/>
          <p:cNvCxnSpPr>
            <a:cxnSpLocks noChangeShapeType="1"/>
          </p:cNvCxnSpPr>
          <p:nvPr/>
        </p:nvCxnSpPr>
        <p:spPr bwMode="auto">
          <a:xfrm flipV="1">
            <a:off x="971550" y="1989138"/>
            <a:ext cx="7200900" cy="0"/>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31127" name="Straight Connector 31"/>
          <p:cNvCxnSpPr>
            <a:cxnSpLocks noChangeShapeType="1"/>
          </p:cNvCxnSpPr>
          <p:nvPr/>
        </p:nvCxnSpPr>
        <p:spPr bwMode="auto">
          <a:xfrm>
            <a:off x="3779838" y="1125538"/>
            <a:ext cx="4176712" cy="0"/>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31128" name="Straight Connector 3"/>
          <p:cNvCxnSpPr>
            <a:cxnSpLocks noChangeShapeType="1"/>
          </p:cNvCxnSpPr>
          <p:nvPr/>
        </p:nvCxnSpPr>
        <p:spPr bwMode="auto">
          <a:xfrm>
            <a:off x="3779838" y="1125545"/>
            <a:ext cx="0" cy="1798637"/>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31129" name="Straight Connector 3"/>
          <p:cNvCxnSpPr>
            <a:cxnSpLocks noChangeShapeType="1"/>
          </p:cNvCxnSpPr>
          <p:nvPr/>
        </p:nvCxnSpPr>
        <p:spPr bwMode="auto">
          <a:xfrm>
            <a:off x="7956550" y="1125539"/>
            <a:ext cx="0" cy="790575"/>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sp>
        <p:nvSpPr>
          <p:cNvPr id="18" name="TextBox 17"/>
          <p:cNvSpPr txBox="1"/>
          <p:nvPr/>
        </p:nvSpPr>
        <p:spPr>
          <a:xfrm>
            <a:off x="5076825" y="981075"/>
            <a:ext cx="1727200" cy="287338"/>
          </a:xfrm>
          <a:prstGeom prst="rect">
            <a:avLst/>
          </a:prstGeom>
          <a:solidFill>
            <a:srgbClr val="FFFFFF"/>
          </a:solidFill>
        </p:spPr>
        <p:txBody>
          <a:bodyPr lIns="91408" tIns="45704" rIns="91408" bIns="45704"/>
          <a:lstStyle/>
          <a:p>
            <a:pPr algn="ctr">
              <a:defRPr/>
            </a:pPr>
            <a:r>
              <a:rPr lang="en-US" sz="1400" b="1" dirty="0">
                <a:solidFill>
                  <a:schemeClr val="bg2"/>
                </a:solidFill>
                <a:latin typeface="Arial" pitchFamily="34" charset="0"/>
                <a:ea typeface="ＭＳ Ｐゴシック" pitchFamily="34" charset="-128"/>
                <a:cs typeface="+mn-cs"/>
              </a:rPr>
              <a:t>CHURCH</a:t>
            </a:r>
          </a:p>
        </p:txBody>
      </p:sp>
      <p:cxnSp>
        <p:nvCxnSpPr>
          <p:cNvPr id="431131" name="Straight Connector 3"/>
          <p:cNvCxnSpPr>
            <a:cxnSpLocks noChangeShapeType="1"/>
          </p:cNvCxnSpPr>
          <p:nvPr/>
        </p:nvCxnSpPr>
        <p:spPr bwMode="auto">
          <a:xfrm>
            <a:off x="3455988" y="4005270"/>
            <a:ext cx="0" cy="287337"/>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31132" name="Straight Connector 3"/>
          <p:cNvCxnSpPr>
            <a:cxnSpLocks noChangeShapeType="1"/>
          </p:cNvCxnSpPr>
          <p:nvPr/>
        </p:nvCxnSpPr>
        <p:spPr bwMode="auto">
          <a:xfrm flipV="1">
            <a:off x="7885113" y="2852739"/>
            <a:ext cx="0" cy="1296987"/>
          </a:xfrm>
          <a:prstGeom prst="line">
            <a:avLst/>
          </a:prstGeom>
          <a:noFill/>
          <a:ln w="57150">
            <a:solidFill>
              <a:srgbClr val="0000FF"/>
            </a:solidFill>
            <a:round/>
            <a:headEnd/>
            <a:tailEnd type="triangle" w="med" len="med"/>
          </a:ln>
          <a:extLst>
            <a:ext uri="{909E8E84-426E-40dd-AFC4-6F175D3DCCD1}">
              <a14:hiddenFill xmlns="" xmlns:a14="http://schemas.microsoft.com/office/drawing/2010/main">
                <a:noFill/>
              </a14:hiddenFill>
            </a:ext>
          </a:extLst>
        </p:spPr>
      </p:cxnSp>
      <p:sp>
        <p:nvSpPr>
          <p:cNvPr id="16" name="TextBox 15"/>
          <p:cNvSpPr txBox="1"/>
          <p:nvPr/>
        </p:nvSpPr>
        <p:spPr>
          <a:xfrm>
            <a:off x="3324225" y="2276475"/>
            <a:ext cx="960438" cy="473075"/>
          </a:xfrm>
          <a:prstGeom prst="rect">
            <a:avLst/>
          </a:prstGeom>
          <a:solidFill>
            <a:srgbClr val="FFFFFF"/>
          </a:solidFill>
        </p:spPr>
        <p:txBody>
          <a:bodyPr lIns="91408" tIns="45704" rIns="91408" bIns="45704"/>
          <a:lstStyle/>
          <a:p>
            <a:pPr algn="ctr">
              <a:defRPr/>
            </a:pPr>
            <a:r>
              <a:rPr lang="en-US" sz="800" b="1" dirty="0">
                <a:solidFill>
                  <a:schemeClr val="bg2"/>
                </a:solidFill>
                <a:latin typeface="Arial" pitchFamily="34" charset="0"/>
                <a:ea typeface="ＭＳ Ｐゴシック" pitchFamily="34" charset="-128"/>
                <a:cs typeface="+mn-cs"/>
              </a:rPr>
              <a:t>BEGAN AT PENTECOST</a:t>
            </a:r>
          </a:p>
          <a:p>
            <a:pPr algn="ctr">
              <a:defRPr/>
            </a:pPr>
            <a:r>
              <a:rPr lang="en-US" sz="800" b="1" dirty="0">
                <a:solidFill>
                  <a:schemeClr val="bg2"/>
                </a:solidFill>
                <a:latin typeface="Arial" pitchFamily="34" charset="0"/>
                <a:ea typeface="ＭＳ Ｐゴシック" pitchFamily="34" charset="-128"/>
                <a:cs typeface="+mn-cs"/>
              </a:rPr>
              <a:t>Acts 2:1, 41, 47</a:t>
            </a:r>
          </a:p>
        </p:txBody>
      </p:sp>
      <p:sp>
        <p:nvSpPr>
          <p:cNvPr id="17" name="TextBox 16"/>
          <p:cNvSpPr txBox="1"/>
          <p:nvPr/>
        </p:nvSpPr>
        <p:spPr>
          <a:xfrm>
            <a:off x="3419475" y="1989138"/>
            <a:ext cx="3455988" cy="423862"/>
          </a:xfrm>
          <a:prstGeom prst="rect">
            <a:avLst/>
          </a:prstGeom>
          <a:noFill/>
        </p:spPr>
        <p:txBody>
          <a:bodyPr lIns="91408" tIns="45704" rIns="91408" bIns="45704"/>
          <a:lstStyle/>
          <a:p>
            <a:pPr algn="ctr">
              <a:defRPr/>
            </a:pPr>
            <a:r>
              <a:rPr lang="en-US" sz="1800" b="1" dirty="0">
                <a:solidFill>
                  <a:schemeClr val="bg2"/>
                </a:solidFill>
                <a:latin typeface="Arial" pitchFamily="34" charset="0"/>
                <a:ea typeface="ＭＳ Ｐゴシック" pitchFamily="34" charset="-128"/>
                <a:cs typeface="+mn-cs"/>
              </a:rPr>
              <a:t>KINGDOM OF GOD</a:t>
            </a:r>
          </a:p>
        </p:txBody>
      </p:sp>
      <p:sp>
        <p:nvSpPr>
          <p:cNvPr id="34" name="TextBox 33">
            <a:extLst>
              <a:ext uri="{FF2B5EF4-FFF2-40B4-BE49-F238E27FC236}">
                <a16:creationId xmlns:a16="http://schemas.microsoft.com/office/drawing/2014/main" id="{02ED58DF-FF6B-9A47-8B76-95869422F02A}"/>
              </a:ext>
            </a:extLst>
          </p:cNvPr>
          <p:cNvSpPr txBox="1"/>
          <p:nvPr/>
        </p:nvSpPr>
        <p:spPr>
          <a:xfrm>
            <a:off x="-7273" y="6582718"/>
            <a:ext cx="9158545" cy="261578"/>
          </a:xfrm>
          <a:prstGeom prst="rect">
            <a:avLst/>
          </a:prstGeom>
          <a:noFill/>
        </p:spPr>
        <p:txBody>
          <a:bodyPr wrap="square"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Adapted from Raymond Ludwigson, </a:t>
            </a:r>
            <a:r>
              <a:rPr kumimoji="0" lang="en-US" sz="1100" b="1" i="1"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A Survey of Bible Prophecy</a:t>
            </a:r>
            <a:r>
              <a:rPr kumimoji="0" lang="en-US" sz="1100" b="1"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 (Grand Rapids: Zondervan, 1975), 83</a:t>
            </a:r>
            <a:endParaRPr kumimoji="0" lang="en-US" sz="900" b="1" i="1"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7"/>
            <a:ext cx="4860576" cy="1758319"/>
          </a:xfrm>
          <a:prstGeom prst="rect">
            <a:avLst/>
          </a:prstGeom>
          <a:noFill/>
        </p:spPr>
        <p:txBody>
          <a:bodyPr lIns="91356" tIns="45678" rIns="91356" bIns="45678">
            <a:spAutoFit/>
          </a:bodyPr>
          <a:lstStyle/>
          <a:p>
            <a:pPr defTabSz="91399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CLEANSING THE TEMPLE</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6"/>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217689" y="137317"/>
            <a:ext cx="5284787" cy="2430386"/>
          </a:xfrm>
          <a:prstGeom prst="rect">
            <a:avLst/>
          </a:prstGeom>
          <a:noFill/>
        </p:spPr>
        <p:txBody>
          <a:bodyPr lIns="91356" tIns="45678" rIns="91356" bIns="45678">
            <a:spAutoFit/>
          </a:bodyPr>
          <a:lstStyle/>
          <a:p>
            <a:pPr defTabSz="91399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21:12-17</a:t>
            </a:r>
          </a:p>
          <a:p>
            <a:pPr defTabSz="91399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11:15-19</a:t>
            </a:r>
          </a:p>
          <a:p>
            <a:pPr defTabSz="91399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19:45-48</a:t>
            </a:r>
          </a:p>
          <a:p>
            <a:pPr defTabSz="91399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2:13-24</a:t>
            </a:r>
          </a:p>
        </p:txBody>
      </p:sp>
      <p:sp>
        <p:nvSpPr>
          <p:cNvPr id="9" name="TextBox 8"/>
          <p:cNvSpPr txBox="1"/>
          <p:nvPr/>
        </p:nvSpPr>
        <p:spPr>
          <a:xfrm>
            <a:off x="217689" y="3833694"/>
            <a:ext cx="3092120" cy="418829"/>
          </a:xfrm>
          <a:prstGeom prst="rect">
            <a:avLst/>
          </a:prstGeom>
          <a:noFill/>
        </p:spPr>
        <p:txBody>
          <a:bodyPr wrap="none" lIns="64252" tIns="32126" rIns="64252" bIns="32126">
            <a:spAutoFit/>
          </a:bodyPr>
          <a:lstStyle/>
          <a:p>
            <a:pPr defTabSz="321455">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grpSp>
        <p:nvGrpSpPr>
          <p:cNvPr id="8" name="Group 7"/>
          <p:cNvGrpSpPr/>
          <p:nvPr/>
        </p:nvGrpSpPr>
        <p:grpSpPr>
          <a:xfrm>
            <a:off x="6012160" y="4437112"/>
            <a:ext cx="3456896" cy="1440159"/>
            <a:chOff x="5508104" y="620689"/>
            <a:chExt cx="3456896" cy="1440159"/>
          </a:xfrm>
        </p:grpSpPr>
        <p:grpSp>
          <p:nvGrpSpPr>
            <p:cNvPr id="10" name="Group 9"/>
            <p:cNvGrpSpPr/>
            <p:nvPr/>
          </p:nvGrpSpPr>
          <p:grpSpPr>
            <a:xfrm>
              <a:off x="5508104" y="620689"/>
              <a:ext cx="2660102" cy="1394677"/>
              <a:chOff x="5508104" y="620689"/>
              <a:chExt cx="2660102" cy="1394677"/>
            </a:xfrm>
          </p:grpSpPr>
          <p:pic>
            <p:nvPicPr>
              <p:cNvPr id="12"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3" name="Rectangle 12"/>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1" name="TextBox 10"/>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206173132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590719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219348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790673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185" name="Picture 3" descr="03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996683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258314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345203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446771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578264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354707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126218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12650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285697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460877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985437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233" name="Picture 3" descr="04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1306359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921968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874529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911131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400489695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20</a:t>
            </a:r>
          </a:p>
        </p:txBody>
      </p:sp>
    </p:spTree>
    <p:extLst>
      <p:ext uri="{BB962C8B-B14F-4D97-AF65-F5344CB8AC3E}">
        <p14:creationId xmlns:p14="http://schemas.microsoft.com/office/powerpoint/2010/main" val="284971152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21</a:t>
            </a:r>
          </a:p>
        </p:txBody>
      </p:sp>
    </p:spTree>
    <p:extLst>
      <p:ext uri="{BB962C8B-B14F-4D97-AF65-F5344CB8AC3E}">
        <p14:creationId xmlns:p14="http://schemas.microsoft.com/office/powerpoint/2010/main" val="210701038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7009" name="Straight Arrow Connector 55"/>
          <p:cNvCxnSpPr>
            <a:cxnSpLocks noChangeShapeType="1"/>
          </p:cNvCxnSpPr>
          <p:nvPr/>
        </p:nvCxnSpPr>
        <p:spPr bwMode="auto">
          <a:xfrm flipV="1">
            <a:off x="6516688" y="3357564"/>
            <a:ext cx="0" cy="1295400"/>
          </a:xfrm>
          <a:prstGeom prst="straightConnector1">
            <a:avLst/>
          </a:prstGeom>
          <a:noFill/>
          <a:ln w="28575">
            <a:solidFill>
              <a:srgbClr val="FFFFFF"/>
            </a:solidFill>
            <a:prstDash val="sysDash"/>
            <a:round/>
            <a:headEnd/>
            <a:tailEnd/>
          </a:ln>
          <a:extLst>
            <a:ext uri="{909E8E84-426E-40dd-AFC4-6F175D3DCCD1}">
              <a14:hiddenFill xmlns="" xmlns:a14="http://schemas.microsoft.com/office/drawing/2010/main">
                <a:noFill/>
              </a14:hiddenFill>
            </a:ext>
          </a:extLst>
        </p:spPr>
      </p:cxnSp>
      <p:grpSp>
        <p:nvGrpSpPr>
          <p:cNvPr id="427010" name="Group 50"/>
          <p:cNvGrpSpPr>
            <a:grpSpLocks/>
          </p:cNvGrpSpPr>
          <p:nvPr/>
        </p:nvGrpSpPr>
        <p:grpSpPr bwMode="auto">
          <a:xfrm>
            <a:off x="1403350" y="3357564"/>
            <a:ext cx="4464050" cy="1079500"/>
            <a:chOff x="611560" y="3356992"/>
            <a:chExt cx="4464496" cy="1080120"/>
          </a:xfrm>
        </p:grpSpPr>
        <p:sp>
          <p:nvSpPr>
            <p:cNvPr id="427039" name="Isosceles Triangle 36"/>
            <p:cNvSpPr>
              <a:spLocks noChangeArrowheads="1"/>
            </p:cNvSpPr>
            <p:nvPr/>
          </p:nvSpPr>
          <p:spPr bwMode="auto">
            <a:xfrm>
              <a:off x="4067944" y="3356992"/>
              <a:ext cx="1008112" cy="432048"/>
            </a:xfrm>
            <a:prstGeom prst="triangle">
              <a:avLst>
                <a:gd name="adj" fmla="val 50000"/>
              </a:avLst>
            </a:prstGeom>
            <a:solidFill>
              <a:srgbClr val="FFFFFF"/>
            </a:solidFill>
            <a:ln w="9525">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0"/>
              </a:endParaRPr>
            </a:p>
          </p:txBody>
        </p:sp>
        <p:sp>
          <p:nvSpPr>
            <p:cNvPr id="427040" name="Rectangle 42"/>
            <p:cNvSpPr>
              <a:spLocks noChangeArrowheads="1"/>
            </p:cNvSpPr>
            <p:nvPr/>
          </p:nvSpPr>
          <p:spPr bwMode="auto">
            <a:xfrm rot="-5400000">
              <a:off x="4211960" y="3861048"/>
              <a:ext cx="720080" cy="432048"/>
            </a:xfrm>
            <a:prstGeom prst="rect">
              <a:avLst/>
            </a:prstGeom>
            <a:solidFill>
              <a:srgbClr val="FFFFFF"/>
            </a:solidFill>
            <a:ln>
              <a:noFill/>
            </a:ln>
            <a:extLst>
              <a:ext uri="{91240B29-F687-4f45-9708-019B960494DF}">
                <a14:hiddenLine xmlns="" xmlns:a14="http://schemas.microsoft.com/office/drawing/2010/main" w="3810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0"/>
              </a:endParaRPr>
            </a:p>
          </p:txBody>
        </p:sp>
        <p:sp>
          <p:nvSpPr>
            <p:cNvPr id="427041" name="Rectangle 39"/>
            <p:cNvSpPr>
              <a:spLocks noChangeArrowheads="1"/>
            </p:cNvSpPr>
            <p:nvPr/>
          </p:nvSpPr>
          <p:spPr bwMode="auto">
            <a:xfrm>
              <a:off x="611560" y="4005064"/>
              <a:ext cx="4176464" cy="432048"/>
            </a:xfrm>
            <a:prstGeom prst="rect">
              <a:avLst/>
            </a:prstGeom>
            <a:solidFill>
              <a:srgbClr val="FFFFFF"/>
            </a:solidFill>
            <a:ln>
              <a:noFill/>
            </a:ln>
            <a:extLst>
              <a:ext uri="{91240B29-F687-4f45-9708-019B960494DF}">
                <a14:hiddenLine xmlns="" xmlns:a14="http://schemas.microsoft.com/office/drawing/2010/main" w="3810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0"/>
              </a:endParaRPr>
            </a:p>
          </p:txBody>
        </p:sp>
        <p:sp>
          <p:nvSpPr>
            <p:cNvPr id="427042" name="Rectangle 41"/>
            <p:cNvSpPr>
              <a:spLocks noChangeArrowheads="1"/>
            </p:cNvSpPr>
            <p:nvPr/>
          </p:nvSpPr>
          <p:spPr bwMode="auto">
            <a:xfrm rot="-5400000">
              <a:off x="291717" y="3685220"/>
              <a:ext cx="1071736" cy="432048"/>
            </a:xfrm>
            <a:prstGeom prst="rect">
              <a:avLst/>
            </a:prstGeom>
            <a:solidFill>
              <a:srgbClr val="FFFFFF"/>
            </a:solidFill>
            <a:ln>
              <a:noFill/>
            </a:ln>
            <a:extLst>
              <a:ext uri="{91240B29-F687-4f45-9708-019B960494DF}">
                <a14:hiddenLine xmlns="" xmlns:a14="http://schemas.microsoft.com/office/drawing/2010/main" w="3810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0"/>
              </a:endParaRPr>
            </a:p>
          </p:txBody>
        </p:sp>
      </p:grpSp>
      <p:sp>
        <p:nvSpPr>
          <p:cNvPr id="427011" name="Rectangle 35"/>
          <p:cNvSpPr>
            <a:spLocks noChangeArrowheads="1"/>
          </p:cNvSpPr>
          <p:nvPr/>
        </p:nvSpPr>
        <p:spPr bwMode="auto">
          <a:xfrm>
            <a:off x="-71431" y="3068638"/>
            <a:ext cx="9251951" cy="360362"/>
          </a:xfrm>
          <a:prstGeom prst="rect">
            <a:avLst/>
          </a:prstGeom>
          <a:solidFill>
            <a:srgbClr val="FFFFFF"/>
          </a:solidFill>
          <a:ln>
            <a:noFill/>
          </a:ln>
          <a:extLst>
            <a:ext uri="{91240B29-F687-4f45-9708-019B960494DF}">
              <a14:hiddenLine xmlns="" xmlns:a14="http://schemas.microsoft.com/office/drawing/2010/main" w="38100">
                <a:solidFill>
                  <a:srgbClr val="000000"/>
                </a:solidFill>
                <a:round/>
                <a:headEnd/>
                <a:tailEnd/>
              </a14:hiddenLine>
            </a:ext>
          </a:extLst>
        </p:spPr>
        <p:txBody>
          <a:bodyPr lIns="91408" tIns="45704" rIns="91408" bIns="45704"/>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0"/>
            </a:endParaRPr>
          </a:p>
        </p:txBody>
      </p:sp>
      <p:sp>
        <p:nvSpPr>
          <p:cNvPr id="427012" name="Rectangle 4"/>
          <p:cNvSpPr>
            <a:spLocks noGrp="1" noChangeArrowheads="1"/>
          </p:cNvSpPr>
          <p:nvPr>
            <p:ph type="title" idx="4294967295"/>
          </p:nvPr>
        </p:nvSpPr>
        <p:spPr>
          <a:xfrm>
            <a:off x="971557" y="609607"/>
            <a:ext cx="7129463" cy="646113"/>
          </a:xfrm>
        </p:spPr>
        <p:txBody>
          <a:bodyPr anchor="t">
            <a:spAutoFit/>
          </a:bodyPr>
          <a:lstStyle/>
          <a:p>
            <a:pPr eaLnBrk="1" hangingPunct="1"/>
            <a:r>
              <a:rPr lang="en-US" sz="3600" b="1">
                <a:latin typeface="Arial" charset="0"/>
              </a:rPr>
              <a:t>Olivet Discourse Overview</a:t>
            </a:r>
          </a:p>
        </p:txBody>
      </p:sp>
      <p:sp>
        <p:nvSpPr>
          <p:cNvPr id="427013" name="Text Box 2"/>
          <p:cNvSpPr txBox="1">
            <a:spLocks noChangeArrowheads="1"/>
          </p:cNvSpPr>
          <p:nvPr/>
        </p:nvSpPr>
        <p:spPr bwMode="auto">
          <a:xfrm>
            <a:off x="8578854" y="152404"/>
            <a:ext cx="526943" cy="461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CC"/>
                </a:solidFill>
                <a:effectLst/>
                <a:uLnTx/>
                <a:uFillTx/>
                <a:latin typeface="Arial" charset="0"/>
                <a:ea typeface="ＭＳ Ｐゴシック" charset="0"/>
                <a:cs typeface="Arial" charset="0"/>
              </a:rPr>
              <a:t>27</a:t>
            </a:r>
          </a:p>
        </p:txBody>
      </p:sp>
      <p:sp>
        <p:nvSpPr>
          <p:cNvPr id="427014" name="TextBox 1"/>
          <p:cNvSpPr txBox="1">
            <a:spLocks noChangeArrowheads="1"/>
          </p:cNvSpPr>
          <p:nvPr/>
        </p:nvSpPr>
        <p:spPr bwMode="auto">
          <a:xfrm>
            <a:off x="2842965" y="3079751"/>
            <a:ext cx="1296987" cy="27781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220011"/>
                </a:solidFill>
                <a:effectLst/>
                <a:uLnTx/>
                <a:uFillTx/>
                <a:latin typeface="Arial" charset="0"/>
                <a:ea typeface="ＭＳ Ｐゴシック" charset="0"/>
              </a:rPr>
              <a:t>Church Age</a:t>
            </a:r>
          </a:p>
        </p:txBody>
      </p:sp>
      <p:sp>
        <p:nvSpPr>
          <p:cNvPr id="427015" name="TextBox 5"/>
          <p:cNvSpPr txBox="1">
            <a:spLocks noChangeArrowheads="1"/>
          </p:cNvSpPr>
          <p:nvPr/>
        </p:nvSpPr>
        <p:spPr bwMode="auto">
          <a:xfrm>
            <a:off x="7667625" y="3079751"/>
            <a:ext cx="1296988" cy="27781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220011"/>
                </a:solidFill>
                <a:effectLst/>
                <a:uLnTx/>
                <a:uFillTx/>
                <a:latin typeface="Arial" charset="0"/>
                <a:ea typeface="ＭＳ Ｐゴシック" charset="0"/>
              </a:rPr>
              <a:t>Millennium</a:t>
            </a:r>
          </a:p>
        </p:txBody>
      </p:sp>
      <p:sp>
        <p:nvSpPr>
          <p:cNvPr id="427016" name="TextBox 6"/>
          <p:cNvSpPr txBox="1">
            <a:spLocks noChangeArrowheads="1"/>
          </p:cNvSpPr>
          <p:nvPr/>
        </p:nvSpPr>
        <p:spPr bwMode="auto">
          <a:xfrm>
            <a:off x="5940425" y="3079751"/>
            <a:ext cx="1295400" cy="27781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220011"/>
                </a:solidFill>
                <a:effectLst/>
                <a:uLnTx/>
                <a:uFillTx/>
                <a:latin typeface="Arial" charset="0"/>
                <a:ea typeface="ＭＳ Ｐゴシック" charset="0"/>
              </a:rPr>
              <a:t>Tribulation</a:t>
            </a:r>
          </a:p>
        </p:txBody>
      </p:sp>
      <p:sp>
        <p:nvSpPr>
          <p:cNvPr id="427017" name="TextBox 7"/>
          <p:cNvSpPr txBox="1">
            <a:spLocks noChangeArrowheads="1"/>
          </p:cNvSpPr>
          <p:nvPr/>
        </p:nvSpPr>
        <p:spPr bwMode="auto">
          <a:xfrm>
            <a:off x="1403351" y="4089407"/>
            <a:ext cx="2447925" cy="27622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220011"/>
                </a:solidFill>
                <a:effectLst/>
                <a:uLnTx/>
                <a:uFillTx/>
                <a:latin typeface="Arial" charset="0"/>
                <a:ea typeface="ＭＳ Ｐゴシック" charset="0"/>
              </a:rPr>
              <a:t>Israel Scattered Luke 21:24</a:t>
            </a:r>
          </a:p>
        </p:txBody>
      </p:sp>
      <p:sp>
        <p:nvSpPr>
          <p:cNvPr id="427018" name="TextBox 8"/>
          <p:cNvSpPr txBox="1">
            <a:spLocks noChangeArrowheads="1"/>
          </p:cNvSpPr>
          <p:nvPr/>
        </p:nvSpPr>
        <p:spPr bwMode="auto">
          <a:xfrm>
            <a:off x="3932245" y="4089407"/>
            <a:ext cx="1647825" cy="27622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220011"/>
                </a:solidFill>
                <a:effectLst/>
                <a:uLnTx/>
                <a:uFillTx/>
                <a:latin typeface="Arial" charset="0"/>
                <a:ea typeface="ＭＳ Ｐゴシック" charset="0"/>
              </a:rPr>
              <a:t>Return to the Land</a:t>
            </a:r>
          </a:p>
        </p:txBody>
      </p:sp>
      <p:sp>
        <p:nvSpPr>
          <p:cNvPr id="427019" name="TextBox 10"/>
          <p:cNvSpPr txBox="1">
            <a:spLocks noChangeArrowheads="1"/>
          </p:cNvSpPr>
          <p:nvPr/>
        </p:nvSpPr>
        <p:spPr bwMode="auto">
          <a:xfrm>
            <a:off x="6011400" y="6248393"/>
            <a:ext cx="29432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Adapted from Salem Kirban</a:t>
            </a:r>
            <a:br>
              <a:rPr kumimoji="0" lang="en-US" sz="1000" b="1" i="0" u="none" strike="noStrike" kern="1200" cap="none" spc="0" normalizeH="0" baseline="0" noProof="0">
                <a:ln>
                  <a:noFill/>
                </a:ln>
                <a:solidFill>
                  <a:srgbClr val="FFFFFF"/>
                </a:solidFill>
                <a:effectLst/>
                <a:uLnTx/>
                <a:uFillTx/>
                <a:latin typeface="Arial" charset="0"/>
                <a:ea typeface="ＭＳ Ｐゴシック" charset="0"/>
              </a:rPr>
            </a:br>
            <a:r>
              <a:rPr kumimoji="0" lang="en-US" sz="1000" b="1" i="1" u="none" strike="noStrike" kern="1200" cap="none" spc="0" normalizeH="0" baseline="0" noProof="0">
                <a:ln>
                  <a:noFill/>
                </a:ln>
                <a:solidFill>
                  <a:srgbClr val="FFFFFF"/>
                </a:solidFill>
                <a:effectLst/>
                <a:uLnTx/>
                <a:uFillTx/>
                <a:latin typeface="Arial" charset="0"/>
                <a:ea typeface="ＭＳ Ｐゴシック" charset="0"/>
              </a:rPr>
              <a:t>Charts on Revelation</a:t>
            </a: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 (1979), 48</a:t>
            </a:r>
          </a:p>
        </p:txBody>
      </p:sp>
      <p:sp>
        <p:nvSpPr>
          <p:cNvPr id="427020" name="TextBox 11"/>
          <p:cNvSpPr txBox="1">
            <a:spLocks noChangeArrowheads="1"/>
          </p:cNvSpPr>
          <p:nvPr/>
        </p:nvSpPr>
        <p:spPr bwMode="auto">
          <a:xfrm>
            <a:off x="6370645" y="3505200"/>
            <a:ext cx="1296987"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The Great Tribulation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Daniel 9:27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Matt. 24:15</a:t>
            </a:r>
          </a:p>
        </p:txBody>
      </p:sp>
      <p:sp>
        <p:nvSpPr>
          <p:cNvPr id="427021" name="TextBox 12"/>
          <p:cNvSpPr txBox="1">
            <a:spLocks noChangeArrowheads="1"/>
          </p:cNvSpPr>
          <p:nvPr/>
        </p:nvSpPr>
        <p:spPr bwMode="auto">
          <a:xfrm>
            <a:off x="6916744" y="4787901"/>
            <a:ext cx="1441450" cy="83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Judgment </a:t>
            </a:r>
            <a:b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b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of the Gentile Nations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Matt. 25:31-46</a:t>
            </a:r>
          </a:p>
        </p:txBody>
      </p:sp>
      <p:sp>
        <p:nvSpPr>
          <p:cNvPr id="427022" name="TextBox 13"/>
          <p:cNvSpPr txBox="1">
            <a:spLocks noChangeArrowheads="1"/>
          </p:cNvSpPr>
          <p:nvPr/>
        </p:nvSpPr>
        <p:spPr bwMode="auto">
          <a:xfrm>
            <a:off x="1042995" y="1739907"/>
            <a:ext cx="1296987"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Second Fall of  Jerusalem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AD 70</a:t>
            </a:r>
          </a:p>
        </p:txBody>
      </p:sp>
      <p:sp>
        <p:nvSpPr>
          <p:cNvPr id="427023" name="TextBox 14"/>
          <p:cNvSpPr txBox="1">
            <a:spLocks noChangeArrowheads="1"/>
          </p:cNvSpPr>
          <p:nvPr/>
        </p:nvSpPr>
        <p:spPr bwMode="auto">
          <a:xfrm>
            <a:off x="4572000" y="1739907"/>
            <a:ext cx="1512888"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Rapture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1 Thessalonians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4:14-17</a:t>
            </a:r>
          </a:p>
        </p:txBody>
      </p:sp>
      <p:sp>
        <p:nvSpPr>
          <p:cNvPr id="427024" name="TextBox 15"/>
          <p:cNvSpPr txBox="1">
            <a:spLocks noChangeArrowheads="1"/>
          </p:cNvSpPr>
          <p:nvPr/>
        </p:nvSpPr>
        <p:spPr bwMode="auto">
          <a:xfrm>
            <a:off x="5795970" y="1739907"/>
            <a:ext cx="1296987"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Third Fall of Jerusalem</a:t>
            </a:r>
          </a:p>
        </p:txBody>
      </p:sp>
      <p:sp>
        <p:nvSpPr>
          <p:cNvPr id="427025" name="TextBox 16"/>
          <p:cNvSpPr txBox="1">
            <a:spLocks noChangeArrowheads="1"/>
          </p:cNvSpPr>
          <p:nvPr/>
        </p:nvSpPr>
        <p:spPr bwMode="auto">
          <a:xfrm>
            <a:off x="6804032" y="1739907"/>
            <a:ext cx="1647825"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Second Coming with the Saints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Matt. 23:39; 24:30</a:t>
            </a:r>
          </a:p>
        </p:txBody>
      </p:sp>
      <p:sp>
        <p:nvSpPr>
          <p:cNvPr id="427026" name="TextBox 1"/>
          <p:cNvSpPr txBox="1">
            <a:spLocks noChangeArrowheads="1"/>
          </p:cNvSpPr>
          <p:nvPr/>
        </p:nvSpPr>
        <p:spPr bwMode="auto">
          <a:xfrm>
            <a:off x="179395" y="3079751"/>
            <a:ext cx="1296987" cy="27781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220011"/>
                </a:solidFill>
                <a:effectLst/>
                <a:uLnTx/>
                <a:uFillTx/>
                <a:latin typeface="Arial" charset="0"/>
                <a:ea typeface="ＭＳ Ｐゴシック" charset="0"/>
              </a:rPr>
              <a:t>Israel</a:t>
            </a:r>
          </a:p>
        </p:txBody>
      </p:sp>
      <p:sp>
        <p:nvSpPr>
          <p:cNvPr id="427027" name="TextBox 1"/>
          <p:cNvSpPr txBox="1">
            <a:spLocks noChangeArrowheads="1"/>
          </p:cNvSpPr>
          <p:nvPr/>
        </p:nvSpPr>
        <p:spPr bwMode="auto">
          <a:xfrm>
            <a:off x="44451" y="4519613"/>
            <a:ext cx="782644" cy="27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606 B</a:t>
            </a:r>
            <a:r>
              <a:rPr lang="en-US" sz="1200" b="1" dirty="0">
                <a:solidFill>
                  <a:srgbClr val="FFFFFF"/>
                </a:solidFill>
              </a:rPr>
              <a:t>C</a:t>
            </a:r>
            <a:endParaRPr kumimoji="0" lang="en-US" sz="1200" b="1"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427028" name="TextBox 13"/>
          <p:cNvSpPr txBox="1">
            <a:spLocks noChangeArrowheads="1"/>
          </p:cNvSpPr>
          <p:nvPr/>
        </p:nvSpPr>
        <p:spPr bwMode="auto">
          <a:xfrm>
            <a:off x="46038" y="1739907"/>
            <a:ext cx="1077912"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First Fall of  Jerusalem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586 B</a:t>
            </a:r>
            <a:r>
              <a:rPr lang="en-US" sz="1200" b="1" dirty="0">
                <a:solidFill>
                  <a:srgbClr val="FFFFFF"/>
                </a:solidFill>
              </a:rPr>
              <a:t>C</a:t>
            </a:r>
            <a:endParaRPr kumimoji="0" lang="en-US" sz="1200" b="1" i="0" u="none" strike="noStrike" kern="1200" cap="none" spc="0" normalizeH="0" baseline="0" noProof="0" dirty="0">
              <a:ln>
                <a:noFill/>
              </a:ln>
              <a:solidFill>
                <a:srgbClr val="FFFFFF"/>
              </a:solidFill>
              <a:effectLst/>
              <a:uLnTx/>
              <a:uFillTx/>
              <a:latin typeface="Arial" charset="0"/>
              <a:ea typeface="ＭＳ Ｐゴシック" charset="0"/>
            </a:endParaRPr>
          </a:p>
        </p:txBody>
      </p:sp>
      <p:cxnSp>
        <p:nvCxnSpPr>
          <p:cNvPr id="427029" name="Straight Arrow Connector 20"/>
          <p:cNvCxnSpPr>
            <a:cxnSpLocks noChangeShapeType="1"/>
          </p:cNvCxnSpPr>
          <p:nvPr/>
        </p:nvCxnSpPr>
        <p:spPr bwMode="auto">
          <a:xfrm>
            <a:off x="547688" y="2420939"/>
            <a:ext cx="0" cy="576262"/>
          </a:xfrm>
          <a:prstGeom prst="straightConnector1">
            <a:avLst/>
          </a:prstGeom>
          <a:noFill/>
          <a:ln w="57150">
            <a:solidFill>
              <a:srgbClr val="FFFFFF"/>
            </a:solidFill>
            <a:round/>
            <a:headEnd/>
            <a:tailEnd type="triangle" w="med" len="med"/>
          </a:ln>
          <a:extLst>
            <a:ext uri="{909E8E84-426E-40dd-AFC4-6F175D3DCCD1}">
              <a14:hiddenFill xmlns="" xmlns:a14="http://schemas.microsoft.com/office/drawing/2010/main">
                <a:noFill/>
              </a14:hiddenFill>
            </a:ext>
          </a:extLst>
        </p:spPr>
      </p:cxnSp>
      <p:cxnSp>
        <p:nvCxnSpPr>
          <p:cNvPr id="427030" name="Straight Arrow Connector 26"/>
          <p:cNvCxnSpPr>
            <a:cxnSpLocks noChangeShapeType="1"/>
          </p:cNvCxnSpPr>
          <p:nvPr/>
        </p:nvCxnSpPr>
        <p:spPr bwMode="auto">
          <a:xfrm>
            <a:off x="1619250" y="2420939"/>
            <a:ext cx="0" cy="576262"/>
          </a:xfrm>
          <a:prstGeom prst="straightConnector1">
            <a:avLst/>
          </a:prstGeom>
          <a:noFill/>
          <a:ln w="57150">
            <a:solidFill>
              <a:srgbClr val="FFFFFF"/>
            </a:solidFill>
            <a:round/>
            <a:headEnd/>
            <a:tailEnd type="triangle" w="med" len="med"/>
          </a:ln>
          <a:extLst>
            <a:ext uri="{909E8E84-426E-40dd-AFC4-6F175D3DCCD1}">
              <a14:hiddenFill xmlns="" xmlns:a14="http://schemas.microsoft.com/office/drawing/2010/main">
                <a:noFill/>
              </a14:hiddenFill>
            </a:ext>
          </a:extLst>
        </p:spPr>
      </p:cxnSp>
      <p:cxnSp>
        <p:nvCxnSpPr>
          <p:cNvPr id="427031" name="Straight Arrow Connector 27"/>
          <p:cNvCxnSpPr>
            <a:cxnSpLocks noChangeShapeType="1"/>
          </p:cNvCxnSpPr>
          <p:nvPr/>
        </p:nvCxnSpPr>
        <p:spPr bwMode="auto">
          <a:xfrm>
            <a:off x="5364163" y="2420939"/>
            <a:ext cx="0" cy="576262"/>
          </a:xfrm>
          <a:prstGeom prst="straightConnector1">
            <a:avLst/>
          </a:prstGeom>
          <a:noFill/>
          <a:ln w="57150">
            <a:solidFill>
              <a:srgbClr val="FFFFFF"/>
            </a:solidFill>
            <a:round/>
            <a:headEnd/>
            <a:tailEnd type="triangle" w="med" len="med"/>
          </a:ln>
          <a:extLst>
            <a:ext uri="{909E8E84-426E-40dd-AFC4-6F175D3DCCD1}">
              <a14:hiddenFill xmlns="" xmlns:a14="http://schemas.microsoft.com/office/drawing/2010/main">
                <a:noFill/>
              </a14:hiddenFill>
            </a:ext>
          </a:extLst>
        </p:spPr>
      </p:cxnSp>
      <p:cxnSp>
        <p:nvCxnSpPr>
          <p:cNvPr id="427032" name="Straight Arrow Connector 28"/>
          <p:cNvCxnSpPr>
            <a:cxnSpLocks noChangeShapeType="1"/>
          </p:cNvCxnSpPr>
          <p:nvPr/>
        </p:nvCxnSpPr>
        <p:spPr bwMode="auto">
          <a:xfrm>
            <a:off x="6516688" y="2420939"/>
            <a:ext cx="0" cy="576262"/>
          </a:xfrm>
          <a:prstGeom prst="straightConnector1">
            <a:avLst/>
          </a:prstGeom>
          <a:noFill/>
          <a:ln w="57150">
            <a:solidFill>
              <a:srgbClr val="FFFFFF"/>
            </a:solidFill>
            <a:round/>
            <a:headEnd/>
            <a:tailEnd type="triangle" w="med" len="med"/>
          </a:ln>
          <a:extLst>
            <a:ext uri="{909E8E84-426E-40dd-AFC4-6F175D3DCCD1}">
              <a14:hiddenFill xmlns="" xmlns:a14="http://schemas.microsoft.com/office/drawing/2010/main">
                <a:noFill/>
              </a14:hiddenFill>
            </a:ext>
          </a:extLst>
        </p:spPr>
      </p:cxnSp>
      <p:cxnSp>
        <p:nvCxnSpPr>
          <p:cNvPr id="427033" name="Straight Arrow Connector 29"/>
          <p:cNvCxnSpPr>
            <a:cxnSpLocks noChangeShapeType="1"/>
          </p:cNvCxnSpPr>
          <p:nvPr/>
        </p:nvCxnSpPr>
        <p:spPr bwMode="auto">
          <a:xfrm>
            <a:off x="7667625" y="2420939"/>
            <a:ext cx="0" cy="576262"/>
          </a:xfrm>
          <a:prstGeom prst="straightConnector1">
            <a:avLst/>
          </a:prstGeom>
          <a:noFill/>
          <a:ln w="57150">
            <a:solidFill>
              <a:srgbClr val="FFFFFF"/>
            </a:solidFill>
            <a:round/>
            <a:headEnd/>
            <a:tailEnd type="triangle" w="med" len="med"/>
          </a:ln>
          <a:extLst>
            <a:ext uri="{909E8E84-426E-40dd-AFC4-6F175D3DCCD1}">
              <a14:hiddenFill xmlns="" xmlns:a14="http://schemas.microsoft.com/office/drawing/2010/main">
                <a:noFill/>
              </a14:hiddenFill>
            </a:ext>
          </a:extLst>
        </p:spPr>
      </p:cxnSp>
      <p:cxnSp>
        <p:nvCxnSpPr>
          <p:cNvPr id="427034" name="Straight Arrow Connector 30"/>
          <p:cNvCxnSpPr>
            <a:cxnSpLocks noChangeShapeType="1"/>
          </p:cNvCxnSpPr>
          <p:nvPr/>
        </p:nvCxnSpPr>
        <p:spPr bwMode="auto">
          <a:xfrm flipV="1">
            <a:off x="7667625" y="3429000"/>
            <a:ext cx="0" cy="1295400"/>
          </a:xfrm>
          <a:prstGeom prst="straightConnector1">
            <a:avLst/>
          </a:prstGeom>
          <a:noFill/>
          <a:ln w="57150">
            <a:solidFill>
              <a:srgbClr val="FFFFFF"/>
            </a:solidFill>
            <a:round/>
            <a:headEnd/>
            <a:tailEnd type="triangle" w="med" len="med"/>
          </a:ln>
          <a:extLst>
            <a:ext uri="{909E8E84-426E-40dd-AFC4-6F175D3DCCD1}">
              <a14:hiddenFill xmlns="" xmlns:a14="http://schemas.microsoft.com/office/drawing/2010/main">
                <a:noFill/>
              </a14:hiddenFill>
            </a:ext>
          </a:extLst>
        </p:spPr>
      </p:cxnSp>
      <p:cxnSp>
        <p:nvCxnSpPr>
          <p:cNvPr id="427035" name="Straight Arrow Connector 33"/>
          <p:cNvCxnSpPr>
            <a:cxnSpLocks noChangeShapeType="1"/>
          </p:cNvCxnSpPr>
          <p:nvPr/>
        </p:nvCxnSpPr>
        <p:spPr bwMode="auto">
          <a:xfrm>
            <a:off x="5508625" y="4687888"/>
            <a:ext cx="2016125" cy="0"/>
          </a:xfrm>
          <a:prstGeom prst="straightConnector1">
            <a:avLst/>
          </a:prstGeom>
          <a:noFill/>
          <a:ln w="57150">
            <a:solidFill>
              <a:srgbClr val="FFFFFF"/>
            </a:solidFill>
            <a:round/>
            <a:headEnd/>
            <a:tailEnd type="triangle" w="med" len="med"/>
          </a:ln>
          <a:extLst>
            <a:ext uri="{909E8E84-426E-40dd-AFC4-6F175D3DCCD1}">
              <a14:hiddenFill xmlns="" xmlns:a14="http://schemas.microsoft.com/office/drawing/2010/main">
                <a:noFill/>
              </a14:hiddenFill>
            </a:ext>
          </a:extLst>
        </p:spPr>
      </p:cxnSp>
      <p:sp>
        <p:nvSpPr>
          <p:cNvPr id="427036" name="TextBox 9"/>
          <p:cNvSpPr txBox="1">
            <a:spLocks noChangeArrowheads="1"/>
          </p:cNvSpPr>
          <p:nvPr/>
        </p:nvSpPr>
        <p:spPr bwMode="auto">
          <a:xfrm>
            <a:off x="2708282" y="4519620"/>
            <a:ext cx="294322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charset="0"/>
                <a:ea typeface="ＭＳ Ｐゴシック" charset="0"/>
              </a:rPr>
              <a:t>Times of the Gentiles Luke 21:24</a:t>
            </a:r>
          </a:p>
        </p:txBody>
      </p:sp>
      <p:cxnSp>
        <p:nvCxnSpPr>
          <p:cNvPr id="427037" name="Straight Arrow Connector 44"/>
          <p:cNvCxnSpPr>
            <a:cxnSpLocks noChangeShapeType="1"/>
          </p:cNvCxnSpPr>
          <p:nvPr/>
        </p:nvCxnSpPr>
        <p:spPr bwMode="auto">
          <a:xfrm>
            <a:off x="900113" y="4687888"/>
            <a:ext cx="1943100" cy="0"/>
          </a:xfrm>
          <a:prstGeom prst="straightConnector1">
            <a:avLst/>
          </a:prstGeom>
          <a:noFill/>
          <a:ln w="57150">
            <a:solidFill>
              <a:srgbClr val="FFFFFF"/>
            </a:solidFill>
            <a:round/>
            <a:headEnd/>
            <a:tailEnd/>
          </a:ln>
          <a:extLst>
            <a:ext uri="{909E8E84-426E-40dd-AFC4-6F175D3DCCD1}">
              <a14:hiddenFill xmlns="" xmlns:a14="http://schemas.microsoft.com/office/drawing/2010/main">
                <a:noFill/>
              </a14:hiddenFill>
            </a:ext>
          </a:extLst>
        </p:spPr>
      </p:cxnSp>
      <p:grpSp>
        <p:nvGrpSpPr>
          <p:cNvPr id="50" name="Group 49"/>
          <p:cNvGrpSpPr/>
          <p:nvPr/>
        </p:nvGrpSpPr>
        <p:grpSpPr>
          <a:xfrm>
            <a:off x="763960" y="2204864"/>
            <a:ext cx="567680" cy="864096"/>
            <a:chOff x="835968" y="2204864"/>
            <a:chExt cx="567680" cy="864096"/>
          </a:xfrm>
          <a:solidFill>
            <a:srgbClr val="CCFFCC"/>
          </a:solidFill>
        </p:grpSpPr>
        <p:sp>
          <p:nvSpPr>
            <p:cNvPr id="49" name="Rectangle 48"/>
            <p:cNvSpPr/>
            <p:nvPr/>
          </p:nvSpPr>
          <p:spPr bwMode="auto">
            <a:xfrm>
              <a:off x="1047800" y="2204864"/>
              <a:ext cx="144016" cy="864096"/>
            </a:xfrm>
            <a:prstGeom prst="rect">
              <a:avLst/>
            </a:prstGeom>
            <a:grpFill/>
            <a:ln w="9525" cap="flat" cmpd="sng" algn="ctr">
              <a:no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128"/>
                <a:cs typeface="ＭＳ Ｐゴシック" charset="-128"/>
              </a:endParaRPr>
            </a:p>
          </p:txBody>
        </p:sp>
        <p:sp>
          <p:nvSpPr>
            <p:cNvPr id="53" name="Rectangle 52"/>
            <p:cNvSpPr/>
            <p:nvPr/>
          </p:nvSpPr>
          <p:spPr bwMode="auto">
            <a:xfrm rot="16200000">
              <a:off x="1047800" y="2209056"/>
              <a:ext cx="144016" cy="567680"/>
            </a:xfrm>
            <a:prstGeom prst="rect">
              <a:avLst/>
            </a:prstGeom>
            <a:grpFill/>
            <a:ln w="9525" cap="flat" cmpd="sng" algn="ctr">
              <a:no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128"/>
                <a:cs typeface="ＭＳ Ｐゴシック" charset="-128"/>
              </a:endParaRPr>
            </a:p>
          </p:txBody>
        </p:sp>
      </p:grpSp>
    </p:spTree>
    <p:extLst>
      <p:ext uri="{BB962C8B-B14F-4D97-AF65-F5344CB8AC3E}">
        <p14:creationId xmlns:p14="http://schemas.microsoft.com/office/powerpoint/2010/main" val="325142573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bwMode="auto">
          <a:xfrm>
            <a:off x="-1" y="0"/>
            <a:ext cx="9158545" cy="6858000"/>
          </a:xfrm>
          <a:prstGeom prst="rect">
            <a:avLst/>
          </a:prstGeom>
          <a:solidFill>
            <a:schemeClr val="accent4">
              <a:lumMod val="60000"/>
              <a:lumOff val="40000"/>
            </a:schemeClr>
          </a:solidFill>
          <a:ln w="9525" cap="flat" cmpd="sng" algn="ctr">
            <a:solidFill>
              <a:schemeClr val="tx1"/>
            </a:solidFill>
            <a:prstDash val="solid"/>
            <a:round/>
            <a:headEnd type="none" w="med" len="med"/>
            <a:tailEnd type="none" w="med" len="med"/>
          </a:ln>
          <a:effectLst/>
        </p:spPr>
        <p:txBody>
          <a:bodyPr lIns="91408" tIns="45704" rIns="91408" bIns="45704"/>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128"/>
              <a:cs typeface="ＭＳ Ｐゴシック" charset="-128"/>
            </a:endParaRPr>
          </a:p>
        </p:txBody>
      </p:sp>
      <p:sp>
        <p:nvSpPr>
          <p:cNvPr id="429058" name="Rectangle 4"/>
          <p:cNvSpPr>
            <a:spLocks noGrp="1" noChangeArrowheads="1"/>
          </p:cNvSpPr>
          <p:nvPr>
            <p:ph type="title" idx="4294967295"/>
          </p:nvPr>
        </p:nvSpPr>
        <p:spPr>
          <a:xfrm>
            <a:off x="533400" y="304800"/>
            <a:ext cx="7924800" cy="609600"/>
          </a:xfrm>
          <a:solidFill>
            <a:srgbClr val="000000"/>
          </a:solidFill>
        </p:spPr>
        <p:txBody>
          <a:bodyPr anchor="t"/>
          <a:lstStyle/>
          <a:p>
            <a:pPr eaLnBrk="1" hangingPunct="1"/>
            <a:r>
              <a:rPr lang="en-US" sz="3200" b="1">
                <a:latin typeface="Arial" charset="0"/>
              </a:rPr>
              <a:t>Times of the Gentiles (Luke 21:24)</a:t>
            </a:r>
          </a:p>
        </p:txBody>
      </p:sp>
      <p:sp>
        <p:nvSpPr>
          <p:cNvPr id="429059" name="Text Box 3"/>
          <p:cNvSpPr txBox="1">
            <a:spLocks noChangeArrowheads="1"/>
          </p:cNvSpPr>
          <p:nvPr/>
        </p:nvSpPr>
        <p:spPr bwMode="auto">
          <a:xfrm>
            <a:off x="8460432" y="5"/>
            <a:ext cx="698113" cy="461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106</a:t>
            </a:r>
          </a:p>
        </p:txBody>
      </p:sp>
      <p:sp>
        <p:nvSpPr>
          <p:cNvPr id="429060" name="TextBox 5"/>
          <p:cNvSpPr txBox="1">
            <a:spLocks noChangeArrowheads="1"/>
          </p:cNvSpPr>
          <p:nvPr/>
        </p:nvSpPr>
        <p:spPr bwMode="auto">
          <a:xfrm>
            <a:off x="2592395" y="1125538"/>
            <a:ext cx="4103687" cy="590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800" b="1" i="0" u="none" strike="noStrike" kern="1200" cap="none" spc="0" normalizeH="0" baseline="0" noProof="0" dirty="0">
                <a:ln>
                  <a:noFill/>
                </a:ln>
                <a:solidFill>
                  <a:srgbClr val="220011"/>
                </a:solidFill>
                <a:effectLst/>
                <a:uLnTx/>
                <a:uFillTx/>
                <a:latin typeface="Arial" charset="0"/>
                <a:ea typeface="ＭＳ Ｐゴシック" charset="0"/>
              </a:rPr>
              <a:t>"TIMES OF THE GENTILES"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220011"/>
                </a:solidFill>
                <a:effectLst/>
                <a:uLnTx/>
                <a:uFillTx/>
                <a:latin typeface="Arial" charset="0"/>
                <a:ea typeface="ＭＳ Ｐゴシック" charset="0"/>
              </a:rPr>
              <a:t>Luke 21:24</a:t>
            </a:r>
          </a:p>
        </p:txBody>
      </p:sp>
      <p:sp>
        <p:nvSpPr>
          <p:cNvPr id="7" name="TextBox 6"/>
          <p:cNvSpPr txBox="1"/>
          <p:nvPr/>
        </p:nvSpPr>
        <p:spPr>
          <a:xfrm>
            <a:off x="4860925" y="2433639"/>
            <a:ext cx="3097213" cy="720012"/>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CHURCH PERIOD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Acts 15:14-18</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Rom. 11:25</a:t>
            </a:r>
            <a:endPar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429062" name="TextBox 7"/>
          <p:cNvSpPr txBox="1">
            <a:spLocks noChangeArrowheads="1"/>
          </p:cNvSpPr>
          <p:nvPr/>
        </p:nvSpPr>
        <p:spPr bwMode="auto">
          <a:xfrm>
            <a:off x="1979614" y="3708401"/>
            <a:ext cx="5329237" cy="3737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800" b="1" i="0" u="none" strike="noStrike" kern="1200" cap="none" spc="0" normalizeH="0" baseline="0" noProof="0" dirty="0">
                <a:ln>
                  <a:noFill/>
                </a:ln>
                <a:solidFill>
                  <a:srgbClr val="220011"/>
                </a:solidFill>
                <a:effectLst/>
                <a:uLnTx/>
                <a:uFillTx/>
                <a:latin typeface="Arial" charset="0"/>
                <a:ea typeface="ＭＳ Ｐゴシック" charset="0"/>
              </a:rPr>
              <a:t>"AMONG MANY NATIONS"</a:t>
            </a:r>
            <a:endParaRPr kumimoji="0" lang="en-US" sz="1400" b="1" i="0" u="none" strike="noStrike" kern="1200" cap="none" spc="0" normalizeH="0" baseline="0" noProof="0" dirty="0">
              <a:ln>
                <a:noFill/>
              </a:ln>
              <a:solidFill>
                <a:srgbClr val="220011"/>
              </a:solidFill>
              <a:effectLst/>
              <a:uLnTx/>
              <a:uFillTx/>
              <a:latin typeface="Arial" charset="0"/>
              <a:ea typeface="ＭＳ Ｐゴシック" charset="0"/>
            </a:endParaRPr>
          </a:p>
        </p:txBody>
      </p:sp>
      <p:sp>
        <p:nvSpPr>
          <p:cNvPr id="9" name="TextBox 8"/>
          <p:cNvSpPr txBox="1"/>
          <p:nvPr/>
        </p:nvSpPr>
        <p:spPr>
          <a:xfrm>
            <a:off x="107950" y="2441575"/>
            <a:ext cx="865188" cy="373706"/>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KINGDOM OF JUDAH</a:t>
            </a:r>
            <a:endParaRPr kumimoji="0" lang="en-US" sz="7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11" name="TextBox 10"/>
          <p:cNvSpPr txBox="1"/>
          <p:nvPr/>
        </p:nvSpPr>
        <p:spPr>
          <a:xfrm>
            <a:off x="2682882" y="2441576"/>
            <a:ext cx="1439863" cy="514393"/>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THE 4 CENTURIES BETWEEN THE TESTAMENTS</a:t>
            </a:r>
            <a:endParaRPr kumimoji="0" lang="en-US" sz="7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429065" name="TextBox 11"/>
          <p:cNvSpPr txBox="1">
            <a:spLocks noChangeArrowheads="1"/>
          </p:cNvSpPr>
          <p:nvPr/>
        </p:nvSpPr>
        <p:spPr bwMode="auto">
          <a:xfrm>
            <a:off x="8154988" y="2492375"/>
            <a:ext cx="957262" cy="1400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200" b="1" i="0" u="none" strike="noStrike" kern="1200" cap="none" spc="0" normalizeH="0" baseline="0" noProof="0" dirty="0">
                <a:ln>
                  <a:noFill/>
                </a:ln>
                <a:solidFill>
                  <a:srgbClr val="220011"/>
                </a:solidFill>
                <a:effectLst/>
                <a:uLnTx/>
                <a:uFillTx/>
                <a:latin typeface="Arial" charset="0"/>
                <a:ea typeface="ＭＳ Ｐゴシック" charset="0"/>
              </a:rPr>
              <a:t>"The Throne of the L</a:t>
            </a:r>
            <a:r>
              <a:rPr kumimoji="0" lang="en-US" altLang="ja-JP" sz="1050" b="1" i="0" u="none" strike="noStrike" kern="1200" cap="none" spc="0" normalizeH="0" baseline="0" noProof="0" dirty="0">
                <a:ln>
                  <a:noFill/>
                </a:ln>
                <a:solidFill>
                  <a:srgbClr val="220011"/>
                </a:solidFill>
                <a:effectLst/>
                <a:uLnTx/>
                <a:uFillTx/>
                <a:latin typeface="Arial" charset="0"/>
                <a:ea typeface="ＭＳ Ｐゴシック" charset="0"/>
              </a:rPr>
              <a:t>ORD</a:t>
            </a:r>
            <a:r>
              <a:rPr kumimoji="0" lang="en-US" altLang="ja-JP" sz="1200" b="1" i="0" u="none" strike="noStrike" kern="1200" cap="none" spc="0" normalizeH="0" baseline="0" noProof="0" dirty="0">
                <a:ln>
                  <a:noFill/>
                </a:ln>
                <a:solidFill>
                  <a:srgbClr val="220011"/>
                </a:solidFill>
                <a:effectLst/>
                <a:uLnTx/>
                <a:uFillTx/>
                <a:latin typeface="Arial" charset="0"/>
                <a:ea typeface="ＭＳ Ｐゴシック"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220011"/>
                </a:solidFill>
                <a:effectLst/>
                <a:uLnTx/>
                <a:uFillTx/>
                <a:latin typeface="Arial" charset="0"/>
                <a:ea typeface="ＭＳ Ｐゴシック" charset="0"/>
              </a:rPr>
              <a:t>Jer. 3:17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220011"/>
                </a:solidFill>
                <a:effectLst/>
                <a:uLnTx/>
                <a:uFillTx/>
                <a:latin typeface="Arial" charset="0"/>
                <a:ea typeface="ＭＳ Ｐゴシック" charset="0"/>
              </a:rPr>
              <a:t>Isa. 62:6-7</a:t>
            </a:r>
            <a:endParaRPr kumimoji="0" lang="en-US" sz="700" b="1" i="0" u="none" strike="noStrike" kern="1200" cap="none" spc="0" normalizeH="0" baseline="0" noProof="0" dirty="0">
              <a:ln>
                <a:noFill/>
              </a:ln>
              <a:solidFill>
                <a:srgbClr val="220011"/>
              </a:solidFill>
              <a:effectLst/>
              <a:uLnTx/>
              <a:uFillTx/>
              <a:latin typeface="Arial" charset="0"/>
              <a:ea typeface="ＭＳ Ｐゴシック" charset="0"/>
            </a:endParaRPr>
          </a:p>
        </p:txBody>
      </p:sp>
      <p:sp>
        <p:nvSpPr>
          <p:cNvPr id="13" name="TextBox 12"/>
          <p:cNvSpPr txBox="1"/>
          <p:nvPr/>
        </p:nvSpPr>
        <p:spPr>
          <a:xfrm>
            <a:off x="4108450" y="4171950"/>
            <a:ext cx="1957388" cy="1304401"/>
          </a:xfrm>
          <a:prstGeom prst="rect">
            <a:avLst/>
          </a:prstGeom>
          <a:noFill/>
        </p:spPr>
        <p:txBody>
          <a:bodyPr lIns="91408" tIns="45704" rIns="91408" bIns="45704">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Ezekiel 6:8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Hosea 3:4-5</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Hosea 8:8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Amos 9:8-9</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Jer. 31:35-37</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Jer. 46: 27-28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Jer. 51:5</a:t>
            </a:r>
            <a:endPar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429067" name="TextBox 13"/>
          <p:cNvSpPr txBox="1">
            <a:spLocks noChangeArrowheads="1"/>
          </p:cNvSpPr>
          <p:nvPr/>
        </p:nvSpPr>
        <p:spPr bwMode="auto">
          <a:xfrm>
            <a:off x="6516216" y="4149080"/>
            <a:ext cx="2609850" cy="1630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100" b="1" i="0" u="none" strike="noStrike" kern="1200" cap="none" spc="0" normalizeH="0" baseline="0" noProof="0" dirty="0">
                <a:ln>
                  <a:noFill/>
                </a:ln>
                <a:solidFill>
                  <a:srgbClr val="220011"/>
                </a:solidFill>
                <a:effectLst/>
                <a:uLnTx/>
                <a:uFillTx/>
                <a:latin typeface="Arial" charset="0"/>
                <a:ea typeface="ＭＳ Ｐゴシック" charset="0"/>
              </a:rPr>
              <a:t>"I will perform the good thing that I have promised to the house of Israel and to the house of Judah"</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Jer. 33:7-14</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srgbClr val="220011"/>
              </a:solidFill>
              <a:effectLst/>
              <a:uLnTx/>
              <a:uFillTx/>
              <a:latin typeface="Arial" charset="0"/>
              <a:ea typeface="ＭＳ Ｐゴシック"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Isa. 4:2-6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Ezek. 43:1-9</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Zech. 2:10-13</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Zech. 8:1-8</a:t>
            </a:r>
            <a:endParaRPr kumimoji="0" lang="en-US" sz="1000" b="1" i="0" u="none" strike="noStrike" kern="1200" cap="none" spc="0" normalizeH="0" baseline="0" noProof="0" dirty="0">
              <a:ln>
                <a:noFill/>
              </a:ln>
              <a:solidFill>
                <a:srgbClr val="220011"/>
              </a:solidFill>
              <a:effectLst/>
              <a:uLnTx/>
              <a:uFillTx/>
              <a:latin typeface="Arial" charset="0"/>
              <a:ea typeface="ＭＳ Ｐゴシック" charset="0"/>
            </a:endParaRPr>
          </a:p>
        </p:txBody>
      </p:sp>
      <p:sp>
        <p:nvSpPr>
          <p:cNvPr id="429068" name="TextBox 14"/>
          <p:cNvSpPr txBox="1">
            <a:spLocks noChangeArrowheads="1"/>
          </p:cNvSpPr>
          <p:nvPr/>
        </p:nvSpPr>
        <p:spPr bwMode="auto">
          <a:xfrm>
            <a:off x="68270" y="4171950"/>
            <a:ext cx="2613025" cy="1620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100" b="1" i="0" u="none" strike="noStrike" kern="1200" cap="none" spc="0" normalizeH="0" baseline="0" noProof="0" dirty="0">
                <a:ln>
                  <a:noFill/>
                </a:ln>
                <a:solidFill>
                  <a:srgbClr val="220011"/>
                </a:solidFill>
                <a:effectLst/>
                <a:uLnTx/>
                <a:uFillTx/>
                <a:latin typeface="Arial" charset="0"/>
                <a:ea typeface="ＭＳ Ｐゴシック" charset="0"/>
              </a:rPr>
              <a:t>"Her sun is gone down while it was yet day" Jer. 15:9</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srgbClr val="220011"/>
              </a:solidFill>
              <a:effectLst/>
              <a:uLnTx/>
              <a:uFillTx/>
              <a:latin typeface="Arial" charset="0"/>
              <a:ea typeface="ＭＳ Ｐゴシック"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100" b="1" i="0" u="none" strike="noStrike" kern="1200" cap="none" spc="0" normalizeH="0" baseline="0" noProof="0" dirty="0">
                <a:ln>
                  <a:noFill/>
                </a:ln>
                <a:solidFill>
                  <a:srgbClr val="220011"/>
                </a:solidFill>
                <a:effectLst/>
                <a:uLnTx/>
                <a:uFillTx/>
                <a:latin typeface="Arial" charset="0"/>
                <a:ea typeface="ＭＳ Ｐゴシック" charset="0"/>
              </a:rPr>
              <a:t>"Because they have forsaken the covenant of the Lord" Jer. 22:8-9</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2 Kings 25:8-12</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Jer. 15:4, 22:29-30, 30:24</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charset="0"/>
                <a:ea typeface="ＭＳ Ｐゴシック" charset="0"/>
              </a:rPr>
              <a:t>Ezek. 10:4, 28. 11:22-25, 14:22-23</a:t>
            </a:r>
          </a:p>
        </p:txBody>
      </p:sp>
      <p:sp>
        <p:nvSpPr>
          <p:cNvPr id="18" name="TextBox 17"/>
          <p:cNvSpPr txBox="1"/>
          <p:nvPr/>
        </p:nvSpPr>
        <p:spPr>
          <a:xfrm>
            <a:off x="3257550" y="3122613"/>
            <a:ext cx="865188" cy="246062"/>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GREECE</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19" name="TextBox 18"/>
          <p:cNvSpPr txBox="1"/>
          <p:nvPr/>
        </p:nvSpPr>
        <p:spPr>
          <a:xfrm>
            <a:off x="4338638" y="2790832"/>
            <a:ext cx="865187" cy="246063"/>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AD 70</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20" name="TextBox 19"/>
          <p:cNvSpPr txBox="1"/>
          <p:nvPr/>
        </p:nvSpPr>
        <p:spPr>
          <a:xfrm>
            <a:off x="1241425" y="3381382"/>
            <a:ext cx="865188" cy="246063"/>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538 BC</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21" name="TextBox 20"/>
          <p:cNvSpPr txBox="1"/>
          <p:nvPr/>
        </p:nvSpPr>
        <p:spPr>
          <a:xfrm>
            <a:off x="2393951" y="3381382"/>
            <a:ext cx="865188" cy="246063"/>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333 BC</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22" name="TextBox 21"/>
          <p:cNvSpPr txBox="1"/>
          <p:nvPr/>
        </p:nvSpPr>
        <p:spPr>
          <a:xfrm>
            <a:off x="3762376" y="3381382"/>
            <a:ext cx="865188" cy="246063"/>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63 BC</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23" name="TextBox 22"/>
          <p:cNvSpPr txBox="1"/>
          <p:nvPr/>
        </p:nvSpPr>
        <p:spPr>
          <a:xfrm>
            <a:off x="4338638" y="3122613"/>
            <a:ext cx="865187" cy="246062"/>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ROME</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grpSp>
        <p:nvGrpSpPr>
          <p:cNvPr id="25" name="Group 24"/>
          <p:cNvGrpSpPr/>
          <p:nvPr/>
        </p:nvGrpSpPr>
        <p:grpSpPr>
          <a:xfrm>
            <a:off x="4139952" y="2492896"/>
            <a:ext cx="567680" cy="720080"/>
            <a:chOff x="835968" y="2204864"/>
            <a:chExt cx="567680" cy="864096"/>
          </a:xfrm>
          <a:solidFill>
            <a:srgbClr val="0000FF"/>
          </a:solidFill>
        </p:grpSpPr>
        <p:sp>
          <p:nvSpPr>
            <p:cNvPr id="26" name="Rectangle 25"/>
            <p:cNvSpPr/>
            <p:nvPr/>
          </p:nvSpPr>
          <p:spPr bwMode="auto">
            <a:xfrm>
              <a:off x="1047800" y="2204864"/>
              <a:ext cx="144016" cy="864096"/>
            </a:xfrm>
            <a:prstGeom prst="rect">
              <a:avLst/>
            </a:prstGeom>
            <a:grpFill/>
            <a:ln w="9525" cap="flat" cmpd="sng" algn="ctr">
              <a:no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128"/>
                <a:cs typeface="ＭＳ Ｐゴシック" charset="-128"/>
              </a:endParaRPr>
            </a:p>
          </p:txBody>
        </p:sp>
        <p:sp>
          <p:nvSpPr>
            <p:cNvPr id="27" name="Rectangle 26"/>
            <p:cNvSpPr/>
            <p:nvPr/>
          </p:nvSpPr>
          <p:spPr bwMode="auto">
            <a:xfrm rot="16200000">
              <a:off x="1047800" y="2209056"/>
              <a:ext cx="144016" cy="567680"/>
            </a:xfrm>
            <a:prstGeom prst="rect">
              <a:avLst/>
            </a:prstGeom>
            <a:grpFill/>
            <a:ln w="9525" cap="flat" cmpd="sng" algn="ctr">
              <a:no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128"/>
                <a:cs typeface="ＭＳ Ｐゴシック" charset="-128"/>
              </a:endParaRPr>
            </a:p>
          </p:txBody>
        </p:sp>
      </p:grpSp>
      <p:cxnSp>
        <p:nvCxnSpPr>
          <p:cNvPr id="429076" name="Straight Connector 3"/>
          <p:cNvCxnSpPr>
            <a:cxnSpLocks noChangeShapeType="1"/>
          </p:cNvCxnSpPr>
          <p:nvPr/>
        </p:nvCxnSpPr>
        <p:spPr bwMode="auto">
          <a:xfrm>
            <a:off x="1314450" y="1724032"/>
            <a:ext cx="0" cy="2447925"/>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29077" name="Straight Connector 30"/>
          <p:cNvCxnSpPr>
            <a:cxnSpLocks noChangeShapeType="1"/>
          </p:cNvCxnSpPr>
          <p:nvPr/>
        </p:nvCxnSpPr>
        <p:spPr bwMode="auto">
          <a:xfrm>
            <a:off x="8010525" y="1724032"/>
            <a:ext cx="0" cy="2447925"/>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29078" name="Straight Connector 31"/>
          <p:cNvCxnSpPr>
            <a:cxnSpLocks noChangeShapeType="1"/>
          </p:cNvCxnSpPr>
          <p:nvPr/>
        </p:nvCxnSpPr>
        <p:spPr bwMode="auto">
          <a:xfrm>
            <a:off x="1314450" y="1724032"/>
            <a:ext cx="6696075" cy="0"/>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sp>
        <p:nvSpPr>
          <p:cNvPr id="429079" name="Rectangle 42"/>
          <p:cNvSpPr>
            <a:spLocks noChangeArrowheads="1"/>
          </p:cNvSpPr>
          <p:nvPr/>
        </p:nvSpPr>
        <p:spPr bwMode="auto">
          <a:xfrm>
            <a:off x="1673225" y="3021020"/>
            <a:ext cx="792163" cy="142875"/>
          </a:xfrm>
          <a:prstGeom prst="rect">
            <a:avLst/>
          </a:prstGeom>
          <a:pattFill prst="pct80">
            <a:fgClr>
              <a:schemeClr val="accent1"/>
            </a:fgClr>
            <a:bgClr>
              <a:srgbClr val="FFFFFF"/>
            </a:bgClr>
          </a:pattFill>
          <a:ln>
            <a:noFill/>
          </a:ln>
          <a:extLst>
            <a:ext uri="{91240B29-F687-4f45-9708-019B960494DF}">
              <a14:hiddenLine xmlns="" xmlns:a14="http://schemas.microsoft.com/office/drawing/2010/main" w="9525">
                <a:solidFill>
                  <a:srgbClr val="000000"/>
                </a:solidFill>
                <a:round/>
                <a:headEnd/>
                <a:tailEnd/>
              </a14:hiddenLine>
            </a:ext>
          </a:extLst>
        </p:spPr>
        <p:txBody>
          <a:bodyPr lIns="91408" tIns="45704" rIns="91408" bIns="45704"/>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0"/>
            </a:endParaRPr>
          </a:p>
        </p:txBody>
      </p:sp>
      <p:cxnSp>
        <p:nvCxnSpPr>
          <p:cNvPr id="429080" name="Straight Connector 43"/>
          <p:cNvCxnSpPr>
            <a:cxnSpLocks noChangeShapeType="1"/>
          </p:cNvCxnSpPr>
          <p:nvPr/>
        </p:nvCxnSpPr>
        <p:spPr bwMode="auto">
          <a:xfrm>
            <a:off x="2827338" y="2947989"/>
            <a:ext cx="0" cy="433387"/>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cxnSp>
        <p:nvCxnSpPr>
          <p:cNvPr id="429081" name="Straight Connector 46"/>
          <p:cNvCxnSpPr>
            <a:cxnSpLocks noChangeShapeType="1"/>
          </p:cNvCxnSpPr>
          <p:nvPr/>
        </p:nvCxnSpPr>
        <p:spPr bwMode="auto">
          <a:xfrm>
            <a:off x="4122738" y="2947989"/>
            <a:ext cx="0" cy="433387"/>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sp>
        <p:nvSpPr>
          <p:cNvPr id="16" name="TextBox 15"/>
          <p:cNvSpPr txBox="1"/>
          <p:nvPr/>
        </p:nvSpPr>
        <p:spPr>
          <a:xfrm>
            <a:off x="738188" y="3122613"/>
            <a:ext cx="935037" cy="246062"/>
          </a:xfrm>
          <a:prstGeom prst="rect">
            <a:avLst/>
          </a:prstGeom>
          <a:solidFill>
            <a:schemeClr val="accent4">
              <a:lumMod val="60000"/>
              <a:lumOff val="40000"/>
            </a:schemeClr>
          </a:solid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BABYLON</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cxnSp>
        <p:nvCxnSpPr>
          <p:cNvPr id="429083" name="Straight Connector 48"/>
          <p:cNvCxnSpPr>
            <a:cxnSpLocks noChangeShapeType="1"/>
          </p:cNvCxnSpPr>
          <p:nvPr/>
        </p:nvCxnSpPr>
        <p:spPr bwMode="auto">
          <a:xfrm>
            <a:off x="1674813" y="2947989"/>
            <a:ext cx="0" cy="433387"/>
          </a:xfrm>
          <a:prstGeom prst="line">
            <a:avLst/>
          </a:prstGeom>
          <a:noFill/>
          <a:ln w="57150">
            <a:solidFill>
              <a:srgbClr val="0000FF"/>
            </a:solidFill>
            <a:round/>
            <a:headEnd/>
            <a:tailEnd/>
          </a:ln>
          <a:extLst>
            <a:ext uri="{909E8E84-426E-40dd-AFC4-6F175D3DCCD1}">
              <a14:hiddenFill xmlns="" xmlns:a14="http://schemas.microsoft.com/office/drawing/2010/main">
                <a:noFill/>
              </a14:hiddenFill>
            </a:ext>
          </a:extLst>
        </p:spPr>
      </p:cxnSp>
      <p:sp>
        <p:nvSpPr>
          <p:cNvPr id="429084" name="Rectangle 1"/>
          <p:cNvSpPr>
            <a:spLocks noChangeArrowheads="1"/>
          </p:cNvSpPr>
          <p:nvPr/>
        </p:nvSpPr>
        <p:spPr bwMode="auto">
          <a:xfrm>
            <a:off x="251520" y="3021020"/>
            <a:ext cx="1081087" cy="142875"/>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1408" tIns="45704" rIns="91408" bIns="45704"/>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Arial" charset="0"/>
              <a:ea typeface="ＭＳ Ｐゴシック" charset="0"/>
            </a:endParaRPr>
          </a:p>
        </p:txBody>
      </p:sp>
      <p:sp>
        <p:nvSpPr>
          <p:cNvPr id="24" name="TextBox 23"/>
          <p:cNvSpPr txBox="1"/>
          <p:nvPr/>
        </p:nvSpPr>
        <p:spPr>
          <a:xfrm>
            <a:off x="881063" y="2574926"/>
            <a:ext cx="865187" cy="230800"/>
          </a:xfrm>
          <a:prstGeom prst="rect">
            <a:avLst/>
          </a:prstGeom>
          <a:solidFill>
            <a:schemeClr val="accent4">
              <a:lumMod val="60000"/>
              <a:lumOff val="40000"/>
            </a:schemeClr>
          </a:solidFill>
        </p:spPr>
        <p:txBody>
          <a:bodyPr lIns="91408" tIns="45704" rIns="91408" bIns="45704">
            <a:spAutoFit/>
          </a:bodyPr>
          <a:lstStyle>
            <a:defPPr>
              <a:defRPr lang="en-US"/>
            </a:defPPr>
            <a:lvl1pPr algn="ctr">
              <a:defRPr sz="900" b="1">
                <a:solidFill>
                  <a:schemeClr val="bg2"/>
                </a:solidFill>
                <a:latin typeface="Arial" pitchFamily="34" charset="0"/>
                <a:ea typeface="ＭＳ Ｐゴシック" pitchFamily="34" charset="-128"/>
                <a:cs typeface="+mn-cs"/>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586 BC</a:t>
            </a:r>
          </a:p>
        </p:txBody>
      </p:sp>
      <p:sp>
        <p:nvSpPr>
          <p:cNvPr id="10" name="TextBox 9"/>
          <p:cNvSpPr txBox="1"/>
          <p:nvPr/>
        </p:nvSpPr>
        <p:spPr>
          <a:xfrm>
            <a:off x="1620838" y="2441576"/>
            <a:ext cx="1060450" cy="514393"/>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THE RESTORATION PERIOD</a:t>
            </a:r>
            <a:endParaRPr kumimoji="0" lang="en-US" sz="7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17" name="TextBox 16"/>
          <p:cNvSpPr txBox="1"/>
          <p:nvPr/>
        </p:nvSpPr>
        <p:spPr>
          <a:xfrm>
            <a:off x="1719263" y="3122613"/>
            <a:ext cx="865187" cy="246062"/>
          </a:xfrm>
          <a:prstGeom prst="rect">
            <a:avLst/>
          </a:prstGeom>
          <a:noFill/>
        </p:spPr>
        <p:txBody>
          <a:bodyPr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PERSIA</a:t>
            </a:r>
            <a:endParaRPr kumimoji="0" lang="en-US" sz="8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
        <p:nvSpPr>
          <p:cNvPr id="50" name="TextBox 49"/>
          <p:cNvSpPr txBox="1"/>
          <p:nvPr/>
        </p:nvSpPr>
        <p:spPr>
          <a:xfrm>
            <a:off x="-7273" y="6582718"/>
            <a:ext cx="9158545" cy="261578"/>
          </a:xfrm>
          <a:prstGeom prst="rect">
            <a:avLst/>
          </a:prstGeom>
          <a:noFill/>
        </p:spPr>
        <p:txBody>
          <a:bodyPr wrap="square" lIns="91408" tIns="45704" rIns="91408" bIns="45704">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Adapted from Raymond Ludwigson, </a:t>
            </a:r>
            <a:r>
              <a:rPr kumimoji="0" lang="en-US" sz="1100" b="1" i="1"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A Survey of Bible Prophecy</a:t>
            </a:r>
            <a:r>
              <a:rPr kumimoji="0" lang="en-US" sz="1100" b="1"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rPr>
              <a:t> (Grand Rapids: Zondervan, 1975), 181</a:t>
            </a:r>
            <a:endParaRPr kumimoji="0" lang="en-US" sz="900" b="1" i="1" u="none" strike="noStrike" kern="1200" cap="none" spc="0" normalizeH="0" baseline="0" noProof="0" dirty="0">
              <a:ln>
                <a:noFill/>
              </a:ln>
              <a:solidFill>
                <a:srgbClr val="220011"/>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76842243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9" name="Rectangle 9"/>
          <p:cNvSpPr>
            <a:spLocks noChangeArrowheads="1"/>
          </p:cNvSpPr>
          <p:nvPr/>
        </p:nvSpPr>
        <p:spPr bwMode="auto">
          <a:xfrm>
            <a:off x="5076056" y="332657"/>
            <a:ext cx="4067944" cy="48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lstStyle/>
          <a:p>
            <a:pPr marL="342781" indent="-342781" algn="ctr" eaLnBrk="1" hangingPunct="1">
              <a:spcBef>
                <a:spcPct val="20000"/>
              </a:spcBef>
            </a:pPr>
            <a:r>
              <a:rPr lang="en-US" sz="2800" b="1" dirty="0">
                <a:solidFill>
                  <a:srgbClr val="FFFFFF"/>
                </a:solidFill>
                <a:effectLst>
                  <a:glow rad="177800">
                    <a:srgbClr val="000000"/>
                  </a:glow>
                </a:effectLst>
              </a:rPr>
              <a:t>   </a:t>
            </a:r>
            <a:r>
              <a:rPr lang="en-US" altLang="ja-JP" sz="3200" b="1" dirty="0">
                <a:solidFill>
                  <a:srgbClr val="FFFFFF"/>
                </a:solidFill>
                <a:effectLst>
                  <a:glow rad="177800">
                    <a:srgbClr val="000000"/>
                  </a:glow>
                </a:effectLst>
              </a:rPr>
              <a:t>"</a:t>
            </a:r>
            <a:r>
              <a:rPr lang="en-US" sz="3200" b="1" dirty="0">
                <a:solidFill>
                  <a:srgbClr val="FFFFFF"/>
                </a:solidFill>
                <a:effectLst>
                  <a:glow rad="177800">
                    <a:srgbClr val="000000"/>
                  </a:glow>
                </a:effectLst>
              </a:rPr>
              <a:t>And when you see Jerusalem surrounded by armies, then you will know that the time of its destruction has arrived."</a:t>
            </a:r>
          </a:p>
        </p:txBody>
      </p:sp>
      <p:sp>
        <p:nvSpPr>
          <p:cNvPr id="87041" name="Rectangle 2"/>
          <p:cNvSpPr>
            <a:spLocks noGrp="1" noChangeArrowheads="1"/>
          </p:cNvSpPr>
          <p:nvPr>
            <p:ph type="title"/>
          </p:nvPr>
        </p:nvSpPr>
        <p:spPr>
          <a:xfrm>
            <a:off x="5220072" y="5517232"/>
            <a:ext cx="3923928" cy="1036638"/>
          </a:xfrm>
          <a:noFill/>
        </p:spPr>
        <p:txBody>
          <a:bodyPr/>
          <a:lstStyle/>
          <a:p>
            <a:pPr eaLnBrk="1" hangingPunct="1"/>
            <a:r>
              <a:rPr lang="en-US" sz="3200" b="1" dirty="0">
                <a:solidFill>
                  <a:schemeClr val="bg1"/>
                </a:solidFill>
                <a:effectLst>
                  <a:glow rad="177800">
                    <a:schemeClr val="tx1"/>
                  </a:glow>
                </a:effectLst>
                <a:latin typeface="Arial"/>
                <a:ea typeface="ＭＳ Ｐゴシック" charset="0"/>
                <a:cs typeface="Arial"/>
              </a:rPr>
              <a:t>Luke 21:20 </a:t>
            </a:r>
            <a:r>
              <a:rPr lang="en-US" sz="2400" b="1" dirty="0">
                <a:solidFill>
                  <a:schemeClr val="bg1"/>
                </a:solidFill>
                <a:effectLst>
                  <a:glow rad="177800">
                    <a:schemeClr val="tx1"/>
                  </a:glow>
                </a:effectLst>
                <a:latin typeface="Arial"/>
                <a:ea typeface="ＭＳ Ｐゴシック" charset="0"/>
                <a:cs typeface="Arial"/>
              </a:rPr>
              <a:t>NIV</a:t>
            </a:r>
            <a:endParaRPr lang="en-US" sz="3200" b="1" dirty="0">
              <a:solidFill>
                <a:schemeClr val="bg1"/>
              </a:solidFill>
              <a:effectLst>
                <a:glow rad="177800">
                  <a:schemeClr val="tx1"/>
                </a:glow>
              </a:effectLst>
              <a:latin typeface="Arial"/>
              <a:ea typeface="ＭＳ Ｐゴシック" charset="0"/>
              <a:cs typeface="Arial"/>
            </a:endParaRPr>
          </a:p>
        </p:txBody>
      </p:sp>
      <p:pic>
        <p:nvPicPr>
          <p:cNvPr id="1026" name="Picture 2" descr="Siege of Jerusalem (70 CE) « IMPERIUM ROMANUM">
            <a:extLst>
              <a:ext uri="{FF2B5EF4-FFF2-40B4-BE49-F238E27FC236}">
                <a16:creationId xmlns:a16="http://schemas.microsoft.com/office/drawing/2014/main" id="{788E610D-DE25-C296-9FC1-098B389542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30728"/>
            <a:ext cx="5111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1541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6089">
                                            <p:txEl>
                                              <p:pRg st="0" end="0"/>
                                            </p:txEl>
                                          </p:spTgt>
                                        </p:tgtEl>
                                        <p:attrNameLst>
                                          <p:attrName>style.visibility</p:attrName>
                                        </p:attrNameLst>
                                      </p:cBhvr>
                                      <p:to>
                                        <p:strVal val="visible"/>
                                      </p:to>
                                    </p:set>
                                    <p:animEffect transition="in" filter="fade">
                                      <p:cBhvr>
                                        <p:cTn id="7" dur="500"/>
                                        <p:tgtEl>
                                          <p:spTgt spid="46089">
                                            <p:txEl>
                                              <p:pRg st="0" end="0"/>
                                            </p:txEl>
                                          </p:spTgt>
                                        </p:tgtEl>
                                      </p:cBhvr>
                                    </p:animEffect>
                                    <p:anim calcmode="lin" valueType="num">
                                      <p:cBhvr>
                                        <p:cTn id="8" dur="500" fill="hold"/>
                                        <p:tgtEl>
                                          <p:spTgt spid="4608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608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13</a:t>
            </a:r>
          </a:p>
        </p:txBody>
      </p:sp>
    </p:spTree>
    <p:extLst>
      <p:ext uri="{BB962C8B-B14F-4D97-AF65-F5344CB8AC3E}">
        <p14:creationId xmlns:p14="http://schemas.microsoft.com/office/powerpoint/2010/main" val="3461169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1" name="Picture 3" descr="05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7321842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A61F05A-0D7A-D189-5E06-0E9A2616715D}"/>
            </a:ext>
          </a:extLst>
        </p:cNvPr>
        <p:cNvGrpSpPr/>
        <p:nvPr/>
      </p:nvGrpSpPr>
      <p:grpSpPr>
        <a:xfrm>
          <a:off x="0" y="0"/>
          <a:ext cx="0" cy="0"/>
          <a:chOff x="0" y="0"/>
          <a:chExt cx="0" cy="0"/>
        </a:xfrm>
      </p:grpSpPr>
      <p:pic>
        <p:nvPicPr>
          <p:cNvPr id="1028" name="Picture 4" descr="Little Known Fact: The Romans were Invited to Invade Judea">
            <a:extLst>
              <a:ext uri="{FF2B5EF4-FFF2-40B4-BE49-F238E27FC236}">
                <a16:creationId xmlns:a16="http://schemas.microsoft.com/office/drawing/2014/main" id="{2A53348B-8499-E8B4-0431-9A4A74358B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5196" cy="5661248"/>
          </a:xfrm>
          <a:prstGeom prst="rect">
            <a:avLst/>
          </a:prstGeom>
          <a:noFill/>
          <a:extLst>
            <a:ext uri="{909E8E84-426E-40DD-AFC4-6F175D3DCCD1}">
              <a14:hiddenFill xmlns:a14="http://schemas.microsoft.com/office/drawing/2010/main">
                <a:solidFill>
                  <a:srgbClr val="FFFFFF"/>
                </a:solidFill>
              </a14:hiddenFill>
            </a:ext>
          </a:extLst>
        </p:spPr>
      </p:pic>
      <p:sp>
        <p:nvSpPr>
          <p:cNvPr id="87041" name="Rectangle 2">
            <a:extLst>
              <a:ext uri="{FF2B5EF4-FFF2-40B4-BE49-F238E27FC236}">
                <a16:creationId xmlns:a16="http://schemas.microsoft.com/office/drawing/2014/main" id="{D9E70974-F16C-140A-578C-4988973483B1}"/>
              </a:ext>
            </a:extLst>
          </p:cNvPr>
          <p:cNvSpPr>
            <a:spLocks noGrp="1" noChangeArrowheads="1"/>
          </p:cNvSpPr>
          <p:nvPr>
            <p:ph type="title"/>
          </p:nvPr>
        </p:nvSpPr>
        <p:spPr>
          <a:xfrm>
            <a:off x="5220072" y="5517232"/>
            <a:ext cx="3923928" cy="1036638"/>
          </a:xfrm>
          <a:noFill/>
        </p:spPr>
        <p:txBody>
          <a:bodyPr/>
          <a:lstStyle/>
          <a:p>
            <a:pPr eaLnBrk="1" hangingPunct="1"/>
            <a:r>
              <a:rPr lang="en-US" sz="3200" b="1" dirty="0">
                <a:solidFill>
                  <a:schemeClr val="bg1"/>
                </a:solidFill>
                <a:effectLst>
                  <a:glow rad="177800">
                    <a:schemeClr val="tx1"/>
                  </a:glow>
                </a:effectLst>
                <a:latin typeface="Arial"/>
                <a:ea typeface="ＭＳ Ｐゴシック" charset="0"/>
                <a:cs typeface="Arial"/>
              </a:rPr>
              <a:t>Luke 21:20 </a:t>
            </a:r>
            <a:r>
              <a:rPr lang="en-US" sz="2400" b="1" dirty="0">
                <a:solidFill>
                  <a:schemeClr val="bg1"/>
                </a:solidFill>
                <a:effectLst>
                  <a:glow rad="177800">
                    <a:schemeClr val="tx1"/>
                  </a:glow>
                </a:effectLst>
                <a:latin typeface="Arial"/>
                <a:ea typeface="ＭＳ Ｐゴシック" charset="0"/>
                <a:cs typeface="Arial"/>
              </a:rPr>
              <a:t>NIV</a:t>
            </a:r>
            <a:endParaRPr lang="en-US" sz="3200" b="1" dirty="0">
              <a:solidFill>
                <a:schemeClr val="bg1"/>
              </a:solidFill>
              <a:effectLst>
                <a:glow rad="177800">
                  <a:schemeClr val="tx1"/>
                </a:glow>
              </a:effectLst>
              <a:latin typeface="Arial"/>
              <a:ea typeface="ＭＳ Ｐゴシック" charset="0"/>
              <a:cs typeface="Arial"/>
            </a:endParaRPr>
          </a:p>
        </p:txBody>
      </p:sp>
    </p:spTree>
    <p:extLst>
      <p:ext uri="{BB962C8B-B14F-4D97-AF65-F5344CB8AC3E}">
        <p14:creationId xmlns:p14="http://schemas.microsoft.com/office/powerpoint/2010/main" val="3496492358"/>
      </p:ext>
    </p:extLst>
  </p:cSld>
  <p:clrMapOvr>
    <a:overrideClrMapping bg1="lt1" tx1="dk1" bg2="lt2" tx2="dk2" accent1="accent1" accent2="accent2" accent3="accent3" accent4="accent4" accent5="accent5" accent6="accent6" hlink="hlink" folHlink="folHlink"/>
  </p:clrMapOvr>
</p:sld>
</file>

<file path=ppt/slides/slide2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22</a:t>
            </a:r>
          </a:p>
        </p:txBody>
      </p:sp>
    </p:spTree>
    <p:extLst>
      <p:ext uri="{BB962C8B-B14F-4D97-AF65-F5344CB8AC3E}">
        <p14:creationId xmlns:p14="http://schemas.microsoft.com/office/powerpoint/2010/main" val="3132861090"/>
      </p:ext>
    </p:extLst>
  </p:cSld>
  <p:clrMapOvr>
    <a:overrideClrMapping bg1="lt1" tx1="dk1" bg2="lt2" tx2="dk2" accent1="accent1" accent2="accent2" accent3="accent3" accent4="accent4" accent5="accent5" accent6="accent6" hlink="hlink" folHlink="folHlink"/>
  </p:clrMapOvr>
</p:sld>
</file>

<file path=ppt/slides/slide2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6BF609-DDC6-2147-9DEA-23BA289BD7DE}"/>
              </a:ext>
            </a:extLst>
          </p:cNvPr>
          <p:cNvPicPr>
            <a:picLocks noChangeAspect="1"/>
          </p:cNvPicPr>
          <p:nvPr/>
        </p:nvPicPr>
        <p:blipFill>
          <a:blip r:embed="rId4"/>
          <a:stretch>
            <a:fillRect/>
          </a:stretch>
        </p:blipFill>
        <p:spPr>
          <a:xfrm>
            <a:off x="3203848" y="665047"/>
            <a:ext cx="2216095" cy="2216095"/>
          </a:xfrm>
          <a:prstGeom prst="rect">
            <a:avLst/>
          </a:prstGeom>
        </p:spPr>
      </p:pic>
      <p:sp>
        <p:nvSpPr>
          <p:cNvPr id="10" name="Rectangle 3">
            <a:extLst>
              <a:ext uri="{FF2B5EF4-FFF2-40B4-BE49-F238E27FC236}">
                <a16:creationId xmlns:a16="http://schemas.microsoft.com/office/drawing/2014/main" id="{A046811D-7824-2147-BB35-1745AB337EC2}"/>
              </a:ext>
            </a:extLst>
          </p:cNvPr>
          <p:cNvSpPr txBox="1">
            <a:spLocks noChangeArrowheads="1"/>
          </p:cNvSpPr>
          <p:nvPr/>
        </p:nvSpPr>
        <p:spPr bwMode="auto">
          <a:xfrm>
            <a:off x="827584" y="2780928"/>
            <a:ext cx="7704856" cy="1264278"/>
          </a:xfrm>
          <a:prstGeom prst="rect">
            <a:avLst/>
          </a:prstGeom>
          <a:solidFill>
            <a:schemeClr val="tx1"/>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No one killed Christ because he </a:t>
            </a:r>
            <a:r>
              <a:rPr kumimoji="0" lang="en-SG" sz="2800" b="1" i="0" u="none" strike="noStrike" kern="0" cap="none" spc="0" normalizeH="0" baseline="0" noProof="0" dirty="0">
                <a:ln>
                  <a:noFill/>
                </a:ln>
                <a:solidFill>
                  <a:srgbClr val="FFFF00"/>
                </a:solidFill>
                <a:effectLst/>
                <a:uLnTx/>
                <a:uFillTx/>
                <a:latin typeface="Helvetica"/>
                <a:ea typeface="Osaka"/>
                <a:cs typeface="Osaka"/>
              </a:rPr>
              <a:t>willingly</a:t>
            </a:r>
            <a:r>
              <a:rPr kumimoji="0" lang="en-SG" sz="2800" b="1" i="0" u="none" strike="noStrike" kern="0" cap="none" spc="0" normalizeH="0" baseline="0" noProof="0" dirty="0">
                <a:ln>
                  <a:noFill/>
                </a:ln>
                <a:solidFill>
                  <a:srgbClr val="FFFFFF"/>
                </a:solidFill>
                <a:effectLst/>
                <a:uLnTx/>
                <a:uFillTx/>
                <a:latin typeface="Helvetica"/>
                <a:ea typeface="Osaka"/>
                <a:cs typeface="Osaka"/>
              </a:rPr>
              <a:t> offered his life for us all (Luke 22–23).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133122" name="Rectangle 2"/>
          <p:cNvSpPr>
            <a:spLocks noGrp="1" noChangeArrowheads="1"/>
          </p:cNvSpPr>
          <p:nvPr>
            <p:ph type="ctrTitle"/>
          </p:nvPr>
        </p:nvSpPr>
        <p:spPr>
          <a:xfrm>
            <a:off x="28203" y="-29303"/>
            <a:ext cx="3175645" cy="1677268"/>
          </a:xfrm>
          <a:effectLst/>
        </p:spPr>
        <p:txBody>
          <a:bodyPr anchor="t"/>
          <a:lstStyle/>
          <a:p>
            <a:pPr eaLnBrk="1" hangingPunct="1">
              <a:defRPr/>
            </a:pPr>
            <a:r>
              <a:rPr lang="en-SG" sz="3600" b="1" dirty="0">
                <a:solidFill>
                  <a:srgbClr val="000000"/>
                </a:solidFill>
                <a:effectLst/>
              </a:rPr>
              <a:t>How to be </a:t>
            </a:r>
            <a:r>
              <a:rPr lang="en-SG" sz="3600" b="1" dirty="0">
                <a:solidFill>
                  <a:srgbClr val="FF0000"/>
                </a:solidFill>
                <a:effectLst/>
              </a:rPr>
              <a:t>confirmed…</a:t>
            </a:r>
            <a:endParaRPr kumimoji="0" lang="en-US" sz="3600" b="1" dirty="0">
              <a:solidFill>
                <a:srgbClr val="000000"/>
              </a:solidFill>
              <a:effectLst/>
            </a:endParaRPr>
          </a:p>
        </p:txBody>
      </p:sp>
      <p:sp>
        <p:nvSpPr>
          <p:cNvPr id="8" name="Rectangle 3">
            <a:extLst>
              <a:ext uri="{FF2B5EF4-FFF2-40B4-BE49-F238E27FC236}">
                <a16:creationId xmlns:a16="http://schemas.microsoft.com/office/drawing/2014/main" id="{2386AC36-F846-694A-9751-0B179F1B533B}"/>
              </a:ext>
            </a:extLst>
          </p:cNvPr>
          <p:cNvSpPr txBox="1">
            <a:spLocks noChangeArrowheads="1"/>
          </p:cNvSpPr>
          <p:nvPr/>
        </p:nvSpPr>
        <p:spPr bwMode="auto">
          <a:xfrm>
            <a:off x="212685" y="5157192"/>
            <a:ext cx="8751803" cy="1264278"/>
          </a:xfrm>
          <a:prstGeom prst="rect">
            <a:avLst/>
          </a:prstGeom>
          <a:solidFill>
            <a:srgbClr val="00206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God sent Jesus to be both Jewish and the </a:t>
            </a:r>
            <a:r>
              <a:rPr kumimoji="0" lang="en-SG" sz="2800" b="1" i="0" u="none" strike="noStrike" kern="0" cap="none" spc="0" normalizeH="0" baseline="0" noProof="0" dirty="0">
                <a:ln>
                  <a:noFill/>
                </a:ln>
                <a:solidFill>
                  <a:srgbClr val="FFFF00"/>
                </a:solidFill>
                <a:effectLst/>
                <a:uLnTx/>
                <a:uFillTx/>
                <a:latin typeface="Helvetica"/>
                <a:ea typeface="Osaka"/>
                <a:cs typeface="Osaka"/>
              </a:rPr>
              <a:t>universal</a:t>
            </a:r>
            <a:r>
              <a:rPr kumimoji="0" lang="en-SG" sz="2800" b="1" i="0" u="none" strike="noStrike" kern="0" cap="none" spc="0" normalizeH="0" baseline="0" noProof="0" dirty="0">
                <a:ln>
                  <a:noFill/>
                </a:ln>
                <a:solidFill>
                  <a:srgbClr val="FFFFFF"/>
                </a:solidFill>
                <a:effectLst/>
                <a:uLnTx/>
                <a:uFillTx/>
                <a:latin typeface="Helvetica"/>
                <a:ea typeface="Osaka"/>
                <a:cs typeface="Osaka"/>
              </a:rPr>
              <a:t> Saviour (1:5–4:13).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9" name="Rectangle 3">
            <a:extLst>
              <a:ext uri="{FF2B5EF4-FFF2-40B4-BE49-F238E27FC236}">
                <a16:creationId xmlns:a16="http://schemas.microsoft.com/office/drawing/2014/main" id="{10C5D1D4-3254-9F4E-A66A-8C3287BA109E}"/>
              </a:ext>
            </a:extLst>
          </p:cNvPr>
          <p:cNvSpPr txBox="1">
            <a:spLocks noChangeArrowheads="1"/>
          </p:cNvSpPr>
          <p:nvPr/>
        </p:nvSpPr>
        <p:spPr bwMode="auto">
          <a:xfrm>
            <a:off x="539553" y="3892914"/>
            <a:ext cx="8208912" cy="1264278"/>
          </a:xfrm>
          <a:prstGeom prst="rect">
            <a:avLst/>
          </a:prstGeom>
          <a:solidFill>
            <a:srgbClr val="005722"/>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God’s plan included Jewish </a:t>
            </a:r>
            <a:r>
              <a:rPr kumimoji="0" lang="en-SG" sz="2800" b="1" i="0" u="none" strike="noStrike" kern="0" cap="none" spc="0" normalizeH="0" baseline="0" noProof="0" dirty="0">
                <a:ln>
                  <a:noFill/>
                </a:ln>
                <a:solidFill>
                  <a:srgbClr val="FFFF00"/>
                </a:solidFill>
                <a:effectLst/>
                <a:uLnTx/>
                <a:uFillTx/>
                <a:latin typeface="Helvetica"/>
                <a:ea typeface="Osaka"/>
                <a:cs typeface="Osaka"/>
              </a:rPr>
              <a:t>rejection</a:t>
            </a:r>
            <a:r>
              <a:rPr kumimoji="0" lang="en-SG" sz="2800" b="1" i="0" u="none" strike="noStrike" kern="0" cap="none" spc="0" normalizeH="0" baseline="0" noProof="0" dirty="0">
                <a:ln>
                  <a:noFill/>
                </a:ln>
                <a:solidFill>
                  <a:srgbClr val="FFFFFF"/>
                </a:solidFill>
                <a:effectLst/>
                <a:uLnTx/>
                <a:uFillTx/>
                <a:latin typeface="Helvetica"/>
                <a:ea typeface="Osaka"/>
                <a:cs typeface="Osaka"/>
              </a:rPr>
              <a:t> of Jesus to offer salvation to Gentiles (4:14–21:38).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5" name="Rectangle 3"/>
          <p:cNvSpPr txBox="1">
            <a:spLocks noChangeArrowheads="1"/>
          </p:cNvSpPr>
          <p:nvPr/>
        </p:nvSpPr>
        <p:spPr bwMode="auto">
          <a:xfrm>
            <a:off x="-108520" y="6277272"/>
            <a:ext cx="9433048" cy="680120"/>
          </a:xfrm>
          <a:prstGeom prst="rect">
            <a:avLst/>
          </a:prstGeom>
          <a:solidFill>
            <a:srgbClr val="7030A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Sources about Christ’s life are </a:t>
            </a:r>
            <a:r>
              <a:rPr kumimoji="0" lang="en-SG" sz="2800" b="1" i="0" u="none" strike="noStrike" kern="0" cap="none" spc="0" normalizeH="0" baseline="0" noProof="0" dirty="0">
                <a:ln>
                  <a:noFill/>
                </a:ln>
                <a:solidFill>
                  <a:srgbClr val="FFFF00"/>
                </a:solidFill>
                <a:effectLst/>
                <a:uLnTx/>
                <a:uFillTx/>
                <a:latin typeface="Helvetica"/>
                <a:ea typeface="Osaka"/>
                <a:cs typeface="Osaka"/>
              </a:rPr>
              <a:t>reliable</a:t>
            </a:r>
            <a:r>
              <a:rPr kumimoji="0" lang="en-SG" sz="2800" b="1" i="0" u="none" strike="noStrike" kern="0" cap="none" spc="0" normalizeH="0" baseline="0" noProof="0" dirty="0">
                <a:ln>
                  <a:noFill/>
                </a:ln>
                <a:solidFill>
                  <a:srgbClr val="FFFFFF"/>
                </a:solidFill>
                <a:effectLst/>
                <a:uLnTx/>
                <a:uFillTx/>
                <a:latin typeface="Helvetica"/>
                <a:ea typeface="Osaka"/>
                <a:cs typeface="Osaka"/>
              </a:rPr>
              <a:t> (1:1-4).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12" name="Rectangle 2">
            <a:extLst>
              <a:ext uri="{FF2B5EF4-FFF2-40B4-BE49-F238E27FC236}">
                <a16:creationId xmlns:a16="http://schemas.microsoft.com/office/drawing/2014/main" id="{5631AB0F-7E3E-FA4D-89E2-8343FEC3A9DB}"/>
              </a:ext>
            </a:extLst>
          </p:cNvPr>
          <p:cNvSpPr txBox="1">
            <a:spLocks noChangeArrowheads="1"/>
          </p:cNvSpPr>
          <p:nvPr/>
        </p:nvSpPr>
        <p:spPr bwMode="auto">
          <a:xfrm>
            <a:off x="5555001" y="17933"/>
            <a:ext cx="3553503" cy="16772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000000"/>
                </a:solidFill>
                <a:effectLst/>
                <a:uLnTx/>
                <a:uFillTx/>
                <a:latin typeface="Arial"/>
                <a:ea typeface="ＭＳ Ｐゴシック" pitchFamily="-108" charset="-128"/>
                <a:cs typeface="Arial"/>
              </a:rPr>
              <a:t>…in our belief in Jesus</a:t>
            </a:r>
            <a:endParaRPr kumimoji="0" lang="en-US" sz="3600" b="1" i="0" u="none" strike="noStrike" kern="0" cap="none" spc="0" normalizeH="0" baseline="0" noProof="0" dirty="0">
              <a:ln>
                <a:noFill/>
              </a:ln>
              <a:solidFill>
                <a:srgbClr val="000000"/>
              </a:solidFill>
              <a:effectLst/>
              <a:uLnTx/>
              <a:uFillTx/>
              <a:latin typeface="Arial"/>
              <a:ea typeface="ＭＳ Ｐゴシック" pitchFamily="-108" charset="-128"/>
              <a:cs typeface="Arial"/>
            </a:endParaRPr>
          </a:p>
        </p:txBody>
      </p:sp>
    </p:spTree>
    <p:extLst>
      <p:ext uri="{BB962C8B-B14F-4D97-AF65-F5344CB8AC3E}">
        <p14:creationId xmlns:p14="http://schemas.microsoft.com/office/powerpoint/2010/main" val="3205116822"/>
      </p:ext>
    </p:extLst>
  </p:cSld>
  <p:clrMapOvr>
    <a:overrideClrMapping bg1="lt1" tx1="dk1" bg2="lt2" tx2="dk2" accent1="accent1" accent2="accent2" accent3="accent3" accent4="accent4" accent5="accent5" accent6="accent6" hlink="hlink" folHlink="folHlink"/>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7"/>
            <a:ext cx="4860576" cy="1758319"/>
          </a:xfrm>
          <a:prstGeom prst="rect">
            <a:avLst/>
          </a:prstGeom>
          <a:noFill/>
        </p:spPr>
        <p:txBody>
          <a:bodyPr lIns="91299" tIns="45650" rIns="91299" bIns="45650">
            <a:spAutoFit/>
          </a:bodyPr>
          <a:lstStyle/>
          <a:p>
            <a:pPr defTabSz="91345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LAST SUPPER</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6"/>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3762091" y="3531150"/>
            <a:ext cx="5284787" cy="2429270"/>
          </a:xfrm>
          <a:prstGeom prst="rect">
            <a:avLst/>
          </a:prstGeom>
          <a:noFill/>
        </p:spPr>
        <p:txBody>
          <a:bodyPr lIns="91299" tIns="45650" rIns="91299" bIns="45650">
            <a:spAutoFit/>
          </a:bodyPr>
          <a:lstStyle/>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26:17-35</a:t>
            </a:r>
          </a:p>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14:12-31</a:t>
            </a:r>
          </a:p>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22:7-38</a:t>
            </a:r>
          </a:p>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13:18-38</a:t>
            </a:r>
          </a:p>
        </p:txBody>
      </p:sp>
      <p:sp>
        <p:nvSpPr>
          <p:cNvPr id="9" name="TextBox 8"/>
          <p:cNvSpPr txBox="1"/>
          <p:nvPr/>
        </p:nvSpPr>
        <p:spPr>
          <a:xfrm>
            <a:off x="217690" y="3833693"/>
            <a:ext cx="3091165" cy="419764"/>
          </a:xfrm>
          <a:prstGeom prst="rect">
            <a:avLst/>
          </a:prstGeom>
          <a:noFill/>
        </p:spPr>
        <p:txBody>
          <a:bodyPr wrap="none" lIns="64215" tIns="32105" rIns="64215" bIns="32105">
            <a:spAutoFit/>
          </a:bodyPr>
          <a:lstStyle/>
          <a:p>
            <a:pPr defTabSz="321263">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6299680" y="188640"/>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88762197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514876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239568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444800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471291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638780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506152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329" name="Picture 3" descr="07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0955829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02239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757198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349039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046991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283560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672233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524635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923510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6268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2069644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7" name="Picture 3" descr="08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6004223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26659" name="Picture 2" descr="Pesache bakground.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0" y="3723354"/>
            <a:ext cx="9144000" cy="31346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6658" name="Title 1"/>
          <p:cNvSpPr>
            <a:spLocks noGrp="1"/>
          </p:cNvSpPr>
          <p:nvPr>
            <p:ph type="ctrTitle"/>
          </p:nvPr>
        </p:nvSpPr>
        <p:spPr>
          <a:xfrm>
            <a:off x="3465" y="-1179512"/>
            <a:ext cx="5760640" cy="1152127"/>
          </a:xfrm>
        </p:spPr>
        <p:txBody>
          <a:bodyPr/>
          <a:lstStyle/>
          <a:p>
            <a:r>
              <a:rPr lang="en-US" sz="9600" b="1" dirty="0">
                <a:solidFill>
                  <a:srgbClr val="EFE8AD"/>
                </a:solidFill>
                <a:effectLst>
                  <a:outerShdw blurRad="38100" dist="38100" dir="2700000" algn="tl">
                    <a:srgbClr val="000000">
                      <a:alpha val="43137"/>
                    </a:srgbClr>
                  </a:outerShdw>
                </a:effectLst>
                <a:latin typeface="Times New Roman"/>
                <a:ea typeface="ヒラギノ角ゴ Pro W3" charset="0"/>
                <a:cs typeface="Times New Roman"/>
              </a:rPr>
              <a:t>PESACH</a:t>
            </a:r>
            <a:endParaRPr lang="en-US" sz="5400" b="1" dirty="0">
              <a:solidFill>
                <a:srgbClr val="EFE8AD"/>
              </a:solidFill>
              <a:effectLst>
                <a:outerShdw blurRad="38100" dist="38100" dir="2700000" algn="tl">
                  <a:srgbClr val="000000">
                    <a:alpha val="43137"/>
                  </a:srgbClr>
                </a:outerShdw>
              </a:effectLst>
              <a:latin typeface="Times New Roman"/>
              <a:ea typeface="ヒラギノ角ゴ Pro W3" charset="0"/>
              <a:cs typeface="Times New Roman"/>
            </a:endParaRPr>
          </a:p>
        </p:txBody>
      </p:sp>
      <p:sp>
        <p:nvSpPr>
          <p:cNvPr id="4" name="Title 1"/>
          <p:cNvSpPr txBox="1">
            <a:spLocks/>
          </p:cNvSpPr>
          <p:nvPr/>
        </p:nvSpPr>
        <p:spPr bwMode="auto">
          <a:xfrm>
            <a:off x="-108520" y="3820146"/>
            <a:ext cx="5760640" cy="688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5pPr>
            <a:lvl6pPr marL="457200" algn="ctr" rtl="0" fontAlgn="base">
              <a:spcBef>
                <a:spcPct val="0"/>
              </a:spcBef>
              <a:spcAft>
                <a:spcPct val="0"/>
              </a:spcAft>
              <a:defRPr sz="4400">
                <a:solidFill>
                  <a:schemeClr val="tx2"/>
                </a:solidFill>
                <a:latin typeface="Arial" charset="0"/>
                <a:ea typeface="ヒラギノ角ゴ Pro W3" pitchFamily="80" charset="-128"/>
              </a:defRPr>
            </a:lvl6pPr>
            <a:lvl7pPr marL="914400" algn="ctr" rtl="0" fontAlgn="base">
              <a:spcBef>
                <a:spcPct val="0"/>
              </a:spcBef>
              <a:spcAft>
                <a:spcPct val="0"/>
              </a:spcAft>
              <a:defRPr sz="4400">
                <a:solidFill>
                  <a:schemeClr val="tx2"/>
                </a:solidFill>
                <a:latin typeface="Arial" charset="0"/>
                <a:ea typeface="ヒラギノ角ゴ Pro W3" pitchFamily="80" charset="-128"/>
              </a:defRPr>
            </a:lvl7pPr>
            <a:lvl8pPr marL="1371600" algn="ctr" rtl="0" fontAlgn="base">
              <a:spcBef>
                <a:spcPct val="0"/>
              </a:spcBef>
              <a:spcAft>
                <a:spcPct val="0"/>
              </a:spcAft>
              <a:defRPr sz="4400">
                <a:solidFill>
                  <a:schemeClr val="tx2"/>
                </a:solidFill>
                <a:latin typeface="Arial" charset="0"/>
                <a:ea typeface="ヒラギノ角ゴ Pro W3" pitchFamily="80" charset="-128"/>
              </a:defRPr>
            </a:lvl8pPr>
            <a:lvl9pPr marL="1828800" algn="ctr" rtl="0" fontAlgn="base">
              <a:spcBef>
                <a:spcPct val="0"/>
              </a:spcBef>
              <a:spcAft>
                <a:spcPct val="0"/>
              </a:spcAft>
              <a:defRPr sz="4400">
                <a:solidFill>
                  <a:schemeClr val="tx2"/>
                </a:solidFill>
                <a:latin typeface="Arial" charset="0"/>
                <a:ea typeface="ヒラギノ角ゴ Pro W3" pitchFamily="80" charset="-128"/>
              </a:defRPr>
            </a:lvl9pPr>
          </a:lstStyle>
          <a:p>
            <a:r>
              <a:rPr lang="en-US" b="1" i="1" dirty="0">
                <a:solidFill>
                  <a:srgbClr val="EFE8AD"/>
                </a:solidFill>
                <a:effectLst>
                  <a:outerShdw blurRad="38100" dist="38100" dir="2700000" algn="tl">
                    <a:srgbClr val="000000">
                      <a:alpha val="43137"/>
                    </a:srgbClr>
                  </a:outerShdw>
                </a:effectLst>
                <a:latin typeface="Times New Roman"/>
                <a:ea typeface="ヒラギノ角ゴ Pro W3" charset="0"/>
                <a:cs typeface="Times New Roman"/>
              </a:rPr>
              <a:t>The Passover Meal</a:t>
            </a:r>
            <a:endParaRPr lang="en-US" sz="5400" b="1" i="1" dirty="0">
              <a:solidFill>
                <a:srgbClr val="EFE8AD"/>
              </a:solidFill>
              <a:effectLst>
                <a:outerShdw blurRad="38100" dist="38100" dir="2700000" algn="tl">
                  <a:srgbClr val="000000">
                    <a:alpha val="43137"/>
                  </a:srgbClr>
                </a:outerShdw>
              </a:effectLst>
              <a:latin typeface="Times New Roman"/>
              <a:ea typeface="ヒラギノ角ゴ Pro W3" charset="0"/>
              <a:cs typeface="Times New Roman"/>
            </a:endParaRPr>
          </a:p>
        </p:txBody>
      </p:sp>
    </p:spTree>
    <p:extLst>
      <p:ext uri="{BB962C8B-B14F-4D97-AF65-F5344CB8AC3E}">
        <p14:creationId xmlns:p14="http://schemas.microsoft.com/office/powerpoint/2010/main" val="55106589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0" name="Rectangle 10"/>
          <p:cNvSpPr>
            <a:spLocks noChangeArrowheads="1"/>
          </p:cNvSpPr>
          <p:nvPr/>
        </p:nvSpPr>
        <p:spPr bwMode="auto">
          <a:xfrm>
            <a:off x="0" y="0"/>
            <a:ext cx="7848600" cy="6858000"/>
          </a:xfrm>
          <a:prstGeom prst="rect">
            <a:avLst/>
          </a:prstGeom>
          <a:gradFill rotWithShape="0">
            <a:gsLst>
              <a:gs pos="0">
                <a:schemeClr val="bg2">
                  <a:alpha val="58000"/>
                </a:schemeClr>
              </a:gs>
              <a:gs pos="100000">
                <a:schemeClr val="bg2">
                  <a:gamma/>
                  <a:shade val="46275"/>
                  <a:invGamma/>
                </a:schemeClr>
              </a:gs>
            </a:gsLst>
            <a:lin ang="5400000" scaled="1"/>
          </a:gradFill>
          <a:ln w="9525">
            <a:solidFill>
              <a:schemeClr val="tx1"/>
            </a:solidFill>
            <a:miter lim="800000"/>
            <a:headEnd/>
            <a:tailEnd/>
          </a:ln>
          <a:effectLst/>
        </p:spPr>
        <p:txBody>
          <a:bodyPr wrap="none" lIns="91408" tIns="45704" rIns="91408" bIns="45704" anchor="ctr"/>
          <a:lstStyle/>
          <a:p>
            <a:pPr>
              <a:defRPr/>
            </a:pPr>
            <a:endParaRPr lang="en-US" sz="1800" dirty="0">
              <a:solidFill>
                <a:srgbClr val="2F1311"/>
              </a:solidFill>
              <a:latin typeface="Tahoma" pitchFamily="22" charset="-52"/>
            </a:endParaRPr>
          </a:p>
        </p:txBody>
      </p:sp>
      <p:sp>
        <p:nvSpPr>
          <p:cNvPr id="315394" name="Text Box 5"/>
          <p:cNvSpPr txBox="1">
            <a:spLocks noChangeArrowheads="1"/>
          </p:cNvSpPr>
          <p:nvPr/>
        </p:nvSpPr>
        <p:spPr bwMode="auto">
          <a:xfrm>
            <a:off x="8397876" y="82557"/>
            <a:ext cx="669925" cy="396875"/>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08" tIns="45704" rIns="91408" bIns="45704">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2000" b="1">
                <a:solidFill>
                  <a:srgbClr val="2F1311"/>
                </a:solidFill>
              </a:rPr>
              <a:t>145</a:t>
            </a:r>
          </a:p>
        </p:txBody>
      </p:sp>
      <p:pic>
        <p:nvPicPr>
          <p:cNvPr id="315395" name="Picture 6" descr="j028038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 y="990600"/>
            <a:ext cx="30353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5396" name="Picture 7" descr="j028038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27300" y="990600"/>
            <a:ext cx="30353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5397" name="Picture 8" descr="j028038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 y="3733800"/>
            <a:ext cx="30353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5398" name="Text Box 11"/>
          <p:cNvSpPr txBox="1">
            <a:spLocks noChangeArrowheads="1"/>
          </p:cNvSpPr>
          <p:nvPr/>
        </p:nvSpPr>
        <p:spPr bwMode="auto">
          <a:xfrm>
            <a:off x="-76200" y="1981201"/>
            <a:ext cx="3047538" cy="590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08" tIns="45704" rIns="91408" bIns="45704">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3200" b="1">
                <a:solidFill>
                  <a:srgbClr val="2F1311"/>
                </a:solidFill>
              </a:rPr>
              <a:t>Sanctification</a:t>
            </a:r>
            <a:endParaRPr lang="en-US" sz="1800">
              <a:solidFill>
                <a:srgbClr val="2F1311"/>
              </a:solidFill>
            </a:endParaRPr>
          </a:p>
        </p:txBody>
      </p:sp>
      <p:sp>
        <p:nvSpPr>
          <p:cNvPr id="315399" name="Text Box 12"/>
          <p:cNvSpPr txBox="1">
            <a:spLocks noChangeArrowheads="1"/>
          </p:cNvSpPr>
          <p:nvPr/>
        </p:nvSpPr>
        <p:spPr bwMode="auto">
          <a:xfrm>
            <a:off x="2940050" y="1981201"/>
            <a:ext cx="1817234" cy="590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08" tIns="45704" rIns="91408" bIns="45704">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3200" b="1">
                <a:solidFill>
                  <a:srgbClr val="2F1311"/>
                </a:solidFill>
              </a:rPr>
              <a:t>Plagues</a:t>
            </a:r>
            <a:endParaRPr lang="en-US" sz="1800">
              <a:solidFill>
                <a:srgbClr val="2F1311"/>
              </a:solidFill>
            </a:endParaRPr>
          </a:p>
        </p:txBody>
      </p:sp>
      <p:sp>
        <p:nvSpPr>
          <p:cNvPr id="174093" name="Text Box 13"/>
          <p:cNvSpPr txBox="1">
            <a:spLocks noChangeArrowheads="1"/>
          </p:cNvSpPr>
          <p:nvPr/>
        </p:nvSpPr>
        <p:spPr bwMode="auto">
          <a:xfrm>
            <a:off x="-73024" y="4800601"/>
            <a:ext cx="2715352" cy="590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08" tIns="45704" rIns="91408" bIns="45704">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3200" b="1">
                <a:solidFill>
                  <a:srgbClr val="2F1311"/>
                </a:solidFill>
              </a:rPr>
              <a:t>Redemption</a:t>
            </a:r>
            <a:endParaRPr lang="en-US" sz="1800">
              <a:solidFill>
                <a:srgbClr val="2F1311"/>
              </a:solidFill>
            </a:endParaRPr>
          </a:p>
        </p:txBody>
      </p:sp>
      <p:sp>
        <p:nvSpPr>
          <p:cNvPr id="174082" name="Rectangle 2"/>
          <p:cNvSpPr>
            <a:spLocks noGrp="1" noChangeArrowheads="1"/>
          </p:cNvSpPr>
          <p:nvPr>
            <p:ph type="title"/>
          </p:nvPr>
        </p:nvSpPr>
        <p:spPr>
          <a:xfrm>
            <a:off x="228601" y="0"/>
            <a:ext cx="7477125" cy="1143000"/>
          </a:xfrm>
          <a:solidFill>
            <a:schemeClr val="bg2"/>
          </a:solidFill>
          <a:effectLst>
            <a:outerShdw blurRad="63500" dist="38099" dir="2700000" algn="ctr" rotWithShape="0">
              <a:schemeClr val="bg2">
                <a:alpha val="74998"/>
              </a:schemeClr>
            </a:outerShdw>
          </a:effectLst>
        </p:spPr>
        <p:txBody>
          <a:bodyPr/>
          <a:lstStyle/>
          <a:p>
            <a:pPr eaLnBrk="1" hangingPunct="1">
              <a:defRPr/>
            </a:pPr>
            <a:r>
              <a:rPr lang="en-US">
                <a:ea typeface="+mj-ea"/>
                <a:cs typeface="+mj-cs"/>
              </a:rPr>
              <a:t>The Four Cups (Exod. 6:6-7)</a:t>
            </a:r>
          </a:p>
        </p:txBody>
      </p:sp>
      <p:sp>
        <p:nvSpPr>
          <p:cNvPr id="315402" name="TextBox 13"/>
          <p:cNvSpPr txBox="1">
            <a:spLocks noChangeArrowheads="1"/>
          </p:cNvSpPr>
          <p:nvPr/>
        </p:nvSpPr>
        <p:spPr bwMode="auto">
          <a:xfrm>
            <a:off x="4724400" y="1295400"/>
            <a:ext cx="4419600" cy="1631950"/>
          </a:xfrm>
          <a:prstGeom prst="rect">
            <a:avLst/>
          </a:prstGeom>
          <a:solidFill>
            <a:srgbClr val="66006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altLang="ja-JP" sz="2000">
                <a:solidFill>
                  <a:srgbClr val="FFFFFF"/>
                </a:solidFill>
              </a:rPr>
              <a:t>"</a:t>
            </a:r>
            <a:r>
              <a:rPr lang="en-US" sz="2000">
                <a:solidFill>
                  <a:srgbClr val="FFFFFF"/>
                </a:solidFill>
              </a:rPr>
              <a:t>Therefore, say to the Israelites: </a:t>
            </a:r>
          </a:p>
          <a:p>
            <a:r>
              <a:rPr lang="fr-FR" altLang="ja-JP" sz="2000">
                <a:solidFill>
                  <a:srgbClr val="FFFFFF"/>
                </a:solidFill>
              </a:rPr>
              <a:t>'</a:t>
            </a:r>
            <a:r>
              <a:rPr lang="en-US" sz="2000">
                <a:solidFill>
                  <a:srgbClr val="FFFFFF"/>
                </a:solidFill>
              </a:rPr>
              <a:t>I am the Lord, and </a:t>
            </a:r>
            <a:r>
              <a:rPr lang="en-US" sz="2000" u="sng">
                <a:solidFill>
                  <a:srgbClr val="FFFF00"/>
                </a:solidFill>
              </a:rPr>
              <a:t>I will </a:t>
            </a:r>
            <a:r>
              <a:rPr lang="en-US" sz="2000">
                <a:solidFill>
                  <a:srgbClr val="FFFF00"/>
                </a:solidFill>
              </a:rPr>
              <a:t>bring you out </a:t>
            </a:r>
            <a:r>
              <a:rPr lang="en-US" sz="2000">
                <a:solidFill>
                  <a:srgbClr val="FFFFFF"/>
                </a:solidFill>
              </a:rPr>
              <a:t>from under the yoke of the Egyptians. </a:t>
            </a:r>
          </a:p>
          <a:p>
            <a:endParaRPr lang="en-US" sz="2000">
              <a:solidFill>
                <a:srgbClr val="FFFFFF"/>
              </a:solidFill>
            </a:endParaRPr>
          </a:p>
        </p:txBody>
      </p:sp>
      <p:sp>
        <p:nvSpPr>
          <p:cNvPr id="315403" name="TextBox 14"/>
          <p:cNvSpPr txBox="1">
            <a:spLocks noChangeArrowheads="1"/>
          </p:cNvSpPr>
          <p:nvPr/>
        </p:nvSpPr>
        <p:spPr bwMode="auto">
          <a:xfrm>
            <a:off x="4724400" y="2743200"/>
            <a:ext cx="4419600" cy="1016000"/>
          </a:xfrm>
          <a:prstGeom prst="rect">
            <a:avLst/>
          </a:prstGeom>
          <a:solidFill>
            <a:srgbClr val="66006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2000" u="sng">
                <a:solidFill>
                  <a:srgbClr val="FFFF00"/>
                </a:solidFill>
              </a:rPr>
              <a:t>I will </a:t>
            </a:r>
            <a:r>
              <a:rPr lang="en-US" sz="2000">
                <a:solidFill>
                  <a:srgbClr val="FFFF00"/>
                </a:solidFill>
              </a:rPr>
              <a:t>free you </a:t>
            </a:r>
            <a:r>
              <a:rPr lang="en-US" sz="2000">
                <a:solidFill>
                  <a:srgbClr val="FFFFFF"/>
                </a:solidFill>
              </a:rPr>
              <a:t>from being slaves to them, </a:t>
            </a:r>
          </a:p>
          <a:p>
            <a:endParaRPr lang="en-US" sz="2000">
              <a:solidFill>
                <a:srgbClr val="FFFFFF"/>
              </a:solidFill>
            </a:endParaRPr>
          </a:p>
        </p:txBody>
      </p:sp>
      <p:sp>
        <p:nvSpPr>
          <p:cNvPr id="16" name="TextBox 15"/>
          <p:cNvSpPr txBox="1">
            <a:spLocks noChangeArrowheads="1"/>
          </p:cNvSpPr>
          <p:nvPr/>
        </p:nvSpPr>
        <p:spPr bwMode="auto">
          <a:xfrm>
            <a:off x="4724400" y="3733800"/>
            <a:ext cx="4419600" cy="1323975"/>
          </a:xfrm>
          <a:prstGeom prst="rect">
            <a:avLst/>
          </a:prstGeom>
          <a:solidFill>
            <a:srgbClr val="66006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2000">
                <a:solidFill>
                  <a:srgbClr val="FFFFFF"/>
                </a:solidFill>
              </a:rPr>
              <a:t>and </a:t>
            </a:r>
            <a:r>
              <a:rPr lang="en-US" sz="2000" u="sng">
                <a:solidFill>
                  <a:srgbClr val="FFFF00"/>
                </a:solidFill>
              </a:rPr>
              <a:t>I will </a:t>
            </a:r>
            <a:r>
              <a:rPr lang="en-US" sz="2000">
                <a:solidFill>
                  <a:srgbClr val="FFFF00"/>
                </a:solidFill>
              </a:rPr>
              <a:t>redeem </a:t>
            </a:r>
            <a:r>
              <a:rPr lang="en-US" sz="2000">
                <a:solidFill>
                  <a:srgbClr val="FFFFFF"/>
                </a:solidFill>
              </a:rPr>
              <a:t>you with an outstretched arm and with mighty acts of judgment. </a:t>
            </a:r>
          </a:p>
          <a:p>
            <a:endParaRPr lang="en-US" sz="2000">
              <a:solidFill>
                <a:srgbClr val="FFFFFF"/>
              </a:solidFill>
            </a:endParaRPr>
          </a:p>
        </p:txBody>
      </p:sp>
    </p:spTree>
    <p:extLst>
      <p:ext uri="{BB962C8B-B14F-4D97-AF65-F5344CB8AC3E}">
        <p14:creationId xmlns:p14="http://schemas.microsoft.com/office/powerpoint/2010/main" val="40066714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0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3" grpId="0"/>
      <p:bldP spid="16" grpId="0" animBg="1"/>
    </p:bldLst>
  </p:timing>
</p:sld>
</file>

<file path=ppt/slides/slide2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17442" name="Picture 2" descr="Pesach 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220201" y="0"/>
            <a:ext cx="912812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443" name="Title 1"/>
          <p:cNvSpPr>
            <a:spLocks noGrp="1"/>
          </p:cNvSpPr>
          <p:nvPr>
            <p:ph type="ctrTitle"/>
          </p:nvPr>
        </p:nvSpPr>
        <p:spPr>
          <a:xfrm>
            <a:off x="-36512" y="1844675"/>
            <a:ext cx="9144001" cy="4032250"/>
          </a:xfrm>
        </p:spPr>
        <p:txBody>
          <a:bodyPr/>
          <a:lstStyle/>
          <a:p>
            <a:pPr>
              <a:lnSpc>
                <a:spcPct val="80000"/>
              </a:lnSpc>
            </a:pPr>
            <a:r>
              <a:rPr lang="en-US" sz="6600" b="1" dirty="0">
                <a:solidFill>
                  <a:srgbClr val="3F2B15"/>
                </a:solidFill>
                <a:latin typeface="Times New Roman" charset="0"/>
                <a:ea typeface="ヒラギノ角ゴ Pro W3" charset="0"/>
                <a:cs typeface="Times New Roman" charset="0"/>
              </a:rPr>
              <a:t>… </a:t>
            </a:r>
            <a:r>
              <a:rPr lang="en-US" sz="6600" b="1" i="1" dirty="0">
                <a:solidFill>
                  <a:srgbClr val="3F2B15"/>
                </a:solidFill>
                <a:latin typeface="Times New Roman" charset="0"/>
                <a:ea typeface="ヒラギノ角ゴ Pro W3" charset="0"/>
                <a:cs typeface="Times New Roman" charset="0"/>
              </a:rPr>
              <a:t>This is my body</a:t>
            </a:r>
            <a:br>
              <a:rPr lang="en-US" sz="6600" b="1" i="1" dirty="0">
                <a:solidFill>
                  <a:srgbClr val="3F2B15"/>
                </a:solidFill>
                <a:latin typeface="Times New Roman" charset="0"/>
                <a:ea typeface="ヒラギノ角ゴ Pro W3" charset="0"/>
                <a:cs typeface="Times New Roman" charset="0"/>
              </a:rPr>
            </a:br>
            <a:r>
              <a:rPr lang="en-US" sz="6600" b="1" dirty="0">
                <a:solidFill>
                  <a:srgbClr val="3F2B15"/>
                </a:solidFill>
                <a:latin typeface="Times New Roman" charset="0"/>
                <a:ea typeface="ヒラギノ角ゴ Pro W3" charset="0"/>
                <a:cs typeface="Times New Roman" charset="0"/>
              </a:rPr>
              <a:t>GIVEN FOR YOU </a:t>
            </a:r>
            <a:br>
              <a:rPr lang="en-US" sz="6600" b="1" dirty="0">
                <a:solidFill>
                  <a:srgbClr val="3F2B15"/>
                </a:solidFill>
                <a:latin typeface="Times New Roman" charset="0"/>
                <a:ea typeface="ヒラギノ角ゴ Pro W3" charset="0"/>
                <a:cs typeface="Times New Roman" charset="0"/>
              </a:rPr>
            </a:br>
            <a:r>
              <a:rPr lang="en-US" sz="6600" b="1" i="1" dirty="0">
                <a:solidFill>
                  <a:srgbClr val="3F2B15"/>
                </a:solidFill>
                <a:latin typeface="Times New Roman" charset="0"/>
                <a:ea typeface="ヒラギノ角ゴ Pro W3" charset="0"/>
                <a:cs typeface="Times New Roman" charset="0"/>
              </a:rPr>
              <a:t>do this in </a:t>
            </a:r>
            <a:br>
              <a:rPr lang="en-US" sz="6600" b="1" i="1" dirty="0">
                <a:solidFill>
                  <a:srgbClr val="3F2B15"/>
                </a:solidFill>
                <a:latin typeface="Times New Roman" charset="0"/>
                <a:ea typeface="ヒラギノ角ゴ Pro W3" charset="0"/>
                <a:cs typeface="Times New Roman" charset="0"/>
              </a:rPr>
            </a:br>
            <a:r>
              <a:rPr lang="en-US" sz="6600" b="1" dirty="0">
                <a:solidFill>
                  <a:srgbClr val="3F2B15"/>
                </a:solidFill>
                <a:latin typeface="Times New Roman" charset="0"/>
                <a:ea typeface="ヒラギノ角ゴ Pro W3" charset="0"/>
                <a:cs typeface="Times New Roman" charset="0"/>
              </a:rPr>
              <a:t>REMEMBRANCE </a:t>
            </a:r>
            <a:br>
              <a:rPr lang="en-US" sz="6600" b="1" dirty="0">
                <a:solidFill>
                  <a:srgbClr val="3F2B15"/>
                </a:solidFill>
                <a:latin typeface="Times New Roman" charset="0"/>
                <a:ea typeface="ヒラギノ角ゴ Pro W3" charset="0"/>
                <a:cs typeface="Times New Roman" charset="0"/>
              </a:rPr>
            </a:br>
            <a:r>
              <a:rPr lang="en-US" sz="6600" b="1" i="1" dirty="0">
                <a:solidFill>
                  <a:srgbClr val="3F2B15"/>
                </a:solidFill>
                <a:latin typeface="Times New Roman" charset="0"/>
                <a:ea typeface="ヒラギノ角ゴ Pro W3" charset="0"/>
                <a:cs typeface="Times New Roman" charset="0"/>
              </a:rPr>
              <a:t>of me.</a:t>
            </a:r>
          </a:p>
        </p:txBody>
      </p:sp>
      <p:sp>
        <p:nvSpPr>
          <p:cNvPr id="317444" name="Title 1"/>
          <p:cNvSpPr txBox="1">
            <a:spLocks/>
          </p:cNvSpPr>
          <p:nvPr/>
        </p:nvSpPr>
        <p:spPr bwMode="auto">
          <a:xfrm>
            <a:off x="0" y="5949950"/>
            <a:ext cx="91440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08" tIns="45704" rIns="91408" bIns="45704" anchor="ct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ctr"/>
            <a:r>
              <a:rPr lang="en-US" sz="3600" b="1">
                <a:solidFill>
                  <a:srgbClr val="001F00"/>
                </a:solidFill>
                <a:latin typeface="Times New Roman" charset="0"/>
                <a:ea typeface="ヒラギノ角ゴ Pro W3" charset="0"/>
                <a:cs typeface="ヒラギノ角ゴ Pro W3" charset="0"/>
              </a:rPr>
              <a:t>LUKE 22:19</a:t>
            </a:r>
            <a:endParaRPr lang="en-US" sz="3600" b="1" i="1">
              <a:solidFill>
                <a:srgbClr val="001F00"/>
              </a:solidFill>
              <a:latin typeface="Times New Roman" charset="0"/>
              <a:ea typeface="ヒラギノ角ゴ Pro W3" charset="0"/>
              <a:cs typeface="ヒラギノ角ゴ Pro W3" charset="0"/>
            </a:endParaRPr>
          </a:p>
        </p:txBody>
      </p:sp>
    </p:spTree>
    <p:extLst>
      <p:ext uri="{BB962C8B-B14F-4D97-AF65-F5344CB8AC3E}">
        <p14:creationId xmlns:p14="http://schemas.microsoft.com/office/powerpoint/2010/main" val="192150390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4"/>
          <p:cNvSpPr txBox="1">
            <a:spLocks/>
          </p:cNvSpPr>
          <p:nvPr/>
        </p:nvSpPr>
        <p:spPr bwMode="auto">
          <a:xfrm>
            <a:off x="1295400" y="1828800"/>
            <a:ext cx="6400800" cy="457200"/>
          </a:xfrm>
          <a:prstGeom prst="rect">
            <a:avLst/>
          </a:prstGeom>
          <a:noFill/>
          <a:ln w="9525">
            <a:noFill/>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20000"/>
              </a:spcBef>
              <a:spcAft>
                <a:spcPct val="0"/>
              </a:spcAft>
              <a:buClr>
                <a:srgbClr val="D16349"/>
              </a:buClr>
              <a:buSzPct val="85000"/>
              <a:buFont typeface="Wingdings 2" charset="0"/>
              <a:buNone/>
              <a:tabLst/>
              <a:defRPr/>
            </a:pPr>
            <a:r>
              <a:rPr kumimoji="0" lang="en-US" sz="16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charset="0"/>
                <a:ea typeface="ＭＳ Ｐゴシック" charset="0"/>
                <a:cs typeface="Arial" charset="0"/>
              </a:rPr>
              <a:t>IN BRIEF</a:t>
            </a:r>
          </a:p>
        </p:txBody>
      </p:sp>
      <p:pic>
        <p:nvPicPr>
          <p:cNvPr id="219138" name="Picture 2"/>
          <p:cNvPicPr>
            <a:picLocks noChangeAspect="1" noChangeArrowheads="1"/>
          </p:cNvPicPr>
          <p:nvPr/>
        </p:nvPicPr>
        <p:blipFill>
          <a:blip r:embed="rId3">
            <a:lum bright="-24000"/>
            <a:extLst>
              <a:ext uri="{28A0092B-C50C-407E-A947-70E740481C1C}">
                <a14:useLocalDpi xmlns:a14="http://schemas.microsoft.com/office/drawing/2010/main"/>
              </a:ext>
            </a:extLst>
          </a:blip>
          <a:srcRect/>
          <a:stretch>
            <a:fillRect/>
          </a:stretch>
        </p:blipFill>
        <p:spPr bwMode="auto">
          <a:xfrm>
            <a:off x="1905000" y="0"/>
            <a:ext cx="5181600" cy="688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a:xfrm>
            <a:off x="571500" y="71438"/>
            <a:ext cx="7772400" cy="1466478"/>
          </a:xfrm>
        </p:spPr>
        <p:txBody>
          <a:bodyPr/>
          <a:lstStyle/>
          <a:p>
            <a:pPr>
              <a:defRPr/>
            </a:pPr>
            <a:r>
              <a:rPr lang="en-US" b="1">
                <a:solidFill>
                  <a:schemeClr val="bg1"/>
                </a:solidFill>
                <a:effectLst>
                  <a:outerShdw blurRad="38100" dist="38100" dir="2700000" algn="tl">
                    <a:srgbClr val="000000"/>
                  </a:outerShdw>
                </a:effectLst>
                <a:latin typeface="Arial" charset="0"/>
                <a:ea typeface="ＭＳ Ｐゴシック" charset="0"/>
                <a:cs typeface="Arial" charset="0"/>
              </a:rPr>
              <a:t>The New Covenant</a:t>
            </a:r>
            <a:br>
              <a:rPr lang="en-US" b="1">
                <a:solidFill>
                  <a:schemeClr val="bg1"/>
                </a:solidFill>
                <a:effectLst>
                  <a:outerShdw blurRad="38100" dist="38100" dir="2700000" algn="tl">
                    <a:srgbClr val="000000"/>
                  </a:outerShdw>
                </a:effectLst>
                <a:latin typeface="Arial" charset="0"/>
                <a:ea typeface="ＭＳ Ｐゴシック" charset="0"/>
                <a:cs typeface="Arial" charset="0"/>
              </a:rPr>
            </a:br>
            <a:r>
              <a:rPr lang="en-US" b="1">
                <a:solidFill>
                  <a:schemeClr val="bg1"/>
                </a:solidFill>
                <a:effectLst>
                  <a:outerShdw blurRad="38100" dist="38100" dir="2700000" algn="tl">
                    <a:srgbClr val="000000"/>
                  </a:outerShdw>
                </a:effectLst>
                <a:latin typeface="Arial" charset="0"/>
                <a:ea typeface="ＭＳ Ｐゴシック" charset="0"/>
                <a:cs typeface="Arial" charset="0"/>
              </a:rPr>
              <a:t>(Jeremiah 31:31-34) </a:t>
            </a:r>
          </a:p>
        </p:txBody>
      </p:sp>
    </p:spTree>
    <p:extLst>
      <p:ext uri="{BB962C8B-B14F-4D97-AF65-F5344CB8AC3E}">
        <p14:creationId xmlns:p14="http://schemas.microsoft.com/office/powerpoint/2010/main" val="64044971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Text Box 6"/>
          <p:cNvSpPr txBox="1">
            <a:spLocks noChangeArrowheads="1"/>
          </p:cNvSpPr>
          <p:nvPr/>
        </p:nvSpPr>
        <p:spPr bwMode="auto">
          <a:xfrm>
            <a:off x="1600200" y="847725"/>
            <a:ext cx="6248400" cy="708025"/>
          </a:xfrm>
          <a:prstGeom prst="rect">
            <a:avLst/>
          </a:prstGeom>
          <a:solidFill>
            <a:srgbClr val="000000"/>
          </a:solidFill>
          <a:ln w="19050">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charset="0"/>
                <a:ea typeface="ＭＳ Ｐゴシック" charset="0"/>
              </a:rPr>
              <a:t>ABRAHAMIC</a:t>
            </a:r>
            <a:br>
              <a:rPr kumimoji="0" lang="en-US" sz="2000" b="1" i="0" u="none" strike="noStrike" kern="1200" cap="none" spc="0" normalizeH="0" baseline="0" noProof="0" dirty="0">
                <a:ln>
                  <a:noFill/>
                </a:ln>
                <a:solidFill>
                  <a:prstClr val="white"/>
                </a:solidFill>
                <a:effectLst/>
                <a:uLnTx/>
                <a:uFillTx/>
                <a:latin typeface="Arial" charset="0"/>
                <a:ea typeface="ＭＳ Ｐゴシック" charset="0"/>
              </a:rPr>
            </a:br>
            <a:r>
              <a:rPr kumimoji="0" lang="en-US" sz="2000" b="1" i="0" u="none" strike="noStrike" kern="1200" cap="none" spc="0" normalizeH="0" baseline="0" noProof="0" dirty="0">
                <a:ln>
                  <a:noFill/>
                </a:ln>
                <a:solidFill>
                  <a:prstClr val="white"/>
                </a:solidFill>
                <a:effectLst/>
                <a:uLnTx/>
                <a:uFillTx/>
                <a:latin typeface="Arial" charset="0"/>
                <a:ea typeface="ＭＳ Ｐゴシック" charset="0"/>
              </a:rPr>
              <a:t>Genesis 12:1-3</a:t>
            </a:r>
          </a:p>
        </p:txBody>
      </p:sp>
      <p:grpSp>
        <p:nvGrpSpPr>
          <p:cNvPr id="221186" name="Group 20"/>
          <p:cNvGrpSpPr>
            <a:grpSpLocks/>
          </p:cNvGrpSpPr>
          <p:nvPr/>
        </p:nvGrpSpPr>
        <p:grpSpPr bwMode="auto">
          <a:xfrm>
            <a:off x="1524000" y="1371600"/>
            <a:ext cx="6262688" cy="3112410"/>
            <a:chOff x="672" y="1621"/>
            <a:chExt cx="4080" cy="2027"/>
          </a:xfrm>
        </p:grpSpPr>
        <p:sp>
          <p:nvSpPr>
            <p:cNvPr id="221193" name="AutoShape 16"/>
            <p:cNvSpPr>
              <a:spLocks noChangeArrowheads="1"/>
            </p:cNvSpPr>
            <p:nvPr/>
          </p:nvSpPr>
          <p:spPr bwMode="auto">
            <a:xfrm>
              <a:off x="3792" y="1776"/>
              <a:ext cx="960" cy="1872"/>
            </a:xfrm>
            <a:prstGeom prst="downArrow">
              <a:avLst>
                <a:gd name="adj1" fmla="val 50000"/>
                <a:gd name="adj2" fmla="val 48750"/>
              </a:avLst>
            </a:prstGeom>
            <a:gradFill rotWithShape="0">
              <a:gsLst>
                <a:gs pos="0">
                  <a:schemeClr val="accent1"/>
                </a:gs>
                <a:gs pos="100000">
                  <a:schemeClr val="hlink">
                    <a:alpha val="20000"/>
                  </a:schemeClr>
                </a:gs>
              </a:gsLst>
              <a:lin ang="5400000" scaled="1"/>
            </a:gra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charset="0"/>
                <a:ea typeface="ＭＳ Ｐゴシック" charset="0"/>
                <a:cs typeface="ＭＳ Ｐゴシック" charset="0"/>
              </a:endParaRPr>
            </a:p>
          </p:txBody>
        </p:sp>
        <p:sp>
          <p:nvSpPr>
            <p:cNvPr id="221194" name="AutoShape 15"/>
            <p:cNvSpPr>
              <a:spLocks noChangeArrowheads="1"/>
            </p:cNvSpPr>
            <p:nvPr/>
          </p:nvSpPr>
          <p:spPr bwMode="auto">
            <a:xfrm>
              <a:off x="2208" y="1776"/>
              <a:ext cx="960" cy="1872"/>
            </a:xfrm>
            <a:prstGeom prst="downArrow">
              <a:avLst>
                <a:gd name="adj1" fmla="val 50000"/>
                <a:gd name="adj2" fmla="val 48750"/>
              </a:avLst>
            </a:prstGeom>
            <a:gradFill rotWithShape="0">
              <a:gsLst>
                <a:gs pos="0">
                  <a:schemeClr val="accent1"/>
                </a:gs>
                <a:gs pos="100000">
                  <a:schemeClr val="hlink">
                    <a:alpha val="20000"/>
                  </a:schemeClr>
                </a:gs>
              </a:gsLst>
              <a:lin ang="5400000" scaled="1"/>
            </a:gra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charset="0"/>
                <a:ea typeface="ＭＳ Ｐゴシック" charset="0"/>
                <a:cs typeface="ＭＳ Ｐゴシック" charset="0"/>
              </a:endParaRPr>
            </a:p>
          </p:txBody>
        </p:sp>
        <p:sp>
          <p:nvSpPr>
            <p:cNvPr id="221195" name="AutoShape 7"/>
            <p:cNvSpPr>
              <a:spLocks noChangeArrowheads="1"/>
            </p:cNvSpPr>
            <p:nvPr/>
          </p:nvSpPr>
          <p:spPr bwMode="auto">
            <a:xfrm>
              <a:off x="672" y="1776"/>
              <a:ext cx="960" cy="1872"/>
            </a:xfrm>
            <a:prstGeom prst="downArrow">
              <a:avLst>
                <a:gd name="adj1" fmla="val 50000"/>
                <a:gd name="adj2" fmla="val 48750"/>
              </a:avLst>
            </a:prstGeom>
            <a:gradFill rotWithShape="0">
              <a:gsLst>
                <a:gs pos="0">
                  <a:schemeClr val="accent1"/>
                </a:gs>
                <a:gs pos="100000">
                  <a:schemeClr val="hlink">
                    <a:alpha val="20000"/>
                  </a:schemeClr>
                </a:gs>
              </a:gsLst>
              <a:lin ang="5400000" scaled="1"/>
            </a:gradFill>
            <a:ln w="2857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charset="0"/>
                <a:ea typeface="ＭＳ Ｐゴシック" charset="0"/>
                <a:cs typeface="ＭＳ Ｐゴシック" charset="0"/>
              </a:endParaRPr>
            </a:p>
          </p:txBody>
        </p:sp>
        <p:sp>
          <p:nvSpPr>
            <p:cNvPr id="221196" name="Text Box 11"/>
            <p:cNvSpPr txBox="1">
              <a:spLocks noChangeArrowheads="1"/>
            </p:cNvSpPr>
            <p:nvPr/>
          </p:nvSpPr>
          <p:spPr bwMode="auto">
            <a:xfrm flipV="1">
              <a:off x="971" y="1921"/>
              <a:ext cx="401" cy="10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charset="0"/>
                  <a:ea typeface="ＭＳ Ｐゴシック" charset="0"/>
                </a:rPr>
                <a:t>LAND</a:t>
              </a:r>
            </a:p>
          </p:txBody>
        </p:sp>
        <p:sp>
          <p:nvSpPr>
            <p:cNvPr id="221197" name="Rectangle 13"/>
            <p:cNvSpPr>
              <a:spLocks noChangeArrowheads="1"/>
            </p:cNvSpPr>
            <p:nvPr/>
          </p:nvSpPr>
          <p:spPr bwMode="auto">
            <a:xfrm flipH="1" flipV="1">
              <a:off x="2469" y="1969"/>
              <a:ext cx="401" cy="10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charset="0"/>
                  <a:ea typeface="ＭＳ Ｐゴシック" charset="0"/>
                  <a:cs typeface="ＭＳ Ｐゴシック" charset="0"/>
                </a:rPr>
                <a:t>SEED</a:t>
              </a:r>
            </a:p>
          </p:txBody>
        </p:sp>
        <p:sp>
          <p:nvSpPr>
            <p:cNvPr id="221198" name="Rectangle 14"/>
            <p:cNvSpPr>
              <a:spLocks noChangeArrowheads="1"/>
            </p:cNvSpPr>
            <p:nvPr/>
          </p:nvSpPr>
          <p:spPr bwMode="auto">
            <a:xfrm flipH="1" flipV="1">
              <a:off x="4072" y="1621"/>
              <a:ext cx="401" cy="18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508"/>
                  </a:solidFill>
                  <a:effectLst/>
                  <a:uLnTx/>
                  <a:uFillTx/>
                  <a:latin typeface="Arial" charset="0"/>
                  <a:ea typeface="ＭＳ Ｐゴシック" charset="0"/>
                  <a:cs typeface="ＭＳ Ｐゴシック" charset="0"/>
                </a:rPr>
                <a:t>   </a:t>
              </a:r>
              <a:r>
                <a:rPr kumimoji="0" lang="en-US" sz="2800" b="1" i="0" u="none" strike="noStrike" kern="1200" cap="none" spc="0" normalizeH="0" baseline="0" noProof="0">
                  <a:ln>
                    <a:noFill/>
                  </a:ln>
                  <a:solidFill>
                    <a:prstClr val="black"/>
                  </a:solidFill>
                  <a:effectLst/>
                  <a:uLnTx/>
                  <a:uFillTx/>
                  <a:latin typeface="Arial" charset="0"/>
                  <a:ea typeface="ＭＳ Ｐゴシック" charset="0"/>
                  <a:cs typeface="ＭＳ Ｐゴシック" charset="0"/>
                </a:rPr>
                <a:t>BLESSING</a:t>
              </a:r>
            </a:p>
          </p:txBody>
        </p:sp>
      </p:grpSp>
      <p:sp>
        <p:nvSpPr>
          <p:cNvPr id="221187" name="Rectangle 17"/>
          <p:cNvSpPr>
            <a:spLocks noChangeArrowheads="1"/>
          </p:cNvSpPr>
          <p:nvPr/>
        </p:nvSpPr>
        <p:spPr bwMode="auto">
          <a:xfrm>
            <a:off x="214313" y="4627563"/>
            <a:ext cx="2895600" cy="762000"/>
          </a:xfrm>
          <a:prstGeom prst="rect">
            <a:avLst/>
          </a:prstGeom>
          <a:solidFill>
            <a:schemeClr val="bg1"/>
          </a:solidFill>
          <a:ln w="2857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charset="0"/>
                <a:ea typeface="ＭＳ Ｐゴシック" charset="0"/>
                <a:cs typeface="ＭＳ Ｐゴシック" charset="0"/>
              </a:rPr>
              <a:t>LAND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charset="0"/>
                <a:ea typeface="ＭＳ Ｐゴシック" charset="0"/>
                <a:cs typeface="ＭＳ Ｐゴシック" charset="0"/>
              </a:rPr>
              <a:t>Deut. 30:1-10</a:t>
            </a:r>
          </a:p>
        </p:txBody>
      </p:sp>
      <p:sp>
        <p:nvSpPr>
          <p:cNvPr id="221188" name="Rectangle 18"/>
          <p:cNvSpPr>
            <a:spLocks noChangeArrowheads="1"/>
          </p:cNvSpPr>
          <p:nvPr/>
        </p:nvSpPr>
        <p:spPr bwMode="auto">
          <a:xfrm>
            <a:off x="3167063" y="4627563"/>
            <a:ext cx="2895600" cy="762000"/>
          </a:xfrm>
          <a:prstGeom prst="rect">
            <a:avLst/>
          </a:prstGeom>
          <a:solidFill>
            <a:schemeClr val="bg1"/>
          </a:solidFill>
          <a:ln w="2857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charset="0"/>
                <a:ea typeface="ＭＳ Ｐゴシック" charset="0"/>
                <a:cs typeface="ＭＳ Ｐゴシック" charset="0"/>
              </a:rPr>
              <a:t>DAVIDIC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charset="0"/>
                <a:ea typeface="ＭＳ Ｐゴシック" charset="0"/>
                <a:cs typeface="ＭＳ Ｐゴシック" charset="0"/>
              </a:rPr>
              <a:t>2 Sam. 7:12-16</a:t>
            </a:r>
          </a:p>
        </p:txBody>
      </p:sp>
      <p:sp>
        <p:nvSpPr>
          <p:cNvPr id="221189" name="Rectangle 19"/>
          <p:cNvSpPr>
            <a:spLocks noChangeArrowheads="1"/>
          </p:cNvSpPr>
          <p:nvPr/>
        </p:nvSpPr>
        <p:spPr bwMode="auto">
          <a:xfrm>
            <a:off x="6119813" y="4627563"/>
            <a:ext cx="2895600" cy="762000"/>
          </a:xfrm>
          <a:prstGeom prst="rect">
            <a:avLst/>
          </a:prstGeom>
          <a:solidFill>
            <a:schemeClr val="bg1"/>
          </a:solidFill>
          <a:ln w="2857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ＭＳ Ｐゴシック" charset="0"/>
                <a:cs typeface="ＭＳ Ｐゴシック" charset="0"/>
              </a:rPr>
              <a:t>NEW</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ＭＳ Ｐゴシック" charset="0"/>
                <a:cs typeface="ＭＳ Ｐゴシック" charset="0"/>
              </a:rPr>
              <a:t>Jer. 31:31-34</a:t>
            </a:r>
          </a:p>
        </p:txBody>
      </p:sp>
      <p:sp>
        <p:nvSpPr>
          <p:cNvPr id="221190" name="Text Box 25"/>
          <p:cNvSpPr txBox="1">
            <a:spLocks noChangeArrowheads="1"/>
          </p:cNvSpPr>
          <p:nvPr/>
        </p:nvSpPr>
        <p:spPr bwMode="auto">
          <a:xfrm>
            <a:off x="8429625" y="0"/>
            <a:ext cx="698500" cy="46196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476</a:t>
            </a:r>
          </a:p>
        </p:txBody>
      </p:sp>
      <p:sp>
        <p:nvSpPr>
          <p:cNvPr id="39944" name="Title 14"/>
          <p:cNvSpPr>
            <a:spLocks noGrp="1"/>
          </p:cNvSpPr>
          <p:nvPr>
            <p:ph type="title"/>
          </p:nvPr>
        </p:nvSpPr>
        <p:spPr>
          <a:xfrm>
            <a:off x="609600" y="76200"/>
            <a:ext cx="8534400" cy="758825"/>
          </a:xfrm>
        </p:spPr>
        <p:txBody>
          <a:bodyPr>
            <a:normAutofit fontScale="90000"/>
          </a:bodyPr>
          <a:lstStyle/>
          <a:p>
            <a:pPr>
              <a:defRPr/>
            </a:pPr>
            <a:r>
              <a:rPr lang="en-US" sz="3600" b="1" dirty="0">
                <a:solidFill>
                  <a:schemeClr val="tx1"/>
                </a:solidFill>
                <a:latin typeface="Arial"/>
                <a:ea typeface="+mj-ea"/>
                <a:cs typeface="Arial"/>
              </a:rPr>
              <a:t>Four Unconditional Biblical Covenants</a:t>
            </a:r>
          </a:p>
        </p:txBody>
      </p:sp>
      <p:sp>
        <p:nvSpPr>
          <p:cNvPr id="221192" name="Rectangle 16"/>
          <p:cNvSpPr>
            <a:spLocks noChangeArrowheads="1"/>
          </p:cNvSpPr>
          <p:nvPr/>
        </p:nvSpPr>
        <p:spPr bwMode="auto">
          <a:xfrm>
            <a:off x="457200" y="5391150"/>
            <a:ext cx="8458200" cy="1014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ＭＳ Ｐゴシック" charset="0"/>
                <a:cs typeface="ＭＳ Ｐゴシック" charset="0"/>
              </a:rPr>
              <a:t>The new covenant is God</a:t>
            </a:r>
            <a:r>
              <a:rPr kumimoji="0" lang="mr-IN" altLang="ja-JP" sz="2000" b="1" i="0" u="none" strike="noStrike" kern="1200" cap="none" spc="0" normalizeH="0" baseline="0" noProof="0" dirty="0">
                <a:ln>
                  <a:noFill/>
                </a:ln>
                <a:solidFill>
                  <a:prstClr val="black"/>
                </a:solidFill>
                <a:effectLst/>
                <a:uLnTx/>
                <a:uFillTx/>
                <a:latin typeface="Arial" charset="0"/>
                <a:ea typeface="ＭＳ Ｐゴシック" charset="0"/>
                <a:cs typeface="ＭＳ Ｐゴシック" charset="0"/>
              </a:rPr>
              <a:t>'</a:t>
            </a:r>
            <a:r>
              <a:rPr kumimoji="0" lang="en-US" sz="2000" b="1" i="0" u="none" strike="noStrike" kern="1200" cap="none" spc="0" normalizeH="0" baseline="0" noProof="0" dirty="0">
                <a:ln>
                  <a:noFill/>
                </a:ln>
                <a:solidFill>
                  <a:prstClr val="black"/>
                </a:solidFill>
                <a:effectLst/>
                <a:uLnTx/>
                <a:uFillTx/>
                <a:latin typeface="Arial" charset="0"/>
                <a:ea typeface="ＭＳ Ｐゴシック" charset="0"/>
                <a:cs typeface="ＭＳ Ｐゴシック" charset="0"/>
              </a:rPr>
              <a:t>s unconditional amplification of the blessing promise in the Abrahamic Covenant where Judah and Israel will experience national and spiritual redemption. </a:t>
            </a:r>
          </a:p>
        </p:txBody>
      </p:sp>
    </p:spTree>
    <p:extLst>
      <p:ext uri="{BB962C8B-B14F-4D97-AF65-F5344CB8AC3E}">
        <p14:creationId xmlns:p14="http://schemas.microsoft.com/office/powerpoint/2010/main" val="342175101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2"/>
          <p:cNvSpPr>
            <a:spLocks noGrp="1" noChangeArrowheads="1"/>
          </p:cNvSpPr>
          <p:nvPr>
            <p:ph type="title"/>
          </p:nvPr>
        </p:nvSpPr>
        <p:spPr>
          <a:xfrm>
            <a:off x="301625" y="76200"/>
            <a:ext cx="8534400" cy="758825"/>
          </a:xfrm>
        </p:spPr>
        <p:txBody>
          <a:bodyPr/>
          <a:lstStyle/>
          <a:p>
            <a:r>
              <a:rPr lang="en-US" sz="4400" b="1">
                <a:solidFill>
                  <a:schemeClr val="tx1"/>
                </a:solidFill>
                <a:latin typeface="Arial" charset="0"/>
                <a:ea typeface="ＭＳ Ｐゴシック" charset="0"/>
                <a:cs typeface="Arial" charset="0"/>
              </a:rPr>
              <a:t>The New Covenant</a:t>
            </a:r>
          </a:p>
        </p:txBody>
      </p:sp>
      <p:pic>
        <p:nvPicPr>
          <p:cNvPr id="223234" name="Picture 2" descr="New_covenan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68925" y="1600200"/>
            <a:ext cx="3243263" cy="4648200"/>
          </a:xfrm>
          <a:prstGeom prst="rect">
            <a:avLst/>
          </a:prstGeom>
          <a:noFill/>
          <a:ln w="101600">
            <a:solidFill>
              <a:schemeClr val="bg1"/>
            </a:solidFill>
            <a:miter lim="800000"/>
            <a:headEnd/>
            <a:tailEnd/>
          </a:ln>
          <a:extLst>
            <a:ext uri="{909E8E84-426E-40dd-AFC4-6F175D3DCCD1}">
              <a14:hiddenFill xmlns="" xmlns:a14="http://schemas.microsoft.com/office/drawing/2010/main">
                <a:solidFill>
                  <a:srgbClr val="FFFFFF"/>
                </a:solidFill>
              </a14:hiddenFill>
            </a:ext>
          </a:extLst>
        </p:spPr>
      </p:pic>
      <p:sp>
        <p:nvSpPr>
          <p:cNvPr id="223235" name="TextBox 4"/>
          <p:cNvSpPr txBox="1">
            <a:spLocks noChangeArrowheads="1"/>
          </p:cNvSpPr>
          <p:nvPr/>
        </p:nvSpPr>
        <p:spPr bwMode="auto">
          <a:xfrm>
            <a:off x="3048000" y="685800"/>
            <a:ext cx="285432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660066"/>
                </a:solidFill>
                <a:effectLst/>
                <a:uLnTx/>
                <a:uFillTx/>
                <a:latin typeface="Arial" charset="0"/>
                <a:ea typeface="ＭＳ Ｐゴシック" charset="0"/>
              </a:rPr>
              <a:t>Jeremiah 31:31-34</a:t>
            </a:r>
          </a:p>
        </p:txBody>
      </p:sp>
      <p:sp>
        <p:nvSpPr>
          <p:cNvPr id="223236" name="Rectangle 3"/>
          <p:cNvSpPr txBox="1">
            <a:spLocks noChangeArrowheads="1"/>
          </p:cNvSpPr>
          <p:nvPr/>
        </p:nvSpPr>
        <p:spPr bwMode="auto">
          <a:xfrm>
            <a:off x="119063" y="1295400"/>
            <a:ext cx="5291137" cy="5267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30000" noProof="0" dirty="0">
                <a:ln>
                  <a:noFill/>
                </a:ln>
                <a:solidFill>
                  <a:prstClr val="black"/>
                </a:solidFill>
                <a:effectLst/>
                <a:uLnTx/>
                <a:uFillTx/>
                <a:latin typeface="Arial" charset="0"/>
                <a:ea typeface="ＭＳ Ｐゴシック" charset="0"/>
                <a:cs typeface="Arial" charset="0"/>
              </a:rPr>
              <a:t>31</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The time is coming,</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 declares the L</a:t>
            </a:r>
            <a:r>
              <a:rPr kumimoji="0" lang="en-US" altLang="ja-JP" sz="20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ORD</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 </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when I will make a new covenant </a:t>
            </a:r>
            <a:r>
              <a:rPr kumimoji="0" lang="en-US" altLang="ja-JP" sz="2400" b="1" i="0" u="none" strike="noStrike" kern="1200" cap="none" spc="0" normalizeH="0" baseline="0" noProof="0" dirty="0">
                <a:ln>
                  <a:noFill/>
                </a:ln>
                <a:solidFill>
                  <a:srgbClr val="0000FF"/>
                </a:solidFill>
                <a:effectLst/>
                <a:uLnTx/>
                <a:uFillTx/>
                <a:latin typeface="Arial" charset="0"/>
                <a:ea typeface="ＭＳ Ｐゴシック" charset="0"/>
                <a:cs typeface="Arial" charset="0"/>
              </a:rPr>
              <a:t>with the house of Israel and with the house of Judah</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30000" noProof="0" dirty="0">
                <a:ln>
                  <a:noFill/>
                </a:ln>
                <a:solidFill>
                  <a:prstClr val="black"/>
                </a:solidFill>
                <a:effectLst/>
                <a:uLnTx/>
                <a:uFillTx/>
                <a:latin typeface="Arial" charset="0"/>
                <a:ea typeface="ＭＳ Ｐゴシック" charset="0"/>
                <a:cs typeface="Arial" charset="0"/>
              </a:rPr>
              <a:t>32</a:t>
            </a: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It will not be like the covenant I made with their forefathers when I took them by the hand to lead them out of Egypt, because they broke my covenant, though I was a husband to them,</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 declares the L</a:t>
            </a:r>
            <a:r>
              <a:rPr kumimoji="0" lang="en-US" altLang="ja-JP" sz="20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ORD</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30000" noProof="0" dirty="0">
                <a:ln>
                  <a:noFill/>
                </a:ln>
                <a:solidFill>
                  <a:prstClr val="black"/>
                </a:solidFill>
                <a:effectLst/>
                <a:uLnTx/>
                <a:uFillTx/>
                <a:latin typeface="Arial" charset="0"/>
                <a:ea typeface="ＭＳ Ｐゴシック" charset="0"/>
                <a:cs typeface="Arial" charset="0"/>
              </a:rPr>
              <a:t>33</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This is the covenant I will make with the house of Israel after that time,</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 declares the L</a:t>
            </a:r>
            <a:r>
              <a:rPr kumimoji="0" lang="en-US" altLang="ja-JP" sz="2000" b="1" i="0" u="none" strike="noStrike" kern="1200" cap="none" spc="0" normalizeH="0" baseline="0" noProof="0" dirty="0">
                <a:ln>
                  <a:noFill/>
                </a:ln>
                <a:solidFill>
                  <a:prstClr val="black"/>
                </a:solidFill>
                <a:effectLst/>
                <a:uLnTx/>
                <a:uFillTx/>
                <a:latin typeface="Arial" charset="0"/>
                <a:ea typeface="ＭＳ Ｐゴシック" charset="0"/>
                <a:cs typeface="Arial" charset="0"/>
              </a:rPr>
              <a:t>ORD</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a:t>
            </a:r>
            <a:endParaRPr kumimoji="0" lang="en-US"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238269265"/>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2"/>
          <p:cNvSpPr>
            <a:spLocks noGrp="1" noChangeArrowheads="1"/>
          </p:cNvSpPr>
          <p:nvPr>
            <p:ph type="title"/>
          </p:nvPr>
        </p:nvSpPr>
        <p:spPr>
          <a:xfrm>
            <a:off x="301625" y="76200"/>
            <a:ext cx="8534400" cy="758825"/>
          </a:xfrm>
        </p:spPr>
        <p:txBody>
          <a:bodyPr/>
          <a:lstStyle/>
          <a:p>
            <a:r>
              <a:rPr lang="en-US" sz="4400" b="1">
                <a:solidFill>
                  <a:schemeClr val="tx1"/>
                </a:solidFill>
                <a:latin typeface="Arial" charset="0"/>
                <a:ea typeface="ＭＳ Ｐゴシック" charset="0"/>
                <a:cs typeface="Arial" charset="0"/>
              </a:rPr>
              <a:t>The New Covenant</a:t>
            </a:r>
          </a:p>
        </p:txBody>
      </p:sp>
      <p:pic>
        <p:nvPicPr>
          <p:cNvPr id="225282" name="Picture 2" descr="New_covenan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68925" y="1600200"/>
            <a:ext cx="3243263" cy="4648200"/>
          </a:xfrm>
          <a:prstGeom prst="rect">
            <a:avLst/>
          </a:prstGeom>
          <a:noFill/>
          <a:ln w="101600">
            <a:solidFill>
              <a:schemeClr val="bg1"/>
            </a:solidFill>
            <a:miter lim="800000"/>
            <a:headEnd/>
            <a:tailEnd/>
          </a:ln>
          <a:extLst>
            <a:ext uri="{909E8E84-426E-40dd-AFC4-6F175D3DCCD1}">
              <a14:hiddenFill xmlns="" xmlns:a14="http://schemas.microsoft.com/office/drawing/2010/main">
                <a:solidFill>
                  <a:srgbClr val="FFFFFF"/>
                </a:solidFill>
              </a14:hiddenFill>
            </a:ext>
          </a:extLst>
        </p:spPr>
      </p:pic>
      <p:sp>
        <p:nvSpPr>
          <p:cNvPr id="225283" name="TextBox 4"/>
          <p:cNvSpPr txBox="1">
            <a:spLocks noChangeArrowheads="1"/>
          </p:cNvSpPr>
          <p:nvPr/>
        </p:nvSpPr>
        <p:spPr bwMode="auto">
          <a:xfrm>
            <a:off x="3048000" y="685800"/>
            <a:ext cx="285432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660066"/>
                </a:solidFill>
                <a:effectLst/>
                <a:uLnTx/>
                <a:uFillTx/>
                <a:latin typeface="Arial" charset="0"/>
                <a:ea typeface="ＭＳ Ｐゴシック" charset="0"/>
              </a:rPr>
              <a:t>Jeremiah 31:31-34</a:t>
            </a:r>
          </a:p>
        </p:txBody>
      </p:sp>
      <p:sp>
        <p:nvSpPr>
          <p:cNvPr id="225284" name="Rectangle 3"/>
          <p:cNvSpPr txBox="1">
            <a:spLocks noChangeArrowheads="1"/>
          </p:cNvSpPr>
          <p:nvPr/>
        </p:nvSpPr>
        <p:spPr bwMode="auto">
          <a:xfrm>
            <a:off x="0" y="1447800"/>
            <a:ext cx="5214938" cy="5267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273050" indent="-2730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273050" marR="0" lvl="0" indent="-273050" algn="l" defTabSz="914400" rtl="0" eaLnBrk="1" fontAlgn="base" latinLnBrk="0" hangingPunct="1">
              <a:lnSpc>
                <a:spcPct val="100000"/>
              </a:lnSpc>
              <a:spcBef>
                <a:spcPct val="20000"/>
              </a:spcBef>
              <a:spcAft>
                <a:spcPct val="0"/>
              </a:spcAft>
              <a:buClr>
                <a:srgbClr val="D16349"/>
              </a:buClr>
              <a:buSzPct val="85000"/>
              <a:buFontTx/>
              <a:buNone/>
              <a:tabLst/>
              <a:defRPr/>
            </a:pPr>
            <a:r>
              <a:rPr kumimoji="0" lang="en-US" sz="2400" b="1"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US" sz="2400" b="1" i="0" u="none" strike="noStrike" kern="1200" cap="none" spc="0" normalizeH="0" baseline="30000" noProof="0" dirty="0">
                <a:ln>
                  <a:noFill/>
                </a:ln>
                <a:solidFill>
                  <a:prstClr val="black"/>
                </a:solidFill>
                <a:effectLst/>
                <a:uLnTx/>
                <a:uFillTx/>
                <a:latin typeface="Arial" charset="0"/>
                <a:ea typeface="ＭＳ Ｐゴシック" charset="0"/>
                <a:cs typeface="Arial" charset="0"/>
              </a:rPr>
              <a:t>33b </a:t>
            </a:r>
            <a:r>
              <a:rPr kumimoji="0" lang="mr-IN" altLang="ja-JP" sz="2400" b="1" i="0"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I will put my </a:t>
            </a:r>
            <a:r>
              <a:rPr kumimoji="0" lang="en-US" altLang="ja-JP" sz="2400" b="1" i="0" u="none" strike="noStrike" kern="1200" cap="none" spc="0" normalizeH="0" baseline="0" noProof="0" dirty="0">
                <a:ln>
                  <a:noFill/>
                </a:ln>
                <a:solidFill>
                  <a:srgbClr val="0000FF"/>
                </a:solidFill>
                <a:effectLst/>
                <a:uLnTx/>
                <a:uFillTx/>
                <a:latin typeface="Arial" charset="0"/>
                <a:ea typeface="ＭＳ Ｐゴシック" charset="0"/>
              </a:rPr>
              <a:t>law within them</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 and I will write it on their hearts. And </a:t>
            </a:r>
            <a:r>
              <a:rPr kumimoji="0" lang="en-US" altLang="ja-JP" sz="2400" b="1" i="0" u="none" strike="noStrike" kern="1200" cap="none" spc="0" normalizeH="0" baseline="0" noProof="0" dirty="0">
                <a:ln>
                  <a:noFill/>
                </a:ln>
                <a:solidFill>
                  <a:srgbClr val="0000FF"/>
                </a:solidFill>
                <a:effectLst/>
                <a:uLnTx/>
                <a:uFillTx/>
                <a:latin typeface="Arial" charset="0"/>
                <a:ea typeface="ＭＳ Ｐゴシック" charset="0"/>
              </a:rPr>
              <a:t>I will be their God</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 and they shall be my people. </a:t>
            </a:r>
            <a:r>
              <a:rPr kumimoji="0" lang="en-US" altLang="ja-JP" sz="2400" b="1" i="0" u="none" strike="noStrike" kern="1200" cap="none" spc="0" normalizeH="0" baseline="30000" noProof="0" dirty="0">
                <a:ln>
                  <a:noFill/>
                </a:ln>
                <a:solidFill>
                  <a:srgbClr val="000000"/>
                </a:solidFill>
                <a:effectLst/>
                <a:uLnTx/>
                <a:uFillTx/>
                <a:latin typeface="Arial" charset="0"/>
                <a:ea typeface="ＭＳ Ｐゴシック" charset="0"/>
              </a:rPr>
              <a:t>34 </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And no longer shall each one teach his neighbor and each his brother, saying, </a:t>
            </a:r>
            <a:r>
              <a:rPr kumimoji="0" lang="mr-IN" altLang="ja-JP" sz="2400" b="1" i="0"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Know the L</a:t>
            </a:r>
            <a:r>
              <a:rPr kumimoji="0" lang="en-US" altLang="ja-JP" sz="2000" b="1" i="0" u="none" strike="noStrike" kern="1200" cap="none" spc="0" normalizeH="0" baseline="0" noProof="0" dirty="0">
                <a:ln>
                  <a:noFill/>
                </a:ln>
                <a:solidFill>
                  <a:srgbClr val="000000"/>
                </a:solidFill>
                <a:effectLst/>
                <a:uLnTx/>
                <a:uFillTx/>
                <a:latin typeface="Arial" charset="0"/>
                <a:ea typeface="ＭＳ Ｐゴシック" charset="0"/>
              </a:rPr>
              <a:t>ORD</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a:t>
            </a:r>
            <a:r>
              <a:rPr kumimoji="0" lang="mr-IN" altLang="ja-JP" sz="2400" b="1" i="0"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 for </a:t>
            </a:r>
            <a:r>
              <a:rPr kumimoji="0" lang="en-US" altLang="ja-JP" sz="2400" b="1" i="0" u="none" strike="noStrike" kern="1200" cap="none" spc="0" normalizeH="0" baseline="0" noProof="0" dirty="0">
                <a:ln>
                  <a:noFill/>
                </a:ln>
                <a:solidFill>
                  <a:srgbClr val="0000FF"/>
                </a:solidFill>
                <a:effectLst/>
                <a:uLnTx/>
                <a:uFillTx/>
                <a:latin typeface="Arial" charset="0"/>
                <a:ea typeface="ＭＳ Ｐゴシック" charset="0"/>
              </a:rPr>
              <a:t>they shall all know me</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 from the least of them to the greatest, declares the L</a:t>
            </a:r>
            <a:r>
              <a:rPr kumimoji="0" lang="en-US" altLang="ja-JP" sz="2000" b="1" i="0" u="none" strike="noStrike" kern="1200" cap="none" spc="0" normalizeH="0" baseline="0" noProof="0" dirty="0">
                <a:ln>
                  <a:noFill/>
                </a:ln>
                <a:solidFill>
                  <a:srgbClr val="000000"/>
                </a:solidFill>
                <a:effectLst/>
                <a:uLnTx/>
                <a:uFillTx/>
                <a:latin typeface="Arial" charset="0"/>
                <a:ea typeface="ＭＳ Ｐゴシック" charset="0"/>
              </a:rPr>
              <a:t>ORD</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 For I will </a:t>
            </a:r>
            <a:r>
              <a:rPr kumimoji="0" lang="en-US" altLang="ja-JP" sz="2400" b="1" i="0" u="none" strike="noStrike" kern="1200" cap="none" spc="0" normalizeH="0" baseline="0" noProof="0" dirty="0">
                <a:ln>
                  <a:noFill/>
                </a:ln>
                <a:solidFill>
                  <a:srgbClr val="0000FF"/>
                </a:solidFill>
                <a:effectLst/>
                <a:uLnTx/>
                <a:uFillTx/>
                <a:latin typeface="Arial" charset="0"/>
                <a:ea typeface="ＭＳ Ｐゴシック" charset="0"/>
              </a:rPr>
              <a:t>forgive </a:t>
            </a:r>
            <a:r>
              <a:rPr kumimoji="0" lang="en-US" altLang="ja-JP" sz="2400" b="1" i="0" u="none" strike="noStrike" kern="1200" cap="none" spc="0" normalizeH="0" baseline="0" noProof="0" dirty="0">
                <a:ln>
                  <a:noFill/>
                </a:ln>
                <a:solidFill>
                  <a:srgbClr val="000000"/>
                </a:solidFill>
                <a:effectLst/>
                <a:uLnTx/>
                <a:uFillTx/>
                <a:latin typeface="Arial" charset="0"/>
                <a:ea typeface="ＭＳ Ｐゴシック" charset="0"/>
              </a:rPr>
              <a:t>their iniquity, and I will remember their sin no more.</a:t>
            </a:r>
            <a:r>
              <a:rPr kumimoji="0" lang="mr-IN" altLang="ja-JP" sz="2400" b="1" i="0" u="none" strike="noStrike" kern="1200" cap="none" spc="0" normalizeH="0" baseline="0" noProof="0" dirty="0">
                <a:ln>
                  <a:noFill/>
                </a:ln>
                <a:solidFill>
                  <a:srgbClr val="000000"/>
                </a:solidFill>
                <a:effectLst/>
                <a:uLnTx/>
                <a:uFillTx/>
                <a:latin typeface="Arial" charset="0"/>
                <a:ea typeface="ＭＳ Ｐゴシック" charset="0"/>
              </a:rPr>
              <a:t>"</a:t>
            </a:r>
            <a:endParaRPr kumimoji="0" lang="en-US" sz="2400" b="1" i="0" u="none" strike="noStrike" kern="1200" cap="none" spc="0" normalizeH="0" baseline="0" noProof="0" dirty="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30389614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pPr>
              <a:defRPr/>
            </a:pPr>
            <a:r>
              <a:rPr lang="en-US" sz="4400" b="1" dirty="0">
                <a:solidFill>
                  <a:schemeClr val="tx1"/>
                </a:solidFill>
                <a:latin typeface="Arial"/>
                <a:ea typeface="+mj-ea"/>
                <a:cs typeface="Arial"/>
              </a:rPr>
              <a:t>Unconditional Nature</a:t>
            </a:r>
          </a:p>
        </p:txBody>
      </p:sp>
      <p:pic>
        <p:nvPicPr>
          <p:cNvPr id="7172" name="Picture 4" descr="mban384l"/>
          <p:cNvPicPr>
            <a:picLocks noChangeAspect="1" noChangeArrowheads="1"/>
          </p:cNvPicPr>
          <p:nvPr/>
        </p:nvPicPr>
        <p:blipFill>
          <a:blip r:embed="rId3"/>
          <a:srcRect/>
          <a:stretch>
            <a:fillRect/>
          </a:stretch>
        </p:blipFill>
        <p:spPr bwMode="auto">
          <a:xfrm>
            <a:off x="266700" y="1676400"/>
            <a:ext cx="4762500" cy="4533900"/>
          </a:xfrm>
          <a:prstGeom prst="rect">
            <a:avLst/>
          </a:prstGeom>
          <a:noFill/>
          <a:ln w="101600">
            <a:solidFill>
              <a:schemeClr val="bg2">
                <a:lumMod val="90000"/>
              </a:schemeClr>
            </a:solidFill>
          </a:ln>
        </p:spPr>
      </p:pic>
      <p:sp>
        <p:nvSpPr>
          <p:cNvPr id="7173" name="Text Box 5"/>
          <p:cNvSpPr txBox="1">
            <a:spLocks noChangeArrowheads="1"/>
          </p:cNvSpPr>
          <p:nvPr/>
        </p:nvSpPr>
        <p:spPr bwMode="auto">
          <a:xfrm>
            <a:off x="5338763" y="1905000"/>
            <a:ext cx="3500437" cy="4154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457200" marR="0" lvl="0" indent="-457200" algn="l" defTabSz="914400" rtl="0" eaLnBrk="1" fontAlgn="base" latinLnBrk="0" hangingPunct="1">
              <a:lnSpc>
                <a:spcPct val="100000"/>
              </a:lnSpc>
              <a:spcBef>
                <a:spcPct val="50000"/>
              </a:spcBef>
              <a:spcAft>
                <a:spcPct val="0"/>
              </a:spcAft>
              <a:buClrTx/>
              <a:buSzTx/>
              <a:buFont typeface="Arial" charset="0"/>
              <a:buAutoNum type="alphaUcPeriod"/>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Eternal (Jer. 31:36, 40; 32:40; 50:5; Isa 61:2. 8-9; 24:5; Ezek. 37:26)</a:t>
            </a:r>
          </a:p>
          <a:p>
            <a:pPr marL="457200" marR="0" lvl="0" indent="-457200" algn="l" defTabSz="914400" rtl="0" eaLnBrk="1" fontAlgn="base" latinLnBrk="0" hangingPunct="1">
              <a:lnSpc>
                <a:spcPct val="100000"/>
              </a:lnSpc>
              <a:spcBef>
                <a:spcPct val="50000"/>
              </a:spcBef>
              <a:spcAft>
                <a:spcPct val="0"/>
              </a:spcAft>
              <a:buClrTx/>
              <a:buSzTx/>
              <a:buFont typeface="Arial" charset="0"/>
              <a:buAutoNum type="alphaUcPeriod"/>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Amplification of the Abrahamic Covenant, which is unconditional</a:t>
            </a:r>
          </a:p>
          <a:p>
            <a:pPr marL="457200" marR="0" lvl="0" indent="-457200" algn="l" defTabSz="914400" rtl="0" eaLnBrk="1" fontAlgn="base" latinLnBrk="0" hangingPunct="1">
              <a:lnSpc>
                <a:spcPct val="100000"/>
              </a:lnSpc>
              <a:spcBef>
                <a:spcPct val="50000"/>
              </a:spcBef>
              <a:spcAft>
                <a:spcPct val="0"/>
              </a:spcAft>
              <a:buClrTx/>
              <a:buSzTx/>
              <a:buFont typeface="Arial" charset="0"/>
              <a:buAutoNum type="alphaUcPeriod"/>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Unqualified </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rPr>
              <a:t>I will</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rPr>
              <a:t> statements of God</a:t>
            </a:r>
            <a:endParaRPr kumimoji="0" lang="en-US" sz="2400" b="1" i="0" u="none" strike="noStrike" kern="1200" cap="none" spc="0" normalizeH="0" baseline="0" noProof="0" dirty="0">
              <a:ln>
                <a:noFill/>
              </a:ln>
              <a:solidFill>
                <a:prstClr val="black"/>
              </a:solidFill>
              <a:effectLst/>
              <a:uLnTx/>
              <a:uFillTx/>
              <a:latin typeface="Arial" charset="0"/>
              <a:ea typeface="ＭＳ Ｐゴシック" charset="0"/>
            </a:endParaRPr>
          </a:p>
        </p:txBody>
      </p:sp>
      <p:sp>
        <p:nvSpPr>
          <p:cNvPr id="227332" name="Text Box 6"/>
          <p:cNvSpPr txBox="1">
            <a:spLocks noChangeArrowheads="1"/>
          </p:cNvSpPr>
          <p:nvPr/>
        </p:nvSpPr>
        <p:spPr bwMode="auto">
          <a:xfrm>
            <a:off x="8286750" y="142875"/>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477</a:t>
            </a:r>
          </a:p>
        </p:txBody>
      </p:sp>
      <p:sp>
        <p:nvSpPr>
          <p:cNvPr id="6" name="Text Box 5"/>
          <p:cNvSpPr txBox="1">
            <a:spLocks noChangeArrowheads="1"/>
          </p:cNvSpPr>
          <p:nvPr/>
        </p:nvSpPr>
        <p:spPr bwMode="auto">
          <a:xfrm>
            <a:off x="228600" y="5486400"/>
            <a:ext cx="4800600" cy="92392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mr-IN" altLang="ja-JP" sz="1800" b="1" i="0"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altLang="ja-JP" sz="1800" b="1" i="0" u="none" strike="noStrike" kern="1200" cap="none" spc="0" normalizeH="0" baseline="0" noProof="0" dirty="0">
                <a:ln>
                  <a:noFill/>
                </a:ln>
                <a:solidFill>
                  <a:srgbClr val="000000"/>
                </a:solidFill>
                <a:effectLst/>
                <a:uLnTx/>
                <a:uFillTx/>
                <a:latin typeface="Arial" charset="0"/>
                <a:ea typeface="ＭＳ Ｐゴシック" charset="0"/>
              </a:rPr>
              <a:t>God</a:t>
            </a:r>
            <a:r>
              <a:rPr kumimoji="0" lang="mr-IN" altLang="ja-JP" sz="1800" b="1" i="0"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altLang="ja-JP" sz="1800" b="1" i="0" u="none" strike="noStrike" kern="1200" cap="none" spc="0" normalizeH="0" baseline="0" noProof="0" dirty="0">
                <a:ln>
                  <a:noFill/>
                </a:ln>
                <a:solidFill>
                  <a:srgbClr val="000000"/>
                </a:solidFill>
                <a:effectLst/>
                <a:uLnTx/>
                <a:uFillTx/>
                <a:latin typeface="Arial" charset="0"/>
                <a:ea typeface="ＭＳ Ｐゴシック" charset="0"/>
              </a:rPr>
              <a:t>s love is unconditional.  But you must act now.  Offer may be withdrawn at any time.  Void where prohibited by law.</a:t>
            </a:r>
            <a:r>
              <a:rPr kumimoji="0" lang="mr-IN" altLang="ja-JP" sz="1800" b="1" i="0" u="none" strike="noStrike" kern="1200" cap="none" spc="0" normalizeH="0" baseline="0" noProof="0" dirty="0">
                <a:ln>
                  <a:noFill/>
                </a:ln>
                <a:solidFill>
                  <a:srgbClr val="000000"/>
                </a:solidFill>
                <a:effectLst/>
                <a:uLnTx/>
                <a:uFillTx/>
                <a:latin typeface="Arial" charset="0"/>
                <a:ea typeface="ＭＳ Ｐゴシック" charset="0"/>
              </a:rPr>
              <a:t>"</a:t>
            </a:r>
            <a:endParaRPr kumimoji="0" lang="en-US" sz="1800" b="1" i="0" u="none" strike="noStrike" kern="1200" cap="none" spc="0" normalizeH="0" baseline="0" noProof="0" dirty="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33463456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build="p"/>
    </p:bldLst>
  </p:timing>
</p:sld>
</file>

<file path=ppt/slides/slide2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27010" name="Picture 2" descr="Pesach Background.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220200" y="0"/>
            <a:ext cx="912812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7011" name="Title 1"/>
          <p:cNvSpPr>
            <a:spLocks noGrp="1"/>
          </p:cNvSpPr>
          <p:nvPr>
            <p:ph type="ctrTitle"/>
          </p:nvPr>
        </p:nvSpPr>
        <p:spPr>
          <a:xfrm>
            <a:off x="0" y="2493963"/>
            <a:ext cx="9144000" cy="3743325"/>
          </a:xfrm>
        </p:spPr>
        <p:txBody>
          <a:bodyPr/>
          <a:lstStyle/>
          <a:p>
            <a:pPr>
              <a:lnSpc>
                <a:spcPct val="80000"/>
              </a:lnSpc>
            </a:pPr>
            <a:r>
              <a:rPr lang="en-US" sz="5400" b="1" dirty="0">
                <a:solidFill>
                  <a:srgbClr val="3F2B15"/>
                </a:solidFill>
                <a:latin typeface="Times New Roman" charset="0"/>
                <a:ea typeface="ヒラギノ角ゴ Pro W3" charset="0"/>
                <a:cs typeface="Times New Roman" charset="0"/>
              </a:rPr>
              <a:t>… </a:t>
            </a:r>
            <a:r>
              <a:rPr lang="en-US" sz="5400" b="1" i="1" dirty="0">
                <a:solidFill>
                  <a:srgbClr val="3F2B15"/>
                </a:solidFill>
                <a:latin typeface="Times New Roman" charset="0"/>
                <a:ea typeface="ヒラギノ角ゴ Pro W3" charset="0"/>
                <a:cs typeface="Times New Roman" charset="0"/>
              </a:rPr>
              <a:t>This cup is the </a:t>
            </a:r>
            <a:br>
              <a:rPr lang="en-US" sz="5400" b="1" i="1" dirty="0">
                <a:solidFill>
                  <a:srgbClr val="3F2B15"/>
                </a:solidFill>
                <a:latin typeface="Times New Roman" charset="0"/>
                <a:ea typeface="ヒラギノ角ゴ Pro W3" charset="0"/>
                <a:cs typeface="Times New Roman" charset="0"/>
              </a:rPr>
            </a:br>
            <a:r>
              <a:rPr lang="en-US" sz="5400" b="1" dirty="0">
                <a:solidFill>
                  <a:srgbClr val="3F2B15"/>
                </a:solidFill>
                <a:latin typeface="Times New Roman" charset="0"/>
                <a:ea typeface="ヒラギノ角ゴ Pro W3" charset="0"/>
                <a:cs typeface="Times New Roman" charset="0"/>
              </a:rPr>
              <a:t>NEW COVENANT </a:t>
            </a:r>
            <a:br>
              <a:rPr lang="en-US" sz="5400" b="1" dirty="0">
                <a:solidFill>
                  <a:srgbClr val="3F2B15"/>
                </a:solidFill>
                <a:latin typeface="Times New Roman" charset="0"/>
                <a:ea typeface="ヒラギノ角ゴ Pro W3" charset="0"/>
                <a:cs typeface="Times New Roman" charset="0"/>
              </a:rPr>
            </a:br>
            <a:r>
              <a:rPr lang="en-US" sz="5400" b="1" i="1" dirty="0">
                <a:solidFill>
                  <a:srgbClr val="3F2B15"/>
                </a:solidFill>
                <a:latin typeface="Times New Roman" charset="0"/>
                <a:ea typeface="ヒラギノ角ゴ Pro W3" charset="0"/>
                <a:cs typeface="Times New Roman" charset="0"/>
              </a:rPr>
              <a:t>in my blood, which is </a:t>
            </a:r>
            <a:r>
              <a:rPr lang="en-US" sz="5400" b="1" dirty="0">
                <a:solidFill>
                  <a:srgbClr val="3F2B15"/>
                </a:solidFill>
                <a:latin typeface="Times New Roman" charset="0"/>
                <a:ea typeface="ヒラギノ角ゴ Pro W3" charset="0"/>
                <a:cs typeface="Times New Roman" charset="0"/>
              </a:rPr>
              <a:t>POURED OUT </a:t>
            </a:r>
            <a:br>
              <a:rPr lang="en-US" sz="5400" b="1" dirty="0">
                <a:solidFill>
                  <a:srgbClr val="3F2B15"/>
                </a:solidFill>
                <a:latin typeface="Times New Roman" charset="0"/>
                <a:ea typeface="ヒラギノ角ゴ Pro W3" charset="0"/>
                <a:cs typeface="Times New Roman" charset="0"/>
              </a:rPr>
            </a:br>
            <a:r>
              <a:rPr lang="en-US" sz="5400" b="1" i="1" dirty="0">
                <a:solidFill>
                  <a:srgbClr val="3F2B15"/>
                </a:solidFill>
                <a:latin typeface="Times New Roman" charset="0"/>
                <a:ea typeface="ヒラギノ角ゴ Pro W3" charset="0"/>
                <a:cs typeface="Times New Roman" charset="0"/>
              </a:rPr>
              <a:t>for you.</a:t>
            </a:r>
          </a:p>
        </p:txBody>
      </p:sp>
      <p:sp>
        <p:nvSpPr>
          <p:cNvPr id="427012" name="Title 1"/>
          <p:cNvSpPr txBox="1">
            <a:spLocks/>
          </p:cNvSpPr>
          <p:nvPr/>
        </p:nvSpPr>
        <p:spPr bwMode="auto">
          <a:xfrm>
            <a:off x="0" y="5949950"/>
            <a:ext cx="91440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a:ln>
                  <a:noFill/>
                </a:ln>
                <a:solidFill>
                  <a:srgbClr val="001F00"/>
                </a:solidFill>
                <a:effectLst/>
                <a:uLnTx/>
                <a:uFillTx/>
                <a:latin typeface="Times New Roman" charset="0"/>
                <a:ea typeface="ヒラギノ角ゴ Pro W3" charset="0"/>
                <a:cs typeface="ヒラギノ角ゴ Pro W3" charset="0"/>
              </a:rPr>
              <a:t>LUKE 22:20</a:t>
            </a:r>
            <a:endParaRPr kumimoji="0" lang="en-US" sz="3600" b="1" i="1" u="none" strike="noStrike" kern="1200" cap="none" spc="0" normalizeH="0" baseline="0" noProof="0">
              <a:ln>
                <a:noFill/>
              </a:ln>
              <a:solidFill>
                <a:srgbClr val="001F00"/>
              </a:solidFill>
              <a:effectLst/>
              <a:uLnTx/>
              <a:uFillTx/>
              <a:latin typeface="Times New Roman" charset="0"/>
              <a:ea typeface="ヒラギノ角ゴ Pro W3" charset="0"/>
              <a:cs typeface="ヒラギノ角ゴ Pro W3" charset="0"/>
            </a:endParaRPr>
          </a:p>
        </p:txBody>
      </p:sp>
      <p:sp>
        <p:nvSpPr>
          <p:cNvPr id="6" name="Title 1"/>
          <p:cNvSpPr txBox="1">
            <a:spLocks/>
          </p:cNvSpPr>
          <p:nvPr/>
        </p:nvSpPr>
        <p:spPr bwMode="auto">
          <a:xfrm>
            <a:off x="76200" y="1700213"/>
            <a:ext cx="4495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mj-lt"/>
                <a:ea typeface="+mj-ea"/>
                <a:cs typeface="ヒラギノ角ゴ Pro W3" charset="0"/>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pitchFamily="80" charset="-128"/>
              </a:defRPr>
            </a:lvl6pPr>
            <a:lvl7pPr marL="914400" algn="ctr" rtl="0" fontAlgn="base">
              <a:spcBef>
                <a:spcPct val="0"/>
              </a:spcBef>
              <a:spcAft>
                <a:spcPct val="0"/>
              </a:spcAft>
              <a:defRPr sz="4400">
                <a:solidFill>
                  <a:schemeClr val="tx2"/>
                </a:solidFill>
                <a:latin typeface="Arial" charset="0"/>
                <a:ea typeface="ヒラギノ角ゴ Pro W3" pitchFamily="80" charset="-128"/>
              </a:defRPr>
            </a:lvl7pPr>
            <a:lvl8pPr marL="1371600" algn="ctr" rtl="0" fontAlgn="base">
              <a:spcBef>
                <a:spcPct val="0"/>
              </a:spcBef>
              <a:spcAft>
                <a:spcPct val="0"/>
              </a:spcAft>
              <a:defRPr sz="4400">
                <a:solidFill>
                  <a:schemeClr val="tx2"/>
                </a:solidFill>
                <a:latin typeface="Arial" charset="0"/>
                <a:ea typeface="ヒラギノ角ゴ Pro W3" pitchFamily="80" charset="-128"/>
              </a:defRPr>
            </a:lvl8pPr>
            <a:lvl9pPr marL="1828800" algn="ctr" rtl="0" fontAlgn="base">
              <a:spcBef>
                <a:spcPct val="0"/>
              </a:spcBef>
              <a:spcAft>
                <a:spcPct val="0"/>
              </a:spcAft>
              <a:defRPr sz="4400">
                <a:solidFill>
                  <a:schemeClr val="tx2"/>
                </a:solidFill>
                <a:latin typeface="Arial" charset="0"/>
                <a:ea typeface="ヒラギノ角ゴ Pro W3" pitchFamily="8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ヒラギノ角ゴ Pro W3" charset="0"/>
              </a:rPr>
              <a:t>The cup (not baptism) is the new covenant sign</a:t>
            </a:r>
          </a:p>
        </p:txBody>
      </p:sp>
    </p:spTree>
    <p:extLst>
      <p:ext uri="{BB962C8B-B14F-4D97-AF65-F5344CB8AC3E}">
        <p14:creationId xmlns:p14="http://schemas.microsoft.com/office/powerpoint/2010/main" val="18335276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5" name="Picture 3" descr="09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0951408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28800"/>
            <a:ext cx="9144000" cy="4972000"/>
          </a:xfrm>
        </p:spPr>
        <p:txBody>
          <a:bodyPr/>
          <a:lstStyle/>
          <a:p>
            <a:pPr>
              <a:defRPr/>
            </a:pPr>
            <a:r>
              <a:rPr lang="en-US" sz="3600" b="1" dirty="0">
                <a:solidFill>
                  <a:srgbClr val="FFFFFF"/>
                </a:solidFill>
                <a:effectLst>
                  <a:glow rad="101600">
                    <a:schemeClr val="tx1">
                      <a:alpha val="75000"/>
                    </a:schemeClr>
                  </a:glow>
                </a:effectLst>
                <a:latin typeface="Arial" charset="0"/>
                <a:ea typeface="ヒラギノ角ゴ Pro W3" charset="0"/>
                <a:cs typeface="ヒラギノ角ゴ Pro W3" charset="0"/>
              </a:rPr>
              <a:t>How could Jesus apply the new covenant promises to his disciples when the other provisions were not fulfilled then?  </a:t>
            </a:r>
            <a:br>
              <a:rPr lang="en-US" sz="3600" b="1" dirty="0">
                <a:solidFill>
                  <a:srgbClr val="FFFFFF"/>
                </a:solidFill>
                <a:effectLst>
                  <a:glow rad="101600">
                    <a:schemeClr val="tx1">
                      <a:alpha val="75000"/>
                    </a:schemeClr>
                  </a:glow>
                </a:effectLst>
                <a:latin typeface="Arial" charset="0"/>
                <a:ea typeface="ヒラギノ角ゴ Pro W3" charset="0"/>
                <a:cs typeface="ヒラギノ角ゴ Pro W3" charset="0"/>
              </a:rPr>
            </a:br>
            <a:br>
              <a:rPr lang="en-US" sz="3600" b="1" dirty="0">
                <a:solidFill>
                  <a:srgbClr val="FFFFFF"/>
                </a:solidFill>
                <a:effectLst>
                  <a:glow rad="101600">
                    <a:schemeClr val="tx1">
                      <a:alpha val="75000"/>
                    </a:schemeClr>
                  </a:glow>
                </a:effectLst>
                <a:latin typeface="Arial" charset="0"/>
                <a:ea typeface="ヒラギノ角ゴ Pro W3" charset="0"/>
                <a:cs typeface="ヒラギノ角ゴ Pro W3" charset="0"/>
              </a:rPr>
            </a:br>
            <a:r>
              <a:rPr lang="en-US" sz="3600" b="1" dirty="0">
                <a:solidFill>
                  <a:srgbClr val="FFFFFF"/>
                </a:solidFill>
                <a:effectLst>
                  <a:glow rad="101600">
                    <a:schemeClr val="tx1">
                      <a:alpha val="75000"/>
                    </a:schemeClr>
                  </a:glow>
                </a:effectLst>
                <a:latin typeface="Arial" charset="0"/>
                <a:ea typeface="ヒラギノ角ゴ Pro W3" charset="0"/>
                <a:cs typeface="ヒラギノ角ゴ Pro W3" charset="0"/>
              </a:rPr>
              <a:t>(What about Israel and Judah reunified?  What about all people knowing God?)</a:t>
            </a:r>
          </a:p>
        </p:txBody>
      </p:sp>
    </p:spTree>
    <p:extLst>
      <p:ext uri="{BB962C8B-B14F-4D97-AF65-F5344CB8AC3E}">
        <p14:creationId xmlns:p14="http://schemas.microsoft.com/office/powerpoint/2010/main" val="183108938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Text Box 3"/>
          <p:cNvSpPr txBox="1">
            <a:spLocks noChangeArrowheads="1"/>
          </p:cNvSpPr>
          <p:nvPr/>
        </p:nvSpPr>
        <p:spPr bwMode="auto">
          <a:xfrm>
            <a:off x="0" y="1981200"/>
            <a:ext cx="9144000" cy="862013"/>
          </a:xfrm>
          <a:prstGeom prst="rect">
            <a:avLst/>
          </a:prstGeom>
          <a:solidFill>
            <a:schemeClr val="bg2"/>
          </a:solid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5000" b="1" i="0" u="none" strike="noStrike" kern="1200" cap="none" spc="0" normalizeH="0" baseline="0" noProof="0">
                <a:ln>
                  <a:noFill/>
                </a:ln>
                <a:solidFill>
                  <a:srgbClr val="FFFFFF"/>
                </a:solidFill>
                <a:effectLst>
                  <a:outerShdw blurRad="38100" dist="38100" dir="2700000" algn="tl">
                    <a:srgbClr val="000000"/>
                  </a:outerShdw>
                </a:effectLst>
                <a:uLnTx/>
                <a:uFillTx/>
                <a:latin typeface="Invitation" charset="0"/>
                <a:ea typeface="ＭＳ Ｐゴシック" charset="0"/>
              </a:rPr>
              <a:t>Jeremiah 31:31-34 (for Israel)</a:t>
            </a:r>
          </a:p>
        </p:txBody>
      </p:sp>
      <p:sp>
        <p:nvSpPr>
          <p:cNvPr id="108548" name="Text Box 4"/>
          <p:cNvSpPr txBox="1">
            <a:spLocks noChangeArrowheads="1"/>
          </p:cNvSpPr>
          <p:nvPr/>
        </p:nvSpPr>
        <p:spPr bwMode="auto">
          <a:xfrm>
            <a:off x="1066800" y="3048000"/>
            <a:ext cx="7315200" cy="5953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r>
              <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everlasting covenant</a:t>
            </a: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endPar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endParaRPr>
          </a:p>
        </p:txBody>
      </p:sp>
      <p:sp>
        <p:nvSpPr>
          <p:cNvPr id="108549" name="Text Box 5"/>
          <p:cNvSpPr txBox="1">
            <a:spLocks noChangeArrowheads="1"/>
          </p:cNvSpPr>
          <p:nvPr/>
        </p:nvSpPr>
        <p:spPr bwMode="auto">
          <a:xfrm>
            <a:off x="5562600" y="3429000"/>
            <a:ext cx="3048000" cy="5953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r>
              <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 new heart</a:t>
            </a: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endPar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endParaRPr>
          </a:p>
        </p:txBody>
      </p:sp>
      <p:sp>
        <p:nvSpPr>
          <p:cNvPr id="108550" name="Text Box 6"/>
          <p:cNvSpPr txBox="1">
            <a:spLocks noChangeArrowheads="1"/>
          </p:cNvSpPr>
          <p:nvPr/>
        </p:nvSpPr>
        <p:spPr bwMode="auto">
          <a:xfrm>
            <a:off x="838200" y="3962400"/>
            <a:ext cx="3962400" cy="5953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r>
              <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 new spirit</a:t>
            </a: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endPar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endParaRPr>
          </a:p>
        </p:txBody>
      </p:sp>
      <p:sp>
        <p:nvSpPr>
          <p:cNvPr id="108551" name="Text Box 7"/>
          <p:cNvSpPr txBox="1">
            <a:spLocks noChangeArrowheads="1"/>
          </p:cNvSpPr>
          <p:nvPr/>
        </p:nvSpPr>
        <p:spPr bwMode="auto">
          <a:xfrm>
            <a:off x="609600" y="4876800"/>
            <a:ext cx="3962400" cy="5953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r>
              <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 covenant</a:t>
            </a: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endPar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endParaRPr>
          </a:p>
        </p:txBody>
      </p:sp>
      <p:sp>
        <p:nvSpPr>
          <p:cNvPr id="108552" name="Text Box 8"/>
          <p:cNvSpPr txBox="1">
            <a:spLocks noChangeArrowheads="1"/>
          </p:cNvSpPr>
          <p:nvPr/>
        </p:nvSpPr>
        <p:spPr bwMode="auto">
          <a:xfrm>
            <a:off x="3962400" y="4648200"/>
            <a:ext cx="3962400" cy="5953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r>
              <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 covenant of peace</a:t>
            </a:r>
            <a:r>
              <a:rPr kumimoji="0" lang="mr-IN" altLang="ja-JP"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rPr>
              <a:t>'</a:t>
            </a:r>
            <a:endParaRPr kumimoji="0" lang="en-US" sz="3300" b="1" i="1" u="none" strike="noStrike" kern="1200" cap="none" spc="0" normalizeH="0" baseline="0" noProof="0" dirty="0">
              <a:ln>
                <a:noFill/>
              </a:ln>
              <a:solidFill>
                <a:srgbClr val="CCECFF"/>
              </a:solidFill>
              <a:effectLst>
                <a:outerShdw blurRad="38100" dist="38100" dir="2700000" algn="tl">
                  <a:srgbClr val="000000"/>
                </a:outerShdw>
              </a:effectLst>
              <a:uLnTx/>
              <a:uFillTx/>
              <a:latin typeface="Times New Roman" charset="0"/>
              <a:ea typeface="ＭＳ Ｐゴシック" charset="0"/>
            </a:endParaRPr>
          </a:p>
        </p:txBody>
      </p:sp>
      <p:sp>
        <p:nvSpPr>
          <p:cNvPr id="108553" name="Text Box 9"/>
          <p:cNvSpPr txBox="1">
            <a:spLocks noChangeArrowheads="1"/>
          </p:cNvSpPr>
          <p:nvPr/>
        </p:nvSpPr>
        <p:spPr bwMode="auto">
          <a:xfrm>
            <a:off x="0" y="5638800"/>
            <a:ext cx="9144000" cy="854075"/>
          </a:xfrm>
          <a:prstGeom prst="rect">
            <a:avLst/>
          </a:prstGeom>
          <a:solidFill>
            <a:schemeClr val="bg2"/>
          </a:solid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5000" b="1" i="0" u="none" strike="noStrike" kern="1200" cap="none" spc="0" normalizeH="0" baseline="0" noProof="0">
                <a:ln>
                  <a:noFill/>
                </a:ln>
                <a:solidFill>
                  <a:srgbClr val="FFFFFF"/>
                </a:solidFill>
                <a:effectLst>
                  <a:outerShdw blurRad="38100" dist="38100" dir="2700000" algn="tl">
                    <a:srgbClr val="000000"/>
                  </a:outerShdw>
                </a:effectLst>
                <a:uLnTx/>
                <a:uFillTx/>
                <a:latin typeface="Invitation" charset="0"/>
                <a:ea typeface="ＭＳ Ｐゴシック" charset="0"/>
              </a:rPr>
              <a:t>Luke 22:20 (for church)</a:t>
            </a:r>
          </a:p>
        </p:txBody>
      </p:sp>
      <p:sp>
        <p:nvSpPr>
          <p:cNvPr id="10" name="Title 9"/>
          <p:cNvSpPr>
            <a:spLocks noGrp="1"/>
          </p:cNvSpPr>
          <p:nvPr>
            <p:ph type="title" idx="4294967295"/>
          </p:nvPr>
        </p:nvSpPr>
        <p:spPr>
          <a:xfrm>
            <a:off x="0" y="304800"/>
            <a:ext cx="9144000" cy="862013"/>
          </a:xfrm>
        </p:spPr>
        <p:txBody>
          <a:bodyPr>
            <a:spAutoFit/>
          </a:bodyPr>
          <a:lstStyle/>
          <a:p>
            <a:pPr>
              <a:spcBef>
                <a:spcPct val="50000"/>
              </a:spcBef>
              <a:defRPr/>
            </a:pPr>
            <a:r>
              <a:rPr lang="en-US" sz="5000">
                <a:solidFill>
                  <a:srgbClr val="FFFF00"/>
                </a:solidFill>
                <a:latin typeface="Copperplate Gothic Bold" charset="0"/>
                <a:ea typeface="ＭＳ Ｐゴシック" charset="0"/>
                <a:cs typeface="ＭＳ Ｐゴシック" charset="0"/>
              </a:rPr>
              <a:t>How to Reconcile?</a:t>
            </a:r>
          </a:p>
        </p:txBody>
      </p:sp>
    </p:spTree>
    <p:extLst>
      <p:ext uri="{BB962C8B-B14F-4D97-AF65-F5344CB8AC3E}">
        <p14:creationId xmlns:p14="http://schemas.microsoft.com/office/powerpoint/2010/main" val="2546568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8547"/>
                                        </p:tgtEl>
                                        <p:attrNameLst>
                                          <p:attrName>style.visibility</p:attrName>
                                        </p:attrNameLst>
                                      </p:cBhvr>
                                      <p:to>
                                        <p:strVal val="visible"/>
                                      </p:to>
                                    </p:set>
                                    <p:animEffect transition="in" filter="dissolve">
                                      <p:cBhvr>
                                        <p:cTn id="7" dur="500"/>
                                        <p:tgtEl>
                                          <p:spTgt spid="1085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8553"/>
                                        </p:tgtEl>
                                        <p:attrNameLst>
                                          <p:attrName>style.visibility</p:attrName>
                                        </p:attrNameLst>
                                      </p:cBhvr>
                                      <p:to>
                                        <p:strVal val="visible"/>
                                      </p:to>
                                    </p:set>
                                    <p:animEffect transition="in" filter="dissolve">
                                      <p:cBhvr>
                                        <p:cTn id="12" dur="500"/>
                                        <p:tgtEl>
                                          <p:spTgt spid="1085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108548"/>
                                        </p:tgtEl>
                                        <p:attrNameLst>
                                          <p:attrName>style.visibility</p:attrName>
                                        </p:attrNameLst>
                                      </p:cBhvr>
                                      <p:to>
                                        <p:strVal val="visible"/>
                                      </p:to>
                                    </p:set>
                                    <p:anim calcmode="lin" valueType="num">
                                      <p:cBhvr>
                                        <p:cTn id="17" dur="1000" fill="hold"/>
                                        <p:tgtEl>
                                          <p:spTgt spid="108548"/>
                                        </p:tgtEl>
                                        <p:attrNameLst>
                                          <p:attrName>ppt_w</p:attrName>
                                        </p:attrNameLst>
                                      </p:cBhvr>
                                      <p:tavLst>
                                        <p:tav tm="0">
                                          <p:val>
                                            <p:fltVal val="0"/>
                                          </p:val>
                                        </p:tav>
                                        <p:tav tm="100000">
                                          <p:val>
                                            <p:strVal val="#ppt_w"/>
                                          </p:val>
                                        </p:tav>
                                      </p:tavLst>
                                    </p:anim>
                                    <p:anim calcmode="lin" valueType="num">
                                      <p:cBhvr>
                                        <p:cTn id="18" dur="1000" fill="hold"/>
                                        <p:tgtEl>
                                          <p:spTgt spid="108548"/>
                                        </p:tgtEl>
                                        <p:attrNameLst>
                                          <p:attrName>ppt_h</p:attrName>
                                        </p:attrNameLst>
                                      </p:cBhvr>
                                      <p:tavLst>
                                        <p:tav tm="0">
                                          <p:val>
                                            <p:fltVal val="0"/>
                                          </p:val>
                                        </p:tav>
                                        <p:tav tm="100000">
                                          <p:val>
                                            <p:strVal val="#ppt_h"/>
                                          </p:val>
                                        </p:tav>
                                      </p:tavLst>
                                    </p:anim>
                                    <p:anim calcmode="lin" valueType="num">
                                      <p:cBhvr>
                                        <p:cTn id="19" dur="1000" fill="hold"/>
                                        <p:tgtEl>
                                          <p:spTgt spid="108548"/>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0854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108549"/>
                                        </p:tgtEl>
                                        <p:attrNameLst>
                                          <p:attrName>style.visibility</p:attrName>
                                        </p:attrNameLst>
                                      </p:cBhvr>
                                      <p:to>
                                        <p:strVal val="visible"/>
                                      </p:to>
                                    </p:set>
                                    <p:anim calcmode="lin" valueType="num">
                                      <p:cBhvr>
                                        <p:cTn id="25" dur="1000" fill="hold"/>
                                        <p:tgtEl>
                                          <p:spTgt spid="108549"/>
                                        </p:tgtEl>
                                        <p:attrNameLst>
                                          <p:attrName>ppt_w</p:attrName>
                                        </p:attrNameLst>
                                      </p:cBhvr>
                                      <p:tavLst>
                                        <p:tav tm="0">
                                          <p:val>
                                            <p:fltVal val="0"/>
                                          </p:val>
                                        </p:tav>
                                        <p:tav tm="100000">
                                          <p:val>
                                            <p:strVal val="#ppt_w"/>
                                          </p:val>
                                        </p:tav>
                                      </p:tavLst>
                                    </p:anim>
                                    <p:anim calcmode="lin" valueType="num">
                                      <p:cBhvr>
                                        <p:cTn id="26" dur="1000" fill="hold"/>
                                        <p:tgtEl>
                                          <p:spTgt spid="108549"/>
                                        </p:tgtEl>
                                        <p:attrNameLst>
                                          <p:attrName>ppt_h</p:attrName>
                                        </p:attrNameLst>
                                      </p:cBhvr>
                                      <p:tavLst>
                                        <p:tav tm="0">
                                          <p:val>
                                            <p:fltVal val="0"/>
                                          </p:val>
                                        </p:tav>
                                        <p:tav tm="100000">
                                          <p:val>
                                            <p:strVal val="#ppt_h"/>
                                          </p:val>
                                        </p:tav>
                                      </p:tavLst>
                                    </p:anim>
                                    <p:anim calcmode="lin" valueType="num">
                                      <p:cBhvr>
                                        <p:cTn id="27" dur="1000" fill="hold"/>
                                        <p:tgtEl>
                                          <p:spTgt spid="108549"/>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0854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5" presetClass="entr" presetSubtype="0" fill="hold" grpId="0" nodeType="clickEffect">
                                  <p:stCondLst>
                                    <p:cond delay="0"/>
                                  </p:stCondLst>
                                  <p:childTnLst>
                                    <p:set>
                                      <p:cBhvr>
                                        <p:cTn id="32" dur="1" fill="hold">
                                          <p:stCondLst>
                                            <p:cond delay="0"/>
                                          </p:stCondLst>
                                        </p:cTn>
                                        <p:tgtEl>
                                          <p:spTgt spid="108550"/>
                                        </p:tgtEl>
                                        <p:attrNameLst>
                                          <p:attrName>style.visibility</p:attrName>
                                        </p:attrNameLst>
                                      </p:cBhvr>
                                      <p:to>
                                        <p:strVal val="visible"/>
                                      </p:to>
                                    </p:set>
                                    <p:anim calcmode="lin" valueType="num">
                                      <p:cBhvr>
                                        <p:cTn id="33" dur="1000" fill="hold"/>
                                        <p:tgtEl>
                                          <p:spTgt spid="108550"/>
                                        </p:tgtEl>
                                        <p:attrNameLst>
                                          <p:attrName>ppt_w</p:attrName>
                                        </p:attrNameLst>
                                      </p:cBhvr>
                                      <p:tavLst>
                                        <p:tav tm="0">
                                          <p:val>
                                            <p:fltVal val="0"/>
                                          </p:val>
                                        </p:tav>
                                        <p:tav tm="100000">
                                          <p:val>
                                            <p:strVal val="#ppt_w"/>
                                          </p:val>
                                        </p:tav>
                                      </p:tavLst>
                                    </p:anim>
                                    <p:anim calcmode="lin" valueType="num">
                                      <p:cBhvr>
                                        <p:cTn id="34" dur="1000" fill="hold"/>
                                        <p:tgtEl>
                                          <p:spTgt spid="108550"/>
                                        </p:tgtEl>
                                        <p:attrNameLst>
                                          <p:attrName>ppt_h</p:attrName>
                                        </p:attrNameLst>
                                      </p:cBhvr>
                                      <p:tavLst>
                                        <p:tav tm="0">
                                          <p:val>
                                            <p:fltVal val="0"/>
                                          </p:val>
                                        </p:tav>
                                        <p:tav tm="100000">
                                          <p:val>
                                            <p:strVal val="#ppt_h"/>
                                          </p:val>
                                        </p:tav>
                                      </p:tavLst>
                                    </p:anim>
                                    <p:anim calcmode="lin" valueType="num">
                                      <p:cBhvr>
                                        <p:cTn id="35" dur="1000" fill="hold"/>
                                        <p:tgtEl>
                                          <p:spTgt spid="108550"/>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1085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108552"/>
                                        </p:tgtEl>
                                        <p:attrNameLst>
                                          <p:attrName>style.visibility</p:attrName>
                                        </p:attrNameLst>
                                      </p:cBhvr>
                                      <p:to>
                                        <p:strVal val="visible"/>
                                      </p:to>
                                    </p:set>
                                    <p:anim calcmode="lin" valueType="num">
                                      <p:cBhvr>
                                        <p:cTn id="41" dur="1000" fill="hold"/>
                                        <p:tgtEl>
                                          <p:spTgt spid="108552"/>
                                        </p:tgtEl>
                                        <p:attrNameLst>
                                          <p:attrName>ppt_w</p:attrName>
                                        </p:attrNameLst>
                                      </p:cBhvr>
                                      <p:tavLst>
                                        <p:tav tm="0">
                                          <p:val>
                                            <p:fltVal val="0"/>
                                          </p:val>
                                        </p:tav>
                                        <p:tav tm="100000">
                                          <p:val>
                                            <p:strVal val="#ppt_w"/>
                                          </p:val>
                                        </p:tav>
                                      </p:tavLst>
                                    </p:anim>
                                    <p:anim calcmode="lin" valueType="num">
                                      <p:cBhvr>
                                        <p:cTn id="42" dur="1000" fill="hold"/>
                                        <p:tgtEl>
                                          <p:spTgt spid="108552"/>
                                        </p:tgtEl>
                                        <p:attrNameLst>
                                          <p:attrName>ppt_h</p:attrName>
                                        </p:attrNameLst>
                                      </p:cBhvr>
                                      <p:tavLst>
                                        <p:tav tm="0">
                                          <p:val>
                                            <p:fltVal val="0"/>
                                          </p:val>
                                        </p:tav>
                                        <p:tav tm="100000">
                                          <p:val>
                                            <p:strVal val="#ppt_h"/>
                                          </p:val>
                                        </p:tav>
                                      </p:tavLst>
                                    </p:anim>
                                    <p:anim calcmode="lin" valueType="num">
                                      <p:cBhvr>
                                        <p:cTn id="43" dur="1000" fill="hold"/>
                                        <p:tgtEl>
                                          <p:spTgt spid="108552"/>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0855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5" presetClass="entr" presetSubtype="0" fill="hold" grpId="0" nodeType="clickEffect">
                                  <p:stCondLst>
                                    <p:cond delay="0"/>
                                  </p:stCondLst>
                                  <p:childTnLst>
                                    <p:set>
                                      <p:cBhvr>
                                        <p:cTn id="48" dur="1" fill="hold">
                                          <p:stCondLst>
                                            <p:cond delay="0"/>
                                          </p:stCondLst>
                                        </p:cTn>
                                        <p:tgtEl>
                                          <p:spTgt spid="108551"/>
                                        </p:tgtEl>
                                        <p:attrNameLst>
                                          <p:attrName>style.visibility</p:attrName>
                                        </p:attrNameLst>
                                      </p:cBhvr>
                                      <p:to>
                                        <p:strVal val="visible"/>
                                      </p:to>
                                    </p:set>
                                    <p:anim calcmode="lin" valueType="num">
                                      <p:cBhvr>
                                        <p:cTn id="49" dur="1000" fill="hold"/>
                                        <p:tgtEl>
                                          <p:spTgt spid="108551"/>
                                        </p:tgtEl>
                                        <p:attrNameLst>
                                          <p:attrName>ppt_w</p:attrName>
                                        </p:attrNameLst>
                                      </p:cBhvr>
                                      <p:tavLst>
                                        <p:tav tm="0">
                                          <p:val>
                                            <p:fltVal val="0"/>
                                          </p:val>
                                        </p:tav>
                                        <p:tav tm="100000">
                                          <p:val>
                                            <p:strVal val="#ppt_w"/>
                                          </p:val>
                                        </p:tav>
                                      </p:tavLst>
                                    </p:anim>
                                    <p:anim calcmode="lin" valueType="num">
                                      <p:cBhvr>
                                        <p:cTn id="50" dur="1000" fill="hold"/>
                                        <p:tgtEl>
                                          <p:spTgt spid="108551"/>
                                        </p:tgtEl>
                                        <p:attrNameLst>
                                          <p:attrName>ppt_h</p:attrName>
                                        </p:attrNameLst>
                                      </p:cBhvr>
                                      <p:tavLst>
                                        <p:tav tm="0">
                                          <p:val>
                                            <p:fltVal val="0"/>
                                          </p:val>
                                        </p:tav>
                                        <p:tav tm="100000">
                                          <p:val>
                                            <p:strVal val="#ppt_h"/>
                                          </p:val>
                                        </p:tav>
                                      </p:tavLst>
                                    </p:anim>
                                    <p:anim calcmode="lin" valueType="num">
                                      <p:cBhvr>
                                        <p:cTn id="51" dur="1000" fill="hold"/>
                                        <p:tgtEl>
                                          <p:spTgt spid="108551"/>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10855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animBg="1" autoUpdateAnimBg="0"/>
      <p:bldP spid="108548" grpId="0" autoUpdateAnimBg="0"/>
      <p:bldP spid="108549" grpId="0" autoUpdateAnimBg="0"/>
      <p:bldP spid="108550" grpId="0" autoUpdateAnimBg="0"/>
      <p:bldP spid="108551" grpId="0" autoUpdateAnimBg="0"/>
      <p:bldP spid="108552" grpId="0" autoUpdateAnimBg="0"/>
      <p:bldP spid="108553" grpId="0" animBg="1" autoUpdateAnimBg="0"/>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Text Box 14"/>
          <p:cNvSpPr txBox="1">
            <a:spLocks noChangeArrowheads="1"/>
          </p:cNvSpPr>
          <p:nvPr/>
        </p:nvSpPr>
        <p:spPr bwMode="auto">
          <a:xfrm>
            <a:off x="8297863" y="-142875"/>
            <a:ext cx="852487"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477</a:t>
            </a:r>
          </a:p>
        </p:txBody>
      </p:sp>
      <p:sp>
        <p:nvSpPr>
          <p:cNvPr id="232450" name="Text Box 17"/>
          <p:cNvSpPr txBox="1">
            <a:spLocks noChangeArrowheads="1"/>
          </p:cNvSpPr>
          <p:nvPr/>
        </p:nvSpPr>
        <p:spPr bwMode="auto">
          <a:xfrm>
            <a:off x="228600" y="1428750"/>
            <a:ext cx="4800600" cy="2754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58775" indent="-358775"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58775" marR="0" lvl="0" indent="-358775" algn="l" defTabSz="914400" rtl="0" eaLnBrk="1" fontAlgn="base" latinLnBrk="0" hangingPunct="1">
              <a:lnSpc>
                <a:spcPct val="100000"/>
              </a:lnSpc>
              <a:spcBef>
                <a:spcPts val="238"/>
              </a:spcBef>
              <a:spcAft>
                <a:spcPct val="0"/>
              </a:spcAft>
              <a:buClrTx/>
              <a:buSzTx/>
              <a:buFontTx/>
              <a:buNone/>
              <a:tabLst/>
              <a:defRPr/>
            </a:pPr>
            <a:r>
              <a:rPr kumimoji="0" lang="en-US" sz="2400" b="1" i="0" u="none" strike="noStrike" kern="1200" cap="none" spc="0" normalizeH="0" baseline="0" noProof="0" dirty="0">
                <a:ln>
                  <a:noFill/>
                </a:ln>
                <a:solidFill>
                  <a:srgbClr val="660066"/>
                </a:solidFill>
                <a:effectLst/>
                <a:uLnTx/>
                <a:uFillTx/>
                <a:latin typeface="Arial" charset="0"/>
                <a:ea typeface="ＭＳ Ｐゴシック" charset="0"/>
              </a:rPr>
              <a:t>FULFILLED</a:t>
            </a:r>
          </a:p>
          <a:p>
            <a:pPr marL="358775" marR="0" lvl="0" indent="-358775" algn="l" defTabSz="914400" rtl="0" eaLnBrk="1" fontAlgn="base" latinLnBrk="0" hangingPunct="1">
              <a:lnSpc>
                <a:spcPct val="100000"/>
              </a:lnSpc>
              <a:spcBef>
                <a:spcPts val="238"/>
              </a:spcBef>
              <a:spcAft>
                <a:spcPct val="0"/>
              </a:spcAft>
              <a:buClrTx/>
              <a:buSzTx/>
              <a:buFontTx/>
              <a:buChar char="•"/>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Indwelling of the Holy Spirit</a:t>
            </a:r>
            <a:b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b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(Jer. 31:33 with Ezek. 36:27)</a:t>
            </a:r>
          </a:p>
          <a:p>
            <a:pPr marL="358775" marR="0" lvl="0" indent="-358775" algn="l" defTabSz="914400" rtl="0" eaLnBrk="1" fontAlgn="base" latinLnBrk="0" hangingPunct="1">
              <a:lnSpc>
                <a:spcPct val="100000"/>
              </a:lnSpc>
              <a:spcBef>
                <a:spcPts val="238"/>
              </a:spcBef>
              <a:spcAft>
                <a:spcPct val="0"/>
              </a:spcAft>
              <a:buClrTx/>
              <a:buSzTx/>
              <a:buFontTx/>
              <a:buChar char="•"/>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New nature, heart &amp; mind</a:t>
            </a:r>
            <a:b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b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(Jer. 31:33; Isa. 59:21)</a:t>
            </a:r>
          </a:p>
          <a:p>
            <a:pPr marL="358775" marR="0" lvl="0" indent="-358775" algn="l" defTabSz="914400" rtl="0" eaLnBrk="1" fontAlgn="base" latinLnBrk="0" hangingPunct="1">
              <a:lnSpc>
                <a:spcPct val="100000"/>
              </a:lnSpc>
              <a:spcBef>
                <a:spcPts val="238"/>
              </a:spcBef>
              <a:spcAft>
                <a:spcPct val="0"/>
              </a:spcAft>
              <a:buClrTx/>
              <a:buSzTx/>
              <a:buFontTx/>
              <a:buChar char="•"/>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Forgiveness of sins</a:t>
            </a:r>
            <a:b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b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(Jer. 31:34b)</a:t>
            </a:r>
          </a:p>
        </p:txBody>
      </p:sp>
      <p:sp>
        <p:nvSpPr>
          <p:cNvPr id="232451" name="Text Box 18"/>
          <p:cNvSpPr txBox="1">
            <a:spLocks noChangeArrowheads="1"/>
          </p:cNvSpPr>
          <p:nvPr/>
        </p:nvSpPr>
        <p:spPr bwMode="auto">
          <a:xfrm>
            <a:off x="228600" y="4429125"/>
            <a:ext cx="4652963" cy="199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58775" indent="-358775"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58775" marR="0" lvl="0" indent="-358775" algn="l" defTabSz="914400" rtl="0" eaLnBrk="1" fontAlgn="base" latinLnBrk="0" hangingPunct="1">
              <a:lnSpc>
                <a:spcPct val="100000"/>
              </a:lnSpc>
              <a:spcBef>
                <a:spcPts val="238"/>
              </a:spcBef>
              <a:spcAft>
                <a:spcPct val="0"/>
              </a:spcAft>
              <a:buClrTx/>
              <a:buSzTx/>
              <a:buFontTx/>
              <a:buNone/>
              <a:tabLst/>
              <a:defRPr/>
            </a:pPr>
            <a:r>
              <a:rPr kumimoji="0" lang="en-US" sz="2400" b="1" i="0" u="none" strike="noStrike" kern="1200" cap="none" spc="0" normalizeH="0" baseline="0" noProof="0">
                <a:ln>
                  <a:noFill/>
                </a:ln>
                <a:solidFill>
                  <a:srgbClr val="660066"/>
                </a:solidFill>
                <a:effectLst/>
                <a:uLnTx/>
                <a:uFillTx/>
                <a:latin typeface="Arial" charset="0"/>
                <a:ea typeface="ＭＳ Ｐゴシック" charset="0"/>
              </a:rPr>
              <a:t>NOT YET FULFILLED</a:t>
            </a:r>
          </a:p>
          <a:p>
            <a:pPr marL="358775" marR="0" lvl="0" indent="-358775" algn="l" defTabSz="914400" rtl="0" eaLnBrk="1" fontAlgn="base" latinLnBrk="0" hangingPunct="1">
              <a:lnSpc>
                <a:spcPct val="100000"/>
              </a:lnSpc>
              <a:spcBef>
                <a:spcPts val="238"/>
              </a:spcBef>
              <a:spcAft>
                <a:spcPct val="0"/>
              </a:spcAft>
              <a:buClrTx/>
              <a:buSzTx/>
              <a:buFontTx/>
              <a:buChar char="•"/>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Everyone will know the Lord</a:t>
            </a:r>
            <a:br>
              <a:rPr kumimoji="0" lang="en-US" sz="2400" b="1" i="0" u="none" strike="noStrike" kern="1200" cap="none" spc="0" normalizeH="0" baseline="0" noProof="0">
                <a:ln>
                  <a:noFill/>
                </a:ln>
                <a:solidFill>
                  <a:prstClr val="black"/>
                </a:solidFill>
                <a:effectLst/>
                <a:uLnTx/>
                <a:uFillTx/>
                <a:latin typeface="Arial" charset="0"/>
                <a:ea typeface="ＭＳ Ｐゴシック" charset="0"/>
              </a:rPr>
            </a:b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(Jer. 31:34a)</a:t>
            </a:r>
          </a:p>
          <a:p>
            <a:pPr marL="358775" marR="0" lvl="0" indent="-358775" algn="l" defTabSz="914400" rtl="0" eaLnBrk="1" fontAlgn="base" latinLnBrk="0" hangingPunct="1">
              <a:lnSpc>
                <a:spcPct val="100000"/>
              </a:lnSpc>
              <a:spcBef>
                <a:spcPts val="238"/>
              </a:spcBef>
              <a:spcAft>
                <a:spcPct val="0"/>
              </a:spcAft>
              <a:buClrTx/>
              <a:buSzTx/>
              <a:buFontTx/>
              <a:buChar char="•"/>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Israel and Judah will be reunited (Jer. 31:31)</a:t>
            </a:r>
          </a:p>
        </p:txBody>
      </p:sp>
      <p:sp>
        <p:nvSpPr>
          <p:cNvPr id="232452" name="Title 6"/>
          <p:cNvSpPr>
            <a:spLocks noGrp="1"/>
          </p:cNvSpPr>
          <p:nvPr>
            <p:ph type="title"/>
          </p:nvPr>
        </p:nvSpPr>
        <p:spPr/>
        <p:txBody>
          <a:bodyPr/>
          <a:lstStyle/>
          <a:p>
            <a:r>
              <a:rPr lang="en-US" sz="4000" b="1">
                <a:solidFill>
                  <a:schemeClr val="tx1"/>
                </a:solidFill>
                <a:latin typeface="Arial" charset="0"/>
                <a:ea typeface="ＭＳ Ｐゴシック" charset="0"/>
                <a:cs typeface="Arial" charset="0"/>
              </a:rPr>
              <a:t>Provisions</a:t>
            </a:r>
          </a:p>
        </p:txBody>
      </p:sp>
      <p:pic>
        <p:nvPicPr>
          <p:cNvPr id="10241" name="Picture 1"/>
          <p:cNvPicPr>
            <a:picLocks noChangeAspect="1" noChangeArrowheads="1"/>
          </p:cNvPicPr>
          <p:nvPr/>
        </p:nvPicPr>
        <p:blipFill>
          <a:blip r:embed="rId3"/>
          <a:srcRect/>
          <a:stretch>
            <a:fillRect/>
          </a:stretch>
        </p:blipFill>
        <p:spPr bwMode="auto">
          <a:xfrm>
            <a:off x="5094288" y="1524000"/>
            <a:ext cx="3821112" cy="4572000"/>
          </a:xfrm>
          <a:prstGeom prst="rect">
            <a:avLst/>
          </a:prstGeom>
          <a:noFill/>
          <a:ln w="101600">
            <a:solidFill>
              <a:schemeClr val="bg2">
                <a:lumMod val="90000"/>
              </a:schemeClr>
            </a:solidFill>
            <a:miter lim="800000"/>
            <a:headEnd/>
            <a:tailEnd/>
          </a:ln>
        </p:spPr>
      </p:pic>
    </p:spTree>
    <p:extLst>
      <p:ext uri="{BB962C8B-B14F-4D97-AF65-F5344CB8AC3E}">
        <p14:creationId xmlns:p14="http://schemas.microsoft.com/office/powerpoint/2010/main" val="173344746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2"/>
          <p:cNvSpPr>
            <a:spLocks noGrp="1" noChangeArrowheads="1"/>
          </p:cNvSpPr>
          <p:nvPr>
            <p:ph type="title"/>
          </p:nvPr>
        </p:nvSpPr>
        <p:spPr/>
        <p:txBody>
          <a:bodyPr/>
          <a:lstStyle/>
          <a:p>
            <a:r>
              <a:rPr lang="en-US" sz="4000" b="1">
                <a:solidFill>
                  <a:schemeClr val="tx1"/>
                </a:solidFill>
                <a:latin typeface="Arial" charset="0"/>
                <a:ea typeface="ＭＳ Ｐゴシック" charset="0"/>
                <a:cs typeface="Arial" charset="0"/>
              </a:rPr>
              <a:t>Views on the Time of Fulfillment</a:t>
            </a:r>
            <a:endParaRPr lang="en-US" sz="3600" b="1">
              <a:solidFill>
                <a:schemeClr val="tx1"/>
              </a:solidFill>
              <a:latin typeface="Arial" charset="0"/>
              <a:ea typeface="ＭＳ Ｐゴシック" charset="0"/>
              <a:cs typeface="Arial" charset="0"/>
            </a:endParaRPr>
          </a:p>
        </p:txBody>
      </p:sp>
      <p:sp>
        <p:nvSpPr>
          <p:cNvPr id="234498" name="Text Box 17"/>
          <p:cNvSpPr txBox="1">
            <a:spLocks noChangeArrowheads="1"/>
          </p:cNvSpPr>
          <p:nvPr/>
        </p:nvSpPr>
        <p:spPr bwMode="auto">
          <a:xfrm>
            <a:off x="228600" y="2819400"/>
            <a:ext cx="78279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sng" strike="noStrike" kern="1200" cap="none" spc="0" normalizeH="0" baseline="0" noProof="0">
                <a:ln>
                  <a:noFill/>
                </a:ln>
                <a:solidFill>
                  <a:srgbClr val="660066"/>
                </a:solidFill>
                <a:effectLst/>
                <a:uLnTx/>
                <a:uFillTx/>
                <a:latin typeface="Arial" charset="0"/>
                <a:ea typeface="ＭＳ Ｐゴシック" charset="0"/>
              </a:rPr>
              <a:t>1. Partial Fulfillment in the present church age </a:t>
            </a:r>
          </a:p>
        </p:txBody>
      </p:sp>
      <p:sp>
        <p:nvSpPr>
          <p:cNvPr id="234499" name="Text Box 17"/>
          <p:cNvSpPr txBox="1">
            <a:spLocks noChangeArrowheads="1"/>
          </p:cNvSpPr>
          <p:nvPr/>
        </p:nvSpPr>
        <p:spPr bwMode="auto">
          <a:xfrm>
            <a:off x="228600" y="5786438"/>
            <a:ext cx="80010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sng" strike="noStrike" kern="1200" cap="none" spc="0" normalizeH="0" baseline="0" noProof="0">
                <a:ln>
                  <a:noFill/>
                </a:ln>
                <a:solidFill>
                  <a:srgbClr val="660066"/>
                </a:solidFill>
                <a:effectLst/>
                <a:uLnTx/>
                <a:uFillTx/>
                <a:latin typeface="Arial" charset="0"/>
                <a:ea typeface="ＭＳ Ｐゴシック" charset="0"/>
              </a:rPr>
              <a:t>2. Complete fulfillment after the return of Christ </a:t>
            </a:r>
          </a:p>
        </p:txBody>
      </p:sp>
      <p:sp>
        <p:nvSpPr>
          <p:cNvPr id="234500" name="Text Box 17"/>
          <p:cNvSpPr txBox="1">
            <a:spLocks noChangeArrowheads="1"/>
          </p:cNvSpPr>
          <p:nvPr/>
        </p:nvSpPr>
        <p:spPr bwMode="auto">
          <a:xfrm>
            <a:off x="657225" y="3354388"/>
            <a:ext cx="7953375" cy="2308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457200" marR="0" lvl="0" indent="-457200" algn="l" defTabSz="914400" rtl="0" eaLnBrk="1" fontAlgn="base" latinLnBrk="0" hangingPunct="1">
              <a:lnSpc>
                <a:spcPct val="100000"/>
              </a:lnSpc>
              <a:spcBef>
                <a:spcPct val="50000"/>
              </a:spcBef>
              <a:spcAft>
                <a:spcPct val="0"/>
              </a:spcAft>
              <a:buClrTx/>
              <a:buSzTx/>
              <a:buFont typeface="Georgia" charset="0"/>
              <a:buAutoNum type="alphaLcPeriod"/>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Only one New Covenant for Israel (Darby)</a:t>
            </a:r>
          </a:p>
          <a:p>
            <a:pPr marL="457200" marR="0" lvl="0" indent="-457200" algn="l" defTabSz="914400" rtl="0" eaLnBrk="1" fontAlgn="base" latinLnBrk="0" hangingPunct="1">
              <a:lnSpc>
                <a:spcPct val="100000"/>
              </a:lnSpc>
              <a:spcBef>
                <a:spcPct val="50000"/>
              </a:spcBef>
              <a:spcAft>
                <a:spcPct val="0"/>
              </a:spcAft>
              <a:buClrTx/>
              <a:buSzTx/>
              <a:buFont typeface="Georgia" charset="0"/>
              <a:buAutoNum type="alphaLcPeriod"/>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Two New Covenants: one for Israel and one for the church (Chafer)</a:t>
            </a:r>
          </a:p>
          <a:p>
            <a:pPr marL="457200" marR="0" lvl="0" indent="-457200" algn="l" defTabSz="914400" rtl="0" eaLnBrk="1" fontAlgn="base" latinLnBrk="0" hangingPunct="1">
              <a:lnSpc>
                <a:spcPct val="100000"/>
              </a:lnSpc>
              <a:spcBef>
                <a:spcPct val="50000"/>
              </a:spcBef>
              <a:spcAft>
                <a:spcPct val="0"/>
              </a:spcAft>
              <a:buClrTx/>
              <a:buSzTx/>
              <a:buFont typeface="Georgia" charset="0"/>
              <a:buAutoNum type="alphaLcPeriod"/>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One New Covenant with a two fold- application: primarily to Israel, secondarily to the Church</a:t>
            </a:r>
          </a:p>
        </p:txBody>
      </p:sp>
      <p:sp>
        <p:nvSpPr>
          <p:cNvPr id="234501" name="Text Box 17"/>
          <p:cNvSpPr txBox="1">
            <a:spLocks noChangeArrowheads="1"/>
          </p:cNvSpPr>
          <p:nvPr/>
        </p:nvSpPr>
        <p:spPr bwMode="auto">
          <a:xfrm>
            <a:off x="0" y="1447800"/>
            <a:ext cx="883920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0"/>
              </a:rPr>
              <a:t>	Amillennialists often say all of the provisions of the New Covenant are being realized now in the church which they consider the </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rPr>
              <a:t>new Israel.</a:t>
            </a:r>
            <a:r>
              <a:rPr kumimoji="0" lang="mr-IN" altLang="ja-JP" sz="2400" b="1" i="0" u="none" strike="noStrike" kern="1200" cap="none" spc="0" normalizeH="0" baseline="0" noProof="0" dirty="0">
                <a:ln>
                  <a:noFill/>
                </a:ln>
                <a:solidFill>
                  <a:prstClr val="black"/>
                </a:solidFill>
                <a:effectLst/>
                <a:uLnTx/>
                <a:uFillTx/>
                <a:latin typeface="Arial" charset="0"/>
                <a:ea typeface="ＭＳ Ｐゴシック" charset="0"/>
              </a:rPr>
              <a:t>"</a:t>
            </a:r>
            <a:r>
              <a:rPr kumimoji="0" lang="en-US" altLang="ja-JP" sz="2400" b="1" i="0" u="none" strike="noStrike" kern="1200" cap="none" spc="0" normalizeH="0" baseline="0" noProof="0" dirty="0">
                <a:ln>
                  <a:noFill/>
                </a:ln>
                <a:solidFill>
                  <a:prstClr val="black"/>
                </a:solidFill>
                <a:effectLst/>
                <a:uLnTx/>
                <a:uFillTx/>
                <a:latin typeface="Arial" charset="0"/>
                <a:ea typeface="ＭＳ Ｐゴシック" charset="0"/>
              </a:rPr>
              <a:t>  But are they?</a:t>
            </a:r>
            <a:endParaRPr kumimoji="0" lang="en-US" sz="2400" b="1" i="0" u="none" strike="noStrike" kern="1200" cap="none" spc="0" normalizeH="0" baseline="0" noProof="0" dirty="0">
              <a:ln>
                <a:noFill/>
              </a:ln>
              <a:solidFill>
                <a:prstClr val="black"/>
              </a:solidFill>
              <a:effectLst/>
              <a:uLnTx/>
              <a:uFillTx/>
              <a:latin typeface="Arial" charset="0"/>
              <a:ea typeface="ＭＳ Ｐゴシック" charset="0"/>
            </a:endParaRPr>
          </a:p>
        </p:txBody>
      </p:sp>
      <p:pic>
        <p:nvPicPr>
          <p:cNvPr id="23450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91400" y="5783263"/>
            <a:ext cx="1624013" cy="1074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4503" name="Text Box 4"/>
          <p:cNvSpPr txBox="1">
            <a:spLocks noChangeArrowheads="1"/>
          </p:cNvSpPr>
          <p:nvPr/>
        </p:nvSpPr>
        <p:spPr bwMode="auto">
          <a:xfrm>
            <a:off x="8359775" y="201613"/>
            <a:ext cx="6985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477</a:t>
            </a:r>
          </a:p>
        </p:txBody>
      </p:sp>
    </p:spTree>
    <p:extLst>
      <p:ext uri="{BB962C8B-B14F-4D97-AF65-F5344CB8AC3E}">
        <p14:creationId xmlns:p14="http://schemas.microsoft.com/office/powerpoint/2010/main" val="921786508"/>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2"/>
          <p:cNvSpPr>
            <a:spLocks noGrp="1" noChangeArrowheads="1"/>
          </p:cNvSpPr>
          <p:nvPr>
            <p:ph type="title"/>
          </p:nvPr>
        </p:nvSpPr>
        <p:spPr/>
        <p:txBody>
          <a:bodyPr/>
          <a:lstStyle/>
          <a:p>
            <a:r>
              <a:rPr lang="en-US" sz="3600" b="1">
                <a:solidFill>
                  <a:schemeClr val="tx1"/>
                </a:solidFill>
                <a:latin typeface="Arial" charset="0"/>
                <a:ea typeface="ＭＳ Ｐゴシック" charset="0"/>
                <a:cs typeface="Arial" charset="0"/>
              </a:rPr>
              <a:t>Views on the New Covenant</a:t>
            </a:r>
            <a:endParaRPr lang="en-US" b="1">
              <a:solidFill>
                <a:schemeClr val="tx1"/>
              </a:solidFill>
              <a:latin typeface="Arial" charset="0"/>
              <a:ea typeface="ＭＳ Ｐゴシック" charset="0"/>
              <a:cs typeface="Arial" charset="0"/>
            </a:endParaRPr>
          </a:p>
        </p:txBody>
      </p:sp>
      <p:sp>
        <p:nvSpPr>
          <p:cNvPr id="236546" name="Text Box 12"/>
          <p:cNvSpPr txBox="1">
            <a:spLocks noChangeArrowheads="1"/>
          </p:cNvSpPr>
          <p:nvPr/>
        </p:nvSpPr>
        <p:spPr bwMode="auto">
          <a:xfrm>
            <a:off x="8358188" y="130175"/>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490</a:t>
            </a:r>
          </a:p>
        </p:txBody>
      </p:sp>
      <p:graphicFrame>
        <p:nvGraphicFramePr>
          <p:cNvPr id="45125" name="Group 69"/>
          <p:cNvGraphicFramePr>
            <a:graphicFrameLocks noGrp="1"/>
          </p:cNvGraphicFramePr>
          <p:nvPr/>
        </p:nvGraphicFramePr>
        <p:xfrm>
          <a:off x="152400" y="1371600"/>
          <a:ext cx="8839201" cy="4922838"/>
        </p:xfrm>
        <a:graphic>
          <a:graphicData uri="http://schemas.openxmlformats.org/drawingml/2006/table">
            <a:tbl>
              <a:tblPr/>
              <a:tblGrid>
                <a:gridCol w="1378591">
                  <a:extLst>
                    <a:ext uri="{9D8B030D-6E8A-4147-A177-3AD203B41FA5}">
                      <a16:colId xmlns:a16="http://schemas.microsoft.com/office/drawing/2014/main" val="20000"/>
                    </a:ext>
                  </a:extLst>
                </a:gridCol>
                <a:gridCol w="2189527">
                  <a:extLst>
                    <a:ext uri="{9D8B030D-6E8A-4147-A177-3AD203B41FA5}">
                      <a16:colId xmlns:a16="http://schemas.microsoft.com/office/drawing/2014/main" val="20001"/>
                    </a:ext>
                  </a:extLst>
                </a:gridCol>
                <a:gridCol w="1297498">
                  <a:extLst>
                    <a:ext uri="{9D8B030D-6E8A-4147-A177-3AD203B41FA5}">
                      <a16:colId xmlns:a16="http://schemas.microsoft.com/office/drawing/2014/main" val="20002"/>
                    </a:ext>
                  </a:extLst>
                </a:gridCol>
                <a:gridCol w="3973585">
                  <a:extLst>
                    <a:ext uri="{9D8B030D-6E8A-4147-A177-3AD203B41FA5}">
                      <a16:colId xmlns:a16="http://schemas.microsoft.com/office/drawing/2014/main" val="20003"/>
                    </a:ext>
                  </a:extLst>
                </a:gridCol>
              </a:tblGrid>
              <a:tr h="46040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400" b="1" i="0" u="none" strike="noStrike" cap="none" normalizeH="0" baseline="0" dirty="0">
                          <a:ln>
                            <a:noFill/>
                          </a:ln>
                          <a:solidFill>
                            <a:schemeClr val="bg1"/>
                          </a:solidFill>
                          <a:effectLst/>
                          <a:latin typeface="Arial"/>
                          <a:cs typeface="Arial"/>
                        </a:rPr>
                        <a:t>View </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400" b="1" i="0" u="none" strike="noStrike" cap="none" normalizeH="0" baseline="0">
                          <a:ln>
                            <a:noFill/>
                          </a:ln>
                          <a:solidFill>
                            <a:schemeClr val="bg1"/>
                          </a:solidFill>
                          <a:effectLst/>
                          <a:latin typeface="Arial"/>
                          <a:cs typeface="Arial"/>
                        </a:rPr>
                        <a:t>Explanation</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400" b="1" i="0" u="none" strike="noStrike" cap="none" normalizeH="0" baseline="0">
                          <a:ln>
                            <a:noFill/>
                          </a:ln>
                          <a:solidFill>
                            <a:schemeClr val="bg1"/>
                          </a:solidFill>
                          <a:effectLst/>
                          <a:latin typeface="Arial"/>
                          <a:cs typeface="Arial"/>
                        </a:rPr>
                        <a:t>Group</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400" b="1" i="0" u="none" strike="noStrike" cap="none" normalizeH="0" baseline="0" dirty="0">
                          <a:ln>
                            <a:noFill/>
                          </a:ln>
                          <a:solidFill>
                            <a:schemeClr val="bg1"/>
                          </a:solidFill>
                          <a:effectLst/>
                          <a:latin typeface="Arial"/>
                          <a:cs typeface="Arial"/>
                        </a:rPr>
                        <a:t>Problems</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extLst>
                  <a:ext uri="{0D108BD9-81ED-4DB2-BD59-A6C34878D82A}">
                    <a16:rowId xmlns:a16="http://schemas.microsoft.com/office/drawing/2014/main" val="10000"/>
                  </a:ext>
                </a:extLst>
              </a:tr>
              <a:tr h="2834742">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800" b="1" i="0" u="none" strike="noStrike" cap="none" normalizeH="0" baseline="0" dirty="0">
                          <a:ln>
                            <a:noFill/>
                          </a:ln>
                          <a:solidFill>
                            <a:schemeClr val="tx1"/>
                          </a:solidFill>
                          <a:effectLst/>
                          <a:latin typeface="Arial"/>
                          <a:cs typeface="Arial"/>
                        </a:rPr>
                        <a:t>Restated Mosaic</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800" b="1" i="0" u="none" strike="noStrike" cap="none" normalizeH="0" baseline="0" dirty="0">
                          <a:ln>
                            <a:noFill/>
                          </a:ln>
                          <a:solidFill>
                            <a:schemeClr val="tx1"/>
                          </a:solidFill>
                          <a:effectLst/>
                          <a:latin typeface="Arial"/>
                          <a:cs typeface="Arial"/>
                        </a:rPr>
                        <a:t>There is no new Covenant</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800" b="1" i="0" u="none" strike="noStrike" cap="none" normalizeH="0" baseline="0">
                          <a:ln>
                            <a:noFill/>
                          </a:ln>
                          <a:solidFill>
                            <a:schemeClr val="tx1"/>
                          </a:solidFill>
                          <a:effectLst/>
                          <a:latin typeface="Arial"/>
                          <a:cs typeface="Arial"/>
                        </a:rPr>
                        <a:t>Critical</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OC/NC distinction in text ignored</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OC=conditional, </a:t>
                      </a:r>
                      <a:br>
                        <a:rPr kumimoji="0" lang="en-US" sz="1800" b="1" i="0" u="none" strike="noStrike" cap="none" normalizeH="0" baseline="0" dirty="0">
                          <a:ln>
                            <a:noFill/>
                          </a:ln>
                          <a:solidFill>
                            <a:schemeClr val="tx1"/>
                          </a:solidFill>
                          <a:effectLst/>
                          <a:latin typeface="Arial"/>
                          <a:cs typeface="Arial"/>
                        </a:rPr>
                      </a:br>
                      <a:r>
                        <a:rPr kumimoji="0" lang="en-US" sz="1800" b="1" i="0" u="none" strike="noStrike" cap="none" normalizeH="0" baseline="0" dirty="0">
                          <a:ln>
                            <a:noFill/>
                          </a:ln>
                          <a:solidFill>
                            <a:schemeClr val="tx1"/>
                          </a:solidFill>
                          <a:effectLst/>
                          <a:latin typeface="Arial"/>
                          <a:cs typeface="Arial"/>
                        </a:rPr>
                        <a:t>  NC= unconditional</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OC=temporal, NC=eternal</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OC=external, NC=internal</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OC=no enablement, NC=enablement</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NC=peace, prosperity, sanctuary and Spirit </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27691">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800" b="1" i="0" u="none" strike="noStrike" cap="none" normalizeH="0" baseline="0">
                          <a:ln>
                            <a:noFill/>
                          </a:ln>
                          <a:solidFill>
                            <a:schemeClr val="tx1"/>
                          </a:solidFill>
                          <a:effectLst/>
                          <a:latin typeface="Arial"/>
                          <a:cs typeface="Arial"/>
                        </a:rPr>
                        <a:t>Church Alone</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800" b="1" i="0" u="none" strike="noStrike" cap="none" normalizeH="0" baseline="0">
                          <a:ln>
                            <a:noFill/>
                          </a:ln>
                          <a:solidFill>
                            <a:schemeClr val="tx1"/>
                          </a:solidFill>
                          <a:effectLst/>
                          <a:latin typeface="Arial"/>
                          <a:cs typeface="Arial"/>
                        </a:rPr>
                        <a:t>No Israel Participation</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800" b="1" i="0" u="none" strike="noStrike" cap="none" normalizeH="0" baseline="0" dirty="0" err="1">
                          <a:ln>
                            <a:noFill/>
                          </a:ln>
                          <a:solidFill>
                            <a:schemeClr val="tx1"/>
                          </a:solidFill>
                          <a:effectLst/>
                          <a:latin typeface="Arial"/>
                          <a:cs typeface="Arial"/>
                        </a:rPr>
                        <a:t>Amil</a:t>
                      </a:r>
                      <a:r>
                        <a:rPr kumimoji="0" lang="en-US" sz="1800" b="1" i="0" u="none" strike="noStrike" cap="none" normalizeH="0" baseline="0" dirty="0">
                          <a:ln>
                            <a:noFill/>
                          </a:ln>
                          <a:solidFill>
                            <a:schemeClr val="tx1"/>
                          </a:solidFill>
                          <a:effectLst/>
                          <a:latin typeface="Arial"/>
                          <a:cs typeface="Arial"/>
                        </a:rPr>
                        <a:t> / </a:t>
                      </a:r>
                      <a:r>
                        <a:rPr kumimoji="0" lang="en-US" sz="1800" b="1" i="0" u="none" strike="noStrike" cap="none" normalizeH="0" baseline="0" dirty="0" err="1">
                          <a:ln>
                            <a:noFill/>
                          </a:ln>
                          <a:solidFill>
                            <a:schemeClr val="tx1"/>
                          </a:solidFill>
                          <a:effectLst/>
                          <a:latin typeface="Arial"/>
                          <a:cs typeface="Arial"/>
                        </a:rPr>
                        <a:t>Postmil</a:t>
                      </a:r>
                      <a:endParaRPr kumimoji="0" lang="en-US" sz="1800" b="1" i="0" u="none" strike="noStrike" cap="none" normalizeH="0" baseline="0" dirty="0">
                        <a:ln>
                          <a:noFill/>
                        </a:ln>
                        <a:solidFill>
                          <a:schemeClr val="tx1"/>
                        </a:solidFill>
                        <a:effectLst/>
                        <a:latin typeface="Arial"/>
                        <a:cs typeface="Arial"/>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Ignores OT data - Israel =Church</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NC introduced not equal to fulfilled to Israel</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Present need to know YHWH</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800" b="1" i="0" u="none" strike="noStrike" cap="none" normalizeH="0" baseline="0" dirty="0">
                          <a:ln>
                            <a:noFill/>
                          </a:ln>
                          <a:solidFill>
                            <a:schemeClr val="tx1"/>
                          </a:solidFill>
                          <a:effectLst/>
                          <a:latin typeface="Arial"/>
                          <a:cs typeface="Arial"/>
                        </a:rPr>
                        <a:t>AD 70 Jerusalem vs. Jer. 31:40</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19899120"/>
      </p:ext>
    </p:extLst>
  </p:cSld>
  <p:clrMapOvr>
    <a:masterClrMapping/>
  </p:clrMapOvr>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noChangeArrowheads="1"/>
          </p:cNvSpPr>
          <p:nvPr>
            <p:ph type="title" idx="4294967295"/>
          </p:nvPr>
        </p:nvSpPr>
        <p:spPr>
          <a:xfrm>
            <a:off x="466725" y="76200"/>
            <a:ext cx="8534400" cy="758825"/>
          </a:xfrm>
        </p:spPr>
        <p:txBody>
          <a:bodyPr/>
          <a:lstStyle/>
          <a:p>
            <a:r>
              <a:rPr lang="en-US" sz="3600" b="1">
                <a:solidFill>
                  <a:schemeClr val="tx1"/>
                </a:solidFill>
                <a:latin typeface="Arial" charset="0"/>
                <a:ea typeface="ＭＳ Ｐゴシック" charset="0"/>
                <a:cs typeface="Arial" charset="0"/>
              </a:rPr>
              <a:t>Views on the New Covenant (2)</a:t>
            </a:r>
            <a:endParaRPr lang="en-US" b="1">
              <a:solidFill>
                <a:schemeClr val="tx1"/>
              </a:solidFill>
              <a:latin typeface="Arial" charset="0"/>
              <a:ea typeface="ＭＳ Ｐゴシック" charset="0"/>
              <a:cs typeface="Arial" charset="0"/>
            </a:endParaRPr>
          </a:p>
        </p:txBody>
      </p:sp>
      <p:sp>
        <p:nvSpPr>
          <p:cNvPr id="238594" name="Text Box 12"/>
          <p:cNvSpPr txBox="1">
            <a:spLocks noChangeArrowheads="1"/>
          </p:cNvSpPr>
          <p:nvPr/>
        </p:nvSpPr>
        <p:spPr bwMode="auto">
          <a:xfrm>
            <a:off x="8415338" y="0"/>
            <a:ext cx="698500" cy="4619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charset="0"/>
                <a:ea typeface="ＭＳ Ｐゴシック" charset="0"/>
              </a:rPr>
              <a:t>490</a:t>
            </a:r>
          </a:p>
        </p:txBody>
      </p:sp>
      <p:graphicFrame>
        <p:nvGraphicFramePr>
          <p:cNvPr id="145459" name="Group 51"/>
          <p:cNvGraphicFramePr>
            <a:graphicFrameLocks noGrp="1"/>
          </p:cNvGraphicFramePr>
          <p:nvPr/>
        </p:nvGraphicFramePr>
        <p:xfrm>
          <a:off x="152400" y="982663"/>
          <a:ext cx="8839200" cy="5485001"/>
        </p:xfrm>
        <a:graphic>
          <a:graphicData uri="http://schemas.openxmlformats.org/drawingml/2006/table">
            <a:tbl>
              <a:tblPr/>
              <a:tblGrid>
                <a:gridCol w="1447800">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1741414">
                  <a:extLst>
                    <a:ext uri="{9D8B030D-6E8A-4147-A177-3AD203B41FA5}">
                      <a16:colId xmlns:a16="http://schemas.microsoft.com/office/drawing/2014/main" val="20002"/>
                    </a:ext>
                  </a:extLst>
                </a:gridCol>
                <a:gridCol w="3973586">
                  <a:extLst>
                    <a:ext uri="{9D8B030D-6E8A-4147-A177-3AD203B41FA5}">
                      <a16:colId xmlns:a16="http://schemas.microsoft.com/office/drawing/2014/main" val="20003"/>
                    </a:ext>
                  </a:extLst>
                </a:gridCol>
              </a:tblGrid>
              <a:tr h="43156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000" b="1" i="0" u="none" strike="noStrike" cap="none" normalizeH="0" baseline="0" dirty="0">
                          <a:ln>
                            <a:noFill/>
                          </a:ln>
                          <a:solidFill>
                            <a:schemeClr val="bg1"/>
                          </a:solidFill>
                          <a:effectLst/>
                          <a:latin typeface="Arial"/>
                          <a:cs typeface="Arial"/>
                        </a:rPr>
                        <a:t>View </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000" b="1" i="0" u="none" strike="noStrike" cap="none" normalizeH="0" baseline="0">
                          <a:ln>
                            <a:noFill/>
                          </a:ln>
                          <a:solidFill>
                            <a:schemeClr val="bg1"/>
                          </a:solidFill>
                          <a:effectLst/>
                          <a:latin typeface="Arial"/>
                          <a:cs typeface="Arial"/>
                        </a:rPr>
                        <a:t>Explanation</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000" b="1" i="0" u="none" strike="noStrike" cap="none" normalizeH="0" baseline="0">
                          <a:ln>
                            <a:noFill/>
                          </a:ln>
                          <a:solidFill>
                            <a:schemeClr val="bg1"/>
                          </a:solidFill>
                          <a:effectLst/>
                          <a:latin typeface="Arial"/>
                          <a:cs typeface="Arial"/>
                        </a:rPr>
                        <a:t>Group</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2000" b="1" i="0" u="none" strike="noStrike" cap="none" normalizeH="0" baseline="0" dirty="0">
                          <a:ln>
                            <a:noFill/>
                          </a:ln>
                          <a:solidFill>
                            <a:schemeClr val="bg1"/>
                          </a:solidFill>
                          <a:effectLst/>
                          <a:latin typeface="Arial"/>
                          <a:cs typeface="Arial"/>
                        </a:rPr>
                        <a:t>Problems</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extLst>
                  <a:ext uri="{0D108BD9-81ED-4DB2-BD59-A6C34878D82A}">
                    <a16:rowId xmlns:a16="http://schemas.microsoft.com/office/drawing/2014/main" val="10000"/>
                  </a:ext>
                </a:extLst>
              </a:tr>
              <a:tr h="150560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Israel Alone</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No Church Participation</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Misc/ Classical Dispensational</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Ignores NT Data</a:t>
                      </a:r>
                    </a:p>
                    <a:p>
                      <a:pPr marL="27463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
                        <a:tabLst/>
                      </a:pPr>
                      <a:r>
                        <a:rPr kumimoji="0" lang="en-US" sz="1600" b="1" i="0" u="none" strike="noStrike" cap="none" normalizeH="0" baseline="0" dirty="0">
                          <a:ln>
                            <a:noFill/>
                          </a:ln>
                          <a:solidFill>
                            <a:schemeClr val="tx1"/>
                          </a:solidFill>
                          <a:effectLst/>
                          <a:latin typeface="Arial"/>
                          <a:cs typeface="Arial"/>
                        </a:rPr>
                        <a:t>Christ</a:t>
                      </a:r>
                      <a:r>
                        <a:rPr kumimoji="0" lang="mr-IN" sz="1600" b="1" i="0" u="none" strike="noStrike" cap="none" normalizeH="0" baseline="0" dirty="0">
                          <a:ln>
                            <a:noFill/>
                          </a:ln>
                          <a:solidFill>
                            <a:schemeClr val="tx1"/>
                          </a:solidFill>
                          <a:effectLst/>
                          <a:latin typeface="Arial"/>
                          <a:cs typeface="Arial"/>
                        </a:rPr>
                        <a:t>'</a:t>
                      </a:r>
                      <a:r>
                        <a:rPr kumimoji="0" lang="en-US" sz="1600" b="1" i="0" u="none" strike="noStrike" cap="none" normalizeH="0" baseline="0" dirty="0">
                          <a:ln>
                            <a:noFill/>
                          </a:ln>
                          <a:solidFill>
                            <a:schemeClr val="tx1"/>
                          </a:solidFill>
                          <a:effectLst/>
                          <a:latin typeface="Arial"/>
                          <a:cs typeface="Arial"/>
                        </a:rPr>
                        <a:t>s Last Supper words</a:t>
                      </a:r>
                    </a:p>
                    <a:p>
                      <a:pPr marL="27463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
                        <a:tabLst/>
                      </a:pPr>
                      <a:r>
                        <a:rPr kumimoji="0" lang="en-US" sz="1600" b="1" i="0" u="none" strike="noStrike" cap="none" normalizeH="0" baseline="0" dirty="0">
                          <a:ln>
                            <a:noFill/>
                          </a:ln>
                          <a:solidFill>
                            <a:schemeClr val="tx1"/>
                          </a:solidFill>
                          <a:effectLst/>
                          <a:latin typeface="Arial"/>
                          <a:cs typeface="Arial"/>
                        </a:rPr>
                        <a:t>Paul</a:t>
                      </a:r>
                      <a:r>
                        <a:rPr kumimoji="0" lang="mr-IN" sz="1600" b="1" i="0" u="none" strike="noStrike" cap="none" normalizeH="0" baseline="0" dirty="0">
                          <a:ln>
                            <a:noFill/>
                          </a:ln>
                          <a:solidFill>
                            <a:schemeClr val="tx1"/>
                          </a:solidFill>
                          <a:effectLst/>
                          <a:latin typeface="Arial"/>
                          <a:cs typeface="Arial"/>
                        </a:rPr>
                        <a:t>'</a:t>
                      </a:r>
                      <a:r>
                        <a:rPr kumimoji="0" lang="en-US" sz="1600" b="1" i="0" u="none" strike="noStrike" cap="none" normalizeH="0" baseline="0" dirty="0">
                          <a:ln>
                            <a:noFill/>
                          </a:ln>
                          <a:solidFill>
                            <a:schemeClr val="tx1"/>
                          </a:solidFill>
                          <a:effectLst/>
                          <a:latin typeface="Arial"/>
                          <a:cs typeface="Arial"/>
                        </a:rPr>
                        <a:t>s statements in Romans</a:t>
                      </a:r>
                    </a:p>
                    <a:p>
                      <a:pPr marL="27463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
                        <a:tabLst/>
                      </a:pPr>
                      <a:r>
                        <a:rPr kumimoji="0" lang="en-US" sz="1600" b="1" i="0" u="none" strike="noStrike" cap="none" normalizeH="0" baseline="0" dirty="0">
                          <a:ln>
                            <a:noFill/>
                          </a:ln>
                          <a:solidFill>
                            <a:schemeClr val="tx1"/>
                          </a:solidFill>
                          <a:effectLst/>
                          <a:latin typeface="Arial"/>
                          <a:cs typeface="Arial"/>
                        </a:rPr>
                        <a:t>Hebrews application to Church</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Ignores present work of Spirit</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4943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a:ln>
                            <a:noFill/>
                          </a:ln>
                          <a:solidFill>
                            <a:schemeClr val="tx1"/>
                          </a:solidFill>
                          <a:effectLst/>
                          <a:latin typeface="Arial"/>
                          <a:cs typeface="Arial"/>
                        </a:rPr>
                        <a:t>Two New Covenants</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NC for Israel</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NC for Church</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Early 1900s Dispensational</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Same terminology for OT &amp; NT NCs</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Israel/Church distinction too sharp</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Basis of forgiveness is the same</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If 2NCs then there</a:t>
                      </a:r>
                      <a:r>
                        <a:rPr kumimoji="0" lang="mr-IN" sz="1600" b="1" i="0" u="none" strike="noStrike" cap="none" normalizeH="0" baseline="0" dirty="0">
                          <a:ln>
                            <a:noFill/>
                          </a:ln>
                          <a:solidFill>
                            <a:schemeClr val="tx1"/>
                          </a:solidFill>
                          <a:effectLst/>
                          <a:latin typeface="Arial"/>
                          <a:cs typeface="Arial"/>
                        </a:rPr>
                        <a:t>'</a:t>
                      </a:r>
                      <a:r>
                        <a:rPr kumimoji="0" lang="en-US" sz="1600" b="1" i="0" u="none" strike="noStrike" cap="none" normalizeH="0" baseline="0" dirty="0">
                          <a:ln>
                            <a:noFill/>
                          </a:ln>
                          <a:solidFill>
                            <a:schemeClr val="tx1"/>
                          </a:solidFill>
                          <a:effectLst/>
                          <a:latin typeface="Arial"/>
                          <a:cs typeface="Arial"/>
                        </a:rPr>
                        <a:t>s no OC for Church</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Church </a:t>
                      </a:r>
                      <a:r>
                        <a:rPr kumimoji="0" lang="en-US" sz="1600" b="1" i="0" u="none" strike="noStrike" cap="none" normalizeH="0" baseline="0" dirty="0" err="1">
                          <a:ln>
                            <a:noFill/>
                          </a:ln>
                          <a:solidFill>
                            <a:schemeClr val="tx1"/>
                          </a:solidFill>
                          <a:effectLst/>
                          <a:latin typeface="Arial"/>
                          <a:cs typeface="Arial"/>
                        </a:rPr>
                        <a:t>doesn</a:t>
                      </a:r>
                      <a:r>
                        <a:rPr kumimoji="0" lang="mr-IN" sz="1600" b="1" i="0" u="none" strike="noStrike" cap="none" normalizeH="0" baseline="0" dirty="0">
                          <a:ln>
                            <a:noFill/>
                          </a:ln>
                          <a:solidFill>
                            <a:schemeClr val="tx1"/>
                          </a:solidFill>
                          <a:effectLst/>
                          <a:latin typeface="Arial"/>
                          <a:cs typeface="Arial"/>
                        </a:rPr>
                        <a:t>'</a:t>
                      </a:r>
                      <a:r>
                        <a:rPr kumimoji="0" lang="en-US" sz="1600" b="1" i="0" u="none" strike="noStrike" cap="none" normalizeH="0" baseline="0" dirty="0">
                          <a:ln>
                            <a:noFill/>
                          </a:ln>
                          <a:solidFill>
                            <a:schemeClr val="tx1"/>
                          </a:solidFill>
                          <a:effectLst/>
                          <a:latin typeface="Arial"/>
                          <a:cs typeface="Arial"/>
                        </a:rPr>
                        <a:t>t possess Israel</a:t>
                      </a:r>
                      <a:r>
                        <a:rPr kumimoji="0" lang="mr-IN" sz="1600" b="1" i="0" u="none" strike="noStrike" cap="none" normalizeH="0" baseline="0" dirty="0">
                          <a:ln>
                            <a:noFill/>
                          </a:ln>
                          <a:solidFill>
                            <a:schemeClr val="tx1"/>
                          </a:solidFill>
                          <a:effectLst/>
                          <a:latin typeface="Arial"/>
                          <a:cs typeface="Arial"/>
                        </a:rPr>
                        <a:t>'</a:t>
                      </a:r>
                      <a:r>
                        <a:rPr kumimoji="0" lang="en-US" sz="1600" b="1" i="0" u="none" strike="noStrike" cap="none" normalizeH="0" baseline="0" dirty="0">
                          <a:ln>
                            <a:noFill/>
                          </a:ln>
                          <a:solidFill>
                            <a:schemeClr val="tx1"/>
                          </a:solidFill>
                          <a:effectLst/>
                          <a:latin typeface="Arial"/>
                          <a:cs typeface="Arial"/>
                        </a:rPr>
                        <a:t>s promises</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9820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Church </a:t>
                      </a:r>
                      <a:r>
                        <a:rPr kumimoji="0" lang="en-US" sz="1600" b="1" i="0" u="none" strike="noStrike" kern="1200" cap="none" normalizeH="0" baseline="0" dirty="0">
                          <a:ln>
                            <a:noFill/>
                          </a:ln>
                          <a:solidFill>
                            <a:schemeClr val="tx1"/>
                          </a:solidFill>
                          <a:effectLst/>
                          <a:latin typeface="Arial"/>
                          <a:ea typeface="+mn-ea"/>
                          <a:cs typeface="Arial"/>
                        </a:rPr>
                        <a:t>Participation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a:ln>
                            <a:noFill/>
                          </a:ln>
                          <a:solidFill>
                            <a:schemeClr val="tx1"/>
                          </a:solidFill>
                          <a:effectLst/>
                          <a:latin typeface="Arial"/>
                          <a:cs typeface="Arial"/>
                        </a:rPr>
                        <a:t>Primarily for Israel Secondarily for the Church</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none" strike="noStrike" cap="none" normalizeH="0" baseline="0" dirty="0">
                          <a:ln>
                            <a:noFill/>
                          </a:ln>
                          <a:solidFill>
                            <a:schemeClr val="tx1"/>
                          </a:solidFill>
                          <a:effectLst/>
                          <a:latin typeface="Arial"/>
                          <a:cs typeface="Arial"/>
                        </a:rPr>
                        <a:t>Misc / Present Dispensational</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i="0" u="sng" strike="noStrike" cap="none" normalizeH="0" baseline="0" dirty="0">
                          <a:ln>
                            <a:noFill/>
                          </a:ln>
                          <a:solidFill>
                            <a:schemeClr val="tx1"/>
                          </a:solidFill>
                          <a:effectLst/>
                          <a:latin typeface="Arial"/>
                          <a:cs typeface="Arial"/>
                        </a:rPr>
                        <a:t>Support</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Primary fulfillment future – Rom 11</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Deals with both OT and NT data</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Forgiveness/ Spirit =Blessings now</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NC has new law</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Char char=""/>
                        <a:tabLst/>
                      </a:pPr>
                      <a:r>
                        <a:rPr kumimoji="0" lang="en-US" sz="1600" b="1" i="0" u="none" strike="noStrike" cap="none" normalizeH="0" baseline="0" dirty="0">
                          <a:ln>
                            <a:noFill/>
                          </a:ln>
                          <a:solidFill>
                            <a:schemeClr val="tx1"/>
                          </a:solidFill>
                          <a:effectLst/>
                          <a:latin typeface="Arial"/>
                          <a:cs typeface="Arial"/>
                        </a:rPr>
                        <a:t>Rebuttals to above views</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8082855"/>
      </p:ext>
    </p:extLst>
  </p:cSld>
  <p:clrMapOvr>
    <a:masterClrMapping/>
  </p:clrMapOvr>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3" name="Picture 2" descr="Bread of Life"/>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9843" name="Rectangle 3"/>
          <p:cNvSpPr>
            <a:spLocks noGrp="1" noChangeArrowheads="1"/>
          </p:cNvSpPr>
          <p:nvPr>
            <p:ph type="title"/>
          </p:nvPr>
        </p:nvSpPr>
        <p:spPr>
          <a:xfrm>
            <a:off x="152400" y="552450"/>
            <a:ext cx="8534400" cy="1123950"/>
          </a:xfrm>
          <a:effectLst/>
        </p:spPr>
        <p:txBody>
          <a:bodyPr/>
          <a:lstStyle/>
          <a:p>
            <a:pPr eaLnBrk="1" hangingPunct="1">
              <a:defRPr/>
            </a:pPr>
            <a:r>
              <a:rPr lang="mr-IN" altLang="ja-JP" sz="3600" b="1" dirty="0">
                <a:solidFill>
                  <a:schemeClr val="bg1"/>
                </a:solidFill>
                <a:effectLst>
                  <a:glow rad="101600">
                    <a:schemeClr val="accent4">
                      <a:lumMod val="10000"/>
                      <a:alpha val="75000"/>
                    </a:schemeClr>
                  </a:glow>
                  <a:outerShdw blurRad="34925" dist="101600" dir="2700000" algn="tl" rotWithShape="0">
                    <a:srgbClr val="000000"/>
                  </a:outerShdw>
                </a:effectLst>
                <a:latin typeface="Tahoma" charset="0"/>
              </a:rPr>
              <a:t>"</a:t>
            </a:r>
            <a:r>
              <a:rPr lang="en-US" altLang="ja-JP" sz="3600" b="1" dirty="0">
                <a:solidFill>
                  <a:schemeClr val="bg1"/>
                </a:solidFill>
                <a:effectLst>
                  <a:glow rad="101600">
                    <a:schemeClr val="accent4">
                      <a:lumMod val="10000"/>
                      <a:alpha val="75000"/>
                    </a:schemeClr>
                  </a:glow>
                  <a:outerShdw blurRad="34925" dist="101600" dir="2700000" algn="tl" rotWithShape="0">
                    <a:srgbClr val="000000"/>
                  </a:outerShdw>
                </a:effectLst>
                <a:latin typeface="Tahoma" charset="0"/>
              </a:rPr>
              <a:t>This cup is the new covenant in my blood</a:t>
            </a:r>
            <a:r>
              <a:rPr lang="mr-IN" altLang="ja-JP" sz="3600" b="1" dirty="0">
                <a:solidFill>
                  <a:schemeClr val="bg1"/>
                </a:solidFill>
                <a:effectLst>
                  <a:glow rad="101600">
                    <a:schemeClr val="accent4">
                      <a:lumMod val="10000"/>
                      <a:alpha val="75000"/>
                    </a:schemeClr>
                  </a:glow>
                  <a:outerShdw blurRad="34925" dist="101600" dir="2700000" algn="tl" rotWithShape="0">
                    <a:srgbClr val="000000"/>
                  </a:outerShdw>
                </a:effectLst>
                <a:latin typeface="Tahoma" charset="0"/>
              </a:rPr>
              <a:t>"</a:t>
            </a:r>
            <a:r>
              <a:rPr lang="en-US" altLang="ja-JP" sz="3600" b="1" dirty="0">
                <a:solidFill>
                  <a:schemeClr val="bg1"/>
                </a:solidFill>
                <a:effectLst>
                  <a:glow rad="101600">
                    <a:schemeClr val="accent4">
                      <a:lumMod val="10000"/>
                      <a:alpha val="75000"/>
                    </a:schemeClr>
                  </a:glow>
                  <a:outerShdw blurRad="34925" dist="101600" dir="2700000" algn="tl" rotWithShape="0">
                    <a:srgbClr val="000000"/>
                  </a:outerShdw>
                </a:effectLst>
                <a:latin typeface="Tahoma" charset="0"/>
              </a:rPr>
              <a:t> (</a:t>
            </a:r>
            <a:r>
              <a:rPr lang="ar-SA" altLang="ja-JP" sz="3600" b="1" dirty="0">
                <a:solidFill>
                  <a:schemeClr val="bg1"/>
                </a:solidFill>
                <a:effectLst>
                  <a:glow rad="101600">
                    <a:schemeClr val="accent4">
                      <a:lumMod val="10000"/>
                      <a:alpha val="75000"/>
                    </a:schemeClr>
                  </a:glow>
                  <a:outerShdw blurRad="34925" dist="101600" dir="2700000" algn="tl" rotWithShape="0">
                    <a:srgbClr val="000000"/>
                  </a:outerShdw>
                </a:effectLst>
                <a:latin typeface="Tahoma" charset="0"/>
              </a:rPr>
              <a:t>لوقا</a:t>
            </a:r>
            <a:r>
              <a:rPr lang="en-US" altLang="ja-JP" sz="3600" b="1" dirty="0">
                <a:solidFill>
                  <a:schemeClr val="bg1"/>
                </a:solidFill>
                <a:effectLst>
                  <a:glow rad="101600">
                    <a:schemeClr val="accent4">
                      <a:lumMod val="10000"/>
                      <a:alpha val="75000"/>
                    </a:schemeClr>
                  </a:glow>
                  <a:outerShdw blurRad="34925" dist="101600" dir="2700000" algn="tl" rotWithShape="0">
                    <a:srgbClr val="000000"/>
                  </a:outerShdw>
                </a:effectLst>
                <a:latin typeface="Tahoma" charset="0"/>
              </a:rPr>
              <a:t> 22:20)</a:t>
            </a:r>
            <a:endParaRPr lang="en-US" sz="4000" b="1" dirty="0">
              <a:solidFill>
                <a:schemeClr val="bg1"/>
              </a:solidFill>
              <a:effectLst>
                <a:glow rad="101600">
                  <a:schemeClr val="accent4">
                    <a:lumMod val="10000"/>
                    <a:alpha val="75000"/>
                  </a:schemeClr>
                </a:glow>
                <a:outerShdw blurRad="34925" dist="101600" dir="2700000" algn="tl" rotWithShape="0">
                  <a:srgbClr val="000000"/>
                </a:outerShdw>
              </a:effectLst>
              <a:latin typeface="Tahoma" charset="0"/>
            </a:endParaRPr>
          </a:p>
        </p:txBody>
      </p:sp>
      <p:sp>
        <p:nvSpPr>
          <p:cNvPr id="419844" name="Rectangle 4"/>
          <p:cNvSpPr>
            <a:spLocks noChangeArrowheads="1"/>
          </p:cNvSpPr>
          <p:nvPr/>
        </p:nvSpPr>
        <p:spPr bwMode="auto">
          <a:xfrm>
            <a:off x="228600" y="1981200"/>
            <a:ext cx="8610600" cy="4876800"/>
          </a:xfrm>
          <a:prstGeom prst="rect">
            <a:avLst/>
          </a:prstGeom>
          <a:noFill/>
          <a:ln>
            <a:noFill/>
          </a:ln>
          <a:effectLst/>
        </p:spPr>
        <p:txBody>
          <a:bodyPr/>
          <a:lstStyle/>
          <a:p>
            <a:pPr marL="342900" marR="0" lvl="0" indent="-342900" algn="l" defTabSz="457200" rtl="0" eaLnBrk="1" fontAlgn="auto" latinLnBrk="0" hangingPunct="1">
              <a:lnSpc>
                <a:spcPct val="100000"/>
              </a:lnSpc>
              <a:spcBef>
                <a:spcPct val="20000"/>
              </a:spcBef>
              <a:spcAft>
                <a:spcPts val="0"/>
              </a:spcAft>
              <a:buClr>
                <a:srgbClr val="FFCC66"/>
              </a:buClr>
              <a:buSzPct val="80000"/>
              <a:buFont typeface="Wingdings" charset="0"/>
              <a:buChar char="n"/>
              <a:tabLst/>
              <a:defRPr/>
            </a:pPr>
            <a:r>
              <a:rPr kumimoji="0" lang="en-US" sz="3200" b="1" i="0" u="none" strike="noStrike" kern="1200" cap="none" spc="0" normalizeH="0" baseline="0" noProof="0" dirty="0">
                <a:ln>
                  <a:noFill/>
                </a:ln>
                <a:solidFill>
                  <a:srgbClr val="FFFFFF"/>
                </a:solidFill>
                <a:effectLst>
                  <a:glow rad="101600">
                    <a:srgbClr val="DADADA">
                      <a:lumMod val="10000"/>
                      <a:alpha val="75000"/>
                    </a:srgbClr>
                  </a:glow>
                  <a:outerShdw blurRad="34925" dist="101600" dir="2700000" algn="tl" rotWithShape="0">
                    <a:srgbClr val="000000"/>
                  </a:outerShdw>
                </a:effectLst>
                <a:uLnTx/>
                <a:uFillTx/>
                <a:latin typeface="Tahoma" charset="0"/>
                <a:ea typeface="ＭＳ Ｐゴシック" charset="0"/>
                <a:cs typeface="+mn-cs"/>
              </a:rPr>
              <a:t>Refers back to Jeremiah 31:31-34</a:t>
            </a:r>
          </a:p>
          <a:p>
            <a:pPr marL="342900" marR="0" lvl="0" indent="-342900" algn="l" defTabSz="457200" rtl="0" eaLnBrk="1" fontAlgn="auto" latinLnBrk="0" hangingPunct="1">
              <a:lnSpc>
                <a:spcPct val="100000"/>
              </a:lnSpc>
              <a:spcBef>
                <a:spcPct val="20000"/>
              </a:spcBef>
              <a:spcAft>
                <a:spcPts val="0"/>
              </a:spcAft>
              <a:buClr>
                <a:srgbClr val="FFCC66"/>
              </a:buClr>
              <a:buSzPct val="80000"/>
              <a:buFont typeface="Wingdings" charset="0"/>
              <a:buChar char="n"/>
              <a:tabLst/>
              <a:defRPr/>
            </a:pPr>
            <a:r>
              <a:rPr kumimoji="0" lang="en-US" sz="3200" b="1" i="0" u="none" strike="noStrike" kern="1200" cap="none" spc="0" normalizeH="0" baseline="0" noProof="0" dirty="0">
                <a:ln>
                  <a:noFill/>
                </a:ln>
                <a:solidFill>
                  <a:srgbClr val="FFFFFF"/>
                </a:solidFill>
                <a:effectLst>
                  <a:glow rad="101600">
                    <a:srgbClr val="DADADA">
                      <a:lumMod val="10000"/>
                      <a:alpha val="75000"/>
                    </a:srgbClr>
                  </a:glow>
                  <a:outerShdw blurRad="34925" dist="101600" dir="2700000" algn="tl" rotWithShape="0">
                    <a:srgbClr val="000000"/>
                  </a:outerShdw>
                </a:effectLst>
                <a:uLnTx/>
                <a:uFillTx/>
                <a:latin typeface="Tahoma" charset="0"/>
                <a:ea typeface="ＭＳ Ｐゴシック" charset="0"/>
                <a:cs typeface="+mn-cs"/>
              </a:rPr>
              <a:t>The new covenant replaces the old</a:t>
            </a:r>
          </a:p>
          <a:p>
            <a:pPr marL="342900" marR="0" lvl="0" indent="-342900" algn="l" defTabSz="457200" rtl="0" eaLnBrk="1" fontAlgn="auto" latinLnBrk="0" hangingPunct="1">
              <a:lnSpc>
                <a:spcPct val="100000"/>
              </a:lnSpc>
              <a:spcBef>
                <a:spcPct val="20000"/>
              </a:spcBef>
              <a:spcAft>
                <a:spcPts val="0"/>
              </a:spcAft>
              <a:buClr>
                <a:srgbClr val="FFCC66"/>
              </a:buClr>
              <a:buSzPct val="80000"/>
              <a:buFont typeface="Wingdings" charset="0"/>
              <a:buChar char="n"/>
              <a:tabLst/>
              <a:defRPr/>
            </a:pPr>
            <a:r>
              <a:rPr kumimoji="0" lang="en-US" sz="3200" b="1" i="0" u="none" strike="noStrike" kern="1200" cap="none" spc="0" normalizeH="0" baseline="0" noProof="0" dirty="0">
                <a:ln>
                  <a:noFill/>
                </a:ln>
                <a:solidFill>
                  <a:srgbClr val="FFFFFF"/>
                </a:solidFill>
                <a:effectLst>
                  <a:glow rad="101600">
                    <a:srgbClr val="DADADA">
                      <a:lumMod val="10000"/>
                      <a:alpha val="75000"/>
                    </a:srgbClr>
                  </a:glow>
                  <a:outerShdw blurRad="34925" dist="101600" dir="2700000" algn="tl" rotWithShape="0">
                    <a:srgbClr val="000000"/>
                  </a:outerShdw>
                </a:effectLst>
                <a:uLnTx/>
                <a:uFillTx/>
                <a:latin typeface="Tahoma" charset="0"/>
                <a:ea typeface="ＭＳ Ｐゴシック" charset="0"/>
                <a:cs typeface="+mn-cs"/>
              </a:rPr>
              <a:t>The church participates in the covenant promised to Israel</a:t>
            </a:r>
          </a:p>
          <a:p>
            <a:pPr marL="342900" marR="0" lvl="0" indent="-342900" algn="l" defTabSz="457200" rtl="0" eaLnBrk="1" fontAlgn="auto" latinLnBrk="0" hangingPunct="1">
              <a:lnSpc>
                <a:spcPct val="100000"/>
              </a:lnSpc>
              <a:spcBef>
                <a:spcPct val="20000"/>
              </a:spcBef>
              <a:spcAft>
                <a:spcPts val="0"/>
              </a:spcAft>
              <a:buClr>
                <a:srgbClr val="FFCC66"/>
              </a:buClr>
              <a:buSzPct val="80000"/>
              <a:buFont typeface="Wingdings" charset="0"/>
              <a:buChar char="n"/>
              <a:tabLst/>
              <a:defRPr/>
            </a:pPr>
            <a:r>
              <a:rPr kumimoji="0" lang="en-US" sz="3200" b="1" i="0" u="none" strike="noStrike" kern="1200" cap="none" spc="0" normalizeH="0" baseline="0" noProof="0" dirty="0">
                <a:ln>
                  <a:noFill/>
                </a:ln>
                <a:solidFill>
                  <a:srgbClr val="FFFFFF"/>
                </a:solidFill>
                <a:effectLst>
                  <a:glow rad="101600">
                    <a:srgbClr val="DADADA">
                      <a:lumMod val="10000"/>
                      <a:alpha val="75000"/>
                    </a:srgbClr>
                  </a:glow>
                  <a:outerShdw blurRad="34925" dist="101600" dir="2700000" algn="tl" rotWithShape="0">
                    <a:srgbClr val="000000"/>
                  </a:outerShdw>
                </a:effectLst>
                <a:uLnTx/>
                <a:uFillTx/>
                <a:latin typeface="Tahoma" charset="0"/>
                <a:ea typeface="ＭＳ Ｐゴシック" charset="0"/>
                <a:cs typeface="+mn-cs"/>
              </a:rPr>
              <a:t>Never does Scripture say that the church replaces Israel since God has not rejected the nation (Rom. 11:1; cf. Jer. 31:35-37)</a:t>
            </a:r>
          </a:p>
        </p:txBody>
      </p:sp>
    </p:spTree>
    <p:extLst>
      <p:ext uri="{BB962C8B-B14F-4D97-AF65-F5344CB8AC3E}">
        <p14:creationId xmlns:p14="http://schemas.microsoft.com/office/powerpoint/2010/main" val="41530478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19844">
                                            <p:txEl>
                                              <p:pRg st="0" end="0"/>
                                            </p:txEl>
                                          </p:spTgt>
                                        </p:tgtEl>
                                        <p:attrNameLst>
                                          <p:attrName>style.visibility</p:attrName>
                                        </p:attrNameLst>
                                      </p:cBhvr>
                                      <p:to>
                                        <p:strVal val="visible"/>
                                      </p:to>
                                    </p:set>
                                    <p:animEffect transition="in" filter="wipe(down)">
                                      <p:cBhvr>
                                        <p:cTn id="7" dur="500"/>
                                        <p:tgtEl>
                                          <p:spTgt spid="41984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19844">
                                            <p:txEl>
                                              <p:pRg st="1" end="1"/>
                                            </p:txEl>
                                          </p:spTgt>
                                        </p:tgtEl>
                                        <p:attrNameLst>
                                          <p:attrName>style.visibility</p:attrName>
                                        </p:attrNameLst>
                                      </p:cBhvr>
                                      <p:to>
                                        <p:strVal val="visible"/>
                                      </p:to>
                                    </p:set>
                                    <p:animEffect transition="in" filter="wipe(down)">
                                      <p:cBhvr>
                                        <p:cTn id="12" dur="500"/>
                                        <p:tgtEl>
                                          <p:spTgt spid="41984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19844">
                                            <p:txEl>
                                              <p:pRg st="2" end="2"/>
                                            </p:txEl>
                                          </p:spTgt>
                                        </p:tgtEl>
                                        <p:attrNameLst>
                                          <p:attrName>style.visibility</p:attrName>
                                        </p:attrNameLst>
                                      </p:cBhvr>
                                      <p:to>
                                        <p:strVal val="visible"/>
                                      </p:to>
                                    </p:set>
                                    <p:animEffect transition="in" filter="wipe(down)">
                                      <p:cBhvr>
                                        <p:cTn id="17" dur="500"/>
                                        <p:tgtEl>
                                          <p:spTgt spid="41984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19844">
                                            <p:txEl>
                                              <p:pRg st="3" end="3"/>
                                            </p:txEl>
                                          </p:spTgt>
                                        </p:tgtEl>
                                        <p:attrNameLst>
                                          <p:attrName>style.visibility</p:attrName>
                                        </p:attrNameLst>
                                      </p:cBhvr>
                                      <p:to>
                                        <p:strVal val="visible"/>
                                      </p:to>
                                    </p:set>
                                    <p:animEffect transition="in" filter="wipe(down)">
                                      <p:cBhvr>
                                        <p:cTn id="22" dur="500"/>
                                        <p:tgtEl>
                                          <p:spTgt spid="41984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44" grpId="0" build="p"/>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46"/>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79202" name="Title 48"/>
          <p:cNvSpPr>
            <a:spLocks noGrp="1"/>
          </p:cNvSpPr>
          <p:nvPr>
            <p:ph type="title" idx="4294967295"/>
          </p:nvPr>
        </p:nvSpPr>
        <p:spPr>
          <a:xfrm rot="16200000">
            <a:off x="-3162300" y="3162300"/>
            <a:ext cx="6858000" cy="533400"/>
          </a:xfrm>
        </p:spPr>
        <p:txBody>
          <a:bodyPr/>
          <a:lstStyle/>
          <a:p>
            <a:pPr algn="l"/>
            <a:r>
              <a:rPr lang="en-US" sz="2800" b="1">
                <a:solidFill>
                  <a:srgbClr val="FFFFFF"/>
                </a:solidFill>
                <a:latin typeface="Arial" charset="0"/>
                <a:ea typeface="ＭＳ Ｐゴシック" charset="0"/>
              </a:rPr>
              <a:t>Contrasting the Covenants (2 Cor. 3–4)</a:t>
            </a:r>
          </a:p>
        </p:txBody>
      </p:sp>
      <p:graphicFrame>
        <p:nvGraphicFramePr>
          <p:cNvPr id="48" name="Table 47"/>
          <p:cNvGraphicFramePr>
            <a:graphicFrameLocks noGrp="1"/>
          </p:cNvGraphicFramePr>
          <p:nvPr/>
        </p:nvGraphicFramePr>
        <p:xfrm>
          <a:off x="685800" y="76200"/>
          <a:ext cx="8458200" cy="6797675"/>
        </p:xfrm>
        <a:graphic>
          <a:graphicData uri="http://schemas.openxmlformats.org/drawingml/2006/table">
            <a:tbl>
              <a:tblPr/>
              <a:tblGrid>
                <a:gridCol w="3665538">
                  <a:extLst>
                    <a:ext uri="{9D8B030D-6E8A-4147-A177-3AD203B41FA5}">
                      <a16:colId xmlns:a16="http://schemas.microsoft.com/office/drawing/2014/main" val="20000"/>
                    </a:ext>
                  </a:extLst>
                </a:gridCol>
                <a:gridCol w="4792662">
                  <a:extLst>
                    <a:ext uri="{9D8B030D-6E8A-4147-A177-3AD203B41FA5}">
                      <a16:colId xmlns:a16="http://schemas.microsoft.com/office/drawing/2014/main" val="20001"/>
                    </a:ext>
                  </a:extLst>
                </a:gridCol>
              </a:tblGrid>
              <a:tr h="45724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EFDE3"/>
                          </a:solidFill>
                          <a:effectLst/>
                          <a:latin typeface="Arial" charset="0"/>
                          <a:ea typeface="ＭＳ Ｐゴシック" charset="0"/>
                          <a:cs typeface="Arial" charset="0"/>
                        </a:rPr>
                        <a:t>Old Covenant</a:t>
                      </a:r>
                      <a:endParaRPr kumimoji="0" lang="en-US" sz="2400" b="1" i="0" u="none" strike="noStrike" cap="none" normalizeH="0" baseline="0" dirty="0">
                        <a:ln>
                          <a:noFill/>
                        </a:ln>
                        <a:solidFill>
                          <a:srgbClr val="FEFEEF"/>
                        </a:solidFill>
                        <a:effectLst/>
                        <a:latin typeface="Arial" charset="0"/>
                        <a:ea typeface="ＭＳ Ｐゴシック" charset="0"/>
                        <a:cs typeface="Arial" charset="0"/>
                      </a:endParaRP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EFDE3"/>
                          </a:solidFill>
                          <a:effectLst/>
                          <a:latin typeface="Arial" charset="0"/>
                          <a:ea typeface="ＭＳ Ｐゴシック" charset="0"/>
                          <a:cs typeface="Arial" charset="0"/>
                        </a:rPr>
                        <a:t>New Covenant</a:t>
                      </a:r>
                      <a:endParaRPr kumimoji="0" lang="en-US" sz="2400" b="1" i="0" u="none" strike="noStrike" cap="none" normalizeH="0" baseline="0">
                        <a:ln>
                          <a:noFill/>
                        </a:ln>
                        <a:solidFill>
                          <a:srgbClr val="FEFEEF"/>
                        </a:solidFill>
                        <a:effectLst/>
                        <a:latin typeface="Arial" charset="0"/>
                        <a:ea typeface="ＭＳ Ｐゴシック" charset="0"/>
                        <a:cs typeface="Arial" charset="0"/>
                      </a:endParaRP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0000"/>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initiated by Moses (3:8)</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initiated by Christ (3:4)</a:t>
                      </a:r>
                      <a:endParaRPr kumimoji="0" lang="en-US" sz="2000" b="1" i="0" u="none" strike="noStrike" cap="none" normalizeH="0" baseline="0">
                        <a:ln>
                          <a:noFill/>
                        </a:ln>
                        <a:solidFill>
                          <a:srgbClr val="000000"/>
                        </a:solidFill>
                        <a:effectLst/>
                        <a:latin typeface="Arial" charset="0"/>
                        <a:ea typeface="ＭＳ Ｐゴシック" charset="0"/>
                        <a:cs typeface="Arial" charset="0"/>
                      </a:endParaRP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of the letter (3:6a)</a:t>
                      </a:r>
                      <a:endParaRPr kumimoji="0" lang="en-US" sz="2000" b="1" i="0" u="none" strike="noStrike" cap="none" normalizeH="0" baseline="0">
                        <a:ln>
                          <a:noFill/>
                        </a:ln>
                        <a:solidFill>
                          <a:srgbClr val="000000"/>
                        </a:solidFill>
                        <a:effectLst/>
                        <a:latin typeface="Arial" charset="0"/>
                        <a:ea typeface="ＭＳ Ｐゴシック" charset="0"/>
                        <a:cs typeface="Arial" charset="0"/>
                      </a:endParaRP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of the Spirit (3:6a, 18b)</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kills (3:6b, 7a)</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gives life (3:6b)</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engraved on stone (3:3b, 7a)</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Arial" charset="0"/>
                          <a:ea typeface="ＭＳ Ｐゴシック" charset="0"/>
                          <a:cs typeface="Arial" charset="0"/>
                        </a:rPr>
                        <a:t>engraved on hearts (3:3b; Jer. 31:33)</a:t>
                      </a:r>
                      <a:endParaRPr kumimoji="0" lang="en-US" sz="2000" b="1" i="0" u="none" strike="noStrike" cap="none" normalizeH="0" baseline="0" dirty="0">
                        <a:ln>
                          <a:noFill/>
                        </a:ln>
                        <a:solidFill>
                          <a:srgbClr val="000000"/>
                        </a:solidFill>
                        <a:effectLst/>
                        <a:latin typeface="Arial" charset="0"/>
                        <a:ea typeface="ＭＳ Ｐゴシック" charset="0"/>
                        <a:cs typeface="Arial" charset="0"/>
                      </a:endParaRP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glorious (3:7a)</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more glorious (3:8, 10)</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5"/>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glory faded (3:7b, 11a, 13b)</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glory ever-increases (3:11b, 18)</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condemns men (3:9a)</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brings righteousness (3:9b)</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7"/>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deception (3:13)</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boldness (3:12)</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veiled face of Moses (3:13b)</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unveiled faces (3:13a, 18a)</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9"/>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veiled minds (3:14a)</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unveiled minds (3:14b; 4:3-6)</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veiled hearts (3:15)</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Arial" charset="0"/>
                          <a:ea typeface="ＭＳ Ｐゴシック" charset="0"/>
                          <a:cs typeface="Arial" charset="0"/>
                        </a:rPr>
                        <a:t>unveiled hearts (3:16)</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11"/>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dullness (3:14a)</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freedom (3:17)</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Arial" charset="0"/>
                          <a:ea typeface="ＭＳ Ｐゴシック" charset="0"/>
                          <a:cs typeface="Arial" charset="0"/>
                        </a:rPr>
                        <a:t>Moses reflected God</a:t>
                      </a:r>
                      <a:r>
                        <a:rPr kumimoji="0" lang="fr-FR" altLang="zh-CN" sz="2000" b="1" i="0" u="none" strike="noStrike" cap="none" normalizeH="0" baseline="0" dirty="0">
                          <a:ln>
                            <a:noFill/>
                          </a:ln>
                          <a:solidFill>
                            <a:srgbClr val="000000"/>
                          </a:solidFill>
                          <a:effectLst/>
                          <a:latin typeface="Arial" charset="0"/>
                          <a:ea typeface="ＭＳ Ｐゴシック" charset="0"/>
                          <a:cs typeface="Arial" charset="0"/>
                        </a:rPr>
                        <a:t>'</a:t>
                      </a:r>
                      <a:r>
                        <a:rPr kumimoji="0" lang="en-US" altLang="zh-CN" sz="2000" b="1" i="0" u="none" strike="noStrike" cap="none" normalizeH="0" baseline="0" dirty="0">
                          <a:ln>
                            <a:noFill/>
                          </a:ln>
                          <a:solidFill>
                            <a:srgbClr val="000000"/>
                          </a:solidFill>
                          <a:effectLst/>
                          <a:latin typeface="Arial" charset="0"/>
                          <a:ea typeface="ＭＳ Ｐゴシック" charset="0"/>
                          <a:cs typeface="Arial" charset="0"/>
                        </a:rPr>
                        <a:t>s glory</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Arial" charset="0"/>
                          <a:ea typeface="ＭＳ Ｐゴシック" charset="0"/>
                          <a:cs typeface="Arial" charset="0"/>
                        </a:rPr>
                        <a:t>all believers reflect Son</a:t>
                      </a:r>
                      <a:r>
                        <a:rPr kumimoji="0" lang="fr-FR" altLang="zh-CN" sz="2000" b="1" i="0" u="none" strike="noStrike" cap="none" normalizeH="0" baseline="0" dirty="0">
                          <a:ln>
                            <a:noFill/>
                          </a:ln>
                          <a:solidFill>
                            <a:srgbClr val="000000"/>
                          </a:solidFill>
                          <a:effectLst/>
                          <a:latin typeface="Arial" charset="0"/>
                          <a:ea typeface="ＭＳ Ｐゴシック" charset="0"/>
                          <a:cs typeface="Arial" charset="0"/>
                        </a:rPr>
                        <a:t>'</a:t>
                      </a:r>
                      <a:r>
                        <a:rPr kumimoji="0" lang="en-US" altLang="zh-CN" sz="2000" b="1" i="0" u="none" strike="noStrike" cap="none" normalizeH="0" baseline="0" dirty="0">
                          <a:ln>
                            <a:noFill/>
                          </a:ln>
                          <a:solidFill>
                            <a:srgbClr val="000000"/>
                          </a:solidFill>
                          <a:effectLst/>
                          <a:latin typeface="Arial" charset="0"/>
                          <a:ea typeface="ＭＳ Ｐゴシック" charset="0"/>
                          <a:cs typeface="Arial" charset="0"/>
                        </a:rPr>
                        <a:t>s glory (3:17)</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13"/>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non-transforming (3:7)</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transforming (3:18)</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4"/>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lack of zeal (3:13)</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confidence, steadfastness (3:4-5; 4:1)</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15"/>
                  </a:ext>
                </a:extLst>
              </a:tr>
              <a:tr h="39627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Arial" charset="0"/>
                          <a:ea typeface="ＭＳ Ｐゴシック" charset="0"/>
                          <a:cs typeface="Arial" charset="0"/>
                        </a:rPr>
                        <a:t>deception (3:13)</a:t>
                      </a:r>
                    </a:p>
                  </a:txBody>
                  <a:tcPr marT="45724" marB="4572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Arial" charset="0"/>
                          <a:ea typeface="ＭＳ Ｐゴシック" charset="0"/>
                          <a:cs typeface="Arial" charset="0"/>
                        </a:rPr>
                        <a:t>sincerity (4:2)</a:t>
                      </a:r>
                    </a:p>
                  </a:txBody>
                  <a:tcPr marT="45724" marB="4572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6"/>
                  </a:ext>
                </a:extLst>
              </a:tr>
            </a:tbl>
          </a:graphicData>
        </a:graphic>
      </p:graphicFrame>
      <p:sp>
        <p:nvSpPr>
          <p:cNvPr id="179258" name="Text Box 2"/>
          <p:cNvSpPr txBox="1">
            <a:spLocks noChangeArrowheads="1"/>
          </p:cNvSpPr>
          <p:nvPr/>
        </p:nvSpPr>
        <p:spPr bwMode="auto">
          <a:xfrm>
            <a:off x="8229600" y="0"/>
            <a:ext cx="86995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166c</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9144000" cy="6858000"/>
          </a:xfrm>
          <a:prstGeom prst="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7" charset="0"/>
              <a:ea typeface="ＭＳ Ｐゴシック" pitchFamily="-107" charset="-128"/>
              <a:cs typeface="ＭＳ Ｐゴシック" pitchFamily="-107" charset="-128"/>
            </a:endParaRPr>
          </a:p>
        </p:txBody>
      </p:sp>
      <p:sp>
        <p:nvSpPr>
          <p:cNvPr id="183298" name="Text Box 2"/>
          <p:cNvSpPr txBox="1">
            <a:spLocks noChangeArrowheads="1"/>
          </p:cNvSpPr>
          <p:nvPr/>
        </p:nvSpPr>
        <p:spPr bwMode="auto">
          <a:xfrm>
            <a:off x="8331200" y="76200"/>
            <a:ext cx="86995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166e</a:t>
            </a:r>
          </a:p>
        </p:txBody>
      </p:sp>
      <p:graphicFrame>
        <p:nvGraphicFramePr>
          <p:cNvPr id="7172" name="Group 4"/>
          <p:cNvGraphicFramePr>
            <a:graphicFrameLocks noGrp="1"/>
          </p:cNvGraphicFramePr>
          <p:nvPr/>
        </p:nvGraphicFramePr>
        <p:xfrm>
          <a:off x="152400" y="641350"/>
          <a:ext cx="8839200" cy="6130925"/>
        </p:xfrm>
        <a:graphic>
          <a:graphicData uri="http://schemas.openxmlformats.org/drawingml/2006/table">
            <a:tbl>
              <a:tblPr/>
              <a:tblGrid>
                <a:gridCol w="1371600">
                  <a:extLst>
                    <a:ext uri="{9D8B030D-6E8A-4147-A177-3AD203B41FA5}">
                      <a16:colId xmlns:a16="http://schemas.microsoft.com/office/drawing/2014/main" val="20000"/>
                    </a:ext>
                  </a:extLst>
                </a:gridCol>
                <a:gridCol w="2362200">
                  <a:extLst>
                    <a:ext uri="{9D8B030D-6E8A-4147-A177-3AD203B41FA5}">
                      <a16:colId xmlns:a16="http://schemas.microsoft.com/office/drawing/2014/main" val="20001"/>
                    </a:ext>
                  </a:extLst>
                </a:gridCol>
                <a:gridCol w="1570038">
                  <a:extLst>
                    <a:ext uri="{9D8B030D-6E8A-4147-A177-3AD203B41FA5}">
                      <a16:colId xmlns:a16="http://schemas.microsoft.com/office/drawing/2014/main" val="20002"/>
                    </a:ext>
                  </a:extLst>
                </a:gridCol>
                <a:gridCol w="1630362">
                  <a:extLst>
                    <a:ext uri="{9D8B030D-6E8A-4147-A177-3AD203B41FA5}">
                      <a16:colId xmlns:a16="http://schemas.microsoft.com/office/drawing/2014/main" val="20003"/>
                    </a:ext>
                  </a:extLst>
                </a:gridCol>
                <a:gridCol w="1905000">
                  <a:extLst>
                    <a:ext uri="{9D8B030D-6E8A-4147-A177-3AD203B41FA5}">
                      <a16:colId xmlns:a16="http://schemas.microsoft.com/office/drawing/2014/main" val="20004"/>
                    </a:ext>
                  </a:extLst>
                </a:gridCol>
              </a:tblGrid>
              <a:tr h="58105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2000" b="1" i="1" u="none" strike="noStrike" cap="none" normalizeH="0" baseline="0" dirty="0">
                          <a:ln>
                            <a:noFill/>
                          </a:ln>
                          <a:solidFill>
                            <a:schemeClr val="bg1"/>
                          </a:solidFill>
                          <a:effectLst/>
                          <a:latin typeface="Arial" charset="0"/>
                          <a:ea typeface="ＭＳ Ｐゴシック" charset="0"/>
                          <a:cs typeface="Arial" charset="0"/>
                        </a:rPr>
                        <a:t>Covenant</a:t>
                      </a:r>
                      <a:endParaRPr kumimoji="0" lang="en-US" sz="2000" b="1" i="1" u="none" strike="noStrike" cap="none" normalizeH="0" baseline="0" dirty="0">
                        <a:ln>
                          <a:noFill/>
                        </a:ln>
                        <a:solidFill>
                          <a:schemeClr val="bg1"/>
                        </a:solidFill>
                        <a:effectLst/>
                        <a:latin typeface="Arial" charset="0"/>
                        <a:ea typeface="ＭＳ Ｐゴシック" charset="0"/>
                        <a:cs typeface="Arial"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bg1"/>
                          </a:solidFill>
                          <a:effectLst/>
                          <a:latin typeface="Arial" charset="0"/>
                          <a:ea typeface="ＭＳ Ｐゴシック" charset="0"/>
                          <a:cs typeface="Arial" charset="0"/>
                        </a:rPr>
                        <a:t>Definition</a:t>
                      </a:r>
                      <a:endParaRPr kumimoji="0" lang="en-US" sz="2000" b="1" i="1" u="none" strike="noStrike" cap="none" normalizeH="0" baseline="0">
                        <a:ln>
                          <a:noFill/>
                        </a:ln>
                        <a:solidFill>
                          <a:schemeClr val="bg1"/>
                        </a:solidFill>
                        <a:effectLst/>
                        <a:latin typeface="Arial" charset="0"/>
                        <a:ea typeface="ＭＳ Ｐゴシック" charset="0"/>
                        <a:cs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bg1"/>
                          </a:solidFill>
                          <a:effectLst/>
                          <a:latin typeface="Arial" charset="0"/>
                          <a:ea typeface="ＭＳ Ｐゴシック" charset="0"/>
                          <a:cs typeface="Arial" charset="0"/>
                        </a:rPr>
                        <a:t>Promise</a:t>
                      </a:r>
                      <a:endParaRPr kumimoji="0" lang="en-US" sz="2000" b="1" i="1" u="none" strike="noStrike" cap="none" normalizeH="0" baseline="0">
                        <a:ln>
                          <a:noFill/>
                        </a:ln>
                        <a:solidFill>
                          <a:schemeClr val="bg1"/>
                        </a:solidFill>
                        <a:effectLst/>
                        <a:latin typeface="Arial" charset="0"/>
                        <a:ea typeface="ＭＳ Ｐゴシック" charset="0"/>
                        <a:cs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bg1"/>
                          </a:solidFill>
                          <a:effectLst/>
                          <a:latin typeface="Arial" charset="0"/>
                          <a:ea typeface="ＭＳ Ｐゴシック" charset="0"/>
                          <a:cs typeface="Arial" charset="0"/>
                        </a:rPr>
                        <a:t>Fulfillment</a:t>
                      </a:r>
                      <a:endParaRPr kumimoji="0" lang="en-US" sz="2000" b="1" i="1" u="none" strike="noStrike" cap="none" normalizeH="0" baseline="0">
                        <a:ln>
                          <a:noFill/>
                        </a:ln>
                        <a:solidFill>
                          <a:schemeClr val="bg1"/>
                        </a:solidFill>
                        <a:effectLst/>
                        <a:latin typeface="Arial" charset="0"/>
                        <a:ea typeface="ＭＳ Ｐゴシック" charset="0"/>
                        <a:cs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bg1"/>
                          </a:solidFill>
                          <a:effectLst/>
                          <a:latin typeface="Arial" charset="0"/>
                          <a:ea typeface="ＭＳ Ｐゴシック" charset="0"/>
                          <a:cs typeface="Arial" charset="0"/>
                        </a:rPr>
                        <a:t>Sign</a:t>
                      </a:r>
                      <a:endParaRPr kumimoji="0" lang="en-US" sz="2000" b="1" i="1" u="none" strike="noStrike" cap="none" normalizeH="0" baseline="0">
                        <a:ln>
                          <a:noFill/>
                        </a:ln>
                        <a:solidFill>
                          <a:schemeClr val="bg1"/>
                        </a:solidFill>
                        <a:effectLst/>
                        <a:latin typeface="Arial" charset="0"/>
                        <a:ea typeface="ＭＳ Ｐゴシック" charset="0"/>
                        <a:cs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57946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b="1" i="0" u="none" strike="noStrike" cap="none" normalizeH="0" baseline="0">
                          <a:ln>
                            <a:noFill/>
                          </a:ln>
                          <a:solidFill>
                            <a:schemeClr val="tx1"/>
                          </a:solidFill>
                          <a:effectLst/>
                          <a:latin typeface="Arial" charset="0"/>
                          <a:ea typeface="ＭＳ Ｐゴシック" charset="0"/>
                          <a:cs typeface="Arial" charset="0"/>
                        </a:rPr>
                        <a:t>Noahic</a:t>
                      </a:r>
                      <a:endParaRPr kumimoji="0" lang="en-US" sz="1800" b="1" i="0" u="none" strike="noStrike" cap="none" normalizeH="0" baseline="0">
                        <a:ln>
                          <a:noFill/>
                        </a:ln>
                        <a:solidFill>
                          <a:schemeClr val="tx1"/>
                        </a:solidFill>
                        <a:effectLst/>
                        <a:latin typeface="Arial" charset="0"/>
                        <a:ea typeface="ＭＳ Ｐゴシック" charset="0"/>
                        <a:cs typeface="Arial"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Unconditional promise not to flood earth again</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Gen.</a:t>
                      </a:r>
                      <a:r>
                        <a:rPr kumimoji="0" lang="zh-CN" altLang="en-US" sz="1600" b="1" i="0" u="none" strike="noStrike" cap="none" normalizeH="0" baseline="0">
                          <a:ln>
                            <a:noFill/>
                          </a:ln>
                          <a:solidFill>
                            <a:schemeClr val="tx1"/>
                          </a:solidFill>
                          <a:effectLst/>
                          <a:latin typeface="Arial" charset="0"/>
                          <a:ea typeface="SimSun" charset="0"/>
                          <a:cs typeface="SimSun" charset="0"/>
                        </a:rPr>
                        <a:t> </a:t>
                      </a:r>
                      <a:r>
                        <a:rPr kumimoji="0" lang="en-US" sz="1600" b="1" i="0" u="none" strike="noStrike" cap="none" normalizeH="0" baseline="0">
                          <a:ln>
                            <a:noFill/>
                          </a:ln>
                          <a:solidFill>
                            <a:schemeClr val="tx1"/>
                          </a:solidFill>
                          <a:effectLst/>
                          <a:latin typeface="Arial" charset="0"/>
                          <a:ea typeface="SimSun" charset="0"/>
                          <a:cs typeface="SimSun" charset="0"/>
                        </a:rPr>
                        <a:t>9:12-17</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a:ln>
                          <a:noFill/>
                        </a:ln>
                        <a:solidFill>
                          <a:schemeClr val="tx1"/>
                        </a:solidFill>
                        <a:effectLst/>
                        <a:latin typeface="Arial" charset="0"/>
                        <a:ea typeface="SimSun" charset="0"/>
                        <a:cs typeface="SimSu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 No more sea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(Rev. 21:1)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 Rainbow</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(Gen. 9:12-17)</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192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b="1" i="0" u="none" strike="noStrike" cap="none" normalizeH="0" baseline="0">
                          <a:ln>
                            <a:noFill/>
                          </a:ln>
                          <a:solidFill>
                            <a:schemeClr val="tx1"/>
                          </a:solidFill>
                          <a:effectLst/>
                          <a:latin typeface="Arial" charset="0"/>
                          <a:ea typeface="ＭＳ Ｐゴシック" charset="0"/>
                          <a:cs typeface="Arial" charset="0"/>
                        </a:rPr>
                        <a:t>Abrahamic</a:t>
                      </a:r>
                      <a:endParaRPr kumimoji="0" lang="en-US" sz="1800" b="1" i="0" u="none" strike="noStrike" cap="none" normalizeH="0" baseline="0">
                        <a:ln>
                          <a:noFill/>
                        </a:ln>
                        <a:solidFill>
                          <a:schemeClr val="tx1"/>
                        </a:solidFill>
                        <a:effectLst/>
                        <a:latin typeface="Arial" charset="0"/>
                        <a:ea typeface="ＭＳ Ｐゴシック" charset="0"/>
                        <a:cs typeface="Arial"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Promise to provide Israel a land, rule, and spiritual blessing</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Gen.</a:t>
                      </a:r>
                      <a:r>
                        <a:rPr kumimoji="0" lang="zh-CN" altLang="en-US" sz="1600" b="1" i="0" u="none" strike="noStrike" cap="none" normalizeH="0" baseline="0">
                          <a:ln>
                            <a:noFill/>
                          </a:ln>
                          <a:solidFill>
                            <a:schemeClr val="tx1"/>
                          </a:solidFill>
                          <a:effectLst/>
                          <a:latin typeface="Arial" charset="0"/>
                          <a:ea typeface="SimSun" charset="0"/>
                          <a:cs typeface="SimSun" charset="0"/>
                        </a:rPr>
                        <a:t> </a:t>
                      </a:r>
                      <a:r>
                        <a:rPr kumimoji="0" lang="en-US" sz="1600" b="1" i="0" u="none" strike="noStrike" cap="none" normalizeH="0" baseline="0">
                          <a:ln>
                            <a:noFill/>
                          </a:ln>
                          <a:solidFill>
                            <a:schemeClr val="tx1"/>
                          </a:solidFill>
                          <a:effectLst/>
                          <a:latin typeface="Arial" charset="0"/>
                          <a:ea typeface="SimSun" charset="0"/>
                          <a:cs typeface="SimSun" charset="0"/>
                        </a:rPr>
                        <a:t>12:1-3; </a:t>
                      </a:r>
                      <a:endParaRPr kumimoji="0" lang="en-US" altLang="zh-CN" sz="1600" b="1" i="0" u="none" strike="noStrike" cap="none" normalizeH="0" baseline="0">
                        <a:ln>
                          <a:noFill/>
                        </a:ln>
                        <a:solidFill>
                          <a:schemeClr val="tx1"/>
                        </a:solidFill>
                        <a:effectLst/>
                        <a:latin typeface="Arial" charset="0"/>
                        <a:ea typeface="ＭＳ Ｐゴシック"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chemeClr val="tx1"/>
                          </a:solidFill>
                          <a:effectLst/>
                          <a:latin typeface="Arial" charset="0"/>
                          <a:ea typeface="ＭＳ Ｐゴシック" charset="0"/>
                          <a:cs typeface="Arial" charset="0"/>
                        </a:rPr>
                        <a:t>15:13-18</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a:ln>
                          <a:noFill/>
                        </a:ln>
                        <a:solidFill>
                          <a:schemeClr val="tx1"/>
                        </a:solidFill>
                        <a:effectLst/>
                        <a:latin typeface="Arial" charset="0"/>
                        <a:ea typeface="ＭＳ Ｐゴシック"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Continues at present (Gal. 3:17) but Israel still has a future </a:t>
                      </a:r>
                      <a:br>
                        <a:rPr kumimoji="0" lang="en-US" altLang="zh-CN" sz="1600" b="1" i="0" u="none" strike="noStrike" cap="none" normalizeH="0" baseline="0">
                          <a:ln>
                            <a:noFill/>
                          </a:ln>
                          <a:solidFill>
                            <a:schemeClr val="tx1"/>
                          </a:solidFill>
                          <a:effectLst/>
                          <a:latin typeface="Arial" charset="0"/>
                          <a:ea typeface="ＭＳ Ｐゴシック" charset="0"/>
                          <a:cs typeface="Arial" charset="0"/>
                        </a:rPr>
                      </a:b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(Rom. 11:25-27)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Circumcision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(Gen. 17:11)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105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charset="0"/>
                          <a:ea typeface="SimSun" charset="0"/>
                          <a:cs typeface="SimSun" charset="0"/>
                        </a:rPr>
                        <a:t>Mosaic</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Conditional stipulations for blessing on Israel</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chemeClr val="tx1"/>
                          </a:solidFill>
                          <a:effectLst/>
                          <a:latin typeface="Arial" charset="0"/>
                          <a:ea typeface="SimSun" charset="0"/>
                          <a:cs typeface="SimSun" charset="0"/>
                        </a:rPr>
                        <a:t>Exod. 19</a:t>
                      </a: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a:t>
                      </a:r>
                      <a:r>
                        <a:rPr kumimoji="0" lang="en-US" sz="1600" b="1" i="0" u="none" strike="noStrike" cap="none" normalizeH="0" baseline="0">
                          <a:ln>
                            <a:noFill/>
                          </a:ln>
                          <a:solidFill>
                            <a:schemeClr val="tx1"/>
                          </a:solidFill>
                          <a:effectLst/>
                          <a:latin typeface="Arial" charset="0"/>
                          <a:ea typeface="ＭＳ Ｐゴシック" charset="0"/>
                          <a:cs typeface="Arial" charset="0"/>
                        </a:rPr>
                        <a:t>31;</a:t>
                      </a:r>
                      <a:br>
                        <a:rPr kumimoji="0" lang="en-US" sz="1600" b="1" i="0" u="none" strike="noStrike" cap="none" normalizeH="0" baseline="0">
                          <a:ln>
                            <a:noFill/>
                          </a:ln>
                          <a:solidFill>
                            <a:schemeClr val="tx1"/>
                          </a:solidFill>
                          <a:effectLst/>
                          <a:latin typeface="Arial" charset="0"/>
                          <a:ea typeface="ＭＳ Ｐゴシック" charset="0"/>
                          <a:cs typeface="Arial" charset="0"/>
                        </a:rPr>
                      </a:br>
                      <a:r>
                        <a:rPr kumimoji="0" lang="en-US" sz="1600" b="1" i="0" u="none" strike="noStrike" cap="none" normalizeH="0" baseline="0">
                          <a:ln>
                            <a:noFill/>
                          </a:ln>
                          <a:solidFill>
                            <a:schemeClr val="tx1"/>
                          </a:solidFill>
                          <a:effectLst/>
                          <a:latin typeface="Arial" charset="0"/>
                          <a:ea typeface="ＭＳ Ｐゴシック" charset="0"/>
                          <a:cs typeface="Arial" charset="0"/>
                        </a:rPr>
                        <a:t>Deut.</a:t>
                      </a:r>
                      <a:r>
                        <a:rPr kumimoji="0" lang="zh-CN" altLang="en-US" sz="1600" b="1" i="0" u="none" strike="noStrike" cap="none" normalizeH="0" baseline="0">
                          <a:ln>
                            <a:noFill/>
                          </a:ln>
                          <a:solidFill>
                            <a:schemeClr val="tx1"/>
                          </a:solidFill>
                          <a:effectLst/>
                          <a:latin typeface="Arial" charset="0"/>
                          <a:ea typeface="SimSun" charset="0"/>
                          <a:cs typeface="SimSun" charset="0"/>
                        </a:rPr>
                        <a:t> </a:t>
                      </a:r>
                      <a:r>
                        <a:rPr kumimoji="0" lang="en-US" sz="1600" b="1" i="0" u="none" strike="noStrike" cap="none" normalizeH="0" baseline="0">
                          <a:ln>
                            <a:noFill/>
                          </a:ln>
                          <a:solidFill>
                            <a:schemeClr val="tx1"/>
                          </a:solidFill>
                          <a:effectLst/>
                          <a:latin typeface="Arial" charset="0"/>
                          <a:ea typeface="SimSun" charset="0"/>
                          <a:cs typeface="SimSun" charset="0"/>
                        </a:rPr>
                        <a:t>28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Death of Christ </a:t>
                      </a:r>
                      <a:br>
                        <a:rPr kumimoji="0" lang="en-US" altLang="zh-CN" sz="1600" b="1" i="0" u="none" strike="noStrike" cap="none" normalizeH="0" baseline="0">
                          <a:ln>
                            <a:noFill/>
                          </a:ln>
                          <a:solidFill>
                            <a:schemeClr val="tx1"/>
                          </a:solidFill>
                          <a:effectLst/>
                          <a:latin typeface="Arial" charset="0"/>
                          <a:ea typeface="ＭＳ Ｐゴシック" charset="0"/>
                          <a:cs typeface="Arial" charset="0"/>
                        </a:rPr>
                      </a:b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(Rom. 7:4-6)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Sabbath</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(Exod. 31:13)</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7541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b="1" i="0" u="none" strike="noStrike" cap="none" normalizeH="0" baseline="0">
                          <a:ln>
                            <a:noFill/>
                          </a:ln>
                          <a:solidFill>
                            <a:schemeClr val="tx1"/>
                          </a:solidFill>
                          <a:effectLst/>
                          <a:latin typeface="Arial" charset="0"/>
                          <a:ea typeface="ＭＳ Ｐゴシック" charset="0"/>
                          <a:cs typeface="Arial" charset="0"/>
                        </a:rPr>
                        <a:t>Land</a:t>
                      </a:r>
                      <a:endParaRPr kumimoji="0" lang="en-US" sz="1800" b="1" i="0" u="none" strike="noStrike" cap="none" normalizeH="0" baseline="0">
                        <a:ln>
                          <a:noFill/>
                        </a:ln>
                        <a:solidFill>
                          <a:schemeClr val="tx1"/>
                        </a:solidFill>
                        <a:effectLst/>
                        <a:latin typeface="Arial" charset="0"/>
                        <a:ea typeface="ＭＳ Ｐゴシック" charset="0"/>
                        <a:cs typeface="Arial"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Promise of </a:t>
                      </a:r>
                      <a:r>
                        <a:rPr kumimoji="0" lang="en-US" altLang="zh-CN" sz="1600" b="1" i="0" u="sng" strike="noStrike" cap="none" normalizeH="0" baseline="0">
                          <a:ln>
                            <a:noFill/>
                          </a:ln>
                          <a:solidFill>
                            <a:schemeClr val="tx1"/>
                          </a:solidFill>
                          <a:effectLst/>
                          <a:latin typeface="Arial" charset="0"/>
                          <a:ea typeface="ＭＳ Ｐゴシック" charset="0"/>
                          <a:cs typeface="Arial" charset="0"/>
                        </a:rPr>
                        <a:t>physical</a:t>
                      </a: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 land from the Wadi of Egypt to the River Euphrates</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a:ln>
                            <a:noFill/>
                          </a:ln>
                          <a:solidFill>
                            <a:schemeClr val="tx1"/>
                          </a:solidFill>
                          <a:effectLst/>
                          <a:latin typeface="Arial" charset="0"/>
                          <a:ea typeface="SimSun" charset="0"/>
                          <a:cs typeface="SimSun" charset="0"/>
                        </a:rPr>
                        <a:t>Deut.</a:t>
                      </a:r>
                      <a:r>
                        <a:rPr kumimoji="0" lang="zh-CN" altLang="en-US" sz="1600" b="1" i="0" u="none" strike="noStrike" cap="none" normalizeH="0" baseline="0">
                          <a:ln>
                            <a:noFill/>
                          </a:ln>
                          <a:solidFill>
                            <a:schemeClr val="tx1"/>
                          </a:solidFill>
                          <a:effectLst/>
                          <a:latin typeface="Arial" charset="0"/>
                          <a:ea typeface="SimSun" charset="0"/>
                          <a:cs typeface="SimSun" charset="0"/>
                        </a:rPr>
                        <a:t> </a:t>
                      </a:r>
                      <a:r>
                        <a:rPr kumimoji="0" lang="en-US" sz="1600" b="1" i="0" u="none" strike="noStrike" cap="none" normalizeH="0" baseline="0">
                          <a:ln>
                            <a:noFill/>
                          </a:ln>
                          <a:solidFill>
                            <a:schemeClr val="tx1"/>
                          </a:solidFill>
                          <a:effectLst/>
                          <a:latin typeface="Arial" charset="0"/>
                          <a:ea typeface="SimSun" charset="0"/>
                          <a:cs typeface="SimSun" charset="0"/>
                        </a:rPr>
                        <a:t>30:1-10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Land blessed </a:t>
                      </a:r>
                      <a:br>
                        <a:rPr kumimoji="0" lang="en-US" altLang="zh-CN" sz="1600" b="1" i="0" u="none" strike="noStrike" cap="none" normalizeH="0" baseline="0">
                          <a:ln>
                            <a:noFill/>
                          </a:ln>
                          <a:solidFill>
                            <a:schemeClr val="tx1"/>
                          </a:solidFill>
                          <a:effectLst/>
                          <a:latin typeface="Arial" charset="0"/>
                          <a:ea typeface="ＭＳ Ｐゴシック" charset="0"/>
                          <a:cs typeface="Arial" charset="0"/>
                        </a:rPr>
                      </a:b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(Amos 9:13-15)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No sign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(that I know of)</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315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chemeClr val="tx1"/>
                          </a:solidFill>
                          <a:effectLst/>
                          <a:latin typeface="Arial" charset="0"/>
                          <a:ea typeface="ＭＳ Ｐゴシック" charset="0"/>
                          <a:cs typeface="Arial" charset="0"/>
                        </a:rPr>
                        <a:t>Davidic</a:t>
                      </a:r>
                      <a:endParaRPr kumimoji="0" lang="en-US" sz="1800" b="1" i="0" u="none" strike="noStrike" cap="none" normalizeH="0" baseline="0">
                        <a:ln>
                          <a:noFill/>
                        </a:ln>
                        <a:solidFill>
                          <a:schemeClr val="tx1"/>
                        </a:solidFill>
                        <a:effectLst/>
                        <a:latin typeface="Arial" charset="0"/>
                        <a:ea typeface="ＭＳ Ｐゴシック" charset="0"/>
                        <a:cs typeface="Arial"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Promise of eternal,</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sng" strike="noStrike" cap="none" normalizeH="0" baseline="0">
                          <a:ln>
                            <a:noFill/>
                          </a:ln>
                          <a:solidFill>
                            <a:schemeClr val="tx1"/>
                          </a:solidFill>
                          <a:effectLst/>
                          <a:latin typeface="Arial" charset="0"/>
                          <a:ea typeface="ＭＳ Ｐゴシック" charset="0"/>
                          <a:cs typeface="Arial" charset="0"/>
                        </a:rPr>
                        <a:t>political</a:t>
                      </a: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 rule of a descendant of David</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2 Sam. </a:t>
                      </a:r>
                      <a:r>
                        <a:rPr kumimoji="0" lang="en-US" sz="1600" b="1" i="0" u="none" strike="noStrike" cap="none" normalizeH="0" baseline="0">
                          <a:ln>
                            <a:noFill/>
                          </a:ln>
                          <a:solidFill>
                            <a:schemeClr val="tx1"/>
                          </a:solidFill>
                          <a:effectLst/>
                          <a:latin typeface="Arial" charset="0"/>
                          <a:ea typeface="ＭＳ Ｐゴシック" charset="0"/>
                          <a:cs typeface="Arial" charset="0"/>
                        </a:rPr>
                        <a:t>7:12-17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Rule renewed </a:t>
                      </a:r>
                      <a:br>
                        <a:rPr kumimoji="0" lang="en-US" altLang="zh-CN" sz="1600" b="1" i="0" u="none" strike="noStrike" cap="none" normalizeH="0" baseline="0">
                          <a:ln>
                            <a:noFill/>
                          </a:ln>
                          <a:solidFill>
                            <a:schemeClr val="tx1"/>
                          </a:solidFill>
                          <a:effectLst/>
                          <a:latin typeface="Arial" charset="0"/>
                          <a:ea typeface="ＭＳ Ｐゴシック" charset="0"/>
                          <a:cs typeface="Arial" charset="0"/>
                        </a:rPr>
                      </a:b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(Amos 9:11-12)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Christ seated at the Father</a:t>
                      </a:r>
                      <a:r>
                        <a:rPr kumimoji="0" lang="fr-FR" altLang="zh-CN" sz="1600" b="1" i="0" u="none" strike="noStrike" cap="none" normalizeH="0" baseline="0" dirty="0">
                          <a:ln>
                            <a:noFill/>
                          </a:ln>
                          <a:solidFill>
                            <a:schemeClr val="tx1"/>
                          </a:solidFill>
                          <a:effectLst/>
                          <a:latin typeface="Arial" charset="0"/>
                          <a:ea typeface="ＭＳ Ｐゴシック" charset="0"/>
                          <a:cs typeface="Arial" charset="0"/>
                        </a:rPr>
                        <a:t>'</a:t>
                      </a: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s right hand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(Acts 2:34-36)</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4631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charset="0"/>
                          <a:ea typeface="SimSun" charset="0"/>
                          <a:cs typeface="SimSun" charset="0"/>
                        </a:rPr>
                        <a:t>New</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Promise of </a:t>
                      </a:r>
                      <a:r>
                        <a:rPr kumimoji="0" lang="en-US" altLang="zh-CN" sz="1600" b="1" i="0" u="sng" strike="noStrike" cap="none" normalizeH="0" baseline="0" dirty="0">
                          <a:ln>
                            <a:noFill/>
                          </a:ln>
                          <a:solidFill>
                            <a:schemeClr val="tx1"/>
                          </a:solidFill>
                          <a:effectLst/>
                          <a:latin typeface="Arial" charset="0"/>
                          <a:ea typeface="ＭＳ Ｐゴシック" charset="0"/>
                          <a:cs typeface="Arial" charset="0"/>
                        </a:rPr>
                        <a:t>spiritual</a:t>
                      </a: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 indwelling of the Spirit ("law written on hearts"), forgiveness, and total evangelization of Israel</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Jer.</a:t>
                      </a:r>
                      <a:r>
                        <a:rPr kumimoji="0" lang="zh-CN" altLang="en-US" sz="1600" b="1" i="0" u="none" strike="noStrike" cap="none" normalizeH="0" baseline="0">
                          <a:ln>
                            <a:noFill/>
                          </a:ln>
                          <a:solidFill>
                            <a:schemeClr val="tx1"/>
                          </a:solidFill>
                          <a:effectLst/>
                          <a:latin typeface="Arial" charset="0"/>
                          <a:ea typeface="SimSun" charset="0"/>
                          <a:cs typeface="SimSun" charset="0"/>
                        </a:rPr>
                        <a:t> </a:t>
                      </a:r>
                      <a:r>
                        <a:rPr kumimoji="0" lang="en-US" sz="1600" b="1" i="0" u="none" strike="noStrike" cap="none" normalizeH="0" baseline="0">
                          <a:ln>
                            <a:noFill/>
                          </a:ln>
                          <a:solidFill>
                            <a:schemeClr val="tx1"/>
                          </a:solidFill>
                          <a:effectLst/>
                          <a:latin typeface="Arial" charset="0"/>
                          <a:ea typeface="SimSun" charset="0"/>
                          <a:cs typeface="SimSun" charset="0"/>
                        </a:rPr>
                        <a:t>31:31-34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Paul &amp; the Apostles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(2 Cor. 3–4)</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 All Israel saved </a:t>
                      </a:r>
                      <a:br>
                        <a:rPr kumimoji="0" lang="en-US" altLang="zh-CN" sz="1600" b="1" i="0" u="none" strike="noStrike" cap="none" normalizeH="0" baseline="0">
                          <a:ln>
                            <a:noFill/>
                          </a:ln>
                          <a:solidFill>
                            <a:schemeClr val="tx1"/>
                          </a:solidFill>
                          <a:effectLst/>
                          <a:latin typeface="Arial" charset="0"/>
                          <a:ea typeface="ＭＳ Ｐゴシック" charset="0"/>
                          <a:cs typeface="Arial" charset="0"/>
                        </a:rPr>
                      </a:br>
                      <a:r>
                        <a:rPr kumimoji="0" lang="en-US" altLang="zh-CN" sz="1600" b="1" i="0" u="none" strike="noStrike" cap="none" normalizeH="0" baseline="0">
                          <a:ln>
                            <a:noFill/>
                          </a:ln>
                          <a:solidFill>
                            <a:schemeClr val="tx1"/>
                          </a:solidFill>
                          <a:effectLst/>
                          <a:latin typeface="Arial" charset="0"/>
                          <a:ea typeface="ＭＳ Ｐゴシック" charset="0"/>
                          <a:cs typeface="Arial" charset="0"/>
                        </a:rPr>
                        <a:t>(Rom. 11:26-27)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Cup of the Lord</a:t>
                      </a:r>
                      <a:r>
                        <a:rPr kumimoji="0" lang="fr-FR" altLang="zh-CN" sz="1600" b="1" i="0" u="none" strike="noStrike" cap="none" normalizeH="0" baseline="0" dirty="0">
                          <a:ln>
                            <a:noFill/>
                          </a:ln>
                          <a:solidFill>
                            <a:schemeClr val="tx1"/>
                          </a:solidFill>
                          <a:effectLst/>
                          <a:latin typeface="Arial" charset="0"/>
                          <a:ea typeface="ＭＳ Ｐゴシック" charset="0"/>
                          <a:cs typeface="Arial" charset="0"/>
                        </a:rPr>
                        <a:t>'</a:t>
                      </a: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s Supper </a:t>
                      </a:r>
                      <a:b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b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(Luke 22:20; </a:t>
                      </a:r>
                      <a:b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br>
                      <a:r>
                        <a:rPr kumimoji="0" lang="en-US" altLang="zh-CN" sz="1600" b="1" i="0" u="none" strike="noStrike" cap="none" normalizeH="0" baseline="0" dirty="0">
                          <a:ln>
                            <a:noFill/>
                          </a:ln>
                          <a:solidFill>
                            <a:schemeClr val="tx1"/>
                          </a:solidFill>
                          <a:effectLst/>
                          <a:latin typeface="Arial" charset="0"/>
                          <a:ea typeface="ＭＳ Ｐゴシック" charset="0"/>
                          <a:cs typeface="Arial" charset="0"/>
                        </a:rPr>
                        <a:t>1 Cor. 11:25)</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83349" name="Title 5"/>
          <p:cNvSpPr>
            <a:spLocks noGrp="1"/>
          </p:cNvSpPr>
          <p:nvPr>
            <p:ph type="title" idx="4294967295"/>
          </p:nvPr>
        </p:nvSpPr>
        <p:spPr>
          <a:xfrm>
            <a:off x="685800" y="0"/>
            <a:ext cx="7696200" cy="609600"/>
          </a:xfrm>
        </p:spPr>
        <p:txBody>
          <a:bodyPr/>
          <a:lstStyle/>
          <a:p>
            <a:r>
              <a:rPr lang="en-US" sz="2800" b="1">
                <a:latin typeface="Arial" charset="0"/>
                <a:ea typeface="ＭＳ Ｐゴシック" charset="0"/>
              </a:rPr>
              <a:t>Signs of the Covenants</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5"/>
            <a:ext cx="6734923" cy="1758319"/>
          </a:xfrm>
          <a:prstGeom prst="rect">
            <a:avLst/>
          </a:prstGeom>
          <a:noFill/>
        </p:spPr>
        <p:txBody>
          <a:bodyPr lIns="91308" tIns="45655" rIns="91308" bIns="45655">
            <a:spAutoFit/>
          </a:bodyPr>
          <a:lstStyle/>
          <a:p>
            <a:pPr defTabSz="91354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PRAYS IN GETHSEMANE</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3692877" y="87079"/>
            <a:ext cx="5284787" cy="2170267"/>
          </a:xfrm>
          <a:prstGeom prst="rect">
            <a:avLst/>
          </a:prstGeom>
          <a:noFill/>
        </p:spPr>
        <p:txBody>
          <a:bodyPr lIns="91308" tIns="45655" rIns="91308" bIns="45655">
            <a:spAutoFit/>
          </a:bodyPr>
          <a:lstStyle/>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26:36-56</a:t>
            </a:r>
          </a:p>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14:32-52</a:t>
            </a:r>
          </a:p>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22:39-53</a:t>
            </a:r>
          </a:p>
          <a:p>
            <a:pPr algn="r" defTabSz="91354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18:1-12</a:t>
            </a:r>
          </a:p>
        </p:txBody>
      </p:sp>
      <p:sp>
        <p:nvSpPr>
          <p:cNvPr id="9" name="TextBox 8"/>
          <p:cNvSpPr txBox="1"/>
          <p:nvPr/>
        </p:nvSpPr>
        <p:spPr>
          <a:xfrm>
            <a:off x="217688" y="3833692"/>
            <a:ext cx="3091165" cy="419764"/>
          </a:xfrm>
          <a:prstGeom prst="rect">
            <a:avLst/>
          </a:prstGeom>
          <a:noFill/>
        </p:spPr>
        <p:txBody>
          <a:bodyPr wrap="none" lIns="64221" tIns="32108" rIns="64221" bIns="32108">
            <a:spAutoFit/>
          </a:bodyPr>
          <a:lstStyle/>
          <a:p>
            <a:pPr defTabSz="321295">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179512" y="116632"/>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3818750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1473" name="Picture 3" descr="10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68652691"/>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556507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247595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216689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996382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149200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266866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877533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690910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342002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919831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3521" name="Picture 3" descr="11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7439832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253623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927038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29035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703296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339352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335766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668767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188018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724139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185859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569" name="Picture 3" descr="12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33815773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739879410"/>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5" name="Picture 1" descr="00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3812" y="-17462"/>
            <a:ext cx="9144001" cy="6858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9666" name="Picture 1" descr="10_Peter_Denies_Jesus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p:cNvSpPr txBox="1"/>
          <p:nvPr/>
        </p:nvSpPr>
        <p:spPr>
          <a:xfrm>
            <a:off x="215901" y="5013336"/>
            <a:ext cx="9109075" cy="923925"/>
          </a:xfrm>
          <a:prstGeom prst="rect">
            <a:avLst/>
          </a:prstGeom>
          <a:noFill/>
        </p:spPr>
        <p:txBody>
          <a:bodyPr lIns="91389" tIns="45695" rIns="91389" bIns="45695">
            <a:spAutoFit/>
          </a:bodyPr>
          <a:lstStyle/>
          <a:p>
            <a:pPr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mn-cs"/>
              </a:rPr>
              <a:t>PETER DENIES JESUS</a:t>
            </a:r>
          </a:p>
        </p:txBody>
      </p:sp>
      <p:pic>
        <p:nvPicPr>
          <p:cNvPr id="369668" name="Picture 2" descr="FB_00_Prodigal Son_1024.jpg                                    008FF0F0Drive A                        7C26844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215910" y="2060575"/>
            <a:ext cx="3619749" cy="2083587"/>
          </a:xfrm>
          <a:prstGeom prst="rect">
            <a:avLst/>
          </a:prstGeom>
          <a:noFill/>
        </p:spPr>
        <p:txBody>
          <a:bodyPr wrap="none" lIns="91389" tIns="45695" rIns="91389" bIns="45695">
            <a:spAutoFit/>
          </a:bodyPr>
          <a:lstStyle/>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mn-cs"/>
              </a:rPr>
              <a:t>Matthew 26:69-75</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mn-cs"/>
              </a:rPr>
              <a:t>Mark 14:66-72</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mn-cs"/>
              </a:rPr>
              <a:t>Luke 22:54-62</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mn-cs"/>
              </a:rPr>
              <a:t>John 18:15-27</a:t>
            </a:r>
          </a:p>
        </p:txBody>
      </p:sp>
      <p:sp>
        <p:nvSpPr>
          <p:cNvPr id="8" name="TextBox 7"/>
          <p:cNvSpPr txBox="1"/>
          <p:nvPr/>
        </p:nvSpPr>
        <p:spPr>
          <a:xfrm>
            <a:off x="215901" y="4695836"/>
            <a:ext cx="3262313" cy="461963"/>
          </a:xfrm>
          <a:prstGeom prst="rect">
            <a:avLst/>
          </a:prstGeom>
          <a:noFill/>
        </p:spPr>
        <p:txBody>
          <a:bodyPr wrap="none" lIns="91389" tIns="45695" rIns="91389" bIns="45695">
            <a:spAutoFit/>
          </a:bodyPr>
          <a:lstStyle/>
          <a:p>
            <a:pPr eaLnBrk="0" hangingPunct="0">
              <a:defRPr/>
            </a:pPr>
            <a:r>
              <a:rPr lang="en-US"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mn-cs"/>
              </a:rPr>
              <a:t>THE EASTER STORY</a:t>
            </a:r>
          </a:p>
        </p:txBody>
      </p:sp>
      <p:grpSp>
        <p:nvGrpSpPr>
          <p:cNvPr id="9" name="Group 8"/>
          <p:cNvGrpSpPr/>
          <p:nvPr/>
        </p:nvGrpSpPr>
        <p:grpSpPr>
          <a:xfrm>
            <a:off x="179512" y="188640"/>
            <a:ext cx="3456896" cy="1440159"/>
            <a:chOff x="5508104" y="620689"/>
            <a:chExt cx="3456896" cy="1440159"/>
          </a:xfrm>
        </p:grpSpPr>
        <p:grpSp>
          <p:nvGrpSpPr>
            <p:cNvPr id="10" name="Group 9"/>
            <p:cNvGrpSpPr/>
            <p:nvPr/>
          </p:nvGrpSpPr>
          <p:grpSpPr>
            <a:xfrm>
              <a:off x="5508104" y="620689"/>
              <a:ext cx="2660102" cy="1394677"/>
              <a:chOff x="5508104" y="620689"/>
              <a:chExt cx="2660102" cy="1394677"/>
            </a:xfrm>
          </p:grpSpPr>
          <p:pic>
            <p:nvPicPr>
              <p:cNvPr id="12"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3" name="Rectangle 12"/>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1" name="TextBox 10"/>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855950325"/>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89" name="Picture 3" descr="01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5015465"/>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3" name="Picture 1" descr="02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3656483"/>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7" name="Picture 1" descr="03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076599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1" name="Picture 1" descr="04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3481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785" name="Picture 1" descr="05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518119"/>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09" name="Picture 1" descr="06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2688311"/>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3" name="Picture 1" descr="07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2521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617" name="Picture 3" descr="13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48682641"/>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7857" name="Picture 1" descr="08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649766"/>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1" name="Picture 1" descr="09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0903936"/>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5" name="Picture 1" descr="10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958521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49" name="Picture 1" descr="13_Jesus_Anointed_1024.jpg">
            <a:hlinkClick r:id="rId2"/>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20040"/>
            <a:ext cx="9144000" cy="1032697"/>
          </a:xfrm>
          <a:noFill/>
          <a:ln>
            <a:noFill/>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63279" tIns="32904" rIns="63279" bIns="32904" numCol="1" anchor="ctr" anchorCtr="0" compatLnSpc="1">
            <a:prstTxWarp prst="textNoShape">
              <a:avLst/>
            </a:prstTxWarp>
          </a:bodyPr>
          <a:lstStyle/>
          <a:p>
            <a:pPr defTabSz="321455" eaLnBrk="1" hangingPunct="1">
              <a:buClr>
                <a:srgbClr val="000000"/>
              </a:buClr>
              <a:buSzPct val="100000"/>
            </a:pPr>
            <a:r>
              <a:rPr lang="en-US" sz="3200">
                <a:solidFill>
                  <a:srgbClr val="000000"/>
                </a:solidFill>
                <a:ea typeface="ＭＳ Ｐゴシック"/>
                <a:cs typeface="DejaVu Sans"/>
              </a:rPr>
              <a:t>Used with permission</a:t>
            </a:r>
          </a:p>
        </p:txBody>
      </p:sp>
    </p:spTree>
    <p:extLst>
      <p:ext uri="{BB962C8B-B14F-4D97-AF65-F5344CB8AC3E}">
        <p14:creationId xmlns:p14="http://schemas.microsoft.com/office/powerpoint/2010/main" val="1212050533"/>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7224942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318160" y="4188705"/>
            <a:ext cx="8406094" cy="1758319"/>
          </a:xfrm>
          <a:prstGeom prst="rect">
            <a:avLst/>
          </a:prstGeom>
          <a:noFill/>
        </p:spPr>
        <p:txBody>
          <a:bodyPr lIns="91308" tIns="45655" rIns="91308" bIns="45655">
            <a:spAutoFit/>
          </a:bodyPr>
          <a:lstStyle/>
          <a:p>
            <a:pPr marL="0" marR="0" lvl="0" indent="0" algn="l" defTabSz="913545"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JESUS BEFORE </a:t>
            </a:r>
            <a:b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b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 SANHEDRIN</a:t>
            </a:r>
          </a:p>
        </p:txBody>
      </p:sp>
      <p:pic>
        <p:nvPicPr>
          <p:cNvPr id="3075" name="Picture 2" descr="FB_00_Prodigal Son_1024.jpg                                    008FF0F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318160" y="1546765"/>
            <a:ext cx="5284787" cy="2170267"/>
          </a:xfrm>
          <a:prstGeom prst="rect">
            <a:avLst/>
          </a:prstGeom>
          <a:noFill/>
        </p:spPr>
        <p:txBody>
          <a:bodyPr lIns="91308" tIns="45655" rIns="91308" bIns="45655">
            <a:spAutoFit/>
          </a:bodyPr>
          <a:lstStyle/>
          <a:p>
            <a:pPr marL="0" marR="0" lvl="0" indent="0" algn="l" defTabSz="913545" rtl="0" eaLnBrk="0" fontAlgn="base" latinLnBrk="0" hangingPunct="0">
              <a:lnSpc>
                <a:spcPct val="100000"/>
              </a:lnSpc>
              <a:spcBef>
                <a:spcPct val="0"/>
              </a:spcBef>
              <a:spcAft>
                <a:spcPct val="0"/>
              </a:spcAft>
              <a:buClrTx/>
              <a:buSzTx/>
              <a:buFontTx/>
              <a:buNone/>
              <a:tabLst/>
              <a:defRPr/>
            </a:pPr>
            <a:r>
              <a:rPr kumimoji="0" lang="en-US" sz="34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Matthew 26:57-67</a:t>
            </a:r>
          </a:p>
          <a:p>
            <a:pPr marL="0" marR="0" lvl="0" indent="0" algn="l" defTabSz="913545" rtl="0" eaLnBrk="0" fontAlgn="base" latinLnBrk="0" hangingPunct="0">
              <a:lnSpc>
                <a:spcPct val="100000"/>
              </a:lnSpc>
              <a:spcBef>
                <a:spcPct val="0"/>
              </a:spcBef>
              <a:spcAft>
                <a:spcPct val="0"/>
              </a:spcAft>
              <a:buClrTx/>
              <a:buSzTx/>
              <a:buFontTx/>
              <a:buNone/>
              <a:tabLst/>
              <a:defRPr/>
            </a:pPr>
            <a:r>
              <a:rPr kumimoji="0" lang="en-US" sz="34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Mark 14:53-65</a:t>
            </a:r>
          </a:p>
          <a:p>
            <a:pPr marL="0" marR="0" lvl="0" indent="0" algn="l" defTabSz="913545" rtl="0" eaLnBrk="0" fontAlgn="base" latinLnBrk="0" hangingPunct="0">
              <a:lnSpc>
                <a:spcPct val="100000"/>
              </a:lnSpc>
              <a:spcBef>
                <a:spcPct val="0"/>
              </a:spcBef>
              <a:spcAft>
                <a:spcPct val="0"/>
              </a:spcAft>
              <a:buClrTx/>
              <a:buSzTx/>
              <a:buFontTx/>
              <a:buNone/>
              <a:tabLst/>
              <a:defRPr/>
            </a:pPr>
            <a:r>
              <a:rPr kumimoji="0" lang="en-US" sz="34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22:66-71</a:t>
            </a:r>
          </a:p>
          <a:p>
            <a:pPr marL="0" marR="0" lvl="0" indent="0" algn="l" defTabSz="913545" rtl="0" eaLnBrk="0" fontAlgn="base" latinLnBrk="0" hangingPunct="0">
              <a:lnSpc>
                <a:spcPct val="100000"/>
              </a:lnSpc>
              <a:spcBef>
                <a:spcPct val="0"/>
              </a:spcBef>
              <a:spcAft>
                <a:spcPct val="0"/>
              </a:spcAft>
              <a:buClrTx/>
              <a:buSzTx/>
              <a:buFontTx/>
              <a:buNone/>
              <a:tabLst/>
              <a:defRPr/>
            </a:pPr>
            <a:r>
              <a:rPr kumimoji="0" lang="en-US" sz="34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John 18:15-27</a:t>
            </a:r>
          </a:p>
        </p:txBody>
      </p:sp>
      <p:sp>
        <p:nvSpPr>
          <p:cNvPr id="9" name="TextBox 8"/>
          <p:cNvSpPr txBox="1"/>
          <p:nvPr/>
        </p:nvSpPr>
        <p:spPr>
          <a:xfrm>
            <a:off x="318159" y="3833692"/>
            <a:ext cx="3092282" cy="419764"/>
          </a:xfrm>
          <a:prstGeom prst="rect">
            <a:avLst/>
          </a:prstGeom>
          <a:noFill/>
        </p:spPr>
        <p:txBody>
          <a:bodyPr wrap="none" lIns="64221" tIns="32108" rIns="64221" bIns="32108">
            <a:spAutoFit/>
          </a:bodyPr>
          <a:lstStyle/>
          <a:p>
            <a:pPr marL="0" marR="0" lvl="0" indent="0" algn="l" defTabSz="321295" rtl="0" eaLnBrk="0" fontAlgn="base" latinLnBrk="0" hangingPunct="0">
              <a:lnSpc>
                <a:spcPct val="100000"/>
              </a:lnSpc>
              <a:spcBef>
                <a:spcPct val="0"/>
              </a:spcBef>
              <a:spcAft>
                <a:spcPct val="0"/>
              </a:spcAft>
              <a:buClrTx/>
              <a:buSzTx/>
              <a:buFontTx/>
              <a:buNone/>
              <a:tabLst/>
              <a:defRPr/>
            </a:pPr>
            <a:r>
              <a:rPr kumimoji="0" lang="en-US" sz="2300" b="1" i="0" u="none" strike="noStrike" kern="1200" cap="none" spc="0" normalizeH="0" baseline="0" noProof="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 EASTER STORY</a:t>
            </a:r>
          </a:p>
        </p:txBody>
      </p:sp>
      <p:grpSp>
        <p:nvGrpSpPr>
          <p:cNvPr id="8" name="Group 7"/>
          <p:cNvGrpSpPr/>
          <p:nvPr/>
        </p:nvGrpSpPr>
        <p:grpSpPr>
          <a:xfrm>
            <a:off x="395536" y="185829"/>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ＭＳ Ｐゴシック"/>
                  <a:cs typeface="DejaVu Sans"/>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44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2052930477"/>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375633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185226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916096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352492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5" name="Picture 4" descr="14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98436578"/>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784322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507074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91922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028591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04225674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23</a:t>
            </a:r>
          </a:p>
        </p:txBody>
      </p:sp>
      <p:sp>
        <p:nvSpPr>
          <p:cNvPr id="2" name="TextBox 1"/>
          <p:cNvSpPr txBox="1"/>
          <p:nvPr/>
        </p:nvSpPr>
        <p:spPr>
          <a:xfrm>
            <a:off x="5176826" y="6930487"/>
            <a:ext cx="184666" cy="461665"/>
          </a:xfrm>
          <a:prstGeom prst="rect">
            <a:avLst/>
          </a:prstGeom>
          <a:noFill/>
        </p:spPr>
        <p:txBody>
          <a:bodyPr wrap="none" lIns="91408" tIns="45704" rIns="91408" bIns="45704" rtlCol="0">
            <a:spAutoFit/>
          </a:bodyPr>
          <a:lstStyle/>
          <a:p>
            <a:endParaRPr lang="en-US"/>
          </a:p>
        </p:txBody>
      </p:sp>
    </p:spTree>
    <p:extLst>
      <p:ext uri="{BB962C8B-B14F-4D97-AF65-F5344CB8AC3E}">
        <p14:creationId xmlns:p14="http://schemas.microsoft.com/office/powerpoint/2010/main" val="1945310243"/>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417" name="Picture 4"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400" y="0"/>
            <a:ext cx="9169400" cy="6858000"/>
          </a:xfrm>
          <a:prstGeom prst="rect">
            <a:avLst/>
          </a:prstGeom>
          <a:noFill/>
          <a:ln w="76200">
            <a:solidFill>
              <a:srgbClr val="FF0000"/>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pic>
      <p:sp>
        <p:nvSpPr>
          <p:cNvPr id="572418" name="Rectangle 2"/>
          <p:cNvSpPr>
            <a:spLocks noGrp="1" noRot="1" noChangeArrowheads="1"/>
          </p:cNvSpPr>
          <p:nvPr>
            <p:ph type="title"/>
          </p:nvPr>
        </p:nvSpPr>
        <p:spPr>
          <a:xfrm>
            <a:off x="0" y="35"/>
            <a:ext cx="2209800" cy="1173163"/>
          </a:xfrm>
          <a:solidFill>
            <a:schemeClr val="bg2"/>
          </a:solidFill>
        </p:spPr>
        <p:txBody>
          <a:bodyPr/>
          <a:lstStyle/>
          <a:p>
            <a:pPr eaLnBrk="1" hangingPunct="1"/>
            <a:r>
              <a:rPr lang="en-US" sz="3600" dirty="0">
                <a:solidFill>
                  <a:srgbClr val="FFFFFF"/>
                </a:solidFill>
                <a:effectLst/>
                <a:latin typeface="Arial" charset="0"/>
                <a:ea typeface="ＭＳ Ｐゴシック" charset="0"/>
                <a:cs typeface="Arial" charset="0"/>
              </a:rPr>
              <a:t>Passion Week</a:t>
            </a:r>
            <a:endParaRPr lang="en-US" sz="4000" dirty="0">
              <a:solidFill>
                <a:srgbClr val="FFFFFF"/>
              </a:solidFill>
              <a:effectLst/>
              <a:latin typeface="Arial" charset="0"/>
              <a:ea typeface="ＭＳ Ｐゴシック" charset="0"/>
              <a:cs typeface="Arial" charset="0"/>
            </a:endParaRPr>
          </a:p>
        </p:txBody>
      </p:sp>
      <p:sp>
        <p:nvSpPr>
          <p:cNvPr id="269317" name="Freeform 5"/>
          <p:cNvSpPr>
            <a:spLocks/>
          </p:cNvSpPr>
          <p:nvPr/>
        </p:nvSpPr>
        <p:spPr bwMode="auto">
          <a:xfrm>
            <a:off x="5791200" y="4646659"/>
            <a:ext cx="1447800" cy="460283"/>
          </a:xfrm>
          <a:custGeom>
            <a:avLst/>
            <a:gdLst>
              <a:gd name="T0" fmla="*/ 2147483647 w 832"/>
              <a:gd name="T1" fmla="*/ 2147483647 h 1600"/>
              <a:gd name="T2" fmla="*/ 2147483647 w 832"/>
              <a:gd name="T3" fmla="*/ 2147483647 h 1600"/>
              <a:gd name="T4" fmla="*/ 2147483647 w 832"/>
              <a:gd name="T5" fmla="*/ 2147483647 h 1600"/>
              <a:gd name="T6" fmla="*/ 2147483647 w 832"/>
              <a:gd name="T7" fmla="*/ 2147483647 h 1600"/>
              <a:gd name="T8" fmla="*/ 2147483647 w 832"/>
              <a:gd name="T9" fmla="*/ 2147483647 h 1600"/>
              <a:gd name="T10" fmla="*/ 2147483647 w 832"/>
              <a:gd name="T11" fmla="*/ 2147483647 h 1600"/>
              <a:gd name="T12" fmla="*/ 2147483647 w 832"/>
              <a:gd name="T13" fmla="*/ 2147483647 h 1600"/>
              <a:gd name="T14" fmla="*/ 2147483647 w 832"/>
              <a:gd name="T15" fmla="*/ 2147483647 h 1600"/>
              <a:gd name="T16" fmla="*/ 2147483647 w 832"/>
              <a:gd name="T17" fmla="*/ 2147483647 h 1600"/>
              <a:gd name="T18" fmla="*/ 2147483647 w 832"/>
              <a:gd name="T19" fmla="*/ 2147483647 h 1600"/>
              <a:gd name="T20" fmla="*/ 2147483647 w 832"/>
              <a:gd name="T21" fmla="*/ 2147483647 h 1600"/>
              <a:gd name="T22" fmla="*/ 2147483647 w 832"/>
              <a:gd name="T23" fmla="*/ 2147483647 h 1600"/>
              <a:gd name="T24" fmla="*/ 2147483647 w 832"/>
              <a:gd name="T25" fmla="*/ 2147483647 h 1600"/>
              <a:gd name="T26" fmla="*/ 0 w 832"/>
              <a:gd name="T27" fmla="*/ 0 h 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32"/>
              <a:gd name="T43" fmla="*/ 0 h 1600"/>
              <a:gd name="T44" fmla="*/ 832 w 832"/>
              <a:gd name="T45" fmla="*/ 1600 h 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32" h="1600">
                <a:moveTo>
                  <a:pt x="832" y="1600"/>
                </a:moveTo>
                <a:cubicBezTo>
                  <a:pt x="817" y="1556"/>
                  <a:pt x="798" y="1513"/>
                  <a:pt x="753" y="1498"/>
                </a:cubicBezTo>
                <a:cubicBezTo>
                  <a:pt x="704" y="1449"/>
                  <a:pt x="654" y="1402"/>
                  <a:pt x="588" y="1380"/>
                </a:cubicBezTo>
                <a:cubicBezTo>
                  <a:pt x="549" y="1321"/>
                  <a:pt x="508" y="1266"/>
                  <a:pt x="471" y="1208"/>
                </a:cubicBezTo>
                <a:cubicBezTo>
                  <a:pt x="462" y="1168"/>
                  <a:pt x="457" y="1128"/>
                  <a:pt x="447" y="1090"/>
                </a:cubicBezTo>
                <a:cubicBezTo>
                  <a:pt x="428" y="945"/>
                  <a:pt x="425" y="681"/>
                  <a:pt x="361" y="533"/>
                </a:cubicBezTo>
                <a:cubicBezTo>
                  <a:pt x="353" y="515"/>
                  <a:pt x="337" y="503"/>
                  <a:pt x="330" y="486"/>
                </a:cubicBezTo>
                <a:cubicBezTo>
                  <a:pt x="320" y="463"/>
                  <a:pt x="323" y="433"/>
                  <a:pt x="306" y="416"/>
                </a:cubicBezTo>
                <a:cubicBezTo>
                  <a:pt x="287" y="397"/>
                  <a:pt x="264" y="382"/>
                  <a:pt x="251" y="361"/>
                </a:cubicBezTo>
                <a:cubicBezTo>
                  <a:pt x="232" y="332"/>
                  <a:pt x="214" y="303"/>
                  <a:pt x="196" y="274"/>
                </a:cubicBezTo>
                <a:cubicBezTo>
                  <a:pt x="188" y="261"/>
                  <a:pt x="173" y="235"/>
                  <a:pt x="173" y="235"/>
                </a:cubicBezTo>
                <a:cubicBezTo>
                  <a:pt x="161" y="188"/>
                  <a:pt x="135" y="135"/>
                  <a:pt x="94" y="110"/>
                </a:cubicBezTo>
                <a:cubicBezTo>
                  <a:pt x="76" y="82"/>
                  <a:pt x="66" y="65"/>
                  <a:pt x="39" y="47"/>
                </a:cubicBezTo>
                <a:cubicBezTo>
                  <a:pt x="28" y="11"/>
                  <a:pt x="23" y="23"/>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8" name="Freeform 6"/>
          <p:cNvSpPr>
            <a:spLocks/>
          </p:cNvSpPr>
          <p:nvPr/>
        </p:nvSpPr>
        <p:spPr bwMode="auto">
          <a:xfrm>
            <a:off x="3897348" y="2855959"/>
            <a:ext cx="1741487" cy="460283"/>
          </a:xfrm>
          <a:custGeom>
            <a:avLst/>
            <a:gdLst>
              <a:gd name="T0" fmla="*/ 2147483647 w 1145"/>
              <a:gd name="T1" fmla="*/ 2147483647 h 860"/>
              <a:gd name="T2" fmla="*/ 2147483647 w 1145"/>
              <a:gd name="T3" fmla="*/ 2147483647 h 860"/>
              <a:gd name="T4" fmla="*/ 2147483647 w 1145"/>
              <a:gd name="T5" fmla="*/ 2147483647 h 860"/>
              <a:gd name="T6" fmla="*/ 2147483647 w 1145"/>
              <a:gd name="T7" fmla="*/ 2147483647 h 860"/>
              <a:gd name="T8" fmla="*/ 2147483647 w 1145"/>
              <a:gd name="T9" fmla="*/ 2147483647 h 860"/>
              <a:gd name="T10" fmla="*/ 2147483647 w 1145"/>
              <a:gd name="T11" fmla="*/ 2147483647 h 860"/>
              <a:gd name="T12" fmla="*/ 2147483647 w 1145"/>
              <a:gd name="T13" fmla="*/ 2147483647 h 860"/>
              <a:gd name="T14" fmla="*/ 2147483647 w 1145"/>
              <a:gd name="T15" fmla="*/ 2147483647 h 860"/>
              <a:gd name="T16" fmla="*/ 2147483647 w 1145"/>
              <a:gd name="T17" fmla="*/ 2147483647 h 860"/>
              <a:gd name="T18" fmla="*/ 2147483647 w 1145"/>
              <a:gd name="T19" fmla="*/ 2147483647 h 860"/>
              <a:gd name="T20" fmla="*/ 2147483647 w 1145"/>
              <a:gd name="T21" fmla="*/ 2147483647 h 860"/>
              <a:gd name="T22" fmla="*/ 2147483647 w 1145"/>
              <a:gd name="T23" fmla="*/ 2147483647 h 860"/>
              <a:gd name="T24" fmla="*/ 2147483647 w 1145"/>
              <a:gd name="T25" fmla="*/ 2147483647 h 860"/>
              <a:gd name="T26" fmla="*/ 2147483647 w 1145"/>
              <a:gd name="T27" fmla="*/ 2147483647 h 860"/>
              <a:gd name="T28" fmla="*/ 0 w 1145"/>
              <a:gd name="T29" fmla="*/ 0 h 8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45"/>
              <a:gd name="T46" fmla="*/ 0 h 860"/>
              <a:gd name="T47" fmla="*/ 1145 w 1145"/>
              <a:gd name="T48" fmla="*/ 860 h 8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45" h="860">
                <a:moveTo>
                  <a:pt x="1145" y="847"/>
                </a:moveTo>
                <a:cubicBezTo>
                  <a:pt x="1091" y="860"/>
                  <a:pt x="1079" y="833"/>
                  <a:pt x="1027" y="823"/>
                </a:cubicBezTo>
                <a:cubicBezTo>
                  <a:pt x="1011" y="812"/>
                  <a:pt x="993" y="805"/>
                  <a:pt x="980" y="792"/>
                </a:cubicBezTo>
                <a:cubicBezTo>
                  <a:pt x="966" y="778"/>
                  <a:pt x="962" y="758"/>
                  <a:pt x="949" y="745"/>
                </a:cubicBezTo>
                <a:cubicBezTo>
                  <a:pt x="934" y="730"/>
                  <a:pt x="916" y="720"/>
                  <a:pt x="902" y="706"/>
                </a:cubicBezTo>
                <a:cubicBezTo>
                  <a:pt x="888" y="651"/>
                  <a:pt x="848" y="615"/>
                  <a:pt x="816" y="572"/>
                </a:cubicBezTo>
                <a:cubicBezTo>
                  <a:pt x="809" y="563"/>
                  <a:pt x="763" y="490"/>
                  <a:pt x="745" y="470"/>
                </a:cubicBezTo>
                <a:cubicBezTo>
                  <a:pt x="730" y="453"/>
                  <a:pt x="709" y="442"/>
                  <a:pt x="698" y="423"/>
                </a:cubicBezTo>
                <a:cubicBezTo>
                  <a:pt x="657" y="354"/>
                  <a:pt x="617" y="284"/>
                  <a:pt x="573" y="219"/>
                </a:cubicBezTo>
                <a:cubicBezTo>
                  <a:pt x="558" y="198"/>
                  <a:pt x="529" y="140"/>
                  <a:pt x="502" y="125"/>
                </a:cubicBezTo>
                <a:cubicBezTo>
                  <a:pt x="468" y="105"/>
                  <a:pt x="428" y="106"/>
                  <a:pt x="392" y="102"/>
                </a:cubicBezTo>
                <a:cubicBezTo>
                  <a:pt x="366" y="93"/>
                  <a:pt x="337" y="90"/>
                  <a:pt x="314" y="78"/>
                </a:cubicBezTo>
                <a:cubicBezTo>
                  <a:pt x="305" y="73"/>
                  <a:pt x="299" y="63"/>
                  <a:pt x="290" y="62"/>
                </a:cubicBezTo>
                <a:cubicBezTo>
                  <a:pt x="256" y="55"/>
                  <a:pt x="222" y="56"/>
                  <a:pt x="188" y="54"/>
                </a:cubicBezTo>
                <a:cubicBezTo>
                  <a:pt x="125" y="39"/>
                  <a:pt x="65" y="0"/>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9" name="Freeform 7"/>
          <p:cNvSpPr>
            <a:spLocks/>
          </p:cNvSpPr>
          <p:nvPr/>
        </p:nvSpPr>
        <p:spPr bwMode="auto">
          <a:xfrm>
            <a:off x="3884613" y="4037058"/>
            <a:ext cx="3430587"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0" name="Freeform 8"/>
          <p:cNvSpPr>
            <a:spLocks/>
          </p:cNvSpPr>
          <p:nvPr/>
        </p:nvSpPr>
        <p:spPr bwMode="auto">
          <a:xfrm>
            <a:off x="3848100" y="3922759"/>
            <a:ext cx="3390900" cy="460283"/>
          </a:xfrm>
          <a:custGeom>
            <a:avLst/>
            <a:gdLst>
              <a:gd name="T0" fmla="*/ 2147483647 w 2211"/>
              <a:gd name="T1" fmla="*/ 2147483647 h 2510"/>
              <a:gd name="T2" fmla="*/ 2147483647 w 2211"/>
              <a:gd name="T3" fmla="*/ 2147483647 h 2510"/>
              <a:gd name="T4" fmla="*/ 2147483647 w 2211"/>
              <a:gd name="T5" fmla="*/ 2147483647 h 2510"/>
              <a:gd name="T6" fmla="*/ 2147483647 w 2211"/>
              <a:gd name="T7" fmla="*/ 2147483647 h 2510"/>
              <a:gd name="T8" fmla="*/ 2147483647 w 2211"/>
              <a:gd name="T9" fmla="*/ 2147483647 h 2510"/>
              <a:gd name="T10" fmla="*/ 2147483647 w 2211"/>
              <a:gd name="T11" fmla="*/ 2147483647 h 2510"/>
              <a:gd name="T12" fmla="*/ 2147483647 w 2211"/>
              <a:gd name="T13" fmla="*/ 2147483647 h 2510"/>
              <a:gd name="T14" fmla="*/ 2147483647 w 2211"/>
              <a:gd name="T15" fmla="*/ 2147483647 h 2510"/>
              <a:gd name="T16" fmla="*/ 2147483647 w 2211"/>
              <a:gd name="T17" fmla="*/ 2147483647 h 2510"/>
              <a:gd name="T18" fmla="*/ 2147483647 w 2211"/>
              <a:gd name="T19" fmla="*/ 2147483647 h 2510"/>
              <a:gd name="T20" fmla="*/ 2147483647 w 2211"/>
              <a:gd name="T21" fmla="*/ 2147483647 h 2510"/>
              <a:gd name="T22" fmla="*/ 2147483647 w 2211"/>
              <a:gd name="T23" fmla="*/ 2147483647 h 2510"/>
              <a:gd name="T24" fmla="*/ 2147483647 w 2211"/>
              <a:gd name="T25" fmla="*/ 2147483647 h 2510"/>
              <a:gd name="T26" fmla="*/ 2147483647 w 2211"/>
              <a:gd name="T27" fmla="*/ 2147483647 h 2510"/>
              <a:gd name="T28" fmla="*/ 2147483647 w 2211"/>
              <a:gd name="T29" fmla="*/ 2147483647 h 2510"/>
              <a:gd name="T30" fmla="*/ 2147483647 w 2211"/>
              <a:gd name="T31" fmla="*/ 2147483647 h 2510"/>
              <a:gd name="T32" fmla="*/ 2147483647 w 2211"/>
              <a:gd name="T33" fmla="*/ 2147483647 h 2510"/>
              <a:gd name="T34" fmla="*/ 2147483647 w 2211"/>
              <a:gd name="T35" fmla="*/ 2147483647 h 2510"/>
              <a:gd name="T36" fmla="*/ 2147483647 w 2211"/>
              <a:gd name="T37" fmla="*/ 2147483647 h 2510"/>
              <a:gd name="T38" fmla="*/ 2147483647 w 2211"/>
              <a:gd name="T39" fmla="*/ 2147483647 h 2510"/>
              <a:gd name="T40" fmla="*/ 2147483647 w 2211"/>
              <a:gd name="T41" fmla="*/ 2147483647 h 2510"/>
              <a:gd name="T42" fmla="*/ 2147483647 w 2211"/>
              <a:gd name="T43" fmla="*/ 2147483647 h 2510"/>
              <a:gd name="T44" fmla="*/ 2147483647 w 2211"/>
              <a:gd name="T45" fmla="*/ 2147483647 h 2510"/>
              <a:gd name="T46" fmla="*/ 2147483647 w 2211"/>
              <a:gd name="T47" fmla="*/ 2147483647 h 2510"/>
              <a:gd name="T48" fmla="*/ 2147483647 w 2211"/>
              <a:gd name="T49" fmla="*/ 2147483647 h 2510"/>
              <a:gd name="T50" fmla="*/ 2147483647 w 2211"/>
              <a:gd name="T51" fmla="*/ 2147483647 h 2510"/>
              <a:gd name="T52" fmla="*/ 2147483647 w 2211"/>
              <a:gd name="T53" fmla="*/ 2147483647 h 2510"/>
              <a:gd name="T54" fmla="*/ 2147483647 w 2211"/>
              <a:gd name="T55" fmla="*/ 2147483647 h 2510"/>
              <a:gd name="T56" fmla="*/ 2147483647 w 2211"/>
              <a:gd name="T57" fmla="*/ 2147483647 h 2510"/>
              <a:gd name="T58" fmla="*/ 2147483647 w 2211"/>
              <a:gd name="T59" fmla="*/ 2147483647 h 2510"/>
              <a:gd name="T60" fmla="*/ 0 w 2211"/>
              <a:gd name="T61" fmla="*/ 2147483647 h 251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11"/>
              <a:gd name="T94" fmla="*/ 0 h 2510"/>
              <a:gd name="T95" fmla="*/ 2211 w 2211"/>
              <a:gd name="T96" fmla="*/ 2510 h 251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11" h="2510">
                <a:moveTo>
                  <a:pt x="2211" y="2510"/>
                </a:moveTo>
                <a:cubicBezTo>
                  <a:pt x="2177" y="2499"/>
                  <a:pt x="2176" y="2477"/>
                  <a:pt x="2149" y="2456"/>
                </a:cubicBezTo>
                <a:cubicBezTo>
                  <a:pt x="2134" y="2444"/>
                  <a:pt x="2102" y="2424"/>
                  <a:pt x="2102" y="2424"/>
                </a:cubicBezTo>
                <a:cubicBezTo>
                  <a:pt x="2090" y="2407"/>
                  <a:pt x="2073" y="2394"/>
                  <a:pt x="2062" y="2377"/>
                </a:cubicBezTo>
                <a:cubicBezTo>
                  <a:pt x="2057" y="2370"/>
                  <a:pt x="2058" y="2361"/>
                  <a:pt x="2055" y="2354"/>
                </a:cubicBezTo>
                <a:cubicBezTo>
                  <a:pt x="2037" y="2317"/>
                  <a:pt x="2018" y="2279"/>
                  <a:pt x="2000" y="2244"/>
                </a:cubicBezTo>
                <a:cubicBezTo>
                  <a:pt x="1972" y="2190"/>
                  <a:pt x="1949" y="2146"/>
                  <a:pt x="1937" y="2087"/>
                </a:cubicBezTo>
                <a:cubicBezTo>
                  <a:pt x="1926" y="1970"/>
                  <a:pt x="1920" y="1904"/>
                  <a:pt x="1913" y="1773"/>
                </a:cubicBezTo>
                <a:cubicBezTo>
                  <a:pt x="1911" y="1752"/>
                  <a:pt x="1896" y="1648"/>
                  <a:pt x="1890" y="1640"/>
                </a:cubicBezTo>
                <a:cubicBezTo>
                  <a:pt x="1864" y="1606"/>
                  <a:pt x="1844" y="1571"/>
                  <a:pt x="1819" y="1538"/>
                </a:cubicBezTo>
                <a:cubicBezTo>
                  <a:pt x="1812" y="1522"/>
                  <a:pt x="1790" y="1466"/>
                  <a:pt x="1788" y="1452"/>
                </a:cubicBezTo>
                <a:cubicBezTo>
                  <a:pt x="1787" y="1448"/>
                  <a:pt x="1779" y="1398"/>
                  <a:pt x="1772" y="1389"/>
                </a:cubicBezTo>
                <a:cubicBezTo>
                  <a:pt x="1758" y="1371"/>
                  <a:pt x="1725" y="1342"/>
                  <a:pt x="1725" y="1342"/>
                </a:cubicBezTo>
                <a:cubicBezTo>
                  <a:pt x="1709" y="1296"/>
                  <a:pt x="1673" y="1266"/>
                  <a:pt x="1655" y="1224"/>
                </a:cubicBezTo>
                <a:cubicBezTo>
                  <a:pt x="1635" y="1180"/>
                  <a:pt x="1619" y="1135"/>
                  <a:pt x="1600" y="1091"/>
                </a:cubicBezTo>
                <a:cubicBezTo>
                  <a:pt x="1595" y="1080"/>
                  <a:pt x="1591" y="1068"/>
                  <a:pt x="1584" y="1059"/>
                </a:cubicBezTo>
                <a:cubicBezTo>
                  <a:pt x="1570" y="1041"/>
                  <a:pt x="1537" y="1012"/>
                  <a:pt x="1537" y="1012"/>
                </a:cubicBezTo>
                <a:cubicBezTo>
                  <a:pt x="1521" y="966"/>
                  <a:pt x="1489" y="975"/>
                  <a:pt x="1451" y="957"/>
                </a:cubicBezTo>
                <a:cubicBezTo>
                  <a:pt x="1399" y="931"/>
                  <a:pt x="1364" y="884"/>
                  <a:pt x="1317" y="855"/>
                </a:cubicBezTo>
                <a:cubicBezTo>
                  <a:pt x="1295" y="841"/>
                  <a:pt x="1222" y="805"/>
                  <a:pt x="1207" y="785"/>
                </a:cubicBezTo>
                <a:cubicBezTo>
                  <a:pt x="1177" y="745"/>
                  <a:pt x="1130" y="658"/>
                  <a:pt x="1082" y="644"/>
                </a:cubicBezTo>
                <a:cubicBezTo>
                  <a:pt x="1060" y="615"/>
                  <a:pt x="1028" y="595"/>
                  <a:pt x="1011" y="565"/>
                </a:cubicBezTo>
                <a:cubicBezTo>
                  <a:pt x="990" y="529"/>
                  <a:pt x="964" y="484"/>
                  <a:pt x="925" y="471"/>
                </a:cubicBezTo>
                <a:cubicBezTo>
                  <a:pt x="889" y="442"/>
                  <a:pt x="851" y="419"/>
                  <a:pt x="815" y="393"/>
                </a:cubicBezTo>
                <a:cubicBezTo>
                  <a:pt x="801" y="353"/>
                  <a:pt x="784" y="352"/>
                  <a:pt x="753" y="330"/>
                </a:cubicBezTo>
                <a:cubicBezTo>
                  <a:pt x="679" y="276"/>
                  <a:pt x="620" y="187"/>
                  <a:pt x="533" y="157"/>
                </a:cubicBezTo>
                <a:cubicBezTo>
                  <a:pt x="490" y="126"/>
                  <a:pt x="464" y="105"/>
                  <a:pt x="415" y="95"/>
                </a:cubicBezTo>
                <a:cubicBezTo>
                  <a:pt x="399" y="87"/>
                  <a:pt x="384" y="77"/>
                  <a:pt x="368" y="71"/>
                </a:cubicBezTo>
                <a:cubicBezTo>
                  <a:pt x="358" y="66"/>
                  <a:pt x="346" y="67"/>
                  <a:pt x="337" y="63"/>
                </a:cubicBezTo>
                <a:cubicBezTo>
                  <a:pt x="319" y="55"/>
                  <a:pt x="307" y="38"/>
                  <a:pt x="290" y="32"/>
                </a:cubicBezTo>
                <a:cubicBezTo>
                  <a:pt x="208" y="0"/>
                  <a:pt x="79" y="8"/>
                  <a:pt x="0" y="8"/>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1" name="Freeform 9"/>
          <p:cNvSpPr>
            <a:spLocks/>
          </p:cNvSpPr>
          <p:nvPr/>
        </p:nvSpPr>
        <p:spPr bwMode="auto">
          <a:xfrm>
            <a:off x="3897348" y="3009946"/>
            <a:ext cx="1741487" cy="460283"/>
          </a:xfrm>
          <a:custGeom>
            <a:avLst/>
            <a:gdLst>
              <a:gd name="T0" fmla="*/ 0 w 1176"/>
              <a:gd name="T1" fmla="*/ 0 h 816"/>
              <a:gd name="T2" fmla="*/ 2147483647 w 1176"/>
              <a:gd name="T3" fmla="*/ 2147483647 h 816"/>
              <a:gd name="T4" fmla="*/ 2147483647 w 1176"/>
              <a:gd name="T5" fmla="*/ 2147483647 h 816"/>
              <a:gd name="T6" fmla="*/ 2147483647 w 1176"/>
              <a:gd name="T7" fmla="*/ 2147483647 h 816"/>
              <a:gd name="T8" fmla="*/ 2147483647 w 1176"/>
              <a:gd name="T9" fmla="*/ 2147483647 h 816"/>
              <a:gd name="T10" fmla="*/ 2147483647 w 1176"/>
              <a:gd name="T11" fmla="*/ 2147483647 h 816"/>
              <a:gd name="T12" fmla="*/ 2147483647 w 1176"/>
              <a:gd name="T13" fmla="*/ 2147483647 h 816"/>
              <a:gd name="T14" fmla="*/ 2147483647 w 1176"/>
              <a:gd name="T15" fmla="*/ 2147483647 h 816"/>
              <a:gd name="T16" fmla="*/ 2147483647 w 1176"/>
              <a:gd name="T17" fmla="*/ 2147483647 h 816"/>
              <a:gd name="T18" fmla="*/ 2147483647 w 1176"/>
              <a:gd name="T19" fmla="*/ 2147483647 h 816"/>
              <a:gd name="T20" fmla="*/ 2147483647 w 1176"/>
              <a:gd name="T21" fmla="*/ 2147483647 h 816"/>
              <a:gd name="T22" fmla="*/ 2147483647 w 1176"/>
              <a:gd name="T23" fmla="*/ 2147483647 h 816"/>
              <a:gd name="T24" fmla="*/ 2147483647 w 1176"/>
              <a:gd name="T25" fmla="*/ 2147483647 h 816"/>
              <a:gd name="T26" fmla="*/ 2147483647 w 1176"/>
              <a:gd name="T27" fmla="*/ 2147483647 h 816"/>
              <a:gd name="T28" fmla="*/ 2147483647 w 1176"/>
              <a:gd name="T29" fmla="*/ 2147483647 h 816"/>
              <a:gd name="T30" fmla="*/ 2147483647 w 1176"/>
              <a:gd name="T31" fmla="*/ 2147483647 h 816"/>
              <a:gd name="T32" fmla="*/ 2147483647 w 1176"/>
              <a:gd name="T33" fmla="*/ 2147483647 h 816"/>
              <a:gd name="T34" fmla="*/ 2147483647 w 1176"/>
              <a:gd name="T35" fmla="*/ 2147483647 h 816"/>
              <a:gd name="T36" fmla="*/ 2147483647 w 1176"/>
              <a:gd name="T37" fmla="*/ 2147483647 h 816"/>
              <a:gd name="T38" fmla="*/ 2147483647 w 1176"/>
              <a:gd name="T39" fmla="*/ 2147483647 h 816"/>
              <a:gd name="T40" fmla="*/ 2147483647 w 1176"/>
              <a:gd name="T41" fmla="*/ 2147483647 h 8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6"/>
              <a:gd name="T64" fmla="*/ 0 h 816"/>
              <a:gd name="T65" fmla="*/ 1176 w 1176"/>
              <a:gd name="T66" fmla="*/ 816 h 8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6" h="816">
                <a:moveTo>
                  <a:pt x="0" y="0"/>
                </a:moveTo>
                <a:cubicBezTo>
                  <a:pt x="101" y="20"/>
                  <a:pt x="205" y="1"/>
                  <a:pt x="306" y="31"/>
                </a:cubicBezTo>
                <a:cubicBezTo>
                  <a:pt x="343" y="56"/>
                  <a:pt x="390" y="68"/>
                  <a:pt x="424" y="102"/>
                </a:cubicBezTo>
                <a:cubicBezTo>
                  <a:pt x="460" y="138"/>
                  <a:pt x="441" y="128"/>
                  <a:pt x="478" y="141"/>
                </a:cubicBezTo>
                <a:cubicBezTo>
                  <a:pt x="486" y="149"/>
                  <a:pt x="492" y="158"/>
                  <a:pt x="502" y="165"/>
                </a:cubicBezTo>
                <a:cubicBezTo>
                  <a:pt x="508" y="169"/>
                  <a:pt x="519" y="166"/>
                  <a:pt x="525" y="173"/>
                </a:cubicBezTo>
                <a:cubicBezTo>
                  <a:pt x="533" y="183"/>
                  <a:pt x="533" y="200"/>
                  <a:pt x="541" y="212"/>
                </a:cubicBezTo>
                <a:cubicBezTo>
                  <a:pt x="549" y="224"/>
                  <a:pt x="564" y="231"/>
                  <a:pt x="573" y="243"/>
                </a:cubicBezTo>
                <a:cubicBezTo>
                  <a:pt x="587" y="262"/>
                  <a:pt x="592" y="291"/>
                  <a:pt x="612" y="306"/>
                </a:cubicBezTo>
                <a:cubicBezTo>
                  <a:pt x="633" y="321"/>
                  <a:pt x="675" y="353"/>
                  <a:pt x="675" y="353"/>
                </a:cubicBezTo>
                <a:cubicBezTo>
                  <a:pt x="679" y="359"/>
                  <a:pt x="700" y="394"/>
                  <a:pt x="706" y="400"/>
                </a:cubicBezTo>
                <a:cubicBezTo>
                  <a:pt x="725" y="419"/>
                  <a:pt x="755" y="428"/>
                  <a:pt x="776" y="447"/>
                </a:cubicBezTo>
                <a:cubicBezTo>
                  <a:pt x="834" y="498"/>
                  <a:pt x="817" y="504"/>
                  <a:pt x="902" y="533"/>
                </a:cubicBezTo>
                <a:cubicBezTo>
                  <a:pt x="917" y="538"/>
                  <a:pt x="935" y="539"/>
                  <a:pt x="949" y="549"/>
                </a:cubicBezTo>
                <a:cubicBezTo>
                  <a:pt x="964" y="559"/>
                  <a:pt x="996" y="580"/>
                  <a:pt x="996" y="580"/>
                </a:cubicBezTo>
                <a:cubicBezTo>
                  <a:pt x="1006" y="596"/>
                  <a:pt x="1013" y="614"/>
                  <a:pt x="1027" y="628"/>
                </a:cubicBezTo>
                <a:cubicBezTo>
                  <a:pt x="1035" y="635"/>
                  <a:pt x="1044" y="642"/>
                  <a:pt x="1051" y="651"/>
                </a:cubicBezTo>
                <a:cubicBezTo>
                  <a:pt x="1062" y="665"/>
                  <a:pt x="1076" y="680"/>
                  <a:pt x="1082" y="698"/>
                </a:cubicBezTo>
                <a:cubicBezTo>
                  <a:pt x="1084" y="706"/>
                  <a:pt x="1084" y="715"/>
                  <a:pt x="1090" y="722"/>
                </a:cubicBezTo>
                <a:cubicBezTo>
                  <a:pt x="1120" y="761"/>
                  <a:pt x="1128" y="763"/>
                  <a:pt x="1161" y="784"/>
                </a:cubicBezTo>
                <a:cubicBezTo>
                  <a:pt x="1170" y="811"/>
                  <a:pt x="1163" y="801"/>
                  <a:pt x="1176" y="816"/>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2" name="Freeform 10"/>
          <p:cNvSpPr>
            <a:spLocks/>
          </p:cNvSpPr>
          <p:nvPr/>
        </p:nvSpPr>
        <p:spPr bwMode="auto">
          <a:xfrm>
            <a:off x="6019800" y="4799058"/>
            <a:ext cx="1143000" cy="460283"/>
          </a:xfrm>
          <a:custGeom>
            <a:avLst/>
            <a:gdLst>
              <a:gd name="T0" fmla="*/ 0 w 682"/>
              <a:gd name="T1" fmla="*/ 0 h 1310"/>
              <a:gd name="T2" fmla="*/ 2147483647 w 682"/>
              <a:gd name="T3" fmla="*/ 2147483647 h 1310"/>
              <a:gd name="T4" fmla="*/ 2147483647 w 682"/>
              <a:gd name="T5" fmla="*/ 2147483647 h 1310"/>
              <a:gd name="T6" fmla="*/ 2147483647 w 682"/>
              <a:gd name="T7" fmla="*/ 2147483647 h 1310"/>
              <a:gd name="T8" fmla="*/ 2147483647 w 682"/>
              <a:gd name="T9" fmla="*/ 2147483647 h 1310"/>
              <a:gd name="T10" fmla="*/ 2147483647 w 682"/>
              <a:gd name="T11" fmla="*/ 2147483647 h 1310"/>
              <a:gd name="T12" fmla="*/ 2147483647 w 682"/>
              <a:gd name="T13" fmla="*/ 2147483647 h 1310"/>
              <a:gd name="T14" fmla="*/ 2147483647 w 682"/>
              <a:gd name="T15" fmla="*/ 2147483647 h 1310"/>
              <a:gd name="T16" fmla="*/ 2147483647 w 682"/>
              <a:gd name="T17" fmla="*/ 2147483647 h 1310"/>
              <a:gd name="T18" fmla="*/ 2147483647 w 682"/>
              <a:gd name="T19" fmla="*/ 2147483647 h 1310"/>
              <a:gd name="T20" fmla="*/ 2147483647 w 682"/>
              <a:gd name="T21" fmla="*/ 2147483647 h 1310"/>
              <a:gd name="T22" fmla="*/ 2147483647 w 682"/>
              <a:gd name="T23" fmla="*/ 2147483647 h 1310"/>
              <a:gd name="T24" fmla="*/ 2147483647 w 682"/>
              <a:gd name="T25" fmla="*/ 2147483647 h 13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2"/>
              <a:gd name="T40" fmla="*/ 0 h 1310"/>
              <a:gd name="T41" fmla="*/ 682 w 682"/>
              <a:gd name="T42" fmla="*/ 1310 h 13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2" h="1310">
                <a:moveTo>
                  <a:pt x="0" y="0"/>
                </a:moveTo>
                <a:cubicBezTo>
                  <a:pt x="9" y="71"/>
                  <a:pt x="1" y="97"/>
                  <a:pt x="55" y="142"/>
                </a:cubicBezTo>
                <a:cubicBezTo>
                  <a:pt x="80" y="162"/>
                  <a:pt x="93" y="178"/>
                  <a:pt x="125" y="189"/>
                </a:cubicBezTo>
                <a:cubicBezTo>
                  <a:pt x="151" y="240"/>
                  <a:pt x="162" y="296"/>
                  <a:pt x="196" y="345"/>
                </a:cubicBezTo>
                <a:cubicBezTo>
                  <a:pt x="208" y="394"/>
                  <a:pt x="235" y="447"/>
                  <a:pt x="259" y="494"/>
                </a:cubicBezTo>
                <a:cubicBezTo>
                  <a:pt x="267" y="536"/>
                  <a:pt x="278" y="585"/>
                  <a:pt x="306" y="620"/>
                </a:cubicBezTo>
                <a:cubicBezTo>
                  <a:pt x="321" y="640"/>
                  <a:pt x="346" y="653"/>
                  <a:pt x="361" y="675"/>
                </a:cubicBezTo>
                <a:cubicBezTo>
                  <a:pt x="403" y="734"/>
                  <a:pt x="451" y="786"/>
                  <a:pt x="494" y="847"/>
                </a:cubicBezTo>
                <a:cubicBezTo>
                  <a:pt x="515" y="911"/>
                  <a:pt x="532" y="978"/>
                  <a:pt x="549" y="1044"/>
                </a:cubicBezTo>
                <a:cubicBezTo>
                  <a:pt x="554" y="1064"/>
                  <a:pt x="560" y="1103"/>
                  <a:pt x="572" y="1122"/>
                </a:cubicBezTo>
                <a:cubicBezTo>
                  <a:pt x="585" y="1142"/>
                  <a:pt x="605" y="1157"/>
                  <a:pt x="620" y="1177"/>
                </a:cubicBezTo>
                <a:cubicBezTo>
                  <a:pt x="632" y="1215"/>
                  <a:pt x="639" y="1238"/>
                  <a:pt x="659" y="1271"/>
                </a:cubicBezTo>
                <a:cubicBezTo>
                  <a:pt x="666" y="1283"/>
                  <a:pt x="682" y="1310"/>
                  <a:pt x="682" y="1310"/>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3" name="Group 1068"/>
          <p:cNvGrpSpPr>
            <a:grpSpLocks/>
          </p:cNvGrpSpPr>
          <p:nvPr/>
        </p:nvGrpSpPr>
        <p:grpSpPr bwMode="auto">
          <a:xfrm>
            <a:off x="7162800" y="3830011"/>
            <a:ext cx="1981200" cy="536576"/>
            <a:chOff x="4512" y="2316"/>
            <a:chExt cx="1056" cy="260"/>
          </a:xfrm>
        </p:grpSpPr>
        <p:sp>
          <p:nvSpPr>
            <p:cNvPr id="2" name="AutoShape 11"/>
            <p:cNvSpPr>
              <a:spLocks noChangeArrowheads="1"/>
            </p:cNvSpPr>
            <p:nvPr/>
          </p:nvSpPr>
          <p:spPr bwMode="auto">
            <a:xfrm>
              <a:off x="4512" y="2328"/>
              <a:ext cx="1056" cy="248"/>
            </a:xfrm>
            <a:prstGeom prst="roundRect">
              <a:avLst>
                <a:gd name="adj" fmla="val 16667"/>
              </a:avLst>
            </a:prstGeom>
            <a:noFill/>
            <a:ln w="76200">
              <a:solidFill>
                <a:srgbClr val="FF505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505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6" name="Text Box 12"/>
            <p:cNvSpPr txBox="1">
              <a:spLocks noChangeArrowheads="1"/>
            </p:cNvSpPr>
            <p:nvPr/>
          </p:nvSpPr>
          <p:spPr bwMode="auto">
            <a:xfrm>
              <a:off x="4512" y="2316"/>
              <a:ext cx="458" cy="224"/>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5050"/>
                  </a:solidFill>
                  <a:effectLst>
                    <a:outerShdw blurRad="38100" dist="38100" dir="2700000" algn="tl">
                      <a:srgbClr val="000000"/>
                    </a:outerShdw>
                  </a:effectLst>
                  <a:uLnTx/>
                  <a:uFillTx/>
                  <a:latin typeface="Chalkboard" charset="0"/>
                  <a:ea typeface="ＭＳ Ｐゴシック" charset="0"/>
                </a:rPr>
                <a:t>Fri</a:t>
              </a:r>
            </a:p>
          </p:txBody>
        </p:sp>
      </p:grpSp>
      <p:grpSp>
        <p:nvGrpSpPr>
          <p:cNvPr id="4" name="Group 1067"/>
          <p:cNvGrpSpPr>
            <a:grpSpLocks/>
          </p:cNvGrpSpPr>
          <p:nvPr/>
        </p:nvGrpSpPr>
        <p:grpSpPr bwMode="auto">
          <a:xfrm>
            <a:off x="457201" y="4119565"/>
            <a:ext cx="2133600" cy="517525"/>
            <a:chOff x="288" y="2528"/>
            <a:chExt cx="1200" cy="326"/>
          </a:xfrm>
        </p:grpSpPr>
        <p:sp>
          <p:nvSpPr>
            <p:cNvPr id="370732" name="AutoShape 11"/>
            <p:cNvSpPr>
              <a:spLocks noChangeArrowheads="1"/>
            </p:cNvSpPr>
            <p:nvPr/>
          </p:nvSpPr>
          <p:spPr bwMode="auto">
            <a:xfrm>
              <a:off x="288" y="2532"/>
              <a:ext cx="1200" cy="322"/>
            </a:xfrm>
            <a:prstGeom prst="roundRect">
              <a:avLst>
                <a:gd name="adj" fmla="val 16667"/>
              </a:avLst>
            </a:prstGeom>
            <a:noFill/>
            <a:ln w="76200">
              <a:solidFill>
                <a:schemeClr val="bg1">
                  <a:lumMod val="50000"/>
                </a:schemeClr>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7" name="Text Box 12"/>
            <p:cNvSpPr txBox="1">
              <a:spLocks noChangeArrowheads="1"/>
            </p:cNvSpPr>
            <p:nvPr/>
          </p:nvSpPr>
          <p:spPr bwMode="auto">
            <a:xfrm>
              <a:off x="293" y="2528"/>
              <a:ext cx="1051" cy="291"/>
            </a:xfrm>
            <a:prstGeom prst="rect">
              <a:avLst/>
            </a:prstGeom>
            <a:noFill/>
            <a:ln w="9525">
              <a:solidFill>
                <a:schemeClr val="bg1">
                  <a:lumMod val="50000"/>
                </a:schemeClr>
              </a:solid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FF">
                      <a:lumMod val="50000"/>
                    </a:srgbClr>
                  </a:solidFill>
                  <a:effectLst>
                    <a:outerShdw blurRad="38100" dist="38100" dir="2700000" algn="tl">
                      <a:srgbClr val="000000"/>
                    </a:outerShdw>
                  </a:effectLst>
                  <a:uLnTx/>
                  <a:uFillTx/>
                  <a:latin typeface="Chalkboard" charset="0"/>
                  <a:ea typeface="ＭＳ Ｐゴシック" charset="0"/>
                </a:rPr>
                <a:t>Thurs</a:t>
              </a:r>
            </a:p>
          </p:txBody>
        </p:sp>
      </p:grpSp>
      <p:grpSp>
        <p:nvGrpSpPr>
          <p:cNvPr id="5" name="Group 1064"/>
          <p:cNvGrpSpPr>
            <a:grpSpLocks/>
          </p:cNvGrpSpPr>
          <p:nvPr/>
        </p:nvGrpSpPr>
        <p:grpSpPr bwMode="auto">
          <a:xfrm>
            <a:off x="457200" y="6093036"/>
            <a:ext cx="3962400" cy="543672"/>
            <a:chOff x="384" y="3731"/>
            <a:chExt cx="2352" cy="469"/>
          </a:xfrm>
        </p:grpSpPr>
        <p:sp>
          <p:nvSpPr>
            <p:cNvPr id="572459" name="AutoShape 11"/>
            <p:cNvSpPr>
              <a:spLocks noChangeArrowheads="1"/>
            </p:cNvSpPr>
            <p:nvPr/>
          </p:nvSpPr>
          <p:spPr bwMode="auto">
            <a:xfrm>
              <a:off x="384" y="3759"/>
              <a:ext cx="2352" cy="441"/>
            </a:xfrm>
            <a:prstGeom prst="roundRect">
              <a:avLst>
                <a:gd name="adj" fmla="val 16667"/>
              </a:avLst>
            </a:prstGeom>
            <a:noFill/>
            <a:ln w="76200">
              <a:solidFill>
                <a:srgbClr val="008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sp>
          <p:nvSpPr>
            <p:cNvPr id="40" name="Text Box 12"/>
            <p:cNvSpPr txBox="1">
              <a:spLocks noChangeArrowheads="1"/>
            </p:cNvSpPr>
            <p:nvPr/>
          </p:nvSpPr>
          <p:spPr bwMode="auto">
            <a:xfrm>
              <a:off x="384" y="3731"/>
              <a:ext cx="624" cy="398"/>
            </a:xfrm>
            <a:prstGeom prst="rect">
              <a:avLst/>
            </a:prstGeom>
            <a:noFill/>
            <a:ln w="9525">
              <a:noFill/>
              <a:miter lim="800000"/>
              <a:headEnd/>
              <a:tailEnd/>
            </a:ln>
            <a:effectLst>
              <a:outerShdw dist="35921" dir="2700000" algn="ctr" rotWithShape="0">
                <a:schemeClr val="bg2">
                  <a:alpha val="50000"/>
                </a:schemeClr>
              </a:outerShdw>
            </a:effectLst>
          </p:spPr>
          <p:txBody>
            <a:bodyPr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8000"/>
                  </a:solidFill>
                  <a:effectLst>
                    <a:outerShdw blurRad="38100" dist="38100" dir="2700000" algn="tl">
                      <a:srgbClr val="000000"/>
                    </a:outerShdw>
                  </a:effectLst>
                  <a:uLnTx/>
                  <a:uFillTx/>
                  <a:latin typeface="Chalkboard" charset="0"/>
                  <a:ea typeface="ＭＳ Ｐゴシック" charset="0"/>
                </a:rPr>
                <a:t>Sun</a:t>
              </a:r>
            </a:p>
          </p:txBody>
        </p:sp>
      </p:grpSp>
      <p:grpSp>
        <p:nvGrpSpPr>
          <p:cNvPr id="8" name="Group 23"/>
          <p:cNvGrpSpPr>
            <a:grpSpLocks/>
          </p:cNvGrpSpPr>
          <p:nvPr/>
        </p:nvGrpSpPr>
        <p:grpSpPr bwMode="auto">
          <a:xfrm>
            <a:off x="4800634" y="4911729"/>
            <a:ext cx="1752599" cy="525463"/>
            <a:chOff x="3216" y="3094"/>
            <a:chExt cx="1104" cy="331"/>
          </a:xfrm>
        </p:grpSpPr>
        <p:sp>
          <p:nvSpPr>
            <p:cNvPr id="572457" name="AutoShape 15"/>
            <p:cNvSpPr>
              <a:spLocks noChangeArrowheads="1"/>
            </p:cNvSpPr>
            <p:nvPr/>
          </p:nvSpPr>
          <p:spPr bwMode="auto">
            <a:xfrm>
              <a:off x="3216" y="3103"/>
              <a:ext cx="1104" cy="322"/>
            </a:xfrm>
            <a:prstGeom prst="roundRect">
              <a:avLst>
                <a:gd name="adj" fmla="val 16667"/>
              </a:avLst>
            </a:prstGeom>
            <a:noFill/>
            <a:ln w="76200">
              <a:solidFill>
                <a:srgbClr val="80008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28" name="Text Box 16"/>
            <p:cNvSpPr txBox="1">
              <a:spLocks noChangeArrowheads="1"/>
            </p:cNvSpPr>
            <p:nvPr/>
          </p:nvSpPr>
          <p:spPr bwMode="auto">
            <a:xfrm>
              <a:off x="3248" y="3094"/>
              <a:ext cx="434"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80"/>
                  </a:solidFill>
                  <a:effectLst>
                    <a:outerShdw blurRad="38100" dist="38100" dir="2700000" algn="tl">
                      <a:srgbClr val="000000"/>
                    </a:outerShdw>
                  </a:effectLst>
                  <a:uLnTx/>
                  <a:uFillTx/>
                  <a:latin typeface="Chalkboard" charset="0"/>
                  <a:ea typeface="ＭＳ Ｐゴシック" charset="0"/>
                </a:rPr>
                <a:t>Sun</a:t>
              </a:r>
              <a:endPar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endParaRPr>
            </a:p>
          </p:txBody>
        </p:sp>
      </p:grpSp>
      <p:grpSp>
        <p:nvGrpSpPr>
          <p:cNvPr id="11" name="Group 21"/>
          <p:cNvGrpSpPr>
            <a:grpSpLocks/>
          </p:cNvGrpSpPr>
          <p:nvPr/>
        </p:nvGrpSpPr>
        <p:grpSpPr bwMode="auto">
          <a:xfrm>
            <a:off x="2362201" y="274639"/>
            <a:ext cx="2438400" cy="511175"/>
            <a:chOff x="1488" y="221"/>
            <a:chExt cx="1536" cy="322"/>
          </a:xfrm>
        </p:grpSpPr>
        <p:sp>
          <p:nvSpPr>
            <p:cNvPr id="572455" name="AutoShape 19"/>
            <p:cNvSpPr>
              <a:spLocks noChangeArrowheads="1"/>
            </p:cNvSpPr>
            <p:nvPr/>
          </p:nvSpPr>
          <p:spPr bwMode="auto">
            <a:xfrm>
              <a:off x="1488" y="221"/>
              <a:ext cx="1536" cy="322"/>
            </a:xfrm>
            <a:prstGeom prst="roundRect">
              <a:avLst>
                <a:gd name="adj" fmla="val 16667"/>
              </a:avLst>
            </a:prstGeom>
            <a:noFill/>
            <a:ln w="76200">
              <a:solidFill>
                <a:srgbClr val="FF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2" name="Text Box 20"/>
            <p:cNvSpPr txBox="1">
              <a:spLocks noChangeArrowheads="1"/>
            </p:cNvSpPr>
            <p:nvPr/>
          </p:nvSpPr>
          <p:spPr bwMode="auto">
            <a:xfrm>
              <a:off x="1633" y="239"/>
              <a:ext cx="48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rPr>
                <a:t>Mon</a:t>
              </a:r>
            </a:p>
          </p:txBody>
        </p:sp>
      </p:grpSp>
      <p:grpSp>
        <p:nvGrpSpPr>
          <p:cNvPr id="12" name="Group 27"/>
          <p:cNvGrpSpPr>
            <a:grpSpLocks/>
          </p:cNvGrpSpPr>
          <p:nvPr/>
        </p:nvGrpSpPr>
        <p:grpSpPr bwMode="auto">
          <a:xfrm>
            <a:off x="5334000" y="696948"/>
            <a:ext cx="1905000" cy="511175"/>
            <a:chOff x="3360" y="487"/>
            <a:chExt cx="1200" cy="322"/>
          </a:xfrm>
        </p:grpSpPr>
        <p:sp>
          <p:nvSpPr>
            <p:cNvPr id="572453" name="AutoShape 25"/>
            <p:cNvSpPr>
              <a:spLocks noChangeArrowheads="1"/>
            </p:cNvSpPr>
            <p:nvPr/>
          </p:nvSpPr>
          <p:spPr bwMode="auto">
            <a:xfrm>
              <a:off x="3360" y="487"/>
              <a:ext cx="1200" cy="322"/>
            </a:xfrm>
            <a:prstGeom prst="roundRect">
              <a:avLst>
                <a:gd name="adj" fmla="val 16667"/>
              </a:avLst>
            </a:prstGeom>
            <a:noFill/>
            <a:ln w="76200">
              <a:solidFill>
                <a:srgbClr val="FF8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8" name="Text Box 26"/>
            <p:cNvSpPr txBox="1">
              <a:spLocks noChangeArrowheads="1"/>
            </p:cNvSpPr>
            <p:nvPr/>
          </p:nvSpPr>
          <p:spPr bwMode="auto">
            <a:xfrm>
              <a:off x="3360" y="511"/>
              <a:ext cx="50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8000"/>
                  </a:solidFill>
                  <a:effectLst>
                    <a:outerShdw blurRad="38100" dist="38100" dir="2700000" algn="tl">
                      <a:srgbClr val="000000"/>
                    </a:outerShdw>
                  </a:effectLst>
                  <a:uLnTx/>
                  <a:uFillTx/>
                  <a:latin typeface="Chalkboard" charset="0"/>
                  <a:ea typeface="ＭＳ Ｐゴシック" charset="0"/>
                </a:rPr>
                <a:t>Tues</a:t>
              </a:r>
              <a:endPar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endParaRPr>
            </a:p>
          </p:txBody>
        </p:sp>
      </p:grpSp>
      <p:sp>
        <p:nvSpPr>
          <p:cNvPr id="269340" name="Freeform 28"/>
          <p:cNvSpPr>
            <a:spLocks/>
          </p:cNvSpPr>
          <p:nvPr/>
        </p:nvSpPr>
        <p:spPr bwMode="auto">
          <a:xfrm>
            <a:off x="3889375" y="4151359"/>
            <a:ext cx="3425825"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41" name="Freeform 29"/>
          <p:cNvSpPr>
            <a:spLocks/>
          </p:cNvSpPr>
          <p:nvPr/>
        </p:nvSpPr>
        <p:spPr bwMode="auto">
          <a:xfrm>
            <a:off x="4114801" y="4189459"/>
            <a:ext cx="3200400"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8000"/>
            </a:solidFill>
            <a:round/>
            <a:headEnd type="triangle" w="med" len="me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3999" name="Freeform 1055"/>
          <p:cNvSpPr>
            <a:spLocks/>
          </p:cNvSpPr>
          <p:nvPr/>
        </p:nvSpPr>
        <p:spPr bwMode="auto">
          <a:xfrm>
            <a:off x="1628741" y="3197629"/>
            <a:ext cx="6105559" cy="2328453"/>
          </a:xfrm>
          <a:custGeom>
            <a:avLst/>
            <a:gdLst>
              <a:gd name="T0" fmla="*/ 2147483647 w 3336"/>
              <a:gd name="T1" fmla="*/ 2147483647 h 2061"/>
              <a:gd name="T2" fmla="*/ 2147483647 w 3336"/>
              <a:gd name="T3" fmla="*/ 2147483647 h 2061"/>
              <a:gd name="T4" fmla="*/ 2147483647 w 3336"/>
              <a:gd name="T5" fmla="*/ 2147483647 h 2061"/>
              <a:gd name="T6" fmla="*/ 2147483647 w 3336"/>
              <a:gd name="T7" fmla="*/ 2147483647 h 2061"/>
              <a:gd name="T8" fmla="*/ 2147483647 w 3336"/>
              <a:gd name="T9" fmla="*/ 2147483647 h 2061"/>
              <a:gd name="T10" fmla="*/ 2147483647 w 3336"/>
              <a:gd name="T11" fmla="*/ 2147483647 h 2061"/>
              <a:gd name="T12" fmla="*/ 2147483647 w 3336"/>
              <a:gd name="T13" fmla="*/ 2147483647 h 2061"/>
              <a:gd name="T14" fmla="*/ 2147483647 w 3336"/>
              <a:gd name="T15" fmla="*/ 2147483647 h 2061"/>
              <a:gd name="T16" fmla="*/ 2147483647 w 3336"/>
              <a:gd name="T17" fmla="*/ 2147483647 h 2061"/>
              <a:gd name="T18" fmla="*/ 2147483647 w 3336"/>
              <a:gd name="T19" fmla="*/ 2147483647 h 2061"/>
              <a:gd name="T20" fmla="*/ 2147483647 w 3336"/>
              <a:gd name="T21" fmla="*/ 2147483647 h 2061"/>
              <a:gd name="T22" fmla="*/ 2147483647 w 3336"/>
              <a:gd name="T23" fmla="*/ 2147483647 h 2061"/>
              <a:gd name="T24" fmla="*/ 2147483647 w 3336"/>
              <a:gd name="T25" fmla="*/ 2147483647 h 2061"/>
              <a:gd name="T26" fmla="*/ 2147483647 w 3336"/>
              <a:gd name="T27" fmla="*/ 2147483647 h 2061"/>
              <a:gd name="T28" fmla="*/ 2147483647 w 3336"/>
              <a:gd name="T29" fmla="*/ 2147483647 h 2061"/>
              <a:gd name="T30" fmla="*/ 2147483647 w 3336"/>
              <a:gd name="T31" fmla="*/ 2147483647 h 2061"/>
              <a:gd name="T32" fmla="*/ 2147483647 w 3336"/>
              <a:gd name="T33" fmla="*/ 2147483647 h 2061"/>
              <a:gd name="T34" fmla="*/ 2147483647 w 3336"/>
              <a:gd name="T35" fmla="*/ 2147483647 h 2061"/>
              <a:gd name="T36" fmla="*/ 2147483647 w 3336"/>
              <a:gd name="T37" fmla="*/ 2147483647 h 2061"/>
              <a:gd name="T38" fmla="*/ 2147483647 w 3336"/>
              <a:gd name="T39" fmla="*/ 2147483647 h 2061"/>
              <a:gd name="T40" fmla="*/ 2147483647 w 3336"/>
              <a:gd name="T41" fmla="*/ 2147483647 h 2061"/>
              <a:gd name="T42" fmla="*/ 2147483647 w 3336"/>
              <a:gd name="T43" fmla="*/ 2147483647 h 2061"/>
              <a:gd name="T44" fmla="*/ 2147483647 w 3336"/>
              <a:gd name="T45" fmla="*/ 2147483647 h 2061"/>
              <a:gd name="T46" fmla="*/ 2147483647 w 3336"/>
              <a:gd name="T47" fmla="*/ 2147483647 h 2061"/>
              <a:gd name="T48" fmla="*/ 2147483647 w 3336"/>
              <a:gd name="T49" fmla="*/ 2147483647 h 2061"/>
              <a:gd name="T50" fmla="*/ 2147483647 w 3336"/>
              <a:gd name="T51" fmla="*/ 2147483647 h 2061"/>
              <a:gd name="T52" fmla="*/ 2147483647 w 3336"/>
              <a:gd name="T53" fmla="*/ 2147483647 h 2061"/>
              <a:gd name="T54" fmla="*/ 2147483647 w 3336"/>
              <a:gd name="T55" fmla="*/ 2147483647 h 2061"/>
              <a:gd name="T56" fmla="*/ 2147483647 w 3336"/>
              <a:gd name="T57" fmla="*/ 2147483647 h 2061"/>
              <a:gd name="T58" fmla="*/ 2147483647 w 3336"/>
              <a:gd name="T59" fmla="*/ 2147483647 h 2061"/>
              <a:gd name="T60" fmla="*/ 2147483647 w 3336"/>
              <a:gd name="T61" fmla="*/ 2147483647 h 2061"/>
              <a:gd name="T62" fmla="*/ 2147483647 w 3336"/>
              <a:gd name="T63" fmla="*/ 2147483647 h 2061"/>
              <a:gd name="T64" fmla="*/ 2147483647 w 3336"/>
              <a:gd name="T65" fmla="*/ 2147483647 h 2061"/>
              <a:gd name="T66" fmla="*/ 2147483647 w 3336"/>
              <a:gd name="T67" fmla="*/ 2147483647 h 2061"/>
              <a:gd name="T68" fmla="*/ 2147483647 w 3336"/>
              <a:gd name="T69" fmla="*/ 2147483647 h 2061"/>
              <a:gd name="T70" fmla="*/ 2147483647 w 3336"/>
              <a:gd name="T71" fmla="*/ 2147483647 h 2061"/>
              <a:gd name="T72" fmla="*/ 2147483647 w 3336"/>
              <a:gd name="T73" fmla="*/ 2147483647 h 2061"/>
              <a:gd name="T74" fmla="*/ 2147483647 w 3336"/>
              <a:gd name="T75" fmla="*/ 2147483647 h 2061"/>
              <a:gd name="T76" fmla="*/ 2147483647 w 3336"/>
              <a:gd name="T77" fmla="*/ 2147483647 h 2061"/>
              <a:gd name="T78" fmla="*/ 2147483647 w 3336"/>
              <a:gd name="T79" fmla="*/ 2147483647 h 2061"/>
              <a:gd name="T80" fmla="*/ 2147483647 w 3336"/>
              <a:gd name="T81" fmla="*/ 2147483647 h 2061"/>
              <a:gd name="T82" fmla="*/ 2147483647 w 3336"/>
              <a:gd name="T83" fmla="*/ 2147483647 h 2061"/>
              <a:gd name="T84" fmla="*/ 2147483647 w 3336"/>
              <a:gd name="T85" fmla="*/ 2147483647 h 2061"/>
              <a:gd name="T86" fmla="*/ 2147483647 w 3336"/>
              <a:gd name="T87" fmla="*/ 2147483647 h 2061"/>
              <a:gd name="T88" fmla="*/ 0 w 3336"/>
              <a:gd name="T89" fmla="*/ 0 h 20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336"/>
              <a:gd name="T136" fmla="*/ 0 h 2061"/>
              <a:gd name="T137" fmla="*/ 3336 w 3336"/>
              <a:gd name="T138" fmla="*/ 2061 h 20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336" h="2061">
                <a:moveTo>
                  <a:pt x="3336" y="2061"/>
                </a:moveTo>
                <a:cubicBezTo>
                  <a:pt x="3320" y="2003"/>
                  <a:pt x="3280" y="1942"/>
                  <a:pt x="3237" y="1902"/>
                </a:cubicBezTo>
                <a:cubicBezTo>
                  <a:pt x="3226" y="1856"/>
                  <a:pt x="3236" y="1849"/>
                  <a:pt x="3192" y="1827"/>
                </a:cubicBezTo>
                <a:cubicBezTo>
                  <a:pt x="3187" y="1819"/>
                  <a:pt x="3182" y="1810"/>
                  <a:pt x="3177" y="1804"/>
                </a:cubicBezTo>
                <a:cubicBezTo>
                  <a:pt x="3170" y="1795"/>
                  <a:pt x="3160" y="1790"/>
                  <a:pt x="3154" y="1782"/>
                </a:cubicBezTo>
                <a:cubicBezTo>
                  <a:pt x="3142" y="1765"/>
                  <a:pt x="3135" y="1745"/>
                  <a:pt x="3124" y="1729"/>
                </a:cubicBezTo>
                <a:cubicBezTo>
                  <a:pt x="3110" y="1686"/>
                  <a:pt x="3062" y="1615"/>
                  <a:pt x="3019" y="1600"/>
                </a:cubicBezTo>
                <a:cubicBezTo>
                  <a:pt x="3004" y="1581"/>
                  <a:pt x="2985" y="1567"/>
                  <a:pt x="2973" y="1548"/>
                </a:cubicBezTo>
                <a:cubicBezTo>
                  <a:pt x="2936" y="1487"/>
                  <a:pt x="2931" y="1445"/>
                  <a:pt x="2913" y="1382"/>
                </a:cubicBezTo>
                <a:cubicBezTo>
                  <a:pt x="2897" y="1330"/>
                  <a:pt x="2868" y="1284"/>
                  <a:pt x="2853" y="1231"/>
                </a:cubicBezTo>
                <a:cubicBezTo>
                  <a:pt x="2840" y="1185"/>
                  <a:pt x="2840" y="1139"/>
                  <a:pt x="2822" y="1095"/>
                </a:cubicBezTo>
                <a:cubicBezTo>
                  <a:pt x="2800" y="1044"/>
                  <a:pt x="2781" y="1025"/>
                  <a:pt x="2754" y="982"/>
                </a:cubicBezTo>
                <a:cubicBezTo>
                  <a:pt x="2710" y="912"/>
                  <a:pt x="2713" y="878"/>
                  <a:pt x="2634" y="846"/>
                </a:cubicBezTo>
                <a:cubicBezTo>
                  <a:pt x="2623" y="829"/>
                  <a:pt x="2605" y="817"/>
                  <a:pt x="2596" y="800"/>
                </a:cubicBezTo>
                <a:cubicBezTo>
                  <a:pt x="2577" y="764"/>
                  <a:pt x="2581" y="686"/>
                  <a:pt x="2558" y="657"/>
                </a:cubicBezTo>
                <a:cubicBezTo>
                  <a:pt x="2543" y="638"/>
                  <a:pt x="2461" y="612"/>
                  <a:pt x="2438" y="604"/>
                </a:cubicBezTo>
                <a:cubicBezTo>
                  <a:pt x="2429" y="564"/>
                  <a:pt x="2426" y="527"/>
                  <a:pt x="2385" y="514"/>
                </a:cubicBezTo>
                <a:cubicBezTo>
                  <a:pt x="2376" y="500"/>
                  <a:pt x="2362" y="489"/>
                  <a:pt x="2354" y="476"/>
                </a:cubicBezTo>
                <a:cubicBezTo>
                  <a:pt x="2337" y="449"/>
                  <a:pt x="2335" y="430"/>
                  <a:pt x="2309" y="408"/>
                </a:cubicBezTo>
                <a:cubicBezTo>
                  <a:pt x="2292" y="393"/>
                  <a:pt x="2268" y="373"/>
                  <a:pt x="2249" y="363"/>
                </a:cubicBezTo>
                <a:cubicBezTo>
                  <a:pt x="2227" y="352"/>
                  <a:pt x="2221" y="359"/>
                  <a:pt x="2204" y="340"/>
                </a:cubicBezTo>
                <a:cubicBezTo>
                  <a:pt x="2176" y="309"/>
                  <a:pt x="2163" y="287"/>
                  <a:pt x="2143" y="257"/>
                </a:cubicBezTo>
                <a:cubicBezTo>
                  <a:pt x="2108" y="280"/>
                  <a:pt x="2089" y="281"/>
                  <a:pt x="2045" y="287"/>
                </a:cubicBezTo>
                <a:cubicBezTo>
                  <a:pt x="2037" y="289"/>
                  <a:pt x="2030" y="294"/>
                  <a:pt x="2022" y="295"/>
                </a:cubicBezTo>
                <a:cubicBezTo>
                  <a:pt x="1946" y="299"/>
                  <a:pt x="1870" y="291"/>
                  <a:pt x="1796" y="302"/>
                </a:cubicBezTo>
                <a:cubicBezTo>
                  <a:pt x="1780" y="304"/>
                  <a:pt x="1681" y="385"/>
                  <a:pt x="1660" y="393"/>
                </a:cubicBezTo>
                <a:cubicBezTo>
                  <a:pt x="1627" y="403"/>
                  <a:pt x="1584" y="411"/>
                  <a:pt x="1555" y="431"/>
                </a:cubicBezTo>
                <a:cubicBezTo>
                  <a:pt x="1537" y="442"/>
                  <a:pt x="1538" y="453"/>
                  <a:pt x="1517" y="461"/>
                </a:cubicBezTo>
                <a:cubicBezTo>
                  <a:pt x="1474" y="475"/>
                  <a:pt x="1432" y="477"/>
                  <a:pt x="1389" y="483"/>
                </a:cubicBezTo>
                <a:cubicBezTo>
                  <a:pt x="1339" y="504"/>
                  <a:pt x="1283" y="524"/>
                  <a:pt x="1230" y="536"/>
                </a:cubicBezTo>
                <a:cubicBezTo>
                  <a:pt x="1162" y="550"/>
                  <a:pt x="1066" y="551"/>
                  <a:pt x="1004" y="589"/>
                </a:cubicBezTo>
                <a:cubicBezTo>
                  <a:pt x="953" y="619"/>
                  <a:pt x="972" y="618"/>
                  <a:pt x="936" y="665"/>
                </a:cubicBezTo>
                <a:cubicBezTo>
                  <a:pt x="896" y="715"/>
                  <a:pt x="846" y="765"/>
                  <a:pt x="785" y="785"/>
                </a:cubicBezTo>
                <a:cubicBezTo>
                  <a:pt x="741" y="813"/>
                  <a:pt x="749" y="815"/>
                  <a:pt x="687" y="831"/>
                </a:cubicBezTo>
                <a:cubicBezTo>
                  <a:pt x="600" y="823"/>
                  <a:pt x="502" y="820"/>
                  <a:pt x="415" y="800"/>
                </a:cubicBezTo>
                <a:cubicBezTo>
                  <a:pt x="359" y="787"/>
                  <a:pt x="317" y="754"/>
                  <a:pt x="264" y="740"/>
                </a:cubicBezTo>
                <a:cubicBezTo>
                  <a:pt x="255" y="723"/>
                  <a:pt x="245" y="705"/>
                  <a:pt x="241" y="687"/>
                </a:cubicBezTo>
                <a:cubicBezTo>
                  <a:pt x="235" y="660"/>
                  <a:pt x="234" y="606"/>
                  <a:pt x="219" y="582"/>
                </a:cubicBezTo>
                <a:cubicBezTo>
                  <a:pt x="213" y="574"/>
                  <a:pt x="203" y="571"/>
                  <a:pt x="196" y="566"/>
                </a:cubicBezTo>
                <a:cubicBezTo>
                  <a:pt x="158" y="452"/>
                  <a:pt x="201" y="567"/>
                  <a:pt x="166" y="499"/>
                </a:cubicBezTo>
                <a:cubicBezTo>
                  <a:pt x="133" y="435"/>
                  <a:pt x="110" y="321"/>
                  <a:pt x="98" y="249"/>
                </a:cubicBezTo>
                <a:cubicBezTo>
                  <a:pt x="95" y="196"/>
                  <a:pt x="104" y="141"/>
                  <a:pt x="90" y="91"/>
                </a:cubicBezTo>
                <a:cubicBezTo>
                  <a:pt x="85" y="73"/>
                  <a:pt x="45" y="61"/>
                  <a:pt x="45" y="61"/>
                </a:cubicBezTo>
                <a:cubicBezTo>
                  <a:pt x="39" y="42"/>
                  <a:pt x="37" y="29"/>
                  <a:pt x="23" y="15"/>
                </a:cubicBezTo>
                <a:cubicBezTo>
                  <a:pt x="16" y="8"/>
                  <a:pt x="0" y="0"/>
                  <a:pt x="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00" name="Freeform 1056"/>
          <p:cNvSpPr>
            <a:spLocks/>
          </p:cNvSpPr>
          <p:nvPr/>
        </p:nvSpPr>
        <p:spPr bwMode="auto">
          <a:xfrm>
            <a:off x="1964567" y="2348158"/>
            <a:ext cx="3084512" cy="1431109"/>
          </a:xfrm>
          <a:custGeom>
            <a:avLst/>
            <a:gdLst>
              <a:gd name="T0" fmla="*/ 0 w 1770"/>
              <a:gd name="T1" fmla="*/ 2147483647 h 1022"/>
              <a:gd name="T2" fmla="*/ 2147483647 w 1770"/>
              <a:gd name="T3" fmla="*/ 2147483647 h 1022"/>
              <a:gd name="T4" fmla="*/ 2147483647 w 1770"/>
              <a:gd name="T5" fmla="*/ 2147483647 h 1022"/>
              <a:gd name="T6" fmla="*/ 2147483647 w 1770"/>
              <a:gd name="T7" fmla="*/ 2147483647 h 1022"/>
              <a:gd name="T8" fmla="*/ 2147483647 w 1770"/>
              <a:gd name="T9" fmla="*/ 2147483647 h 1022"/>
              <a:gd name="T10" fmla="*/ 2147483647 w 1770"/>
              <a:gd name="T11" fmla="*/ 2147483647 h 1022"/>
              <a:gd name="T12" fmla="*/ 2147483647 w 1770"/>
              <a:gd name="T13" fmla="*/ 2147483647 h 1022"/>
              <a:gd name="T14" fmla="*/ 2147483647 w 1770"/>
              <a:gd name="T15" fmla="*/ 2147483647 h 1022"/>
              <a:gd name="T16" fmla="*/ 2147483647 w 1770"/>
              <a:gd name="T17" fmla="*/ 2147483647 h 1022"/>
              <a:gd name="T18" fmla="*/ 2147483647 w 1770"/>
              <a:gd name="T19" fmla="*/ 2147483647 h 1022"/>
              <a:gd name="T20" fmla="*/ 2147483647 w 1770"/>
              <a:gd name="T21" fmla="*/ 2147483647 h 1022"/>
              <a:gd name="T22" fmla="*/ 2147483647 w 1770"/>
              <a:gd name="T23" fmla="*/ 2147483647 h 1022"/>
              <a:gd name="T24" fmla="*/ 2147483647 w 1770"/>
              <a:gd name="T25" fmla="*/ 2147483647 h 1022"/>
              <a:gd name="T26" fmla="*/ 2147483647 w 1770"/>
              <a:gd name="T27" fmla="*/ 2147483647 h 1022"/>
              <a:gd name="T28" fmla="*/ 2147483647 w 1770"/>
              <a:gd name="T29" fmla="*/ 2147483647 h 1022"/>
              <a:gd name="T30" fmla="*/ 2147483647 w 1770"/>
              <a:gd name="T31" fmla="*/ 2147483647 h 1022"/>
              <a:gd name="T32" fmla="*/ 2147483647 w 1770"/>
              <a:gd name="T33" fmla="*/ 2147483647 h 1022"/>
              <a:gd name="T34" fmla="*/ 2147483647 w 1770"/>
              <a:gd name="T35" fmla="*/ 2147483647 h 1022"/>
              <a:gd name="T36" fmla="*/ 2147483647 w 1770"/>
              <a:gd name="T37" fmla="*/ 2147483647 h 1022"/>
              <a:gd name="T38" fmla="*/ 2147483647 w 1770"/>
              <a:gd name="T39" fmla="*/ 2147483647 h 1022"/>
              <a:gd name="T40" fmla="*/ 2147483647 w 1770"/>
              <a:gd name="T41" fmla="*/ 2147483647 h 1022"/>
              <a:gd name="T42" fmla="*/ 2147483647 w 1770"/>
              <a:gd name="T43" fmla="*/ 2147483647 h 1022"/>
              <a:gd name="T44" fmla="*/ 2147483647 w 1770"/>
              <a:gd name="T45" fmla="*/ 0 h 10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70"/>
              <a:gd name="T70" fmla="*/ 0 h 1022"/>
              <a:gd name="T71" fmla="*/ 1770 w 1770"/>
              <a:gd name="T72" fmla="*/ 1022 h 10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70" h="1022">
                <a:moveTo>
                  <a:pt x="0" y="323"/>
                </a:moveTo>
                <a:cubicBezTo>
                  <a:pt x="8" y="377"/>
                  <a:pt x="3" y="466"/>
                  <a:pt x="56" y="501"/>
                </a:cubicBezTo>
                <a:cubicBezTo>
                  <a:pt x="79" y="536"/>
                  <a:pt x="85" y="575"/>
                  <a:pt x="105" y="614"/>
                </a:cubicBezTo>
                <a:cubicBezTo>
                  <a:pt x="96" y="697"/>
                  <a:pt x="102" y="718"/>
                  <a:pt x="121" y="792"/>
                </a:cubicBezTo>
                <a:cubicBezTo>
                  <a:pt x="127" y="843"/>
                  <a:pt x="121" y="902"/>
                  <a:pt x="178" y="921"/>
                </a:cubicBezTo>
                <a:cubicBezTo>
                  <a:pt x="208" y="967"/>
                  <a:pt x="229" y="992"/>
                  <a:pt x="283" y="1010"/>
                </a:cubicBezTo>
                <a:cubicBezTo>
                  <a:pt x="328" y="1006"/>
                  <a:pt x="384" y="1022"/>
                  <a:pt x="420" y="994"/>
                </a:cubicBezTo>
                <a:cubicBezTo>
                  <a:pt x="436" y="980"/>
                  <a:pt x="443" y="958"/>
                  <a:pt x="460" y="945"/>
                </a:cubicBezTo>
                <a:cubicBezTo>
                  <a:pt x="489" y="920"/>
                  <a:pt x="538" y="900"/>
                  <a:pt x="574" y="889"/>
                </a:cubicBezTo>
                <a:cubicBezTo>
                  <a:pt x="609" y="853"/>
                  <a:pt x="654" y="829"/>
                  <a:pt x="687" y="792"/>
                </a:cubicBezTo>
                <a:cubicBezTo>
                  <a:pt x="707" y="768"/>
                  <a:pt x="696" y="765"/>
                  <a:pt x="727" y="752"/>
                </a:cubicBezTo>
                <a:cubicBezTo>
                  <a:pt x="775" y="731"/>
                  <a:pt x="829" y="715"/>
                  <a:pt x="881" y="703"/>
                </a:cubicBezTo>
                <a:cubicBezTo>
                  <a:pt x="899" y="692"/>
                  <a:pt x="921" y="685"/>
                  <a:pt x="937" y="671"/>
                </a:cubicBezTo>
                <a:cubicBezTo>
                  <a:pt x="972" y="638"/>
                  <a:pt x="962" y="604"/>
                  <a:pt x="1002" y="582"/>
                </a:cubicBezTo>
                <a:cubicBezTo>
                  <a:pt x="1030" y="565"/>
                  <a:pt x="1059" y="560"/>
                  <a:pt x="1091" y="550"/>
                </a:cubicBezTo>
                <a:cubicBezTo>
                  <a:pt x="1159" y="526"/>
                  <a:pt x="1228" y="500"/>
                  <a:pt x="1293" y="469"/>
                </a:cubicBezTo>
                <a:cubicBezTo>
                  <a:pt x="1315" y="433"/>
                  <a:pt x="1408" y="351"/>
                  <a:pt x="1446" y="339"/>
                </a:cubicBezTo>
                <a:cubicBezTo>
                  <a:pt x="1505" y="319"/>
                  <a:pt x="1529" y="316"/>
                  <a:pt x="1568" y="267"/>
                </a:cubicBezTo>
                <a:cubicBezTo>
                  <a:pt x="1575" y="234"/>
                  <a:pt x="1568" y="231"/>
                  <a:pt x="1600" y="218"/>
                </a:cubicBezTo>
                <a:cubicBezTo>
                  <a:pt x="1615" y="211"/>
                  <a:pt x="1648" y="202"/>
                  <a:pt x="1648" y="202"/>
                </a:cubicBezTo>
                <a:cubicBezTo>
                  <a:pt x="1680" y="153"/>
                  <a:pt x="1654" y="114"/>
                  <a:pt x="1705" y="81"/>
                </a:cubicBezTo>
                <a:cubicBezTo>
                  <a:pt x="1712" y="57"/>
                  <a:pt x="1709" y="56"/>
                  <a:pt x="1729" y="40"/>
                </a:cubicBezTo>
                <a:cubicBezTo>
                  <a:pt x="1742" y="29"/>
                  <a:pt x="1770" y="20"/>
                  <a:pt x="177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3" name="Group 1065"/>
          <p:cNvGrpSpPr>
            <a:grpSpLocks/>
          </p:cNvGrpSpPr>
          <p:nvPr/>
        </p:nvGrpSpPr>
        <p:grpSpPr bwMode="auto">
          <a:xfrm>
            <a:off x="457200" y="5526082"/>
            <a:ext cx="3962400" cy="531296"/>
            <a:chOff x="384" y="3264"/>
            <a:chExt cx="2352" cy="472"/>
          </a:xfrm>
        </p:grpSpPr>
        <p:sp>
          <p:nvSpPr>
            <p:cNvPr id="9" name="Text Box 12"/>
            <p:cNvSpPr txBox="1">
              <a:spLocks noChangeArrowheads="1"/>
            </p:cNvSpPr>
            <p:nvPr/>
          </p:nvSpPr>
          <p:spPr bwMode="auto">
            <a:xfrm>
              <a:off x="384" y="3264"/>
              <a:ext cx="1051" cy="410"/>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Chalkboard" charset="0"/>
                  <a:ea typeface="ＭＳ Ｐゴシック" charset="0"/>
                </a:rPr>
                <a:t>Sat</a:t>
              </a:r>
            </a:p>
          </p:txBody>
        </p:sp>
        <p:sp>
          <p:nvSpPr>
            <p:cNvPr id="10" name="AutoShape 11"/>
            <p:cNvSpPr>
              <a:spLocks noChangeArrowheads="1"/>
            </p:cNvSpPr>
            <p:nvPr/>
          </p:nvSpPr>
          <p:spPr bwMode="auto">
            <a:xfrm>
              <a:off x="384" y="3282"/>
              <a:ext cx="2352" cy="454"/>
            </a:xfrm>
            <a:prstGeom prst="roundRect">
              <a:avLst>
                <a:gd name="adj" fmla="val 16667"/>
              </a:avLst>
            </a:prstGeom>
            <a:noFill/>
            <a:ln w="76200">
              <a:solidFill>
                <a:srgbClr val="66330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grpSp>
      <p:grpSp>
        <p:nvGrpSpPr>
          <p:cNvPr id="14" name="Group 1066"/>
          <p:cNvGrpSpPr>
            <a:grpSpLocks/>
          </p:cNvGrpSpPr>
          <p:nvPr/>
        </p:nvGrpSpPr>
        <p:grpSpPr bwMode="auto">
          <a:xfrm>
            <a:off x="457200" y="4954262"/>
            <a:ext cx="3962400" cy="529098"/>
            <a:chOff x="288" y="2977"/>
            <a:chExt cx="2352" cy="472"/>
          </a:xfrm>
        </p:grpSpPr>
        <p:sp>
          <p:nvSpPr>
            <p:cNvPr id="38" name="Text Box 12"/>
            <p:cNvSpPr txBox="1">
              <a:spLocks noChangeArrowheads="1"/>
            </p:cNvSpPr>
            <p:nvPr/>
          </p:nvSpPr>
          <p:spPr bwMode="auto">
            <a:xfrm>
              <a:off x="288" y="2977"/>
              <a:ext cx="1051" cy="412"/>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rPr>
                <a:t>Fri</a:t>
              </a:r>
              <a:endParaRPr kumimoji="0" lang="en-US" sz="2400" b="1" i="0" u="none" strike="noStrike" kern="1200" cap="none" spc="0" normalizeH="0" baseline="0" noProof="0" dirty="0">
                <a:ln>
                  <a:noFill/>
                </a:ln>
                <a:solidFill>
                  <a:srgbClr val="000079"/>
                </a:solidFill>
                <a:effectLst>
                  <a:outerShdw blurRad="38100" dist="38100" dir="2700000" algn="tl">
                    <a:srgbClr val="000000"/>
                  </a:outerShdw>
                </a:effectLst>
                <a:uLnTx/>
                <a:uFillTx/>
                <a:latin typeface="Chalkboard" charset="0"/>
                <a:ea typeface="ＭＳ Ｐゴシック" charset="0"/>
              </a:endParaRPr>
            </a:p>
          </p:txBody>
        </p:sp>
        <p:sp>
          <p:nvSpPr>
            <p:cNvPr id="572450" name="AutoShape 11"/>
            <p:cNvSpPr>
              <a:spLocks noChangeArrowheads="1"/>
            </p:cNvSpPr>
            <p:nvPr/>
          </p:nvSpPr>
          <p:spPr bwMode="auto">
            <a:xfrm>
              <a:off x="288" y="2993"/>
              <a:ext cx="2352" cy="456"/>
            </a:xfrm>
            <a:prstGeom prst="roundRect">
              <a:avLst>
                <a:gd name="adj" fmla="val 16667"/>
              </a:avLst>
            </a:prstGeom>
            <a:noFill/>
            <a:ln w="76200">
              <a:solidFill>
                <a:schemeClr val="bg2"/>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grpSp>
      <p:grpSp>
        <p:nvGrpSpPr>
          <p:cNvPr id="15" name="Group 1074"/>
          <p:cNvGrpSpPr>
            <a:grpSpLocks/>
          </p:cNvGrpSpPr>
          <p:nvPr/>
        </p:nvGrpSpPr>
        <p:grpSpPr bwMode="auto">
          <a:xfrm>
            <a:off x="7162800" y="5486301"/>
            <a:ext cx="1676400" cy="534987"/>
            <a:chOff x="4512" y="3237"/>
            <a:chExt cx="1056" cy="337"/>
          </a:xfrm>
        </p:grpSpPr>
        <p:sp>
          <p:nvSpPr>
            <p:cNvPr id="269323" name="AutoShape 11"/>
            <p:cNvSpPr>
              <a:spLocks noChangeArrowheads="1"/>
            </p:cNvSpPr>
            <p:nvPr/>
          </p:nvSpPr>
          <p:spPr bwMode="auto">
            <a:xfrm>
              <a:off x="4512" y="3252"/>
              <a:ext cx="1056" cy="322"/>
            </a:xfrm>
            <a:prstGeom prst="roundRect">
              <a:avLst>
                <a:gd name="adj" fmla="val 16667"/>
              </a:avLst>
            </a:prstGeom>
            <a:noFill/>
            <a:ln w="76200">
              <a:solidFill>
                <a:srgbClr val="0099CC"/>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99CC"/>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269324" name="Text Box 12"/>
            <p:cNvSpPr txBox="1">
              <a:spLocks noChangeArrowheads="1"/>
            </p:cNvSpPr>
            <p:nvPr/>
          </p:nvSpPr>
          <p:spPr bwMode="auto">
            <a:xfrm>
              <a:off x="4560" y="3237"/>
              <a:ext cx="410"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99CC"/>
                  </a:solidFill>
                  <a:effectLst>
                    <a:outerShdw blurRad="38100" dist="38100" dir="2700000" algn="tl">
                      <a:srgbClr val="000000"/>
                    </a:outerShdw>
                  </a:effectLst>
                  <a:uLnTx/>
                  <a:uFillTx/>
                  <a:latin typeface="Chalkboard" charset="0"/>
                  <a:ea typeface="ＭＳ Ｐゴシック" charset="0"/>
                </a:rPr>
                <a:t>Sat</a:t>
              </a:r>
            </a:p>
          </p:txBody>
        </p:sp>
      </p:grpSp>
      <p:sp>
        <p:nvSpPr>
          <p:cNvPr id="84014" name="Freeform 1070"/>
          <p:cNvSpPr>
            <a:spLocks/>
          </p:cNvSpPr>
          <p:nvPr/>
        </p:nvSpPr>
        <p:spPr bwMode="auto">
          <a:xfrm>
            <a:off x="2277095" y="2218941"/>
            <a:ext cx="2726670" cy="719999"/>
          </a:xfrm>
          <a:custGeom>
            <a:avLst/>
            <a:gdLst>
              <a:gd name="T0" fmla="*/ 2147483647 w 2271"/>
              <a:gd name="T1" fmla="*/ 0 h 1002"/>
              <a:gd name="T2" fmla="*/ 2147483647 w 2271"/>
              <a:gd name="T3" fmla="*/ 2147483647 h 1002"/>
              <a:gd name="T4" fmla="*/ 2147483647 w 2271"/>
              <a:gd name="T5" fmla="*/ 2147483647 h 1002"/>
              <a:gd name="T6" fmla="*/ 2147483647 w 2271"/>
              <a:gd name="T7" fmla="*/ 2147483647 h 1002"/>
              <a:gd name="T8" fmla="*/ 2147483647 w 2271"/>
              <a:gd name="T9" fmla="*/ 2147483647 h 1002"/>
              <a:gd name="T10" fmla="*/ 2147483647 w 2271"/>
              <a:gd name="T11" fmla="*/ 2147483647 h 1002"/>
              <a:gd name="T12" fmla="*/ 2147483647 w 2271"/>
              <a:gd name="T13" fmla="*/ 2147483647 h 1002"/>
              <a:gd name="T14" fmla="*/ 2147483647 w 2271"/>
              <a:gd name="T15" fmla="*/ 2147483647 h 1002"/>
              <a:gd name="T16" fmla="*/ 2147483647 w 2271"/>
              <a:gd name="T17" fmla="*/ 2147483647 h 1002"/>
              <a:gd name="T18" fmla="*/ 2147483647 w 2271"/>
              <a:gd name="T19" fmla="*/ 2147483647 h 1002"/>
              <a:gd name="T20" fmla="*/ 2147483647 w 2271"/>
              <a:gd name="T21" fmla="*/ 2147483647 h 1002"/>
              <a:gd name="T22" fmla="*/ 2147483647 w 2271"/>
              <a:gd name="T23" fmla="*/ 2147483647 h 1002"/>
              <a:gd name="T24" fmla="*/ 2147483647 w 2271"/>
              <a:gd name="T25" fmla="*/ 2147483647 h 1002"/>
              <a:gd name="T26" fmla="*/ 2147483647 w 2271"/>
              <a:gd name="T27" fmla="*/ 2147483647 h 1002"/>
              <a:gd name="T28" fmla="*/ 2147483647 w 2271"/>
              <a:gd name="T29" fmla="*/ 2147483647 h 1002"/>
              <a:gd name="T30" fmla="*/ 2147483647 w 2271"/>
              <a:gd name="T31" fmla="*/ 2147483647 h 1002"/>
              <a:gd name="T32" fmla="*/ 2147483647 w 2271"/>
              <a:gd name="T33" fmla="*/ 2147483647 h 1002"/>
              <a:gd name="T34" fmla="*/ 0 w 2271"/>
              <a:gd name="T35" fmla="*/ 2147483647 h 10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71"/>
              <a:gd name="T55" fmla="*/ 0 h 1002"/>
              <a:gd name="T56" fmla="*/ 2271 w 2271"/>
              <a:gd name="T57" fmla="*/ 1002 h 100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71" h="1002">
                <a:moveTo>
                  <a:pt x="2271" y="0"/>
                </a:moveTo>
                <a:cubicBezTo>
                  <a:pt x="2258" y="39"/>
                  <a:pt x="2239" y="35"/>
                  <a:pt x="2207" y="57"/>
                </a:cubicBezTo>
                <a:cubicBezTo>
                  <a:pt x="2195" y="88"/>
                  <a:pt x="2171" y="91"/>
                  <a:pt x="2158" y="122"/>
                </a:cubicBezTo>
                <a:cubicBezTo>
                  <a:pt x="2141" y="160"/>
                  <a:pt x="2132" y="210"/>
                  <a:pt x="2093" y="235"/>
                </a:cubicBezTo>
                <a:cubicBezTo>
                  <a:pt x="2039" y="267"/>
                  <a:pt x="2099" y="213"/>
                  <a:pt x="2045" y="259"/>
                </a:cubicBezTo>
                <a:cubicBezTo>
                  <a:pt x="2012" y="286"/>
                  <a:pt x="2006" y="341"/>
                  <a:pt x="1972" y="364"/>
                </a:cubicBezTo>
                <a:cubicBezTo>
                  <a:pt x="1881" y="424"/>
                  <a:pt x="1942" y="389"/>
                  <a:pt x="1778" y="445"/>
                </a:cubicBezTo>
                <a:cubicBezTo>
                  <a:pt x="1751" y="472"/>
                  <a:pt x="1734" y="516"/>
                  <a:pt x="1697" y="526"/>
                </a:cubicBezTo>
                <a:cubicBezTo>
                  <a:pt x="1643" y="539"/>
                  <a:pt x="1561" y="558"/>
                  <a:pt x="1520" y="590"/>
                </a:cubicBezTo>
                <a:cubicBezTo>
                  <a:pt x="1437" y="652"/>
                  <a:pt x="1367" y="722"/>
                  <a:pt x="1285" y="784"/>
                </a:cubicBezTo>
                <a:cubicBezTo>
                  <a:pt x="1242" y="815"/>
                  <a:pt x="1278" y="786"/>
                  <a:pt x="1213" y="816"/>
                </a:cubicBezTo>
                <a:cubicBezTo>
                  <a:pt x="1123" y="857"/>
                  <a:pt x="1037" y="909"/>
                  <a:pt x="946" y="946"/>
                </a:cubicBezTo>
                <a:cubicBezTo>
                  <a:pt x="906" y="985"/>
                  <a:pt x="859" y="985"/>
                  <a:pt x="808" y="1002"/>
                </a:cubicBezTo>
                <a:cubicBezTo>
                  <a:pt x="644" y="995"/>
                  <a:pt x="613" y="988"/>
                  <a:pt x="485" y="970"/>
                </a:cubicBezTo>
                <a:cubicBezTo>
                  <a:pt x="458" y="961"/>
                  <a:pt x="438" y="946"/>
                  <a:pt x="412" y="938"/>
                </a:cubicBezTo>
                <a:cubicBezTo>
                  <a:pt x="379" y="837"/>
                  <a:pt x="195" y="838"/>
                  <a:pt x="113" y="816"/>
                </a:cubicBezTo>
                <a:cubicBezTo>
                  <a:pt x="84" y="794"/>
                  <a:pt x="69" y="771"/>
                  <a:pt x="41" y="752"/>
                </a:cubicBezTo>
                <a:cubicBezTo>
                  <a:pt x="28" y="732"/>
                  <a:pt x="16" y="719"/>
                  <a:pt x="0" y="703"/>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5" name="Freeform 1071"/>
          <p:cNvSpPr>
            <a:spLocks/>
          </p:cNvSpPr>
          <p:nvPr/>
        </p:nvSpPr>
        <p:spPr bwMode="auto">
          <a:xfrm>
            <a:off x="2290998" y="1937353"/>
            <a:ext cx="568835" cy="719999"/>
          </a:xfrm>
          <a:custGeom>
            <a:avLst/>
            <a:gdLst>
              <a:gd name="T0" fmla="*/ 0 w 1139"/>
              <a:gd name="T1" fmla="*/ 2147483647 h 1131"/>
              <a:gd name="T2" fmla="*/ 2147483647 w 1139"/>
              <a:gd name="T3" fmla="*/ 2147483647 h 1131"/>
              <a:gd name="T4" fmla="*/ 2147483647 w 1139"/>
              <a:gd name="T5" fmla="*/ 2147483647 h 1131"/>
              <a:gd name="T6" fmla="*/ 2147483647 w 1139"/>
              <a:gd name="T7" fmla="*/ 2147483647 h 1131"/>
              <a:gd name="T8" fmla="*/ 2147483647 w 1139"/>
              <a:gd name="T9" fmla="*/ 2147483647 h 1131"/>
              <a:gd name="T10" fmla="*/ 2147483647 w 1139"/>
              <a:gd name="T11" fmla="*/ 2147483647 h 1131"/>
              <a:gd name="T12" fmla="*/ 2147483647 w 1139"/>
              <a:gd name="T13" fmla="*/ 2147483647 h 1131"/>
              <a:gd name="T14" fmla="*/ 2147483647 w 1139"/>
              <a:gd name="T15" fmla="*/ 2147483647 h 1131"/>
              <a:gd name="T16" fmla="*/ 2147483647 w 1139"/>
              <a:gd name="T17" fmla="*/ 2147483647 h 1131"/>
              <a:gd name="T18" fmla="*/ 2147483647 w 1139"/>
              <a:gd name="T19" fmla="*/ 2147483647 h 1131"/>
              <a:gd name="T20" fmla="*/ 2147483647 w 1139"/>
              <a:gd name="T21" fmla="*/ 2147483647 h 1131"/>
              <a:gd name="T22" fmla="*/ 2147483647 w 1139"/>
              <a:gd name="T23" fmla="*/ 2147483647 h 1131"/>
              <a:gd name="T24" fmla="*/ 2147483647 w 1139"/>
              <a:gd name="T25" fmla="*/ 2147483647 h 1131"/>
              <a:gd name="T26" fmla="*/ 2147483647 w 1139"/>
              <a:gd name="T27" fmla="*/ 2147483647 h 1131"/>
              <a:gd name="T28" fmla="*/ 2147483647 w 1139"/>
              <a:gd name="T29" fmla="*/ 0 h 1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9"/>
              <a:gd name="T46" fmla="*/ 0 h 1131"/>
              <a:gd name="T47" fmla="*/ 1139 w 1139"/>
              <a:gd name="T48" fmla="*/ 1131 h 1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9" h="1131">
                <a:moveTo>
                  <a:pt x="0" y="1131"/>
                </a:moveTo>
                <a:cubicBezTo>
                  <a:pt x="27" y="1112"/>
                  <a:pt x="37" y="1098"/>
                  <a:pt x="48" y="1067"/>
                </a:cubicBezTo>
                <a:cubicBezTo>
                  <a:pt x="50" y="1048"/>
                  <a:pt x="49" y="1028"/>
                  <a:pt x="56" y="1010"/>
                </a:cubicBezTo>
                <a:cubicBezTo>
                  <a:pt x="67" y="977"/>
                  <a:pt x="133" y="971"/>
                  <a:pt x="161" y="962"/>
                </a:cubicBezTo>
                <a:cubicBezTo>
                  <a:pt x="166" y="945"/>
                  <a:pt x="165" y="925"/>
                  <a:pt x="178" y="913"/>
                </a:cubicBezTo>
                <a:cubicBezTo>
                  <a:pt x="221" y="869"/>
                  <a:pt x="236" y="875"/>
                  <a:pt x="291" y="857"/>
                </a:cubicBezTo>
                <a:cubicBezTo>
                  <a:pt x="305" y="827"/>
                  <a:pt x="321" y="781"/>
                  <a:pt x="347" y="760"/>
                </a:cubicBezTo>
                <a:cubicBezTo>
                  <a:pt x="373" y="737"/>
                  <a:pt x="402" y="728"/>
                  <a:pt x="428" y="703"/>
                </a:cubicBezTo>
                <a:cubicBezTo>
                  <a:pt x="442" y="658"/>
                  <a:pt x="474" y="652"/>
                  <a:pt x="517" y="638"/>
                </a:cubicBezTo>
                <a:cubicBezTo>
                  <a:pt x="607" y="561"/>
                  <a:pt x="546" y="623"/>
                  <a:pt x="614" y="525"/>
                </a:cubicBezTo>
                <a:cubicBezTo>
                  <a:pt x="645" y="479"/>
                  <a:pt x="686" y="441"/>
                  <a:pt x="719" y="396"/>
                </a:cubicBezTo>
                <a:cubicBezTo>
                  <a:pt x="787" y="301"/>
                  <a:pt x="852" y="193"/>
                  <a:pt x="945" y="121"/>
                </a:cubicBezTo>
                <a:cubicBezTo>
                  <a:pt x="973" y="98"/>
                  <a:pt x="1008" y="83"/>
                  <a:pt x="1034" y="57"/>
                </a:cubicBezTo>
                <a:cubicBezTo>
                  <a:pt x="1038" y="52"/>
                  <a:pt x="1061" y="27"/>
                  <a:pt x="1067" y="24"/>
                </a:cubicBezTo>
                <a:cubicBezTo>
                  <a:pt x="1087" y="12"/>
                  <a:pt x="1139" y="24"/>
                  <a:pt x="1139" y="0"/>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6" name="Freeform 1072"/>
          <p:cNvSpPr>
            <a:spLocks/>
          </p:cNvSpPr>
          <p:nvPr/>
        </p:nvSpPr>
        <p:spPr bwMode="auto">
          <a:xfrm>
            <a:off x="2860275" y="1477070"/>
            <a:ext cx="184660" cy="460283"/>
          </a:xfrm>
          <a:custGeom>
            <a:avLst/>
            <a:gdLst>
              <a:gd name="T0" fmla="*/ 2147483647 w 396"/>
              <a:gd name="T1" fmla="*/ 2147483647 h 78"/>
              <a:gd name="T2" fmla="*/ 2147483647 w 396"/>
              <a:gd name="T3" fmla="*/ 2147483647 h 78"/>
              <a:gd name="T4" fmla="*/ 2147483647 w 396"/>
              <a:gd name="T5" fmla="*/ 2147483647 h 78"/>
              <a:gd name="T6" fmla="*/ 2147483647 w 396"/>
              <a:gd name="T7" fmla="*/ 2147483647 h 78"/>
              <a:gd name="T8" fmla="*/ 2147483647 w 396"/>
              <a:gd name="T9" fmla="*/ 2147483647 h 78"/>
              <a:gd name="T10" fmla="*/ 0 w 396"/>
              <a:gd name="T11" fmla="*/ 2147483647 h 78"/>
              <a:gd name="T12" fmla="*/ 0 60000 65536"/>
              <a:gd name="T13" fmla="*/ 0 60000 65536"/>
              <a:gd name="T14" fmla="*/ 0 60000 65536"/>
              <a:gd name="T15" fmla="*/ 0 60000 65536"/>
              <a:gd name="T16" fmla="*/ 0 60000 65536"/>
              <a:gd name="T17" fmla="*/ 0 60000 65536"/>
              <a:gd name="T18" fmla="*/ 0 w 396"/>
              <a:gd name="T19" fmla="*/ 0 h 78"/>
              <a:gd name="T20" fmla="*/ 396 w 396"/>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396" h="78">
                <a:moveTo>
                  <a:pt x="396" y="77"/>
                </a:moveTo>
                <a:cubicBezTo>
                  <a:pt x="371" y="72"/>
                  <a:pt x="340" y="78"/>
                  <a:pt x="323" y="61"/>
                </a:cubicBezTo>
                <a:cubicBezTo>
                  <a:pt x="316" y="54"/>
                  <a:pt x="321" y="41"/>
                  <a:pt x="315" y="36"/>
                </a:cubicBezTo>
                <a:cubicBezTo>
                  <a:pt x="306" y="29"/>
                  <a:pt x="293" y="29"/>
                  <a:pt x="283" y="28"/>
                </a:cubicBezTo>
                <a:cubicBezTo>
                  <a:pt x="250" y="24"/>
                  <a:pt x="218" y="22"/>
                  <a:pt x="186" y="20"/>
                </a:cubicBezTo>
                <a:cubicBezTo>
                  <a:pt x="126" y="0"/>
                  <a:pt x="62" y="4"/>
                  <a:pt x="0" y="4"/>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non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7" name="Freeform 1073"/>
          <p:cNvSpPr>
            <a:spLocks/>
          </p:cNvSpPr>
          <p:nvPr/>
        </p:nvSpPr>
        <p:spPr bwMode="auto">
          <a:xfrm>
            <a:off x="1907704" y="1690044"/>
            <a:ext cx="667711" cy="967308"/>
          </a:xfrm>
          <a:custGeom>
            <a:avLst/>
            <a:gdLst>
              <a:gd name="T0" fmla="*/ 2147483647 w 340"/>
              <a:gd name="T1" fmla="*/ 0 h 630"/>
              <a:gd name="T2" fmla="*/ 2147483647 w 340"/>
              <a:gd name="T3" fmla="*/ 2147483647 h 630"/>
              <a:gd name="T4" fmla="*/ 2147483647 w 340"/>
              <a:gd name="T5" fmla="*/ 2147483647 h 630"/>
              <a:gd name="T6" fmla="*/ 2147483647 w 340"/>
              <a:gd name="T7" fmla="*/ 2147483647 h 630"/>
              <a:gd name="T8" fmla="*/ 0 w 340"/>
              <a:gd name="T9" fmla="*/ 2147483647 h 630"/>
              <a:gd name="T10" fmla="*/ 0 60000 65536"/>
              <a:gd name="T11" fmla="*/ 0 60000 65536"/>
              <a:gd name="T12" fmla="*/ 0 60000 65536"/>
              <a:gd name="T13" fmla="*/ 0 60000 65536"/>
              <a:gd name="T14" fmla="*/ 0 60000 65536"/>
              <a:gd name="T15" fmla="*/ 0 w 340"/>
              <a:gd name="T16" fmla="*/ 0 h 630"/>
              <a:gd name="T17" fmla="*/ 340 w 340"/>
              <a:gd name="T18" fmla="*/ 630 h 630"/>
            </a:gdLst>
            <a:ahLst/>
            <a:cxnLst>
              <a:cxn ang="T10">
                <a:pos x="T0" y="T1"/>
              </a:cxn>
              <a:cxn ang="T11">
                <a:pos x="T2" y="T3"/>
              </a:cxn>
              <a:cxn ang="T12">
                <a:pos x="T4" y="T5"/>
              </a:cxn>
              <a:cxn ang="T13">
                <a:pos x="T6" y="T7"/>
              </a:cxn>
              <a:cxn ang="T14">
                <a:pos x="T8" y="T9"/>
              </a:cxn>
            </a:cxnLst>
            <a:rect l="T15" t="T16" r="T17" b="T18"/>
            <a:pathLst>
              <a:path w="340" h="630">
                <a:moveTo>
                  <a:pt x="340" y="0"/>
                </a:moveTo>
                <a:cubicBezTo>
                  <a:pt x="275" y="15"/>
                  <a:pt x="213" y="18"/>
                  <a:pt x="154" y="48"/>
                </a:cubicBezTo>
                <a:cubicBezTo>
                  <a:pt x="125" y="77"/>
                  <a:pt x="97" y="104"/>
                  <a:pt x="73" y="137"/>
                </a:cubicBezTo>
                <a:cubicBezTo>
                  <a:pt x="55" y="244"/>
                  <a:pt x="58" y="351"/>
                  <a:pt x="49" y="460"/>
                </a:cubicBezTo>
                <a:cubicBezTo>
                  <a:pt x="46" y="486"/>
                  <a:pt x="38" y="610"/>
                  <a:pt x="0" y="630"/>
                </a:cubicBezTo>
              </a:path>
            </a:pathLst>
          </a:custGeom>
          <a:noFill/>
          <a:ln w="76200">
            <a:solidFill>
              <a:srgbClr val="11801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6" name="Group 1075"/>
          <p:cNvGrpSpPr>
            <a:grpSpLocks/>
          </p:cNvGrpSpPr>
          <p:nvPr/>
        </p:nvGrpSpPr>
        <p:grpSpPr bwMode="auto">
          <a:xfrm>
            <a:off x="7421598" y="446122"/>
            <a:ext cx="1722437" cy="528638"/>
            <a:chOff x="4776" y="329"/>
            <a:chExt cx="1085" cy="333"/>
          </a:xfrm>
        </p:grpSpPr>
        <p:sp>
          <p:nvSpPr>
            <p:cNvPr id="572445" name="AutoShape 11"/>
            <p:cNvSpPr>
              <a:spLocks noChangeArrowheads="1"/>
            </p:cNvSpPr>
            <p:nvPr/>
          </p:nvSpPr>
          <p:spPr bwMode="auto">
            <a:xfrm>
              <a:off x="4807" y="340"/>
              <a:ext cx="1054" cy="322"/>
            </a:xfrm>
            <a:prstGeom prst="roundRect">
              <a:avLst>
                <a:gd name="adj" fmla="val 16667"/>
              </a:avLst>
            </a:prstGeom>
            <a:noFill/>
            <a:ln w="76200">
              <a:solidFill>
                <a:srgbClr val="6D6D6D"/>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D6D6D"/>
                </a:solidFill>
                <a:effectLst/>
                <a:uLnTx/>
                <a:uFillTx/>
                <a:latin typeface="Garamond" charset="0"/>
                <a:ea typeface="ＭＳ Ｐゴシック" charset="0"/>
                <a:cs typeface="+mn-cs"/>
              </a:endParaRPr>
            </a:p>
          </p:txBody>
        </p:sp>
        <p:sp>
          <p:nvSpPr>
            <p:cNvPr id="36" name="Text Box 12"/>
            <p:cNvSpPr txBox="1">
              <a:spLocks noChangeArrowheads="1"/>
            </p:cNvSpPr>
            <p:nvPr/>
          </p:nvSpPr>
          <p:spPr bwMode="auto">
            <a:xfrm>
              <a:off x="4776" y="329"/>
              <a:ext cx="701" cy="291"/>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6D6D6D"/>
                  </a:solidFill>
                  <a:effectLst>
                    <a:outerShdw blurRad="38100" dist="38100" dir="2700000" algn="tl">
                      <a:srgbClr val="000000"/>
                    </a:outerShdw>
                  </a:effectLst>
                  <a:uLnTx/>
                  <a:uFillTx/>
                  <a:latin typeface="Chalkboard" charset="0"/>
                  <a:ea typeface="ＭＳ Ｐゴシック" charset="0"/>
                </a:rPr>
                <a:t>Wed</a:t>
              </a:r>
            </a:p>
          </p:txBody>
        </p:sp>
      </p:grpSp>
      <p:sp>
        <p:nvSpPr>
          <p:cNvPr id="572443" name="Text Box 30"/>
          <p:cNvSpPr txBox="1">
            <a:spLocks noChangeArrowheads="1"/>
          </p:cNvSpPr>
          <p:nvPr/>
        </p:nvSpPr>
        <p:spPr bwMode="auto">
          <a:xfrm>
            <a:off x="8458200" y="35"/>
            <a:ext cx="685800" cy="396875"/>
          </a:xfrm>
          <a:prstGeom prst="rect">
            <a:avLst/>
          </a:prstGeom>
          <a:solidFill>
            <a:schemeClr val="bg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cs typeface="Arial" charset="0"/>
              </a:rPr>
              <a:t>64</a:t>
            </a:r>
            <a:endParaRPr kumimoji="0" lang="en-US" sz="20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49" name="Picture 8"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03800" y="2781300"/>
            <a:ext cx="1716088" cy="121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9317"/>
                                        </p:tgtEl>
                                        <p:attrNameLst>
                                          <p:attrName>style.visibility</p:attrName>
                                        </p:attrNameLst>
                                      </p:cBhvr>
                                      <p:to>
                                        <p:strVal val="visible"/>
                                      </p:to>
                                    </p:set>
                                    <p:animEffect transition="in" filter="wipe(down)">
                                      <p:cBhvr>
                                        <p:cTn id="19" dur="500"/>
                                        <p:tgtEl>
                                          <p:spTgt spid="2693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grpId="1" nodeType="clickEffect">
                                  <p:stCondLst>
                                    <p:cond delay="0"/>
                                  </p:stCondLst>
                                  <p:childTnLst>
                                    <p:animEffect transition="out" filter="blinds(horizontal)">
                                      <p:cBhvr>
                                        <p:cTn id="23" dur="500"/>
                                        <p:tgtEl>
                                          <p:spTgt spid="269317"/>
                                        </p:tgtEl>
                                      </p:cBhvr>
                                    </p:animEffect>
                                    <p:set>
                                      <p:cBhvr>
                                        <p:cTn id="24" dur="1" fill="hold">
                                          <p:stCondLst>
                                            <p:cond delay="499"/>
                                          </p:stCondLst>
                                        </p:cTn>
                                        <p:tgtEl>
                                          <p:spTgt spid="269317"/>
                                        </p:tgtEl>
                                        <p:attrNameLst>
                                          <p:attrName>style.visibility</p:attrName>
                                        </p:attrNameLst>
                                      </p:cBhvr>
                                      <p:to>
                                        <p:strVal val="hidden"/>
                                      </p:to>
                                    </p:set>
                                  </p:childTnLst>
                                </p:cTn>
                              </p:par>
                              <p:par>
                                <p:cTn id="25" presetID="9"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dissolve">
                                      <p:cBhvr>
                                        <p:cTn id="27" dur="500"/>
                                        <p:tgtEl>
                                          <p:spTgt spid="4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nodeType="clickEffect">
                                  <p:stCondLst>
                                    <p:cond delay="0"/>
                                  </p:stCondLst>
                                  <p:childTnLst>
                                    <p:animEffect transition="out" filter="checkerboard(across)">
                                      <p:cBhvr>
                                        <p:cTn id="31" dur="500"/>
                                        <p:tgtEl>
                                          <p:spTgt spid="49"/>
                                        </p:tgtEl>
                                      </p:cBhvr>
                                    </p:animEffect>
                                    <p:set>
                                      <p:cBhvr>
                                        <p:cTn id="32" dur="1" fill="hold">
                                          <p:stCondLst>
                                            <p:cond delay="499"/>
                                          </p:stCondLst>
                                        </p:cTn>
                                        <p:tgtEl>
                                          <p:spTgt spid="49"/>
                                        </p:tgtEl>
                                        <p:attrNameLst>
                                          <p:attrName>style.visibility</p:attrName>
                                        </p:attrNameLst>
                                      </p:cBhvr>
                                      <p:to>
                                        <p:strVal val="hidden"/>
                                      </p:to>
                                    </p:set>
                                  </p:childTnLst>
                                </p:cTn>
                              </p:par>
                            </p:childTnLst>
                          </p:cTn>
                        </p:par>
                        <p:par>
                          <p:cTn id="33" fill="hold" nodeType="afterGroup">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269318"/>
                                        </p:tgtEl>
                                        <p:attrNameLst>
                                          <p:attrName>style.visibility</p:attrName>
                                        </p:attrNameLst>
                                      </p:cBhvr>
                                      <p:to>
                                        <p:strVal val="visible"/>
                                      </p:to>
                                    </p:set>
                                    <p:animEffect transition="in" filter="wipe(down)">
                                      <p:cBhvr>
                                        <p:cTn id="36" dur="500"/>
                                        <p:tgtEl>
                                          <p:spTgt spid="26931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xit" presetSubtype="10" fill="hold" grpId="1" nodeType="clickEffect">
                                  <p:stCondLst>
                                    <p:cond delay="0"/>
                                  </p:stCondLst>
                                  <p:childTnLst>
                                    <p:animEffect transition="out" filter="blinds(horizontal)">
                                      <p:cBhvr>
                                        <p:cTn id="40" dur="500"/>
                                        <p:tgtEl>
                                          <p:spTgt spid="269318"/>
                                        </p:tgtEl>
                                      </p:cBhvr>
                                    </p:animEffect>
                                    <p:set>
                                      <p:cBhvr>
                                        <p:cTn id="41" dur="1" fill="hold">
                                          <p:stCondLst>
                                            <p:cond delay="499"/>
                                          </p:stCondLst>
                                        </p:cTn>
                                        <p:tgtEl>
                                          <p:spTgt spid="269318"/>
                                        </p:tgtEl>
                                        <p:attrNameLst>
                                          <p:attrName>style.visibility</p:attrName>
                                        </p:attrNameLst>
                                      </p:cBhvr>
                                      <p:to>
                                        <p:strVal val="hidden"/>
                                      </p:to>
                                    </p:set>
                                  </p:childTnLst>
                                </p:cTn>
                              </p:par>
                            </p:childTnLst>
                          </p:cTn>
                        </p:par>
                        <p:par>
                          <p:cTn id="42" fill="hold" nodeType="afterGroup">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269319"/>
                                        </p:tgtEl>
                                        <p:attrNameLst>
                                          <p:attrName>style.visibility</p:attrName>
                                        </p:attrNameLst>
                                      </p:cBhvr>
                                      <p:to>
                                        <p:strVal val="visible"/>
                                      </p:to>
                                    </p:set>
                                    <p:animEffect transition="in" filter="wipe(up)">
                                      <p:cBhvr>
                                        <p:cTn id="45" dur="500"/>
                                        <p:tgtEl>
                                          <p:spTgt spid="26931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xit" presetSubtype="10" fill="hold" grpId="1" nodeType="clickEffect">
                                  <p:stCondLst>
                                    <p:cond delay="0"/>
                                  </p:stCondLst>
                                  <p:childTnLst>
                                    <p:animEffect transition="out" filter="blinds(horizontal)">
                                      <p:cBhvr>
                                        <p:cTn id="49" dur="500"/>
                                        <p:tgtEl>
                                          <p:spTgt spid="269319"/>
                                        </p:tgtEl>
                                      </p:cBhvr>
                                    </p:animEffect>
                                    <p:set>
                                      <p:cBhvr>
                                        <p:cTn id="50" dur="1" fill="hold">
                                          <p:stCondLst>
                                            <p:cond delay="499"/>
                                          </p:stCondLst>
                                        </p:cTn>
                                        <p:tgtEl>
                                          <p:spTgt spid="269319"/>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0"/>
                            </p:stCondLst>
                            <p:childTnLst>
                              <p:par>
                                <p:cTn id="56" presetID="22" presetClass="entr" presetSubtype="4" fill="hold" grpId="0" nodeType="afterEffect">
                                  <p:stCondLst>
                                    <p:cond delay="0"/>
                                  </p:stCondLst>
                                  <p:childTnLst>
                                    <p:set>
                                      <p:cBhvr>
                                        <p:cTn id="57" dur="1" fill="hold">
                                          <p:stCondLst>
                                            <p:cond delay="0"/>
                                          </p:stCondLst>
                                        </p:cTn>
                                        <p:tgtEl>
                                          <p:spTgt spid="269320"/>
                                        </p:tgtEl>
                                        <p:attrNameLst>
                                          <p:attrName>style.visibility</p:attrName>
                                        </p:attrNameLst>
                                      </p:cBhvr>
                                      <p:to>
                                        <p:strVal val="visible"/>
                                      </p:to>
                                    </p:set>
                                    <p:animEffect transition="in" filter="wipe(down)">
                                      <p:cBhvr>
                                        <p:cTn id="58" dur="500"/>
                                        <p:tgtEl>
                                          <p:spTgt spid="26932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xit" presetSubtype="10" fill="hold" grpId="1" nodeType="clickEffect">
                                  <p:stCondLst>
                                    <p:cond delay="0"/>
                                  </p:stCondLst>
                                  <p:childTnLst>
                                    <p:animEffect transition="out" filter="blinds(horizontal)">
                                      <p:cBhvr>
                                        <p:cTn id="62" dur="500"/>
                                        <p:tgtEl>
                                          <p:spTgt spid="269320"/>
                                        </p:tgtEl>
                                      </p:cBhvr>
                                    </p:animEffect>
                                    <p:set>
                                      <p:cBhvr>
                                        <p:cTn id="63" dur="1" fill="hold">
                                          <p:stCondLst>
                                            <p:cond delay="499"/>
                                          </p:stCondLst>
                                        </p:cTn>
                                        <p:tgtEl>
                                          <p:spTgt spid="269320"/>
                                        </p:tgtEl>
                                        <p:attrNameLst>
                                          <p:attrName>style.visibility</p:attrName>
                                        </p:attrNameLst>
                                      </p:cBhvr>
                                      <p:to>
                                        <p:strVal val="hidden"/>
                                      </p:to>
                                    </p:set>
                                  </p:childTnLst>
                                </p:cTn>
                              </p:par>
                            </p:childTnLst>
                          </p:cTn>
                        </p:par>
                        <p:par>
                          <p:cTn id="64" fill="hold" nodeType="afterGroup">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269340"/>
                                        </p:tgtEl>
                                        <p:attrNameLst>
                                          <p:attrName>style.visibility</p:attrName>
                                        </p:attrNameLst>
                                      </p:cBhvr>
                                      <p:to>
                                        <p:strVal val="visible"/>
                                      </p:to>
                                    </p:set>
                                    <p:animEffect transition="in" filter="wipe(up)">
                                      <p:cBhvr>
                                        <p:cTn id="67" dur="500"/>
                                        <p:tgtEl>
                                          <p:spTgt spid="26934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xit" presetSubtype="10" fill="hold" grpId="1" nodeType="clickEffect">
                                  <p:stCondLst>
                                    <p:cond delay="0"/>
                                  </p:stCondLst>
                                  <p:childTnLst>
                                    <p:animEffect transition="out" filter="blinds(horizontal)">
                                      <p:cBhvr>
                                        <p:cTn id="71" dur="500"/>
                                        <p:tgtEl>
                                          <p:spTgt spid="269340"/>
                                        </p:tgtEl>
                                      </p:cBhvr>
                                    </p:animEffect>
                                    <p:set>
                                      <p:cBhvr>
                                        <p:cTn id="72" dur="1" fill="hold">
                                          <p:stCondLst>
                                            <p:cond delay="499"/>
                                          </p:stCondLst>
                                        </p:cTn>
                                        <p:tgtEl>
                                          <p:spTgt spid="269340"/>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childTnLst>
                                </p:cTn>
                              </p:par>
                            </p:childTnLst>
                          </p:cTn>
                        </p:par>
                        <p:par>
                          <p:cTn id="77" fill="hold" nodeType="afterGroup">
                            <p:stCondLst>
                              <p:cond delay="0"/>
                            </p:stCondLst>
                            <p:childTnLst>
                              <p:par>
                                <p:cTn id="78" presetID="22" presetClass="entr" presetSubtype="4" fill="hold" grpId="0" nodeType="afterEffect">
                                  <p:stCondLst>
                                    <p:cond delay="0"/>
                                  </p:stCondLst>
                                  <p:childTnLst>
                                    <p:set>
                                      <p:cBhvr>
                                        <p:cTn id="79" dur="1" fill="hold">
                                          <p:stCondLst>
                                            <p:cond delay="0"/>
                                          </p:stCondLst>
                                        </p:cTn>
                                        <p:tgtEl>
                                          <p:spTgt spid="269341"/>
                                        </p:tgtEl>
                                        <p:attrNameLst>
                                          <p:attrName>style.visibility</p:attrName>
                                        </p:attrNameLst>
                                      </p:cBhvr>
                                      <p:to>
                                        <p:strVal val="visible"/>
                                      </p:to>
                                    </p:set>
                                    <p:animEffect transition="in" filter="wipe(down)">
                                      <p:cBhvr>
                                        <p:cTn id="80" dur="500"/>
                                        <p:tgtEl>
                                          <p:spTgt spid="26934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xit" presetSubtype="10" fill="hold" grpId="1" nodeType="clickEffect">
                                  <p:stCondLst>
                                    <p:cond delay="0"/>
                                  </p:stCondLst>
                                  <p:childTnLst>
                                    <p:animEffect transition="out" filter="blinds(horizontal)">
                                      <p:cBhvr>
                                        <p:cTn id="84" dur="500"/>
                                        <p:tgtEl>
                                          <p:spTgt spid="269341"/>
                                        </p:tgtEl>
                                      </p:cBhvr>
                                    </p:animEffect>
                                    <p:set>
                                      <p:cBhvr>
                                        <p:cTn id="85" dur="1" fill="hold">
                                          <p:stCondLst>
                                            <p:cond delay="499"/>
                                          </p:stCondLst>
                                        </p:cTn>
                                        <p:tgtEl>
                                          <p:spTgt spid="269341"/>
                                        </p:tgtEl>
                                        <p:attrNameLst>
                                          <p:attrName>style.visibility</p:attrName>
                                        </p:attrNameLst>
                                      </p:cBhvr>
                                      <p:to>
                                        <p:strVal val="hidden"/>
                                      </p:to>
                                    </p:set>
                                  </p:childTnLst>
                                </p:cTn>
                              </p:par>
                            </p:childTnLst>
                          </p:cTn>
                        </p:par>
                        <p:par>
                          <p:cTn id="86" fill="hold" nodeType="afterGroup">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269321"/>
                                        </p:tgtEl>
                                        <p:attrNameLst>
                                          <p:attrName>style.visibility</p:attrName>
                                        </p:attrNameLst>
                                      </p:cBhvr>
                                      <p:to>
                                        <p:strVal val="visible"/>
                                      </p:to>
                                    </p:set>
                                    <p:animEffect transition="in" filter="wipe(up)">
                                      <p:cBhvr>
                                        <p:cTn id="89" dur="500"/>
                                        <p:tgtEl>
                                          <p:spTgt spid="26932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1" nodeType="clickEffect">
                                  <p:stCondLst>
                                    <p:cond delay="0"/>
                                  </p:stCondLst>
                                  <p:childTnLst>
                                    <p:animEffect transition="out" filter="blinds(horizontal)">
                                      <p:cBhvr>
                                        <p:cTn id="93" dur="500"/>
                                        <p:tgtEl>
                                          <p:spTgt spid="269321"/>
                                        </p:tgtEl>
                                      </p:cBhvr>
                                    </p:animEffect>
                                    <p:set>
                                      <p:cBhvr>
                                        <p:cTn id="94" dur="1" fill="hold">
                                          <p:stCondLst>
                                            <p:cond delay="499"/>
                                          </p:stCondLst>
                                        </p:cTn>
                                        <p:tgtEl>
                                          <p:spTgt spid="269321"/>
                                        </p:tgtEl>
                                        <p:attrNameLst>
                                          <p:attrName>style.visibility</p:attrName>
                                        </p:attrNameLst>
                                      </p:cBhvr>
                                      <p:to>
                                        <p:strVal val="hidden"/>
                                      </p:to>
                                    </p:set>
                                  </p:childTnLst>
                                </p:cTn>
                              </p:par>
                            </p:childTnLst>
                          </p:cTn>
                        </p:par>
                        <p:par>
                          <p:cTn id="95" fill="hold" nodeType="afterGroup">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269322"/>
                                        </p:tgtEl>
                                        <p:attrNameLst>
                                          <p:attrName>style.visibility</p:attrName>
                                        </p:attrNameLst>
                                      </p:cBhvr>
                                      <p:to>
                                        <p:strVal val="visible"/>
                                      </p:to>
                                    </p:set>
                                    <p:animEffect transition="in" filter="wipe(up)">
                                      <p:cBhvr>
                                        <p:cTn id="98" dur="500"/>
                                        <p:tgtEl>
                                          <p:spTgt spid="269322"/>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3" presetClass="exit" presetSubtype="10" fill="hold" grpId="1" nodeType="clickEffect">
                                  <p:stCondLst>
                                    <p:cond delay="0"/>
                                  </p:stCondLst>
                                  <p:childTnLst>
                                    <p:animEffect transition="out" filter="blinds(horizontal)">
                                      <p:cBhvr>
                                        <p:cTn id="102" dur="500"/>
                                        <p:tgtEl>
                                          <p:spTgt spid="269322"/>
                                        </p:tgtEl>
                                      </p:cBhvr>
                                    </p:animEffect>
                                    <p:set>
                                      <p:cBhvr>
                                        <p:cTn id="103" dur="1" fill="hold">
                                          <p:stCondLst>
                                            <p:cond delay="499"/>
                                          </p:stCondLst>
                                        </p:cTn>
                                        <p:tgtEl>
                                          <p:spTgt spid="269322"/>
                                        </p:tgtEl>
                                        <p:attrNameLst>
                                          <p:attrName>style.visibility</p:attrName>
                                        </p:attrNameLst>
                                      </p:cBhvr>
                                      <p:to>
                                        <p:strVal val="hidden"/>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nodeType="clickEffect">
                                  <p:stCondLst>
                                    <p:cond delay="0"/>
                                  </p:stCondLst>
                                  <p:childTnLst>
                                    <p:set>
                                      <p:cBhvr>
                                        <p:cTn id="107" dur="1" fill="hold">
                                          <p:stCondLst>
                                            <p:cond delay="0"/>
                                          </p:stCondLst>
                                        </p:cTn>
                                        <p:tgtEl>
                                          <p:spTgt spid="16"/>
                                        </p:tgtEl>
                                        <p:attrNameLst>
                                          <p:attrName>style.visibility</p:attrName>
                                        </p:attrNameLst>
                                      </p:cBhvr>
                                      <p:to>
                                        <p:strVal val="visible"/>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 presetClass="entr" presetSubtype="0" fill="hold" nodeType="clickEffect">
                                  <p:stCondLst>
                                    <p:cond delay="0"/>
                                  </p:stCondLst>
                                  <p:childTnLst>
                                    <p:set>
                                      <p:cBhvr>
                                        <p:cTn id="111" dur="1" fill="hold">
                                          <p:stCondLst>
                                            <p:cond delay="0"/>
                                          </p:stCondLst>
                                        </p:cTn>
                                        <p:tgtEl>
                                          <p:spTgt spid="4"/>
                                        </p:tgtEl>
                                        <p:attrNameLst>
                                          <p:attrName>style.visibility</p:attrName>
                                        </p:attrNameLst>
                                      </p:cBhvr>
                                      <p:to>
                                        <p:strVal val="visible"/>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2" fill="hold" grpId="0" nodeType="clickEffect">
                                  <p:stCondLst>
                                    <p:cond delay="0"/>
                                  </p:stCondLst>
                                  <p:childTnLst>
                                    <p:set>
                                      <p:cBhvr>
                                        <p:cTn id="115" dur="1" fill="hold">
                                          <p:stCondLst>
                                            <p:cond delay="0"/>
                                          </p:stCondLst>
                                        </p:cTn>
                                        <p:tgtEl>
                                          <p:spTgt spid="83999"/>
                                        </p:tgtEl>
                                        <p:attrNameLst>
                                          <p:attrName>style.visibility</p:attrName>
                                        </p:attrNameLst>
                                      </p:cBhvr>
                                      <p:to>
                                        <p:strVal val="visible"/>
                                      </p:to>
                                    </p:set>
                                    <p:animEffect transition="in" filter="wipe(right)">
                                      <p:cBhvr>
                                        <p:cTn id="116" dur="500"/>
                                        <p:tgtEl>
                                          <p:spTgt spid="83999"/>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84000"/>
                                        </p:tgtEl>
                                        <p:attrNameLst>
                                          <p:attrName>style.visibility</p:attrName>
                                        </p:attrNameLst>
                                      </p:cBhvr>
                                      <p:to>
                                        <p:strVal val="visible"/>
                                      </p:to>
                                    </p:set>
                                    <p:animEffect transition="in" filter="wipe(left)">
                                      <p:cBhvr>
                                        <p:cTn id="121" dur="500"/>
                                        <p:tgtEl>
                                          <p:spTgt spid="84000"/>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 presetClass="entr" presetSubtype="0" fill="hold" nodeType="clickEffect">
                                  <p:stCondLst>
                                    <p:cond delay="0"/>
                                  </p:stCondLst>
                                  <p:childTnLst>
                                    <p:set>
                                      <p:cBhvr>
                                        <p:cTn id="125" dur="1" fill="hold">
                                          <p:stCondLst>
                                            <p:cond delay="0"/>
                                          </p:stCondLst>
                                        </p:cTn>
                                        <p:tgtEl>
                                          <p:spTgt spid="14"/>
                                        </p:tgtEl>
                                        <p:attrNameLst>
                                          <p:attrName>style.visibility</p:attrName>
                                        </p:attrNameLst>
                                      </p:cBhvr>
                                      <p:to>
                                        <p:strVal val="visible"/>
                                      </p:to>
                                    </p:se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2" fill="hold" grpId="0" nodeType="clickEffect">
                                  <p:stCondLst>
                                    <p:cond delay="0"/>
                                  </p:stCondLst>
                                  <p:childTnLst>
                                    <p:set>
                                      <p:cBhvr>
                                        <p:cTn id="129" dur="1" fill="hold">
                                          <p:stCondLst>
                                            <p:cond delay="0"/>
                                          </p:stCondLst>
                                        </p:cTn>
                                        <p:tgtEl>
                                          <p:spTgt spid="84014"/>
                                        </p:tgtEl>
                                        <p:attrNameLst>
                                          <p:attrName>style.visibility</p:attrName>
                                        </p:attrNameLst>
                                      </p:cBhvr>
                                      <p:to>
                                        <p:strVal val="visible"/>
                                      </p:to>
                                    </p:set>
                                    <p:animEffect transition="in" filter="wipe(right)">
                                      <p:cBhvr>
                                        <p:cTn id="130" dur="500"/>
                                        <p:tgtEl>
                                          <p:spTgt spid="84014"/>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84015"/>
                                        </p:tgtEl>
                                        <p:attrNameLst>
                                          <p:attrName>style.visibility</p:attrName>
                                        </p:attrNameLst>
                                      </p:cBhvr>
                                      <p:to>
                                        <p:strVal val="visible"/>
                                      </p:to>
                                    </p:set>
                                    <p:animEffect transition="in" filter="wipe(down)">
                                      <p:cBhvr>
                                        <p:cTn id="135" dur="500"/>
                                        <p:tgtEl>
                                          <p:spTgt spid="84015"/>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2" presetClass="entr" presetSubtype="2" fill="hold" grpId="0" nodeType="clickEffect">
                                  <p:stCondLst>
                                    <p:cond delay="0"/>
                                  </p:stCondLst>
                                  <p:childTnLst>
                                    <p:set>
                                      <p:cBhvr>
                                        <p:cTn id="139" dur="1" fill="hold">
                                          <p:stCondLst>
                                            <p:cond delay="0"/>
                                          </p:stCondLst>
                                        </p:cTn>
                                        <p:tgtEl>
                                          <p:spTgt spid="84016"/>
                                        </p:tgtEl>
                                        <p:attrNameLst>
                                          <p:attrName>style.visibility</p:attrName>
                                        </p:attrNameLst>
                                      </p:cBhvr>
                                      <p:to>
                                        <p:strVal val="visible"/>
                                      </p:to>
                                    </p:set>
                                    <p:animEffect transition="in" filter="wipe(right)">
                                      <p:cBhvr>
                                        <p:cTn id="140" dur="500"/>
                                        <p:tgtEl>
                                          <p:spTgt spid="84016"/>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 presetClass="entr" presetSubtype="0" fill="hold" nodeType="clickEffect">
                                  <p:stCondLst>
                                    <p:cond delay="0"/>
                                  </p:stCondLst>
                                  <p:childTnLst>
                                    <p:set>
                                      <p:cBhvr>
                                        <p:cTn id="144" dur="1" fill="hold">
                                          <p:stCondLst>
                                            <p:cond delay="0"/>
                                          </p:stCondLst>
                                        </p:cTn>
                                        <p:tgtEl>
                                          <p:spTgt spid="13"/>
                                        </p:tgtEl>
                                        <p:attrNameLst>
                                          <p:attrName>style.visibility</p:attrName>
                                        </p:attrNameLst>
                                      </p:cBhvr>
                                      <p:to>
                                        <p:strVal val="visible"/>
                                      </p:to>
                                    </p:se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1" presetClass="entr" presetSubtype="0" fill="hold" nodeType="clickEffect">
                                  <p:stCondLst>
                                    <p:cond delay="0"/>
                                  </p:stCondLst>
                                  <p:childTnLst>
                                    <p:set>
                                      <p:cBhvr>
                                        <p:cTn id="148" dur="1" fill="hold">
                                          <p:stCondLst>
                                            <p:cond delay="0"/>
                                          </p:stCondLst>
                                        </p:cTn>
                                        <p:tgtEl>
                                          <p:spTgt spid="5"/>
                                        </p:tgtEl>
                                        <p:attrNameLst>
                                          <p:attrName>style.visibility</p:attrName>
                                        </p:attrNameLst>
                                      </p:cBhvr>
                                      <p:to>
                                        <p:strVal val="visible"/>
                                      </p:to>
                                    </p:se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2" presetClass="entr" presetSubtype="2" fill="hold" grpId="0" nodeType="clickEffect">
                                  <p:stCondLst>
                                    <p:cond delay="0"/>
                                  </p:stCondLst>
                                  <p:childTnLst>
                                    <p:set>
                                      <p:cBhvr>
                                        <p:cTn id="152" dur="1" fill="hold">
                                          <p:stCondLst>
                                            <p:cond delay="0"/>
                                          </p:stCondLst>
                                        </p:cTn>
                                        <p:tgtEl>
                                          <p:spTgt spid="84017"/>
                                        </p:tgtEl>
                                        <p:attrNameLst>
                                          <p:attrName>style.visibility</p:attrName>
                                        </p:attrNameLst>
                                      </p:cBhvr>
                                      <p:to>
                                        <p:strVal val="visible"/>
                                      </p:to>
                                    </p:set>
                                    <p:animEffect transition="in" filter="wipe(right)">
                                      <p:cBhvr>
                                        <p:cTn id="153" dur="500"/>
                                        <p:tgtEl>
                                          <p:spTgt spid="84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animBg="1"/>
      <p:bldP spid="269317" grpId="1" animBg="1"/>
      <p:bldP spid="269318" grpId="0" animBg="1"/>
      <p:bldP spid="269318" grpId="1" animBg="1"/>
      <p:bldP spid="269319" grpId="0" animBg="1"/>
      <p:bldP spid="269319" grpId="1" animBg="1"/>
      <p:bldP spid="269320" grpId="0" animBg="1"/>
      <p:bldP spid="269320" grpId="1" animBg="1"/>
      <p:bldP spid="269321" grpId="0" animBg="1"/>
      <p:bldP spid="269321" grpId="1" animBg="1"/>
      <p:bldP spid="269322" grpId="0" animBg="1"/>
      <p:bldP spid="269322" grpId="1" animBg="1"/>
      <p:bldP spid="269340" grpId="0" animBg="1"/>
      <p:bldP spid="269340" grpId="1" animBg="1"/>
      <p:bldP spid="269341" grpId="0" animBg="1"/>
      <p:bldP spid="269341" grpId="1" animBg="1"/>
      <p:bldP spid="83999" grpId="0" animBg="1"/>
      <p:bldP spid="84000" grpId="0" animBg="1"/>
      <p:bldP spid="84014" grpId="0" animBg="1"/>
      <p:bldP spid="84015" grpId="0" animBg="1"/>
      <p:bldP spid="84016" grpId="0" animBg="1"/>
      <p:bldP spid="84017" grpId="0" animBg="1"/>
    </p:bldLst>
  </p:timing>
</p:sld>
</file>

<file path=ppt/slides/slide288.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07524" name="Rectangle 4">
            <a:extLst>
              <a:ext uri="{FF2B5EF4-FFF2-40B4-BE49-F238E27FC236}">
                <a16:creationId xmlns:a16="http://schemas.microsoft.com/office/drawing/2014/main" id="{269B9DCE-D28F-4C6A-86A2-D5CBEB26C875}"/>
              </a:ext>
            </a:extLst>
          </p:cNvPr>
          <p:cNvSpPr>
            <a:spLocks noGrp="1" noChangeArrowheads="1"/>
          </p:cNvSpPr>
          <p:nvPr>
            <p:ph type="title"/>
          </p:nvPr>
        </p:nvSpPr>
        <p:spPr/>
        <p:txBody>
          <a:bodyPr/>
          <a:lstStyle/>
          <a:p>
            <a:r>
              <a:rPr lang="en-US" altLang="en-US" b="1">
                <a:solidFill>
                  <a:schemeClr val="tx1"/>
                </a:solidFill>
                <a:latin typeface="Verdana" panose="020B0604030504040204" pitchFamily="34" charset="0"/>
              </a:rPr>
              <a:t>Scourging</a:t>
            </a:r>
          </a:p>
        </p:txBody>
      </p:sp>
      <p:sp>
        <p:nvSpPr>
          <p:cNvPr id="5" name="Slide Number Placeholder 4">
            <a:extLst>
              <a:ext uri="{FF2B5EF4-FFF2-40B4-BE49-F238E27FC236}">
                <a16:creationId xmlns:a16="http://schemas.microsoft.com/office/drawing/2014/main" id="{1634275E-4ED6-41EB-886B-B614B15A1202}"/>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093E59C-C9D9-49D1-9F02-F68488D66523}" type="slidenum">
              <a:rPr kumimoji="0" lang="en-US" altLang="en-US" sz="1000" b="0" i="0" u="none" strike="noStrike" kern="1200" cap="none" spc="0" normalizeH="0" baseline="0" noProof="0" smtClean="0">
                <a:ln>
                  <a:noFill/>
                </a:ln>
                <a:solidFill>
                  <a:srgbClr val="FFFFFF"/>
                </a:solidFill>
                <a:effectLst>
                  <a:outerShdw blurRad="38100" dist="38100" dir="2700000" algn="tl">
                    <a:srgbClr val="010199"/>
                  </a:outerShdw>
                </a:effectLst>
                <a:uLnTx/>
                <a:uFillTx/>
                <a:latin typeface="Arial" panose="020B0604020202020204" pitchFamily="34" charset="0"/>
                <a:ea typeface="ＭＳ Ｐゴシック"/>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288</a:t>
            </a:fld>
            <a:endParaRPr kumimoji="0" lang="en-US" altLang="en-US" sz="1000" b="0" i="0" u="none" strike="noStrike" kern="1200" cap="none" spc="0" normalizeH="0" baseline="0" noProof="0">
              <a:ln>
                <a:noFill/>
              </a:ln>
              <a:solidFill>
                <a:srgbClr val="FFFFFF"/>
              </a:solidFill>
              <a:effectLst>
                <a:outerShdw blurRad="38100" dist="38100" dir="2700000" algn="tl">
                  <a:srgbClr val="010199"/>
                </a:outerShdw>
              </a:effectLst>
              <a:uLnTx/>
              <a:uFillTx/>
              <a:latin typeface="Arial" panose="020B0604020202020204" pitchFamily="34" charset="0"/>
              <a:ea typeface="ＭＳ Ｐゴシック"/>
              <a:cs typeface="Arial" panose="020B0604020202020204" pitchFamily="34" charset="0"/>
            </a:endParaRPr>
          </a:p>
        </p:txBody>
      </p:sp>
      <p:pic>
        <p:nvPicPr>
          <p:cNvPr id="4" name="Picture 3">
            <a:extLst>
              <a:ext uri="{FF2B5EF4-FFF2-40B4-BE49-F238E27FC236}">
                <a16:creationId xmlns:a16="http://schemas.microsoft.com/office/drawing/2014/main" id="{1F522E29-C66D-DA16-EE32-79DB1EBC7E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3291"/>
            <a:ext cx="9195954" cy="6130636"/>
          </a:xfrm>
          <a:prstGeom prst="rect">
            <a:avLst/>
          </a:prstGeom>
        </p:spPr>
      </p:pic>
    </p:spTree>
    <p:extLst>
      <p:ext uri="{BB962C8B-B14F-4D97-AF65-F5344CB8AC3E}">
        <p14:creationId xmlns:p14="http://schemas.microsoft.com/office/powerpoint/2010/main" val="3777764745"/>
      </p:ext>
    </p:extLst>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7524"/>
                                        </p:tgtEl>
                                        <p:attrNameLst>
                                          <p:attrName>style.visibility</p:attrName>
                                        </p:attrNameLst>
                                      </p:cBhvr>
                                      <p:to>
                                        <p:strVal val="visible"/>
                                      </p:to>
                                    </p:set>
                                    <p:animEffect transition="in" filter="randombar(horizontal)">
                                      <p:cBhvr>
                                        <p:cTn id="7" dur="600">
                                          <p:stCondLst>
                                            <p:cond delay="0"/>
                                          </p:stCondLst>
                                        </p:cTn>
                                        <p:tgtEl>
                                          <p:spTgt spid="107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4" grpId="0"/>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318160" y="4934455"/>
            <a:ext cx="8406094" cy="925490"/>
          </a:xfrm>
          <a:prstGeom prst="rect">
            <a:avLst/>
          </a:prstGeom>
          <a:noFill/>
        </p:spPr>
        <p:txBody>
          <a:bodyPr lIns="91289" tIns="45645" rIns="91289" bIns="45645">
            <a:spAutoFit/>
          </a:bodyPr>
          <a:lstStyle/>
          <a:p>
            <a:pPr defTabSz="913365" eaLnBrk="1" hangingPunct="1">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IS CRUCIFIED</a:t>
            </a:r>
          </a:p>
        </p:txBody>
      </p:sp>
      <p:pic>
        <p:nvPicPr>
          <p:cNvPr id="14339"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318160" y="1706965"/>
            <a:ext cx="5284787" cy="2170267"/>
          </a:xfrm>
          <a:prstGeom prst="rect">
            <a:avLst/>
          </a:prstGeom>
          <a:noFill/>
        </p:spPr>
        <p:txBody>
          <a:bodyPr lIns="91289" tIns="45645" rIns="91289" bIns="45645">
            <a:spAutoFit/>
          </a:bodyPr>
          <a:lstStyle/>
          <a:p>
            <a:pPr defTabSz="913365" eaLnBrk="1" hangingPunct="1">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27:27-37</a:t>
            </a:r>
          </a:p>
          <a:p>
            <a:pPr defTabSz="913365" eaLnBrk="1" hangingPunct="1">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15:16-25</a:t>
            </a:r>
          </a:p>
          <a:p>
            <a:pPr defTabSz="913365" eaLnBrk="1" hangingPunct="1">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23:26-34</a:t>
            </a:r>
          </a:p>
          <a:p>
            <a:pPr defTabSz="913365" eaLnBrk="1" hangingPunct="1">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19:16-27</a:t>
            </a:r>
          </a:p>
        </p:txBody>
      </p:sp>
      <p:sp>
        <p:nvSpPr>
          <p:cNvPr id="9" name="TextBox 8"/>
          <p:cNvSpPr txBox="1"/>
          <p:nvPr/>
        </p:nvSpPr>
        <p:spPr>
          <a:xfrm>
            <a:off x="318159" y="4579443"/>
            <a:ext cx="3092282" cy="418648"/>
          </a:xfrm>
          <a:prstGeom prst="rect">
            <a:avLst/>
          </a:prstGeom>
          <a:noFill/>
        </p:spPr>
        <p:txBody>
          <a:bodyPr wrap="none" lIns="64208" tIns="32101" rIns="64208" bIns="32101">
            <a:spAutoFit/>
          </a:bodyPr>
          <a:lstStyle/>
          <a:p>
            <a:pPr defTabSz="321231" eaLnBrk="1" hangingPunct="1">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10" name="Group 9"/>
          <p:cNvGrpSpPr/>
          <p:nvPr/>
        </p:nvGrpSpPr>
        <p:grpSpPr>
          <a:xfrm>
            <a:off x="179512" y="116633"/>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latin typeface="Arial"/>
                  <a:ea typeface="Osaka"/>
                  <a:cs typeface="Osaka"/>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3437330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3" name="Picture 3" descr="15_Lost_Coin_1024.jpg                                          00D2328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45463808"/>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169935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153660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904843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427489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086359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536768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747751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250974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616375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8190548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3B9B9975-F3C1-405D-82E0-DF3531897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B. Instruction on Entrance Into the Kingdom</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121</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Luke 13:22-35</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After Israel rejects Christ, He encourages the fearful to still enjoy the kingdom and prepares the apostles for </a:t>
            </a: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future ministry</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2845986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122409653"/>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2412333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702613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596869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557739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518596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030885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631290257"/>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51824" y="5104147"/>
            <a:ext cx="9027900" cy="806035"/>
          </a:xfrm>
          <a:prstGeom prst="rect">
            <a:avLst/>
          </a:prstGeom>
          <a:noFill/>
        </p:spPr>
        <p:txBody>
          <a:bodyPr lIns="91289" tIns="45645" rIns="91289" bIns="45645">
            <a:spAutoFit/>
          </a:bodyPr>
          <a:lstStyle/>
          <a:p>
            <a:pPr defTabSz="913365">
              <a:defRPr/>
            </a:pPr>
            <a:r>
              <a:rPr lang="en-US" sz="46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DIES ON THE CROSS</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151912" y="1891627"/>
            <a:ext cx="5284995" cy="1996884"/>
          </a:xfrm>
          <a:prstGeom prst="rect">
            <a:avLst/>
          </a:prstGeom>
          <a:noFill/>
        </p:spPr>
        <p:txBody>
          <a:bodyPr lIns="91289" tIns="45645" rIns="91289" bIns="45645">
            <a:spAutoFit/>
          </a:bodyPr>
          <a:lstStyle/>
          <a:p>
            <a:pPr defTabSz="913365">
              <a:defRPr/>
            </a:pPr>
            <a:r>
              <a:rPr lang="en-US" sz="3100" b="1" dirty="0">
                <a:solidFill>
                  <a:srgbClr val="000000"/>
                </a:solidFill>
                <a:latin typeface="Arial" pitchFamily="34" charset="0"/>
                <a:ea typeface="MS PGothic" pitchFamily="34" charset="-128"/>
              </a:rPr>
              <a:t>Matthew 27:38-66</a:t>
            </a:r>
          </a:p>
          <a:p>
            <a:pPr defTabSz="913365">
              <a:defRPr/>
            </a:pPr>
            <a:r>
              <a:rPr lang="en-US" sz="3100" b="1" dirty="0">
                <a:solidFill>
                  <a:srgbClr val="000000"/>
                </a:solidFill>
                <a:latin typeface="Arial" pitchFamily="34" charset="0"/>
                <a:ea typeface="MS PGothic" pitchFamily="34" charset="-128"/>
              </a:rPr>
              <a:t>Mark 15:25-47</a:t>
            </a:r>
          </a:p>
          <a:p>
            <a:pPr defTabSz="913365">
              <a:defRPr/>
            </a:pPr>
            <a:r>
              <a:rPr lang="en-US" sz="3100" b="1" dirty="0">
                <a:solidFill>
                  <a:srgbClr val="000000"/>
                </a:solidFill>
                <a:latin typeface="Arial" pitchFamily="34" charset="0"/>
                <a:ea typeface="MS PGothic" pitchFamily="34" charset="-128"/>
              </a:rPr>
              <a:t>Luke 23:35-56</a:t>
            </a:r>
          </a:p>
          <a:p>
            <a:pPr defTabSz="913365">
              <a:defRPr/>
            </a:pPr>
            <a:r>
              <a:rPr lang="en-US" sz="3100" b="1" dirty="0">
                <a:solidFill>
                  <a:srgbClr val="000000"/>
                </a:solidFill>
                <a:latin typeface="Arial" pitchFamily="34" charset="0"/>
                <a:ea typeface="MS PGothic" pitchFamily="34" charset="-128"/>
              </a:rPr>
              <a:t>John 19:28-42</a:t>
            </a:r>
          </a:p>
        </p:txBody>
      </p:sp>
      <p:sp>
        <p:nvSpPr>
          <p:cNvPr id="9" name="TextBox 8"/>
          <p:cNvSpPr txBox="1"/>
          <p:nvPr/>
        </p:nvSpPr>
        <p:spPr>
          <a:xfrm>
            <a:off x="151823" y="4749134"/>
            <a:ext cx="3092282" cy="418648"/>
          </a:xfrm>
          <a:prstGeom prst="rect">
            <a:avLst/>
          </a:prstGeom>
          <a:noFill/>
        </p:spPr>
        <p:txBody>
          <a:bodyPr wrap="none" lIns="64208" tIns="32101" rIns="64208" bIns="32101">
            <a:spAutoFit/>
          </a:bodyPr>
          <a:lstStyle/>
          <a:p>
            <a:pPr defTabSz="321231">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grpSp>
        <p:nvGrpSpPr>
          <p:cNvPr id="8" name="Group 7"/>
          <p:cNvGrpSpPr/>
          <p:nvPr/>
        </p:nvGrpSpPr>
        <p:grpSpPr>
          <a:xfrm>
            <a:off x="107504" y="404664"/>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latin typeface="Arial"/>
                  <a:ea typeface="ＭＳ Ｐゴシック"/>
                  <a:cs typeface="DejaVu Sans"/>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4240994545"/>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175046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09" name="Picture 3" descr="ZZ_Wintershall_credit_1024.jpg                                 000A8D90Drive A                        7C26844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9144000"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5810" name="TextBox 2"/>
          <p:cNvSpPr txBox="1">
            <a:spLocks noChangeArrowheads="1"/>
          </p:cNvSpPr>
          <p:nvPr/>
        </p:nvSpPr>
        <p:spPr bwMode="auto">
          <a:xfrm>
            <a:off x="755651" y="3716338"/>
            <a:ext cx="7777163" cy="585787"/>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charset="0"/>
                <a:ea typeface="ＭＳ Ｐゴシック" charset="0"/>
              </a:rPr>
              <a:t>FreeBibleimages would like to thank Peter Hutley and Wintershall Players for the use of their cast, costumes and facilities in creating these images.</a:t>
            </a:r>
          </a:p>
        </p:txBody>
      </p:sp>
    </p:spTree>
    <p:extLst>
      <p:ext uri="{BB962C8B-B14F-4D97-AF65-F5344CB8AC3E}">
        <p14:creationId xmlns:p14="http://schemas.microsoft.com/office/powerpoint/2010/main" val="3892878147"/>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318161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80269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696872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17739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349479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110047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374937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568840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019467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847830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5" name="Picture 2" descr="FB_01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0" y="1916120"/>
            <a:ext cx="6948488" cy="2586037"/>
          </a:xfrm>
          <a:prstGeom prst="rect">
            <a:avLst/>
          </a:prstGeom>
          <a:noFill/>
        </p:spPr>
        <p:txBody>
          <a:bodyPr lIns="91408" tIns="45704" rIns="91408" bIns="45704">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BBE0E3">
                    <a:lumMod val="90000"/>
                  </a:srgbClr>
                </a:solidFill>
                <a:effectLst>
                  <a:glow rad="228600">
                    <a:srgbClr val="000000">
                      <a:satMod val="175000"/>
                      <a:alpha val="78038"/>
                    </a:srgbClr>
                  </a:glow>
                  <a:outerShdw blurRad="50800" dist="38100" dir="2700000" algn="tl" rotWithShape="0">
                    <a:srgbClr val="000000"/>
                  </a:outerShdw>
                </a:effectLst>
                <a:uLnTx/>
                <a:uFillTx/>
                <a:latin typeface="Arial" charset="0"/>
                <a:ea typeface="ＭＳ Ｐゴシック" charset="0"/>
                <a:cs typeface="+mn-cs"/>
              </a:rPr>
              <a:t>THE PARABLE OF THE TWO SONS (Prodigal Son)</a:t>
            </a:r>
          </a:p>
        </p:txBody>
      </p:sp>
      <p:pic>
        <p:nvPicPr>
          <p:cNvPr id="379907" name="Picture 2" descr="FB_00_Prodigal Son_1024.jpg                                    008FF0F0Drive A                        7C26844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8"/>
          <p:cNvSpPr txBox="1"/>
          <p:nvPr/>
        </p:nvSpPr>
        <p:spPr>
          <a:xfrm>
            <a:off x="827088" y="4581532"/>
            <a:ext cx="3549650" cy="708025"/>
          </a:xfrm>
          <a:prstGeom prst="rect">
            <a:avLst/>
          </a:prstGeom>
          <a:noFill/>
        </p:spPr>
        <p:txBody>
          <a:bodyPr wrap="none" lIns="91408" tIns="45704" rIns="91408" bIns="45704">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Luke 15:11-32</a:t>
            </a:r>
          </a:p>
        </p:txBody>
      </p:sp>
      <p:grpSp>
        <p:nvGrpSpPr>
          <p:cNvPr id="7" name="Group 6"/>
          <p:cNvGrpSpPr/>
          <p:nvPr/>
        </p:nvGrpSpPr>
        <p:grpSpPr>
          <a:xfrm>
            <a:off x="6155664" y="4149080"/>
            <a:ext cx="3456896" cy="1440159"/>
            <a:chOff x="5508104" y="620689"/>
            <a:chExt cx="3456896" cy="1440159"/>
          </a:xfrm>
        </p:grpSpPr>
        <p:grpSp>
          <p:nvGrpSpPr>
            <p:cNvPr id="8" name="Group 7"/>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ＭＳ Ｐゴシック" charset="0"/>
                  <a:cs typeface="+mn-cs"/>
                </a:endParaRPr>
              </a:p>
            </p:txBody>
          </p:sp>
        </p:grpSp>
        <p:sp>
          <p:nvSpPr>
            <p:cNvPr id="10" name="TextBox 9"/>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auto" latinLnBrk="0" hangingPunct="0">
                <a:lnSpc>
                  <a:spcPct val="70000"/>
                </a:lnSpc>
                <a:spcBef>
                  <a:spcPts val="0"/>
                </a:spcBef>
                <a:spcAft>
                  <a:spcPts val="0"/>
                </a:spcAft>
                <a:buClrTx/>
                <a:buSzTx/>
                <a:buFontTx/>
                <a:buNone/>
                <a:tabLst/>
                <a:defRPr/>
              </a:pPr>
              <a:r>
                <a:rPr kumimoji="0" lang="en-US" altLang="zh-CN" sz="4400" b="0" i="0" u="none" strike="noStrike" kern="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1849808743"/>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8807632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113405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642306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843104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853357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57181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496236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631290257"/>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24</a:t>
            </a:r>
          </a:p>
        </p:txBody>
      </p:sp>
    </p:spTree>
    <p:extLst>
      <p:ext uri="{BB962C8B-B14F-4D97-AF65-F5344CB8AC3E}">
        <p14:creationId xmlns:p14="http://schemas.microsoft.com/office/powerpoint/2010/main" val="2471665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929" name="Picture 2" descr="FB_01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3581358"/>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A046811D-7824-2147-BB35-1745AB337EC2}"/>
              </a:ext>
            </a:extLst>
          </p:cNvPr>
          <p:cNvSpPr txBox="1">
            <a:spLocks noChangeArrowheads="1"/>
          </p:cNvSpPr>
          <p:nvPr/>
        </p:nvSpPr>
        <p:spPr bwMode="auto">
          <a:xfrm>
            <a:off x="827584" y="2780928"/>
            <a:ext cx="7704856" cy="1264278"/>
          </a:xfrm>
          <a:prstGeom prst="rect">
            <a:avLst/>
          </a:prstGeom>
          <a:solidFill>
            <a:schemeClr val="tx1"/>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No one killed Christ because he </a:t>
            </a:r>
            <a:r>
              <a:rPr kumimoji="0" lang="en-SG" sz="2800" b="1" i="0" u="none" strike="noStrike" kern="0" cap="none" spc="0" normalizeH="0" baseline="0" noProof="0" dirty="0">
                <a:ln>
                  <a:noFill/>
                </a:ln>
                <a:solidFill>
                  <a:srgbClr val="FFFF00"/>
                </a:solidFill>
                <a:effectLst/>
                <a:uLnTx/>
                <a:uFillTx/>
                <a:latin typeface="Helvetica"/>
                <a:ea typeface="Osaka"/>
                <a:cs typeface="Osaka"/>
              </a:rPr>
              <a:t>willingly</a:t>
            </a:r>
            <a:r>
              <a:rPr kumimoji="0" lang="en-SG" sz="2800" b="1" i="0" u="none" strike="noStrike" kern="0" cap="none" spc="0" normalizeH="0" baseline="0" noProof="0" dirty="0">
                <a:ln>
                  <a:noFill/>
                </a:ln>
                <a:solidFill>
                  <a:srgbClr val="FFFFFF"/>
                </a:solidFill>
                <a:effectLst/>
                <a:uLnTx/>
                <a:uFillTx/>
                <a:latin typeface="Helvetica"/>
                <a:ea typeface="Osaka"/>
                <a:cs typeface="Osaka"/>
              </a:rPr>
              <a:t> offered his life for us all (Luke 22–23).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pic>
        <p:nvPicPr>
          <p:cNvPr id="7" name="Picture 6">
            <a:extLst>
              <a:ext uri="{FF2B5EF4-FFF2-40B4-BE49-F238E27FC236}">
                <a16:creationId xmlns:a16="http://schemas.microsoft.com/office/drawing/2014/main" id="{086BF609-DDC6-2147-9DEA-23BA289BD7DE}"/>
              </a:ext>
            </a:extLst>
          </p:cNvPr>
          <p:cNvPicPr>
            <a:picLocks noChangeAspect="1"/>
          </p:cNvPicPr>
          <p:nvPr/>
        </p:nvPicPr>
        <p:blipFill>
          <a:blip r:embed="rId4"/>
          <a:stretch>
            <a:fillRect/>
          </a:stretch>
        </p:blipFill>
        <p:spPr>
          <a:xfrm>
            <a:off x="3220001" y="-99392"/>
            <a:ext cx="2216095" cy="2216095"/>
          </a:xfrm>
          <a:prstGeom prst="rect">
            <a:avLst/>
          </a:prstGeom>
        </p:spPr>
      </p:pic>
      <p:sp>
        <p:nvSpPr>
          <p:cNvPr id="133122" name="Rectangle 2"/>
          <p:cNvSpPr>
            <a:spLocks noGrp="1" noChangeArrowheads="1"/>
          </p:cNvSpPr>
          <p:nvPr>
            <p:ph type="ctrTitle"/>
          </p:nvPr>
        </p:nvSpPr>
        <p:spPr>
          <a:xfrm>
            <a:off x="28203" y="-29303"/>
            <a:ext cx="3175645" cy="1677268"/>
          </a:xfrm>
          <a:effectLst/>
        </p:spPr>
        <p:txBody>
          <a:bodyPr anchor="t"/>
          <a:lstStyle/>
          <a:p>
            <a:pPr eaLnBrk="1" hangingPunct="1">
              <a:defRPr/>
            </a:pPr>
            <a:r>
              <a:rPr lang="en-SG" sz="3600" b="1" dirty="0">
                <a:solidFill>
                  <a:srgbClr val="000000"/>
                </a:solidFill>
                <a:effectLst/>
              </a:rPr>
              <a:t>How to be </a:t>
            </a:r>
            <a:r>
              <a:rPr lang="en-SG" sz="3600" b="1" dirty="0">
                <a:solidFill>
                  <a:srgbClr val="FF0000"/>
                </a:solidFill>
                <a:effectLst/>
              </a:rPr>
              <a:t>confirmed…</a:t>
            </a:r>
            <a:endParaRPr kumimoji="0" lang="en-US" sz="3600" b="1" dirty="0">
              <a:solidFill>
                <a:srgbClr val="000000"/>
              </a:solidFill>
              <a:effectLst/>
            </a:endParaRPr>
          </a:p>
        </p:txBody>
      </p:sp>
      <p:sp>
        <p:nvSpPr>
          <p:cNvPr id="8" name="Rectangle 3">
            <a:extLst>
              <a:ext uri="{FF2B5EF4-FFF2-40B4-BE49-F238E27FC236}">
                <a16:creationId xmlns:a16="http://schemas.microsoft.com/office/drawing/2014/main" id="{2386AC36-F846-694A-9751-0B179F1B533B}"/>
              </a:ext>
            </a:extLst>
          </p:cNvPr>
          <p:cNvSpPr txBox="1">
            <a:spLocks noChangeArrowheads="1"/>
          </p:cNvSpPr>
          <p:nvPr/>
        </p:nvSpPr>
        <p:spPr bwMode="auto">
          <a:xfrm>
            <a:off x="212685" y="5157192"/>
            <a:ext cx="8751803" cy="1264278"/>
          </a:xfrm>
          <a:prstGeom prst="rect">
            <a:avLst/>
          </a:prstGeom>
          <a:solidFill>
            <a:srgbClr val="00206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God sent Jesus to be both Jewish and the </a:t>
            </a:r>
            <a:r>
              <a:rPr kumimoji="0" lang="en-SG" sz="2800" b="1" i="0" u="none" strike="noStrike" kern="0" cap="none" spc="0" normalizeH="0" baseline="0" noProof="0" dirty="0">
                <a:ln>
                  <a:noFill/>
                </a:ln>
                <a:solidFill>
                  <a:srgbClr val="FFFF00"/>
                </a:solidFill>
                <a:effectLst/>
                <a:uLnTx/>
                <a:uFillTx/>
                <a:latin typeface="Helvetica"/>
                <a:ea typeface="Osaka"/>
                <a:cs typeface="Osaka"/>
              </a:rPr>
              <a:t>universal</a:t>
            </a:r>
            <a:r>
              <a:rPr kumimoji="0" lang="en-SG" sz="2800" b="1" i="0" u="none" strike="noStrike" kern="0" cap="none" spc="0" normalizeH="0" baseline="0" noProof="0" dirty="0">
                <a:ln>
                  <a:noFill/>
                </a:ln>
                <a:solidFill>
                  <a:srgbClr val="FFFFFF"/>
                </a:solidFill>
                <a:effectLst/>
                <a:uLnTx/>
                <a:uFillTx/>
                <a:latin typeface="Helvetica"/>
                <a:ea typeface="Osaka"/>
                <a:cs typeface="Osaka"/>
              </a:rPr>
              <a:t> Saviour (1:5–4:13).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9" name="Rectangle 3">
            <a:extLst>
              <a:ext uri="{FF2B5EF4-FFF2-40B4-BE49-F238E27FC236}">
                <a16:creationId xmlns:a16="http://schemas.microsoft.com/office/drawing/2014/main" id="{10C5D1D4-3254-9F4E-A66A-8C3287BA109E}"/>
              </a:ext>
            </a:extLst>
          </p:cNvPr>
          <p:cNvSpPr txBox="1">
            <a:spLocks noChangeArrowheads="1"/>
          </p:cNvSpPr>
          <p:nvPr/>
        </p:nvSpPr>
        <p:spPr bwMode="auto">
          <a:xfrm>
            <a:off x="539553" y="3892914"/>
            <a:ext cx="8208912" cy="1264278"/>
          </a:xfrm>
          <a:prstGeom prst="rect">
            <a:avLst/>
          </a:prstGeom>
          <a:solidFill>
            <a:srgbClr val="005722"/>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God’s plan included Jewish </a:t>
            </a:r>
            <a:r>
              <a:rPr kumimoji="0" lang="en-SG" sz="2800" b="1" i="0" u="none" strike="noStrike" kern="0" cap="none" spc="0" normalizeH="0" baseline="0" noProof="0" dirty="0">
                <a:ln>
                  <a:noFill/>
                </a:ln>
                <a:solidFill>
                  <a:srgbClr val="FFFF00"/>
                </a:solidFill>
                <a:effectLst/>
                <a:uLnTx/>
                <a:uFillTx/>
                <a:latin typeface="Helvetica"/>
                <a:ea typeface="Osaka"/>
                <a:cs typeface="Osaka"/>
              </a:rPr>
              <a:t>rejection</a:t>
            </a:r>
            <a:r>
              <a:rPr kumimoji="0" lang="en-SG" sz="2800" b="1" i="0" u="none" strike="noStrike" kern="0" cap="none" spc="0" normalizeH="0" baseline="0" noProof="0" dirty="0">
                <a:ln>
                  <a:noFill/>
                </a:ln>
                <a:solidFill>
                  <a:srgbClr val="FFFFFF"/>
                </a:solidFill>
                <a:effectLst/>
                <a:uLnTx/>
                <a:uFillTx/>
                <a:latin typeface="Helvetica"/>
                <a:ea typeface="Osaka"/>
                <a:cs typeface="Osaka"/>
              </a:rPr>
              <a:t> of Jesus to offer salvation to Gentiles (4:14–21:38).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5" name="Rectangle 3"/>
          <p:cNvSpPr txBox="1">
            <a:spLocks noChangeArrowheads="1"/>
          </p:cNvSpPr>
          <p:nvPr/>
        </p:nvSpPr>
        <p:spPr bwMode="auto">
          <a:xfrm>
            <a:off x="-108520" y="6277272"/>
            <a:ext cx="9433048" cy="680120"/>
          </a:xfrm>
          <a:prstGeom prst="rect">
            <a:avLst/>
          </a:prstGeom>
          <a:solidFill>
            <a:srgbClr val="7030A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Sources about Christ’s life are </a:t>
            </a:r>
            <a:r>
              <a:rPr kumimoji="0" lang="en-SG" sz="2800" b="1" i="0" u="none" strike="noStrike" kern="0" cap="none" spc="0" normalizeH="0" baseline="0" noProof="0" dirty="0">
                <a:ln>
                  <a:noFill/>
                </a:ln>
                <a:solidFill>
                  <a:srgbClr val="FFFF00"/>
                </a:solidFill>
                <a:effectLst/>
                <a:uLnTx/>
                <a:uFillTx/>
                <a:latin typeface="Helvetica"/>
                <a:ea typeface="Osaka"/>
                <a:cs typeface="Osaka"/>
              </a:rPr>
              <a:t>reliable</a:t>
            </a:r>
            <a:r>
              <a:rPr kumimoji="0" lang="en-SG" sz="2800" b="1" i="0" u="none" strike="noStrike" kern="0" cap="none" spc="0" normalizeH="0" baseline="0" noProof="0" dirty="0">
                <a:ln>
                  <a:noFill/>
                </a:ln>
                <a:solidFill>
                  <a:srgbClr val="FFFFFF"/>
                </a:solidFill>
                <a:effectLst/>
                <a:uLnTx/>
                <a:uFillTx/>
                <a:latin typeface="Helvetica"/>
                <a:ea typeface="Osaka"/>
                <a:cs typeface="Osaka"/>
              </a:rPr>
              <a:t> (1:1-4).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11" name="Rectangle 3">
            <a:extLst>
              <a:ext uri="{FF2B5EF4-FFF2-40B4-BE49-F238E27FC236}">
                <a16:creationId xmlns:a16="http://schemas.microsoft.com/office/drawing/2014/main" id="{CAAFA895-0197-6147-87D2-F886049620FC}"/>
              </a:ext>
            </a:extLst>
          </p:cNvPr>
          <p:cNvSpPr txBox="1">
            <a:spLocks noChangeArrowheads="1"/>
          </p:cNvSpPr>
          <p:nvPr/>
        </p:nvSpPr>
        <p:spPr bwMode="auto">
          <a:xfrm>
            <a:off x="1115616" y="1700808"/>
            <a:ext cx="7128792" cy="1083169"/>
          </a:xfrm>
          <a:prstGeom prst="rect">
            <a:avLst/>
          </a:prstGeom>
          <a:solidFill>
            <a:srgbClr val="FF000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We can proclaim a </a:t>
            </a:r>
            <a:r>
              <a:rPr kumimoji="0" lang="en-SG" sz="2800" b="1" i="0" u="none" strike="noStrike" kern="0" cap="none" spc="0" normalizeH="0" baseline="0" noProof="0" dirty="0">
                <a:ln>
                  <a:noFill/>
                </a:ln>
                <a:solidFill>
                  <a:srgbClr val="FFFF00"/>
                </a:solidFill>
                <a:effectLst/>
                <a:uLnTx/>
                <a:uFillTx/>
                <a:latin typeface="Helvetica"/>
                <a:ea typeface="Osaka"/>
                <a:cs typeface="Osaka"/>
              </a:rPr>
              <a:t>risen</a:t>
            </a:r>
            <a:r>
              <a:rPr kumimoji="0" lang="en-SG" sz="2800" b="1" i="0" u="none" strike="noStrike" kern="0" cap="none" spc="0" normalizeH="0" baseline="0" noProof="0" dirty="0">
                <a:ln>
                  <a:noFill/>
                </a:ln>
                <a:solidFill>
                  <a:srgbClr val="FFFFFF"/>
                </a:solidFill>
                <a:effectLst/>
                <a:uLnTx/>
                <a:uFillTx/>
                <a:latin typeface="Helvetica"/>
                <a:ea typeface="Osaka"/>
                <a:cs typeface="Osaka"/>
              </a:rPr>
              <a:t> Saviour to the world (Luke 24).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12" name="Rectangle 2">
            <a:extLst>
              <a:ext uri="{FF2B5EF4-FFF2-40B4-BE49-F238E27FC236}">
                <a16:creationId xmlns:a16="http://schemas.microsoft.com/office/drawing/2014/main" id="{5631AB0F-7E3E-FA4D-89E2-8343FEC3A9DB}"/>
              </a:ext>
            </a:extLst>
          </p:cNvPr>
          <p:cNvSpPr txBox="1">
            <a:spLocks noChangeArrowheads="1"/>
          </p:cNvSpPr>
          <p:nvPr/>
        </p:nvSpPr>
        <p:spPr bwMode="auto">
          <a:xfrm>
            <a:off x="5555001" y="17933"/>
            <a:ext cx="3553503" cy="16772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000000"/>
                </a:solidFill>
                <a:effectLst/>
                <a:uLnTx/>
                <a:uFillTx/>
                <a:latin typeface="Arial"/>
                <a:ea typeface="ＭＳ Ｐゴシック" pitchFamily="-108" charset="-128"/>
                <a:cs typeface="Arial"/>
              </a:rPr>
              <a:t>…in our belief in Jesus</a:t>
            </a:r>
            <a:endParaRPr kumimoji="0" lang="en-US" sz="3600" b="1" i="0" u="none" strike="noStrike" kern="0" cap="none" spc="0" normalizeH="0" baseline="0" noProof="0" dirty="0">
              <a:ln>
                <a:noFill/>
              </a:ln>
              <a:solidFill>
                <a:srgbClr val="000000"/>
              </a:solidFill>
              <a:effectLst/>
              <a:uLnTx/>
              <a:uFillTx/>
              <a:latin typeface="Arial"/>
              <a:ea typeface="ＭＳ Ｐゴシック" pitchFamily="-108" charset="-128"/>
              <a:cs typeface="Arial"/>
            </a:endParaRPr>
          </a:p>
        </p:txBody>
      </p:sp>
      <p:sp>
        <p:nvSpPr>
          <p:cNvPr id="13" name="Rectangle 3">
            <a:extLst>
              <a:ext uri="{FF2B5EF4-FFF2-40B4-BE49-F238E27FC236}">
                <a16:creationId xmlns:a16="http://schemas.microsoft.com/office/drawing/2014/main" id="{AAF6CC2E-D1C7-DD40-BF8B-9C66C2B5FBA9}"/>
              </a:ext>
            </a:extLst>
          </p:cNvPr>
          <p:cNvSpPr txBox="1">
            <a:spLocks noChangeArrowheads="1"/>
          </p:cNvSpPr>
          <p:nvPr/>
        </p:nvSpPr>
        <p:spPr bwMode="auto">
          <a:xfrm rot="20719588">
            <a:off x="262808" y="2946903"/>
            <a:ext cx="8214359" cy="2254242"/>
          </a:xfrm>
          <a:prstGeom prst="rect">
            <a:avLst/>
          </a:prstGeom>
          <a:solidFill>
            <a:schemeClr val="bg1"/>
          </a:solidFill>
          <a:ln w="41275" cmpd="tri">
            <a:solidFill>
              <a:schemeClr val="tx1"/>
            </a:solid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4400" b="1" i="0" u="none" strike="noStrike" kern="0" cap="none" spc="0" normalizeH="0" baseline="0" noProof="0" dirty="0">
                <a:ln>
                  <a:noFill/>
                </a:ln>
                <a:solidFill>
                  <a:srgbClr val="000000"/>
                </a:solidFill>
                <a:effectLst/>
                <a:uLnTx/>
                <a:uFillTx/>
                <a:latin typeface="Helvetica"/>
                <a:ea typeface="Osaka"/>
                <a:cs typeface="Osaka"/>
              </a:rPr>
              <a:t>Jesus is Jewish but also the </a:t>
            </a:r>
            <a:r>
              <a:rPr kumimoji="0" lang="en-SG" sz="4400" b="1" i="0" u="none" strike="noStrike" kern="0" cap="none" spc="0" normalizeH="0" baseline="0" noProof="0" dirty="0">
                <a:ln>
                  <a:noFill/>
                </a:ln>
                <a:solidFill>
                  <a:srgbClr val="FF0000"/>
                </a:solidFill>
                <a:effectLst/>
                <a:uLnTx/>
                <a:uFillTx/>
                <a:latin typeface="Helvetica"/>
                <a:ea typeface="Osaka"/>
                <a:cs typeface="Osaka"/>
              </a:rPr>
              <a:t>Universal</a:t>
            </a:r>
            <a:r>
              <a:rPr kumimoji="0" lang="en-SG" sz="4400" b="1" i="0" u="none" strike="noStrike" kern="0" cap="none" spc="0" normalizeH="0" baseline="0" noProof="0" dirty="0">
                <a:ln>
                  <a:noFill/>
                </a:ln>
                <a:solidFill>
                  <a:srgbClr val="000000"/>
                </a:solidFill>
                <a:effectLst/>
                <a:uLnTx/>
                <a:uFillTx/>
                <a:latin typeface="Helvetica"/>
                <a:ea typeface="Osaka"/>
                <a:cs typeface="Osaka"/>
              </a:rPr>
              <a:t> Saviour (Main Idea).</a:t>
            </a:r>
            <a:endParaRPr kumimoji="0" lang="en-US" sz="4400" b="1" i="0" u="none" strike="noStrike" kern="0" cap="none" spc="0" normalizeH="0" baseline="0" noProof="0" dirty="0">
              <a:ln>
                <a:noFill/>
              </a:ln>
              <a:solidFill>
                <a:srgbClr val="000000"/>
              </a:solidFill>
              <a:effectLst/>
              <a:uLnTx/>
              <a:uFillTx/>
              <a:latin typeface="Helvetica"/>
              <a:ea typeface="Osaka"/>
              <a:cs typeface="Osaka"/>
            </a:endParaRPr>
          </a:p>
        </p:txBody>
      </p:sp>
    </p:spTree>
    <p:extLst>
      <p:ext uri="{BB962C8B-B14F-4D97-AF65-F5344CB8AC3E}">
        <p14:creationId xmlns:p14="http://schemas.microsoft.com/office/powerpoint/2010/main" val="24848195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513"/>
            <a:ext cx="9145116" cy="685911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731272"/>
            <a:ext cx="6583100" cy="925490"/>
          </a:xfrm>
          <a:prstGeom prst="rect">
            <a:avLst/>
          </a:prstGeom>
          <a:noFill/>
        </p:spPr>
        <p:txBody>
          <a:bodyPr lIns="91303" tIns="45652" rIns="91303" bIns="45652">
            <a:spAutoFit/>
          </a:bodyPr>
          <a:lstStyle/>
          <a:p>
            <a:pPr defTabSz="91350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IS ALIVE</a:t>
            </a:r>
          </a:p>
        </p:txBody>
      </p:sp>
      <p:pic>
        <p:nvPicPr>
          <p:cNvPr id="3076"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217689" y="137317"/>
            <a:ext cx="5284787" cy="2430386"/>
          </a:xfrm>
          <a:prstGeom prst="rect">
            <a:avLst/>
          </a:prstGeom>
          <a:noFill/>
        </p:spPr>
        <p:txBody>
          <a:bodyPr lIns="91303" tIns="45652" rIns="91303" bIns="45652">
            <a:spAutoFit/>
          </a:bodyPr>
          <a:lstStyle/>
          <a:p>
            <a:pPr defTabSz="91350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28:1-15</a:t>
            </a:r>
          </a:p>
          <a:p>
            <a:pPr defTabSz="91350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16:1-20</a:t>
            </a:r>
          </a:p>
          <a:p>
            <a:pPr defTabSz="91350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24:1-47</a:t>
            </a:r>
          </a:p>
          <a:p>
            <a:pPr defTabSz="91350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20:1-29</a:t>
            </a:r>
          </a:p>
        </p:txBody>
      </p:sp>
      <p:sp>
        <p:nvSpPr>
          <p:cNvPr id="9" name="TextBox 8"/>
          <p:cNvSpPr txBox="1"/>
          <p:nvPr/>
        </p:nvSpPr>
        <p:spPr>
          <a:xfrm>
            <a:off x="217688" y="4377376"/>
            <a:ext cx="3091165" cy="418647"/>
          </a:xfrm>
          <a:prstGeom prst="rect">
            <a:avLst/>
          </a:prstGeom>
          <a:noFill/>
        </p:spPr>
        <p:txBody>
          <a:bodyPr wrap="none" lIns="64218" tIns="32107" rIns="64218" bIns="32107">
            <a:spAutoFit/>
          </a:bodyPr>
          <a:lstStyle/>
          <a:p>
            <a:pPr defTabSz="321279">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grpSp>
        <p:nvGrpSpPr>
          <p:cNvPr id="11" name="Group 10"/>
          <p:cNvGrpSpPr/>
          <p:nvPr/>
        </p:nvGrpSpPr>
        <p:grpSpPr>
          <a:xfrm>
            <a:off x="6372200" y="116633"/>
            <a:ext cx="3456896" cy="1440159"/>
            <a:chOff x="5508104" y="620689"/>
            <a:chExt cx="3456896" cy="1440159"/>
          </a:xfrm>
        </p:grpSpPr>
        <p:grpSp>
          <p:nvGrpSpPr>
            <p:cNvPr id="12" name="Group 11"/>
            <p:cNvGrpSpPr/>
            <p:nvPr/>
          </p:nvGrpSpPr>
          <p:grpSpPr>
            <a:xfrm>
              <a:off x="5508104" y="620689"/>
              <a:ext cx="2660102" cy="1394677"/>
              <a:chOff x="5508104" y="620689"/>
              <a:chExt cx="2660102" cy="1394677"/>
            </a:xfrm>
          </p:grpSpPr>
          <p:pic>
            <p:nvPicPr>
              <p:cNvPr id="14"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5" name="Rectangle 14"/>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latin typeface="Arial"/>
                </a:endParaRPr>
              </a:p>
            </p:txBody>
          </p:sp>
        </p:grpSp>
        <p:sp>
          <p:nvSpPr>
            <p:cNvPr id="13" name="TextBox 12"/>
            <p:cNvSpPr txBox="1"/>
            <p:nvPr/>
          </p:nvSpPr>
          <p:spPr>
            <a:xfrm>
              <a:off x="6804248" y="648153"/>
              <a:ext cx="2160752" cy="1412695"/>
            </a:xfrm>
            <a:prstGeom prst="rect">
              <a:avLst/>
            </a:prstGeom>
            <a:noFill/>
          </p:spPr>
          <p:txBody>
            <a:bodyPr wrap="square" rtlCol="0">
              <a:spAutoFit/>
            </a:bodyPr>
            <a:lstStyle/>
            <a:p>
              <a:pPr>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2639118478"/>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771682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060554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764083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483382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150663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332277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534941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719424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3" name="Picture 2" descr="FB_02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72699741"/>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315147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884653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985406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685916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581330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981104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163541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097471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110596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45246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7" name="Picture 2" descr="FB_03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47816464"/>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2014257307"/>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v 20 Emmaus.JPG"/>
          <p:cNvPicPr>
            <a:picLocks noChangeAspect="1"/>
          </p:cNvPicPr>
          <p:nvPr/>
        </p:nvPicPr>
        <p:blipFill rotWithShape="1">
          <a:blip r:embed="rId2" cstate="screen">
            <a:extLst>
              <a:ext uri="{28A0092B-C50C-407E-A947-70E740481C1C}">
                <a14:useLocalDpi xmlns:a14="http://schemas.microsoft.com/office/drawing/2010/main"/>
              </a:ext>
            </a:extLst>
          </a:blip>
          <a:srcRect b="-1305"/>
          <a:stretch/>
        </p:blipFill>
        <p:spPr>
          <a:xfrm>
            <a:off x="-1" y="11870"/>
            <a:ext cx="9144001" cy="6851301"/>
          </a:xfrm>
          <a:prstGeom prst="rect">
            <a:avLst/>
          </a:prstGeom>
        </p:spPr>
      </p:pic>
      <p:sp>
        <p:nvSpPr>
          <p:cNvPr id="5" name="Title 1"/>
          <p:cNvSpPr txBox="1">
            <a:spLocks/>
          </p:cNvSpPr>
          <p:nvPr/>
        </p:nvSpPr>
        <p:spPr bwMode="auto">
          <a:xfrm>
            <a:off x="5495559" y="2525492"/>
            <a:ext cx="3648440" cy="40862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a:defRPr sz="4000" b="1">
                <a:solidFill>
                  <a:schemeClr val="bg1"/>
                </a:solidFill>
                <a:effectLst>
                  <a:glow rad="101600">
                    <a:schemeClr val="tx1">
                      <a:alpha val="75000"/>
                    </a:schemeClr>
                  </a:glow>
                </a:effectLst>
                <a:latin typeface="Arial"/>
                <a:ea typeface="ＭＳ Ｐゴシック" pitchFamily="-108" charset="-128"/>
                <a:cs typeface="Arial"/>
              </a:defRPr>
            </a:lvl1pPr>
            <a:lvl2pPr algn="ctr">
              <a:defRPr sz="4400">
                <a:solidFill>
                  <a:schemeClr val="bg1"/>
                </a:solidFill>
                <a:latin typeface="Arial" charset="0"/>
                <a:ea typeface="ＭＳ Ｐゴシック" pitchFamily="-108" charset="-128"/>
                <a:cs typeface="ＭＳ Ｐゴシック" pitchFamily="-108" charset="-128"/>
              </a:defRPr>
            </a:lvl2pPr>
            <a:lvl3pPr algn="ctr">
              <a:defRPr sz="4400">
                <a:solidFill>
                  <a:schemeClr val="bg1"/>
                </a:solidFill>
                <a:latin typeface="Arial" charset="0"/>
                <a:ea typeface="ＭＳ Ｐゴシック" pitchFamily="-108" charset="-128"/>
                <a:cs typeface="ＭＳ Ｐゴシック" pitchFamily="-108" charset="-128"/>
              </a:defRPr>
            </a:lvl3pPr>
            <a:lvl4pPr algn="ctr">
              <a:defRPr sz="4400">
                <a:solidFill>
                  <a:schemeClr val="bg1"/>
                </a:solidFill>
                <a:latin typeface="Arial" charset="0"/>
                <a:ea typeface="ＭＳ Ｐゴシック" pitchFamily="-108" charset="-128"/>
                <a:cs typeface="ＭＳ Ｐゴシック" pitchFamily="-108" charset="-128"/>
              </a:defRPr>
            </a:lvl4pPr>
            <a:lvl5pPr algn="ctr">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en-US" dirty="0">
                <a:solidFill>
                  <a:srgbClr val="FFFFFF"/>
                </a:solidFill>
                <a:effectLst>
                  <a:glow rad="101600">
                    <a:srgbClr val="000000">
                      <a:alpha val="75000"/>
                    </a:srgbClr>
                  </a:glow>
                </a:effectLst>
              </a:rPr>
              <a:t>Jesus did this on the Emmaus Road </a:t>
            </a:r>
            <a:br>
              <a:rPr lang="en-US" dirty="0">
                <a:solidFill>
                  <a:srgbClr val="FFFFFF"/>
                </a:solidFill>
                <a:effectLst>
                  <a:glow rad="101600">
                    <a:srgbClr val="000000">
                      <a:alpha val="75000"/>
                    </a:srgbClr>
                  </a:glow>
                </a:effectLst>
              </a:rPr>
            </a:br>
            <a:r>
              <a:rPr lang="en-US" dirty="0">
                <a:solidFill>
                  <a:srgbClr val="FFFFFF"/>
                </a:solidFill>
                <a:effectLst>
                  <a:glow rad="101600">
                    <a:srgbClr val="000000">
                      <a:alpha val="75000"/>
                    </a:srgbClr>
                  </a:glow>
                </a:effectLst>
              </a:rPr>
              <a:t>(Luke 24)</a:t>
            </a:r>
          </a:p>
        </p:txBody>
      </p:sp>
      <p:sp>
        <p:nvSpPr>
          <p:cNvPr id="2" name="Title 1"/>
          <p:cNvSpPr>
            <a:spLocks noGrp="1"/>
          </p:cNvSpPr>
          <p:nvPr>
            <p:ph type="title"/>
          </p:nvPr>
        </p:nvSpPr>
        <p:spPr>
          <a:xfrm>
            <a:off x="37728" y="68364"/>
            <a:ext cx="9070776" cy="1866476"/>
          </a:xfrm>
        </p:spPr>
        <p:txBody>
          <a:bodyPr/>
          <a:lstStyle/>
          <a:p>
            <a:r>
              <a:rPr lang="en-US" sz="4000" b="1" dirty="0">
                <a:effectLst>
                  <a:glow rad="101600">
                    <a:schemeClr val="tx1">
                      <a:alpha val="75000"/>
                    </a:schemeClr>
                  </a:glow>
                </a:effectLst>
              </a:rPr>
              <a:t>Could mortals and those in glorified bodies really live together?</a:t>
            </a:r>
          </a:p>
        </p:txBody>
      </p:sp>
      <p:sp>
        <p:nvSpPr>
          <p:cNvPr id="6" name="Text Box 1041"/>
          <p:cNvSpPr txBox="1">
            <a:spLocks noChangeArrowheads="1"/>
          </p:cNvSpPr>
          <p:nvPr/>
        </p:nvSpPr>
        <p:spPr bwMode="auto">
          <a:xfrm>
            <a:off x="8431844" y="28751"/>
            <a:ext cx="69817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dirty="0">
                <a:solidFill>
                  <a:srgbClr val="FFFFFF"/>
                </a:solidFill>
                <a:latin typeface="Arial"/>
                <a:cs typeface="Arial"/>
              </a:rPr>
              <a:t>435</a:t>
            </a:r>
            <a:endParaRPr lang="en-US" b="1" dirty="0">
              <a:solidFill>
                <a:srgbClr val="000000"/>
              </a:solidFill>
              <a:latin typeface="Arial"/>
              <a:cs typeface="Arial"/>
            </a:endParaRPr>
          </a:p>
        </p:txBody>
      </p:sp>
    </p:spTree>
    <p:extLst>
      <p:ext uri="{BB962C8B-B14F-4D97-AF65-F5344CB8AC3E}">
        <p14:creationId xmlns:p14="http://schemas.microsoft.com/office/powerpoint/2010/main" val="4257775655"/>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28" y="68364"/>
            <a:ext cx="9070776" cy="1866476"/>
          </a:xfrm>
        </p:spPr>
        <p:txBody>
          <a:bodyPr/>
          <a:lstStyle/>
          <a:p>
            <a:r>
              <a:rPr lang="en-US" sz="4000" b="1" dirty="0">
                <a:effectLst>
                  <a:glow rad="101600">
                    <a:schemeClr val="tx1">
                      <a:alpha val="75000"/>
                    </a:schemeClr>
                  </a:glow>
                </a:effectLst>
              </a:rPr>
              <a:t>Could mortals and those in glorified bodies really live together?</a:t>
            </a:r>
          </a:p>
        </p:txBody>
      </p:sp>
      <p:pic>
        <p:nvPicPr>
          <p:cNvPr id="7" name="Picture 6" descr="rev 20 emmaus glow.gi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59496" cy="6869622"/>
          </a:xfrm>
          <a:prstGeom prst="rect">
            <a:avLst/>
          </a:prstGeom>
        </p:spPr>
      </p:pic>
      <p:sp>
        <p:nvSpPr>
          <p:cNvPr id="5" name="Title 1"/>
          <p:cNvSpPr txBox="1">
            <a:spLocks/>
          </p:cNvSpPr>
          <p:nvPr/>
        </p:nvSpPr>
        <p:spPr bwMode="auto">
          <a:xfrm>
            <a:off x="2872430" y="2525492"/>
            <a:ext cx="6271569" cy="40862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a:defRPr sz="4000" b="1">
                <a:solidFill>
                  <a:schemeClr val="bg1"/>
                </a:solidFill>
                <a:effectLst>
                  <a:glow rad="101600">
                    <a:schemeClr val="tx1">
                      <a:alpha val="75000"/>
                    </a:schemeClr>
                  </a:glow>
                </a:effectLst>
                <a:latin typeface="Arial"/>
                <a:ea typeface="ＭＳ Ｐゴシック" pitchFamily="-108" charset="-128"/>
                <a:cs typeface="Arial"/>
              </a:defRPr>
            </a:lvl1pPr>
            <a:lvl2pPr algn="ctr">
              <a:defRPr sz="4400">
                <a:solidFill>
                  <a:schemeClr val="bg1"/>
                </a:solidFill>
                <a:latin typeface="Arial" charset="0"/>
                <a:ea typeface="ＭＳ Ｐゴシック" pitchFamily="-108" charset="-128"/>
                <a:cs typeface="ＭＳ Ｐゴシック" pitchFamily="-108" charset="-128"/>
              </a:defRPr>
            </a:lvl2pPr>
            <a:lvl3pPr algn="ctr">
              <a:defRPr sz="4400">
                <a:solidFill>
                  <a:schemeClr val="bg1"/>
                </a:solidFill>
                <a:latin typeface="Arial" charset="0"/>
                <a:ea typeface="ＭＳ Ｐゴシック" pitchFamily="-108" charset="-128"/>
                <a:cs typeface="ＭＳ Ｐゴシック" pitchFamily="-108" charset="-128"/>
              </a:defRPr>
            </a:lvl3pPr>
            <a:lvl4pPr algn="ctr">
              <a:defRPr sz="4400">
                <a:solidFill>
                  <a:schemeClr val="bg1"/>
                </a:solidFill>
                <a:latin typeface="Arial" charset="0"/>
                <a:ea typeface="ＭＳ Ｐゴシック" pitchFamily="-108" charset="-128"/>
                <a:cs typeface="ＭＳ Ｐゴシック" pitchFamily="-108" charset="-128"/>
              </a:defRPr>
            </a:lvl4pPr>
            <a:lvl5pPr algn="ctr">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en-US" dirty="0">
                <a:solidFill>
                  <a:srgbClr val="FFFFFF"/>
                </a:solidFill>
                <a:effectLst>
                  <a:glow rad="101600">
                    <a:srgbClr val="000000">
                      <a:alpha val="75000"/>
                    </a:srgbClr>
                  </a:glow>
                </a:effectLst>
              </a:rPr>
              <a:t>Remember when Jesus </a:t>
            </a:r>
            <a:r>
              <a:rPr lang="en-US" sz="6600" dirty="0">
                <a:solidFill>
                  <a:srgbClr val="FFFFFF"/>
                </a:solidFill>
                <a:effectLst>
                  <a:glow rad="482600">
                    <a:srgbClr val="2D2DB9">
                      <a:alpha val="75000"/>
                    </a:srgbClr>
                  </a:glow>
                </a:effectLst>
                <a:latin typeface="Engravers MT"/>
                <a:cs typeface="Engravers MT"/>
              </a:rPr>
              <a:t>glowed?</a:t>
            </a:r>
            <a:endParaRPr lang="en-US" dirty="0">
              <a:solidFill>
                <a:srgbClr val="FFFFFF"/>
              </a:solidFill>
              <a:effectLst>
                <a:glow rad="101600">
                  <a:srgbClr val="000000">
                    <a:alpha val="75000"/>
                  </a:srgbClr>
                </a:glow>
              </a:effectLst>
            </a:endParaRPr>
          </a:p>
        </p:txBody>
      </p:sp>
      <p:sp>
        <p:nvSpPr>
          <p:cNvPr id="6" name="Text Box 1041"/>
          <p:cNvSpPr txBox="1">
            <a:spLocks noChangeArrowheads="1"/>
          </p:cNvSpPr>
          <p:nvPr/>
        </p:nvSpPr>
        <p:spPr bwMode="auto">
          <a:xfrm>
            <a:off x="8431844" y="28751"/>
            <a:ext cx="69817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dirty="0">
                <a:solidFill>
                  <a:srgbClr val="FFFFFF"/>
                </a:solidFill>
                <a:latin typeface="Arial"/>
                <a:cs typeface="Arial"/>
              </a:rPr>
              <a:t>435</a:t>
            </a:r>
            <a:endParaRPr lang="en-US" b="1" dirty="0">
              <a:solidFill>
                <a:srgbClr val="000000"/>
              </a:solidFill>
              <a:latin typeface="Arial"/>
              <a:cs typeface="Arial"/>
            </a:endParaRPr>
          </a:p>
        </p:txBody>
      </p:sp>
    </p:spTree>
    <p:extLst>
      <p:ext uri="{BB962C8B-B14F-4D97-AF65-F5344CB8AC3E}">
        <p14:creationId xmlns:p14="http://schemas.microsoft.com/office/powerpoint/2010/main" val="3897872700"/>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28" y="68364"/>
            <a:ext cx="9070776" cy="1866476"/>
          </a:xfrm>
        </p:spPr>
        <p:txBody>
          <a:bodyPr/>
          <a:lstStyle/>
          <a:p>
            <a:r>
              <a:rPr lang="en-US" sz="4000" b="1" dirty="0">
                <a:effectLst>
                  <a:glow rad="101600">
                    <a:schemeClr val="tx1">
                      <a:alpha val="75000"/>
                    </a:schemeClr>
                  </a:glow>
                </a:effectLst>
              </a:rPr>
              <a:t>Could mortals and those in glorified bodies really live together?</a:t>
            </a:r>
          </a:p>
        </p:txBody>
      </p:sp>
      <p:pic>
        <p:nvPicPr>
          <p:cNvPr id="4" name="Picture 3" descr="rev 20 roadtoemmaus.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60302" cy="6858000"/>
          </a:xfrm>
          <a:prstGeom prst="rect">
            <a:avLst/>
          </a:prstGeom>
        </p:spPr>
      </p:pic>
      <p:sp>
        <p:nvSpPr>
          <p:cNvPr id="5" name="Title 1"/>
          <p:cNvSpPr txBox="1">
            <a:spLocks/>
          </p:cNvSpPr>
          <p:nvPr/>
        </p:nvSpPr>
        <p:spPr bwMode="auto">
          <a:xfrm>
            <a:off x="6575727" y="2525492"/>
            <a:ext cx="2568272" cy="40862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a:defRPr sz="4000" b="1">
                <a:solidFill>
                  <a:schemeClr val="bg1"/>
                </a:solidFill>
                <a:effectLst>
                  <a:glow rad="101600">
                    <a:schemeClr val="tx1">
                      <a:alpha val="75000"/>
                    </a:schemeClr>
                  </a:glow>
                </a:effectLst>
                <a:latin typeface="Arial"/>
                <a:ea typeface="ＭＳ Ｐゴシック" pitchFamily="-108" charset="-128"/>
                <a:cs typeface="Arial"/>
              </a:defRPr>
            </a:lvl1pPr>
            <a:lvl2pPr algn="ctr">
              <a:defRPr sz="4400">
                <a:solidFill>
                  <a:schemeClr val="bg1"/>
                </a:solidFill>
                <a:latin typeface="Arial" charset="0"/>
                <a:ea typeface="ＭＳ Ｐゴシック" pitchFamily="-108" charset="-128"/>
                <a:cs typeface="ＭＳ Ｐゴシック" pitchFamily="-108" charset="-128"/>
              </a:defRPr>
            </a:lvl2pPr>
            <a:lvl3pPr algn="ctr">
              <a:defRPr sz="4400">
                <a:solidFill>
                  <a:schemeClr val="bg1"/>
                </a:solidFill>
                <a:latin typeface="Arial" charset="0"/>
                <a:ea typeface="ＭＳ Ｐゴシック" pitchFamily="-108" charset="-128"/>
                <a:cs typeface="ＭＳ Ｐゴシック" pitchFamily="-108" charset="-128"/>
              </a:defRPr>
            </a:lvl3pPr>
            <a:lvl4pPr algn="ctr">
              <a:defRPr sz="4400">
                <a:solidFill>
                  <a:schemeClr val="bg1"/>
                </a:solidFill>
                <a:latin typeface="Arial" charset="0"/>
                <a:ea typeface="ＭＳ Ｐゴシック" pitchFamily="-108" charset="-128"/>
                <a:cs typeface="ＭＳ Ｐゴシック" pitchFamily="-108" charset="-128"/>
              </a:defRPr>
            </a:lvl4pPr>
            <a:lvl5pPr algn="ctr">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en-US" dirty="0">
                <a:solidFill>
                  <a:srgbClr val="FFFFFF"/>
                </a:solidFill>
                <a:effectLst>
                  <a:glow rad="101600">
                    <a:srgbClr val="000000">
                      <a:alpha val="75000"/>
                    </a:srgbClr>
                  </a:glow>
                </a:effectLst>
              </a:rPr>
              <a:t>No, he looked like the rest of us!</a:t>
            </a:r>
          </a:p>
        </p:txBody>
      </p:sp>
      <p:sp>
        <p:nvSpPr>
          <p:cNvPr id="6" name="Text Box 1041"/>
          <p:cNvSpPr txBox="1">
            <a:spLocks noChangeArrowheads="1"/>
          </p:cNvSpPr>
          <p:nvPr/>
        </p:nvSpPr>
        <p:spPr bwMode="auto">
          <a:xfrm>
            <a:off x="8431844" y="28751"/>
            <a:ext cx="69817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dirty="0">
                <a:solidFill>
                  <a:srgbClr val="FFFFFF"/>
                </a:solidFill>
                <a:latin typeface="Arial"/>
                <a:cs typeface="Arial"/>
              </a:rPr>
              <a:t>435</a:t>
            </a:r>
            <a:endParaRPr lang="en-US" b="1" dirty="0">
              <a:solidFill>
                <a:srgbClr val="000000"/>
              </a:solidFill>
              <a:latin typeface="Arial"/>
              <a:cs typeface="Arial"/>
            </a:endParaRPr>
          </a:p>
        </p:txBody>
      </p:sp>
    </p:spTree>
    <p:extLst>
      <p:ext uri="{BB962C8B-B14F-4D97-AF65-F5344CB8AC3E}">
        <p14:creationId xmlns:p14="http://schemas.microsoft.com/office/powerpoint/2010/main" val="2114934815"/>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v 20 Bloch_Carl_The_Road_to_Emmaus.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594" y="-11870"/>
            <a:ext cx="9131913" cy="6869870"/>
          </a:xfrm>
          <a:prstGeom prst="rect">
            <a:avLst/>
          </a:prstGeom>
        </p:spPr>
      </p:pic>
      <p:sp>
        <p:nvSpPr>
          <p:cNvPr id="2" name="Title 1"/>
          <p:cNvSpPr>
            <a:spLocks noGrp="1"/>
          </p:cNvSpPr>
          <p:nvPr>
            <p:ph type="title"/>
          </p:nvPr>
        </p:nvSpPr>
        <p:spPr>
          <a:xfrm>
            <a:off x="2397535" y="4908432"/>
            <a:ext cx="6746465" cy="1949568"/>
          </a:xfrm>
        </p:spPr>
        <p:txBody>
          <a:bodyPr/>
          <a:lstStyle/>
          <a:p>
            <a:r>
              <a:rPr lang="en-US" sz="4000" b="1" dirty="0">
                <a:effectLst>
                  <a:glow rad="101600">
                    <a:schemeClr val="tx1">
                      <a:alpha val="75000"/>
                    </a:schemeClr>
                  </a:glow>
                </a:effectLst>
              </a:rPr>
              <a:t>Only at dinner did they recognize Jesus</a:t>
            </a:r>
          </a:p>
        </p:txBody>
      </p:sp>
      <p:sp>
        <p:nvSpPr>
          <p:cNvPr id="4" name="Text Box 1041"/>
          <p:cNvSpPr txBox="1">
            <a:spLocks noChangeArrowheads="1"/>
          </p:cNvSpPr>
          <p:nvPr/>
        </p:nvSpPr>
        <p:spPr bwMode="auto">
          <a:xfrm>
            <a:off x="8431844" y="28751"/>
            <a:ext cx="69817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dirty="0">
                <a:solidFill>
                  <a:srgbClr val="FFFFFF"/>
                </a:solidFill>
                <a:latin typeface="Arial"/>
                <a:cs typeface="Arial"/>
              </a:rPr>
              <a:t>435</a:t>
            </a:r>
            <a:endParaRPr lang="en-US" b="1" dirty="0">
              <a:solidFill>
                <a:srgbClr val="000000"/>
              </a:solidFill>
              <a:latin typeface="Arial"/>
              <a:cs typeface="Arial"/>
            </a:endParaRPr>
          </a:p>
        </p:txBody>
      </p:sp>
    </p:spTree>
    <p:extLst>
      <p:ext uri="{BB962C8B-B14F-4D97-AF65-F5344CB8AC3E}">
        <p14:creationId xmlns:p14="http://schemas.microsoft.com/office/powerpoint/2010/main" val="445316388"/>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28" y="68364"/>
            <a:ext cx="9070776" cy="1866476"/>
          </a:xfrm>
        </p:spPr>
        <p:txBody>
          <a:bodyPr/>
          <a:lstStyle/>
          <a:p>
            <a:r>
              <a:rPr lang="en-US" sz="4000" b="1" dirty="0">
                <a:effectLst>
                  <a:glow rad="101600">
                    <a:schemeClr val="tx1">
                      <a:alpha val="75000"/>
                    </a:schemeClr>
                  </a:glow>
                </a:effectLst>
              </a:rPr>
              <a:t>Could mortals and those in glorified bodies really live together?</a:t>
            </a:r>
          </a:p>
        </p:txBody>
      </p:sp>
      <p:pic>
        <p:nvPicPr>
          <p:cNvPr id="4" name="Picture 3" descr="rev 20 roadtoemmaus.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60302" cy="6858000"/>
          </a:xfrm>
          <a:prstGeom prst="rect">
            <a:avLst/>
          </a:prstGeom>
        </p:spPr>
      </p:pic>
      <p:sp>
        <p:nvSpPr>
          <p:cNvPr id="5" name="Title 1"/>
          <p:cNvSpPr txBox="1">
            <a:spLocks/>
          </p:cNvSpPr>
          <p:nvPr/>
        </p:nvSpPr>
        <p:spPr bwMode="auto">
          <a:xfrm>
            <a:off x="35496" y="3611183"/>
            <a:ext cx="9108504" cy="32468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4000" b="1">
                <a:solidFill>
                  <a:schemeClr val="bg1"/>
                </a:solidFill>
                <a:effectLst>
                  <a:glow rad="101600">
                    <a:schemeClr val="tx1">
                      <a:alpha val="75000"/>
                    </a:schemeClr>
                  </a:glow>
                </a:effectLst>
                <a:latin typeface="Arial"/>
                <a:ea typeface="ＭＳ Ｐゴシック" pitchFamily="-108" charset="-128"/>
                <a:cs typeface="Arial"/>
              </a:defRPr>
            </a:lvl1pPr>
            <a:lvl2pPr algn="ctr">
              <a:defRPr sz="4400">
                <a:solidFill>
                  <a:schemeClr val="bg1"/>
                </a:solidFill>
                <a:latin typeface="Arial" charset="0"/>
                <a:ea typeface="ＭＳ Ｐゴシック" pitchFamily="-108" charset="-128"/>
                <a:cs typeface="ＭＳ Ｐゴシック" pitchFamily="-108" charset="-128"/>
              </a:defRPr>
            </a:lvl2pPr>
            <a:lvl3pPr algn="ctr">
              <a:defRPr sz="4400">
                <a:solidFill>
                  <a:schemeClr val="bg1"/>
                </a:solidFill>
                <a:latin typeface="Arial" charset="0"/>
                <a:ea typeface="ＭＳ Ｐゴシック" pitchFamily="-108" charset="-128"/>
                <a:cs typeface="ＭＳ Ｐゴシック" pitchFamily="-108" charset="-128"/>
              </a:defRPr>
            </a:lvl3pPr>
            <a:lvl4pPr algn="ctr">
              <a:defRPr sz="4400">
                <a:solidFill>
                  <a:schemeClr val="bg1"/>
                </a:solidFill>
                <a:latin typeface="Arial" charset="0"/>
                <a:ea typeface="ＭＳ Ｐゴシック" pitchFamily="-108" charset="-128"/>
                <a:cs typeface="ＭＳ Ｐゴシック" pitchFamily="-108" charset="-128"/>
              </a:defRPr>
            </a:lvl4pPr>
            <a:lvl5pPr algn="ctr">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en-US" dirty="0">
                <a:solidFill>
                  <a:srgbClr val="FFFFFF"/>
                </a:solidFill>
                <a:effectLst>
                  <a:glow rad="101600">
                    <a:srgbClr val="000000">
                      <a:alpha val="75000"/>
                    </a:srgbClr>
                  </a:glow>
                </a:effectLst>
              </a:rPr>
              <a:t>"And beginning with Moses and all the Prophets, he explained to them what was said in all the Scriptures concerning himself" </a:t>
            </a:r>
            <a:br>
              <a:rPr lang="en-US" dirty="0">
                <a:solidFill>
                  <a:srgbClr val="FFFFFF"/>
                </a:solidFill>
                <a:effectLst>
                  <a:glow rad="101600">
                    <a:srgbClr val="000000">
                      <a:alpha val="75000"/>
                    </a:srgbClr>
                  </a:glow>
                </a:effectLst>
              </a:rPr>
            </a:br>
            <a:r>
              <a:rPr lang="en-US" dirty="0">
                <a:solidFill>
                  <a:srgbClr val="FFFFFF"/>
                </a:solidFill>
                <a:effectLst>
                  <a:glow rad="101600">
                    <a:srgbClr val="000000">
                      <a:alpha val="75000"/>
                    </a:srgbClr>
                  </a:glow>
                </a:effectLst>
              </a:rPr>
              <a:t>(Luke 24:27 </a:t>
            </a:r>
            <a:r>
              <a:rPr lang="en-US" sz="3600" dirty="0">
                <a:solidFill>
                  <a:srgbClr val="FFFFFF"/>
                </a:solidFill>
                <a:effectLst>
                  <a:glow rad="101600">
                    <a:srgbClr val="000000">
                      <a:alpha val="75000"/>
                    </a:srgbClr>
                  </a:glow>
                </a:effectLst>
              </a:rPr>
              <a:t>NIV</a:t>
            </a:r>
            <a:r>
              <a:rPr lang="en-US" dirty="0">
                <a:solidFill>
                  <a:srgbClr val="FFFFFF"/>
                </a:solidFill>
                <a:effectLst>
                  <a:glow rad="101600">
                    <a:srgbClr val="000000">
                      <a:alpha val="75000"/>
                    </a:srgbClr>
                  </a:glow>
                </a:effectLst>
              </a:rPr>
              <a:t>)</a:t>
            </a:r>
          </a:p>
        </p:txBody>
      </p:sp>
    </p:spTree>
    <p:extLst>
      <p:ext uri="{BB962C8B-B14F-4D97-AF65-F5344CB8AC3E}">
        <p14:creationId xmlns:p14="http://schemas.microsoft.com/office/powerpoint/2010/main" val="890304315"/>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03_Jesus_Appears_Disciple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250826" y="3716338"/>
            <a:ext cx="3249613" cy="461962"/>
          </a:xfrm>
          <a:prstGeom prst="rect">
            <a:avLst/>
          </a:prstGeom>
          <a:noFill/>
        </p:spPr>
        <p:txBody>
          <a:bodyPr wrap="none" lIns="91247" tIns="45624" rIns="91247" bIns="45624">
            <a:spAutoFit/>
          </a:bodyPr>
          <a:lstStyle/>
          <a:p>
            <a:pPr defTabSz="914355">
              <a:defRPr/>
            </a:pPr>
            <a:r>
              <a:rPr lang="en-US" b="1" dirty="0">
                <a:solidFill>
                  <a:srgbClr val="2D5CE7">
                    <a:lumMod val="50000"/>
                  </a:srgbClr>
                </a:solidFill>
              </a:rPr>
              <a:t>THE EASTER STORY</a:t>
            </a:r>
          </a:p>
        </p:txBody>
      </p:sp>
      <p:sp>
        <p:nvSpPr>
          <p:cNvPr id="5" name="TextBox 4"/>
          <p:cNvSpPr txBox="1"/>
          <p:nvPr/>
        </p:nvSpPr>
        <p:spPr>
          <a:xfrm>
            <a:off x="6456363" y="4724400"/>
            <a:ext cx="2579687" cy="954088"/>
          </a:xfrm>
          <a:prstGeom prst="rect">
            <a:avLst/>
          </a:prstGeom>
          <a:noFill/>
        </p:spPr>
        <p:txBody>
          <a:bodyPr wrap="none" lIns="91247" tIns="45624" rIns="91247" bIns="45624">
            <a:spAutoFit/>
          </a:bodyPr>
          <a:lstStyle/>
          <a:p>
            <a:pPr defTabSz="914355">
              <a:defRPr/>
            </a:pPr>
            <a:r>
              <a:rPr lang="en-US" sz="2800" b="1" dirty="0">
                <a:solidFill>
                  <a:srgbClr val="2D5CE7">
                    <a:lumMod val="50000"/>
                  </a:srgbClr>
                </a:solidFill>
              </a:rPr>
              <a:t>Luke 24:36-49</a:t>
            </a:r>
          </a:p>
          <a:p>
            <a:pPr defTabSz="914355">
              <a:defRPr/>
            </a:pPr>
            <a:r>
              <a:rPr lang="en-US" sz="2800" b="1" dirty="0">
                <a:solidFill>
                  <a:srgbClr val="2D5CE7">
                    <a:lumMod val="50000"/>
                  </a:srgbClr>
                </a:solidFill>
              </a:rPr>
              <a:t>John 20:19-23</a:t>
            </a:r>
          </a:p>
        </p:txBody>
      </p:sp>
      <p:pic>
        <p:nvPicPr>
          <p:cNvPr id="7" name="Picture 1" descr="12_Peter_Denies_Jesus_1024.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6160364"/>
            <a:ext cx="9180512" cy="725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Box 8"/>
          <p:cNvSpPr txBox="1"/>
          <p:nvPr/>
        </p:nvSpPr>
        <p:spPr>
          <a:xfrm>
            <a:off x="179513" y="4293097"/>
            <a:ext cx="5832648" cy="1485333"/>
          </a:xfrm>
          <a:prstGeom prst="rect">
            <a:avLst/>
          </a:prstGeom>
          <a:noFill/>
        </p:spPr>
        <p:txBody>
          <a:bodyPr wrap="square" lIns="129821" tIns="64912" rIns="129821" bIns="64912">
            <a:spAutoFit/>
          </a:bodyPr>
          <a:lstStyle>
            <a:defPPr>
              <a:defRPr lang="en-GB"/>
            </a:defPPr>
            <a:lvl1pPr defTabSz="1299125">
              <a:buClrTx/>
              <a:buSzTx/>
              <a:defRPr sz="7700" b="1">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ＭＳ Ｐゴシック" charset="0"/>
              </a:defRPr>
            </a:lvl1pPr>
          </a:lstStyle>
          <a:p>
            <a:pPr eaLnBrk="1" hangingPunct="1">
              <a:buFontTx/>
              <a:buNone/>
            </a:pPr>
            <a:r>
              <a:rPr lang="en-US" sz="4400" dirty="0"/>
              <a:t>JESUS APPEARS TO THE DISCIPLES</a:t>
            </a:r>
          </a:p>
        </p:txBody>
      </p:sp>
      <p:grpSp>
        <p:nvGrpSpPr>
          <p:cNvPr id="14" name="Group 13"/>
          <p:cNvGrpSpPr/>
          <p:nvPr/>
        </p:nvGrpSpPr>
        <p:grpSpPr>
          <a:xfrm>
            <a:off x="179512" y="188640"/>
            <a:ext cx="3456896" cy="1440159"/>
            <a:chOff x="5508104" y="620689"/>
            <a:chExt cx="3456896" cy="1440159"/>
          </a:xfrm>
        </p:grpSpPr>
        <p:grpSp>
          <p:nvGrpSpPr>
            <p:cNvPr id="15" name="Group 14"/>
            <p:cNvGrpSpPr/>
            <p:nvPr/>
          </p:nvGrpSpPr>
          <p:grpSpPr>
            <a:xfrm>
              <a:off x="5508104" y="620689"/>
              <a:ext cx="2660102" cy="1394677"/>
              <a:chOff x="5508104" y="620689"/>
              <a:chExt cx="2660102" cy="1394677"/>
            </a:xfrm>
          </p:grpSpPr>
          <p:pic>
            <p:nvPicPr>
              <p:cNvPr id="17"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8" name="Rectangle 17"/>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sp>
          <p:nvSpPr>
            <p:cNvPr id="16" name="TextBox 15"/>
            <p:cNvSpPr txBox="1"/>
            <p:nvPr/>
          </p:nvSpPr>
          <p:spPr>
            <a:xfrm>
              <a:off x="6804248" y="648153"/>
              <a:ext cx="2160752" cy="1412695"/>
            </a:xfrm>
            <a:prstGeom prst="rect">
              <a:avLst/>
            </a:prstGeom>
            <a:noFill/>
          </p:spPr>
          <p:txBody>
            <a:bodyPr wrap="square" rtlCol="0">
              <a:spAutoFit/>
            </a:bodyPr>
            <a:lstStyle/>
            <a:p>
              <a:pPr marL="0" marR="0" lvl="0" indent="0" defTabSz="914400" eaLnBrk="1" fontAlgn="auto" latinLnBrk="0" hangingPunct="1">
                <a:lnSpc>
                  <a:spcPct val="70000"/>
                </a:lnSpc>
                <a:spcBef>
                  <a:spcPts val="0"/>
                </a:spcBef>
                <a:spcAft>
                  <a:spcPts val="0"/>
                </a:spcAft>
                <a:buClrTx/>
                <a:buSzTx/>
                <a:buFontTx/>
                <a:buNone/>
                <a:tabLst/>
                <a:defRPr/>
              </a:pPr>
              <a:r>
                <a:rPr kumimoji="0" lang="en-US" altLang="zh-CN" sz="4400" b="0" i="0" u="none" strike="noStrike" kern="0" cap="none" spc="-250" normalizeH="0" baseline="0" noProof="0" dirty="0">
                  <a:ln>
                    <a:noFill/>
                  </a:ln>
                  <a:solidFill>
                    <a:srgbClr val="002060"/>
                  </a:solidFill>
                  <a:effectLst/>
                  <a:uLnTx/>
                  <a:uFillTx/>
                  <a:latin typeface="Avenir Black"/>
                  <a:cs typeface="Avenir Black"/>
                </a:rPr>
                <a:t>Free</a:t>
              </a:r>
              <a:br>
                <a:rPr kumimoji="0" lang="en-US" altLang="zh-CN" sz="4000" b="0" i="0" u="none" strike="noStrike" kern="0" cap="none" spc="-250" normalizeH="0" baseline="0" noProof="0" dirty="0">
                  <a:ln>
                    <a:noFill/>
                  </a:ln>
                  <a:solidFill>
                    <a:srgbClr val="002060"/>
                  </a:solidFill>
                  <a:effectLst/>
                  <a:uLnTx/>
                  <a:uFillTx/>
                  <a:latin typeface="Avenir Black"/>
                  <a:cs typeface="Avenir Black"/>
                </a:rPr>
              </a:br>
              <a:r>
                <a:rPr kumimoji="0" lang="en-US" altLang="zh-CN" sz="4000" b="0" i="0" u="none" strike="noStrike" kern="0" cap="none" spc="-250" normalizeH="0" baseline="0" noProof="0" dirty="0">
                  <a:ln>
                    <a:noFill/>
                  </a:ln>
                  <a:solidFill>
                    <a:srgbClr val="36BAD5"/>
                  </a:solidFill>
                  <a:effectLst/>
                  <a:uLnTx/>
                  <a:uFillTx/>
                  <a:latin typeface="Avenir Black"/>
                  <a:cs typeface="Avenir Black"/>
                </a:rPr>
                <a:t>Bible </a:t>
              </a:r>
              <a:br>
                <a:rPr kumimoji="0" lang="en-US" altLang="zh-CN" sz="4000" b="0" i="0" u="none" strike="noStrike" kern="0" cap="none" spc="-250" normalizeH="0" baseline="0" noProof="0" dirty="0">
                  <a:ln>
                    <a:noFill/>
                  </a:ln>
                  <a:solidFill>
                    <a:srgbClr val="002060"/>
                  </a:solidFill>
                  <a:effectLst/>
                  <a:uLnTx/>
                  <a:uFillTx/>
                  <a:latin typeface="Avenir Black"/>
                  <a:cs typeface="Avenir Black"/>
                </a:rPr>
              </a:br>
              <a:r>
                <a:rPr kumimoji="0" lang="en-US" altLang="zh-CN" sz="3200" b="0" i="0" u="none" strike="noStrike" kern="0" cap="none" spc="-250" normalizeH="0" baseline="0" noProof="0" dirty="0">
                  <a:ln>
                    <a:noFill/>
                  </a:ln>
                  <a:solidFill>
                    <a:srgbClr val="002060"/>
                  </a:solidFill>
                  <a:effectLst/>
                  <a:uLnTx/>
                  <a:uFillTx/>
                  <a:latin typeface="Avenir Black"/>
                  <a:cs typeface="Avenir Black"/>
                </a:rPr>
                <a:t>images</a:t>
              </a:r>
              <a:endParaRPr kumimoji="0" lang="en-GB" sz="6000" b="0" i="0" u="none" strike="noStrike" kern="0" cap="none" spc="-250" normalizeH="0" baseline="0" noProof="0" dirty="0">
                <a:ln>
                  <a:noFill/>
                </a:ln>
                <a:solidFill>
                  <a:srgbClr val="002060"/>
                </a:solidFill>
                <a:effectLst/>
                <a:uLnTx/>
                <a:uFillTx/>
                <a:latin typeface="Avenir Black"/>
                <a:cs typeface="Avenir Black"/>
              </a:endParaRPr>
            </a:p>
          </p:txBody>
        </p:sp>
      </p:grpSp>
    </p:spTree>
    <p:extLst>
      <p:ext uri="{BB962C8B-B14F-4D97-AF65-F5344CB8AC3E}">
        <p14:creationId xmlns:p14="http://schemas.microsoft.com/office/powerpoint/2010/main" val="1045610687"/>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654898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848215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001" name="Picture 2" descr="FB_04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18618968"/>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22971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097714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516286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985918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56584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431445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606254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742593693"/>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3" name="Picture 29" descr="calendar-full.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6988"/>
            <a:ext cx="915035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95288" y="44624"/>
            <a:ext cx="8229600" cy="922338"/>
          </a:xfrm>
          <a:solidFill>
            <a:schemeClr val="accent4">
              <a:lumMod val="10000"/>
            </a:schemeClr>
          </a:solidFill>
        </p:spPr>
        <p:txBody>
          <a:bodyPr/>
          <a:lstStyle/>
          <a:p>
            <a:r>
              <a:rPr lang="en-US" altLang="en-US" b="1" dirty="0">
                <a:solidFill>
                  <a:srgbClr val="FFFFFF"/>
                </a:solidFill>
                <a:latin typeface="Arial" pitchFamily="34" charset="0"/>
                <a:cs typeface="Arial" pitchFamily="34" charset="0"/>
              </a:rPr>
              <a:t>A Prophetic Weekend</a:t>
            </a:r>
          </a:p>
        </p:txBody>
      </p:sp>
      <p:sp>
        <p:nvSpPr>
          <p:cNvPr id="5" name="Rectangle 4"/>
          <p:cNvSpPr/>
          <p:nvPr/>
        </p:nvSpPr>
        <p:spPr>
          <a:xfrm>
            <a:off x="612775" y="1398762"/>
            <a:ext cx="1584325" cy="434975"/>
          </a:xfrm>
          <a:prstGeom prst="rect">
            <a:avLst/>
          </a:pr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hueOff val="0"/>
                  <a:satOff val="0"/>
                  <a:lumOff val="0"/>
                  <a:alphaOff val="0"/>
                </a:srgbClr>
              </a:solidFill>
              <a:effectLst/>
              <a:uLnTx/>
              <a:uFillTx/>
              <a:latin typeface="Tahoma"/>
              <a:ea typeface="+mn-ea"/>
              <a:cs typeface="+mn-cs"/>
            </a:endParaRPr>
          </a:p>
        </p:txBody>
      </p:sp>
      <p:grpSp>
        <p:nvGrpSpPr>
          <p:cNvPr id="259076" name="Group 6"/>
          <p:cNvGrpSpPr>
            <a:grpSpLocks/>
          </p:cNvGrpSpPr>
          <p:nvPr/>
        </p:nvGrpSpPr>
        <p:grpSpPr bwMode="auto">
          <a:xfrm>
            <a:off x="612775" y="1327324"/>
            <a:ext cx="1771650" cy="2089150"/>
            <a:chOff x="611560" y="1916832"/>
            <a:chExt cx="1656184" cy="2088232"/>
          </a:xfrm>
        </p:grpSpPr>
        <p:sp>
          <p:nvSpPr>
            <p:cNvPr id="3" name="Rectangle 2"/>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6" name="Rectangle 5"/>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Thursday</a:t>
              </a:r>
            </a:p>
          </p:txBody>
        </p:sp>
      </p:grpSp>
      <p:grpSp>
        <p:nvGrpSpPr>
          <p:cNvPr id="259077" name="Group 7"/>
          <p:cNvGrpSpPr>
            <a:grpSpLocks/>
          </p:cNvGrpSpPr>
          <p:nvPr/>
        </p:nvGrpSpPr>
        <p:grpSpPr bwMode="auto">
          <a:xfrm>
            <a:off x="2413000" y="1327324"/>
            <a:ext cx="1771650" cy="2089150"/>
            <a:chOff x="611560" y="1916832"/>
            <a:chExt cx="1656184" cy="2088232"/>
          </a:xfrm>
        </p:grpSpPr>
        <p:sp>
          <p:nvSpPr>
            <p:cNvPr id="9" name="Rectangle 8"/>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0" name="Rectangle 9"/>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Friday</a:t>
              </a:r>
            </a:p>
          </p:txBody>
        </p:sp>
      </p:grpSp>
      <p:grpSp>
        <p:nvGrpSpPr>
          <p:cNvPr id="259078" name="Group 10"/>
          <p:cNvGrpSpPr>
            <a:grpSpLocks/>
          </p:cNvGrpSpPr>
          <p:nvPr/>
        </p:nvGrpSpPr>
        <p:grpSpPr bwMode="auto">
          <a:xfrm>
            <a:off x="4213225" y="1327324"/>
            <a:ext cx="1771650" cy="2089150"/>
            <a:chOff x="611560" y="1916832"/>
            <a:chExt cx="1656184" cy="2088232"/>
          </a:xfrm>
        </p:grpSpPr>
        <p:sp>
          <p:nvSpPr>
            <p:cNvPr id="12" name="Rectangle 11"/>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3" name="Rectangle 12"/>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Saturday</a:t>
              </a:r>
            </a:p>
          </p:txBody>
        </p:sp>
      </p:grpSp>
      <p:grpSp>
        <p:nvGrpSpPr>
          <p:cNvPr id="259079" name="Group 13"/>
          <p:cNvGrpSpPr>
            <a:grpSpLocks/>
          </p:cNvGrpSpPr>
          <p:nvPr/>
        </p:nvGrpSpPr>
        <p:grpSpPr bwMode="auto">
          <a:xfrm>
            <a:off x="6013450" y="1327324"/>
            <a:ext cx="1771650" cy="2089150"/>
            <a:chOff x="611560" y="1916832"/>
            <a:chExt cx="1656184" cy="2088232"/>
          </a:xfrm>
        </p:grpSpPr>
        <p:sp>
          <p:nvSpPr>
            <p:cNvPr id="15" name="Rectangle 14"/>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6" name="Rectangle 15"/>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Sunday</a:t>
              </a:r>
            </a:p>
          </p:txBody>
        </p:sp>
      </p:grpSp>
      <p:grpSp>
        <p:nvGrpSpPr>
          <p:cNvPr id="26" name="Group 25"/>
          <p:cNvGrpSpPr>
            <a:grpSpLocks/>
          </p:cNvGrpSpPr>
          <p:nvPr/>
        </p:nvGrpSpPr>
        <p:grpSpPr bwMode="auto">
          <a:xfrm>
            <a:off x="1189038" y="1975024"/>
            <a:ext cx="2003425" cy="936625"/>
            <a:chOff x="1259632" y="2996952"/>
            <a:chExt cx="1872208" cy="936104"/>
          </a:xfrm>
        </p:grpSpPr>
        <p:sp>
          <p:nvSpPr>
            <p:cNvPr id="259103" name="Rectangle 16"/>
            <p:cNvSpPr>
              <a:spLocks noChangeArrowheads="1"/>
            </p:cNvSpPr>
            <p:nvPr/>
          </p:nvSpPr>
          <p:spPr bwMode="auto">
            <a:xfrm>
              <a:off x="1259632"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18" name="Rectangle 17"/>
            <p:cNvSpPr/>
            <p:nvPr/>
          </p:nvSpPr>
          <p:spPr>
            <a:xfrm>
              <a:off x="1332324"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Passover</a:t>
              </a:r>
            </a:p>
          </p:txBody>
        </p:sp>
      </p:grpSp>
      <p:grpSp>
        <p:nvGrpSpPr>
          <p:cNvPr id="28" name="Group 27"/>
          <p:cNvGrpSpPr>
            <a:grpSpLocks/>
          </p:cNvGrpSpPr>
          <p:nvPr/>
        </p:nvGrpSpPr>
        <p:grpSpPr bwMode="auto">
          <a:xfrm>
            <a:off x="3211513" y="1975024"/>
            <a:ext cx="2003425" cy="936625"/>
            <a:chOff x="3203848" y="2996952"/>
            <a:chExt cx="1872208" cy="936104"/>
          </a:xfrm>
        </p:grpSpPr>
        <p:sp>
          <p:nvSpPr>
            <p:cNvPr id="259101" name="Rectangle 18"/>
            <p:cNvSpPr>
              <a:spLocks noChangeArrowheads="1"/>
            </p:cNvSpPr>
            <p:nvPr/>
          </p:nvSpPr>
          <p:spPr bwMode="auto">
            <a:xfrm>
              <a:off x="3203848"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20" name="Rectangle 19"/>
            <p:cNvSpPr/>
            <p:nvPr/>
          </p:nvSpPr>
          <p:spPr>
            <a:xfrm>
              <a:off x="3276540" y="3138161"/>
              <a:ext cx="1655613" cy="650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Unleavened Bread</a:t>
              </a:r>
            </a:p>
          </p:txBody>
        </p:sp>
      </p:grpSp>
      <p:grpSp>
        <p:nvGrpSpPr>
          <p:cNvPr id="27" name="Group 26"/>
          <p:cNvGrpSpPr>
            <a:grpSpLocks/>
          </p:cNvGrpSpPr>
          <p:nvPr/>
        </p:nvGrpSpPr>
        <p:grpSpPr bwMode="auto">
          <a:xfrm>
            <a:off x="5233988" y="1975024"/>
            <a:ext cx="2003425" cy="936625"/>
            <a:chOff x="5148064" y="2996952"/>
            <a:chExt cx="1872208" cy="936104"/>
          </a:xfrm>
        </p:grpSpPr>
        <p:sp>
          <p:nvSpPr>
            <p:cNvPr id="259099" name="Rectangle 20"/>
            <p:cNvSpPr>
              <a:spLocks noChangeArrowheads="1"/>
            </p:cNvSpPr>
            <p:nvPr/>
          </p:nvSpPr>
          <p:spPr bwMode="auto">
            <a:xfrm>
              <a:off x="5148064"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22" name="Rectangle 21"/>
            <p:cNvSpPr/>
            <p:nvPr/>
          </p:nvSpPr>
          <p:spPr>
            <a:xfrm>
              <a:off x="5220756"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a:ea typeface="+mn-ea"/>
                  <a:cs typeface="Arial"/>
                </a:rPr>
                <a:t>Firstfruits</a:t>
              </a:r>
              <a:endParaRPr kumimoji="0" lang="en-US" sz="24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3" name="Rectangle 22"/>
          <p:cNvSpPr/>
          <p:nvPr/>
        </p:nvSpPr>
        <p:spPr>
          <a:xfrm>
            <a:off x="611857" y="384775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Last Supper</a:t>
            </a:r>
          </a:p>
        </p:txBody>
      </p:sp>
      <p:sp>
        <p:nvSpPr>
          <p:cNvPr id="24" name="Rectangle 23"/>
          <p:cNvSpPr/>
          <p:nvPr/>
        </p:nvSpPr>
        <p:spPr>
          <a:xfrm>
            <a:off x="2655819" y="384775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Crucifixion</a:t>
            </a:r>
          </a:p>
        </p:txBody>
      </p:sp>
      <p:sp>
        <p:nvSpPr>
          <p:cNvPr id="25" name="Rectangle 24"/>
          <p:cNvSpPr/>
          <p:nvPr/>
        </p:nvSpPr>
        <p:spPr>
          <a:xfrm>
            <a:off x="5836933" y="3847753"/>
            <a:ext cx="233576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Resurrection</a:t>
            </a:r>
          </a:p>
        </p:txBody>
      </p:sp>
      <p:grpSp>
        <p:nvGrpSpPr>
          <p:cNvPr id="29" name="Group 28"/>
          <p:cNvGrpSpPr>
            <a:grpSpLocks/>
          </p:cNvGrpSpPr>
          <p:nvPr/>
        </p:nvGrpSpPr>
        <p:grpSpPr bwMode="auto">
          <a:xfrm>
            <a:off x="3203575" y="2983087"/>
            <a:ext cx="2003425" cy="936625"/>
            <a:chOff x="1259632" y="2996952"/>
            <a:chExt cx="1872208" cy="936104"/>
          </a:xfrm>
        </p:grpSpPr>
        <p:sp>
          <p:nvSpPr>
            <p:cNvPr id="259097" name="Rectangle 16"/>
            <p:cNvSpPr>
              <a:spLocks noChangeArrowheads="1"/>
            </p:cNvSpPr>
            <p:nvPr/>
          </p:nvSpPr>
          <p:spPr bwMode="auto">
            <a:xfrm>
              <a:off x="1259632"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1" name="Rectangle 30"/>
            <p:cNvSpPr/>
            <p:nvPr/>
          </p:nvSpPr>
          <p:spPr>
            <a:xfrm>
              <a:off x="1332325"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Passover</a:t>
              </a:r>
            </a:p>
          </p:txBody>
        </p:sp>
      </p:grpSp>
      <p:grpSp>
        <p:nvGrpSpPr>
          <p:cNvPr id="32" name="Group 31"/>
          <p:cNvGrpSpPr>
            <a:grpSpLocks/>
          </p:cNvGrpSpPr>
          <p:nvPr/>
        </p:nvGrpSpPr>
        <p:grpSpPr bwMode="auto">
          <a:xfrm>
            <a:off x="5226050" y="2983087"/>
            <a:ext cx="2003425" cy="936625"/>
            <a:chOff x="3203848" y="2996952"/>
            <a:chExt cx="1872208" cy="936104"/>
          </a:xfrm>
        </p:grpSpPr>
        <p:sp>
          <p:nvSpPr>
            <p:cNvPr id="259095" name="Rectangle 18"/>
            <p:cNvSpPr>
              <a:spLocks noChangeArrowheads="1"/>
            </p:cNvSpPr>
            <p:nvPr/>
          </p:nvSpPr>
          <p:spPr bwMode="auto">
            <a:xfrm>
              <a:off x="3203848"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4" name="Rectangle 33"/>
            <p:cNvSpPr/>
            <p:nvPr/>
          </p:nvSpPr>
          <p:spPr>
            <a:xfrm>
              <a:off x="3276541" y="3138160"/>
              <a:ext cx="1655613" cy="650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Unleavened Bread</a:t>
              </a:r>
            </a:p>
          </p:txBody>
        </p:sp>
      </p:grpSp>
      <p:grpSp>
        <p:nvGrpSpPr>
          <p:cNvPr id="35" name="Group 34"/>
          <p:cNvGrpSpPr>
            <a:grpSpLocks/>
          </p:cNvGrpSpPr>
          <p:nvPr/>
        </p:nvGrpSpPr>
        <p:grpSpPr bwMode="auto">
          <a:xfrm>
            <a:off x="7248525" y="2983087"/>
            <a:ext cx="2003425" cy="936625"/>
            <a:chOff x="5148064" y="2996952"/>
            <a:chExt cx="1872208" cy="936104"/>
          </a:xfrm>
        </p:grpSpPr>
        <p:sp>
          <p:nvSpPr>
            <p:cNvPr id="259093" name="Rectangle 20"/>
            <p:cNvSpPr>
              <a:spLocks noChangeArrowheads="1"/>
            </p:cNvSpPr>
            <p:nvPr/>
          </p:nvSpPr>
          <p:spPr bwMode="auto">
            <a:xfrm>
              <a:off x="5148064"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7" name="Rectangle 36"/>
            <p:cNvSpPr/>
            <p:nvPr/>
          </p:nvSpPr>
          <p:spPr>
            <a:xfrm>
              <a:off x="5220757"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a:ea typeface="+mn-ea"/>
                  <a:cs typeface="Arial"/>
                </a:rPr>
                <a:t>Firstfruits</a:t>
              </a:r>
              <a:endParaRPr kumimoji="0" lang="en-US" sz="24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38" name="Left Arrow 24"/>
          <p:cNvSpPr>
            <a:spLocks noChangeArrowheads="1"/>
          </p:cNvSpPr>
          <p:nvPr/>
        </p:nvSpPr>
        <p:spPr bwMode="auto">
          <a:xfrm rot="10800000">
            <a:off x="0" y="1832149"/>
            <a:ext cx="1763713" cy="1655763"/>
          </a:xfrm>
          <a:prstGeom prst="leftArrow">
            <a:avLst>
              <a:gd name="adj1" fmla="val 50000"/>
              <a:gd name="adj2" fmla="val 50010"/>
            </a:avLst>
          </a:prstGeom>
          <a:solidFill>
            <a:srgbClr val="0000FF"/>
          </a:solidFill>
          <a:ln w="28575" cap="sq">
            <a:solidFill>
              <a:schemeClr val="tx1"/>
            </a:solidFill>
            <a:round/>
            <a:headEnd/>
            <a:tailEnd/>
          </a:ln>
        </p:spPr>
        <p:txBody>
          <a:bodyPr lIns="0" tIns="0" rIns="0" bIns="0" anchor="ctr" anchorCtr="1"/>
          <a:lstStyle>
            <a:lvl1pPr>
              <a:tabLst>
                <a:tab pos="3886200" algn="l"/>
                <a:tab pos="4800600" algn="l"/>
                <a:tab pos="5600700" algn="l"/>
              </a:tabLst>
              <a:defRPr sz="2400">
                <a:solidFill>
                  <a:schemeClr val="tx1"/>
                </a:solidFill>
                <a:latin typeface="Tahoma" pitchFamily="34" charset="0"/>
                <a:ea typeface="MS PGothic" pitchFamily="34" charset="-128"/>
              </a:defRPr>
            </a:lvl1pPr>
            <a:lvl2pPr marL="742950" indent="-285750">
              <a:tabLst>
                <a:tab pos="3886200" algn="l"/>
                <a:tab pos="4800600" algn="l"/>
                <a:tab pos="5600700" algn="l"/>
              </a:tabLst>
              <a:defRPr sz="2400">
                <a:solidFill>
                  <a:schemeClr val="tx1"/>
                </a:solidFill>
                <a:latin typeface="Tahoma" pitchFamily="34" charset="0"/>
                <a:ea typeface="MS PGothic" pitchFamily="34" charset="-128"/>
              </a:defRPr>
            </a:lvl2pPr>
            <a:lvl3pPr marL="1143000" indent="-228600">
              <a:tabLst>
                <a:tab pos="3886200" algn="l"/>
                <a:tab pos="4800600" algn="l"/>
                <a:tab pos="5600700" algn="l"/>
              </a:tabLst>
              <a:defRPr sz="2400">
                <a:solidFill>
                  <a:schemeClr val="tx1"/>
                </a:solidFill>
                <a:latin typeface="Tahoma" pitchFamily="34" charset="0"/>
                <a:ea typeface="MS PGothic" pitchFamily="34" charset="-128"/>
              </a:defRPr>
            </a:lvl3pPr>
            <a:lvl4pPr marL="1600200" indent="-228600">
              <a:tabLst>
                <a:tab pos="3886200" algn="l"/>
                <a:tab pos="4800600" algn="l"/>
                <a:tab pos="5600700" algn="l"/>
              </a:tabLst>
              <a:defRPr sz="2400">
                <a:solidFill>
                  <a:schemeClr val="tx1"/>
                </a:solidFill>
                <a:latin typeface="Tahoma" pitchFamily="34" charset="0"/>
                <a:ea typeface="MS PGothic" pitchFamily="34" charset="-128"/>
              </a:defRPr>
            </a:lvl4pPr>
            <a:lvl5pPr marL="2057400" indent="-228600">
              <a:tabLst>
                <a:tab pos="3886200" algn="l"/>
                <a:tab pos="4800600" algn="l"/>
                <a:tab pos="5600700" algn="l"/>
              </a:tabLst>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a:pPr>
            <a:endParaRPr kumimoji="0" lang="en-US" altLang="en-US" sz="1400" b="0" i="0" u="none" strike="noStrike" kern="1200" cap="none" spc="0" normalizeH="0" baseline="0" noProof="0">
              <a:ln>
                <a:noFill/>
              </a:ln>
              <a:solidFill>
                <a:srgbClr val="FFFFFF"/>
              </a:solidFill>
              <a:effectLst/>
              <a:uLnTx/>
              <a:uFillTx/>
              <a:latin typeface="Arial Narrow" pitchFamily="34" charset="0"/>
              <a:ea typeface="MS PGothic" pitchFamily="34" charset="-128"/>
              <a:cs typeface="Times New Roman" pitchFamily="18" charset="0"/>
            </a:endParaRPr>
          </a:p>
        </p:txBody>
      </p:sp>
      <p:sp>
        <p:nvSpPr>
          <p:cNvPr id="39" name="Title 3"/>
          <p:cNvSpPr txBox="1">
            <a:spLocks/>
          </p:cNvSpPr>
          <p:nvPr/>
        </p:nvSpPr>
        <p:spPr bwMode="auto">
          <a:xfrm>
            <a:off x="-71438" y="2136949"/>
            <a:ext cx="1763713" cy="990600"/>
          </a:xfrm>
          <a:prstGeom prst="rect">
            <a:avLst/>
          </a:prstGeom>
          <a:noFill/>
          <a:ln w="9525">
            <a:noFill/>
            <a:miter lim="800000"/>
            <a:headEnd/>
            <a:tailEnd/>
          </a:ln>
          <a:effectLst/>
        </p:spPr>
        <p:txBody>
          <a:bodyPr anchor="ct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34" charset="0"/>
                <a:ea typeface="MS PGothic" pitchFamily="34" charset="-128"/>
                <a:cs typeface="+mn-cs"/>
              </a:rPr>
              <a:t>Galilean</a:t>
            </a:r>
            <a:endParaRPr kumimoji="0" lang="en-US" altLang="en-US" sz="3600" b="1" i="0" u="none" strike="noStrike" kern="1200" cap="none" spc="0" normalizeH="0" baseline="0" noProof="0">
              <a:ln>
                <a:noFill/>
              </a:ln>
              <a:solidFill>
                <a:srgbClr val="FFFFFF"/>
              </a:solidFill>
              <a:effectLst>
                <a:outerShdw blurRad="38100" dist="38100" dir="2700000" algn="tl">
                  <a:srgbClr val="000000"/>
                </a:outerShdw>
              </a:effectLst>
              <a:uLnTx/>
              <a:uFillTx/>
              <a:latin typeface="Times New Roman" pitchFamily="18" charset="0"/>
              <a:ea typeface="MS PGothic" pitchFamily="34" charset="-128"/>
              <a:cs typeface="+mn-cs"/>
            </a:endParaRPr>
          </a:p>
        </p:txBody>
      </p:sp>
      <p:sp>
        <p:nvSpPr>
          <p:cNvPr id="40" name="Left Arrow 24"/>
          <p:cNvSpPr>
            <a:spLocks noChangeArrowheads="1"/>
          </p:cNvSpPr>
          <p:nvPr/>
        </p:nvSpPr>
        <p:spPr bwMode="auto">
          <a:xfrm rot="10800000">
            <a:off x="1655763" y="2605262"/>
            <a:ext cx="1763712" cy="1657350"/>
          </a:xfrm>
          <a:prstGeom prst="leftArrow">
            <a:avLst>
              <a:gd name="adj1" fmla="val 50000"/>
              <a:gd name="adj2" fmla="val 49962"/>
            </a:avLst>
          </a:prstGeom>
          <a:solidFill>
            <a:srgbClr val="0000FF"/>
          </a:solidFill>
          <a:ln w="28575" cap="sq">
            <a:solidFill>
              <a:schemeClr val="tx1"/>
            </a:solidFill>
            <a:round/>
            <a:headEnd/>
            <a:tailEnd/>
          </a:ln>
        </p:spPr>
        <p:txBody>
          <a:bodyPr lIns="0" tIns="0" rIns="0" bIns="0" anchor="ctr" anchorCtr="1"/>
          <a:lstStyle>
            <a:lvl1pPr>
              <a:tabLst>
                <a:tab pos="3886200" algn="l"/>
                <a:tab pos="4800600" algn="l"/>
                <a:tab pos="5600700" algn="l"/>
              </a:tabLst>
              <a:defRPr sz="2400">
                <a:solidFill>
                  <a:schemeClr val="tx1"/>
                </a:solidFill>
                <a:latin typeface="Tahoma" pitchFamily="34" charset="0"/>
                <a:ea typeface="MS PGothic" pitchFamily="34" charset="-128"/>
              </a:defRPr>
            </a:lvl1pPr>
            <a:lvl2pPr marL="742950" indent="-285750">
              <a:tabLst>
                <a:tab pos="3886200" algn="l"/>
                <a:tab pos="4800600" algn="l"/>
                <a:tab pos="5600700" algn="l"/>
              </a:tabLst>
              <a:defRPr sz="2400">
                <a:solidFill>
                  <a:schemeClr val="tx1"/>
                </a:solidFill>
                <a:latin typeface="Tahoma" pitchFamily="34" charset="0"/>
                <a:ea typeface="MS PGothic" pitchFamily="34" charset="-128"/>
              </a:defRPr>
            </a:lvl2pPr>
            <a:lvl3pPr marL="1143000" indent="-228600">
              <a:tabLst>
                <a:tab pos="3886200" algn="l"/>
                <a:tab pos="4800600" algn="l"/>
                <a:tab pos="5600700" algn="l"/>
              </a:tabLst>
              <a:defRPr sz="2400">
                <a:solidFill>
                  <a:schemeClr val="tx1"/>
                </a:solidFill>
                <a:latin typeface="Tahoma" pitchFamily="34" charset="0"/>
                <a:ea typeface="MS PGothic" pitchFamily="34" charset="-128"/>
              </a:defRPr>
            </a:lvl3pPr>
            <a:lvl4pPr marL="1600200" indent="-228600">
              <a:tabLst>
                <a:tab pos="3886200" algn="l"/>
                <a:tab pos="4800600" algn="l"/>
                <a:tab pos="5600700" algn="l"/>
              </a:tabLst>
              <a:defRPr sz="2400">
                <a:solidFill>
                  <a:schemeClr val="tx1"/>
                </a:solidFill>
                <a:latin typeface="Tahoma" pitchFamily="34" charset="0"/>
                <a:ea typeface="MS PGothic" pitchFamily="34" charset="-128"/>
              </a:defRPr>
            </a:lvl4pPr>
            <a:lvl5pPr marL="2057400" indent="-228600">
              <a:tabLst>
                <a:tab pos="3886200" algn="l"/>
                <a:tab pos="4800600" algn="l"/>
                <a:tab pos="5600700" algn="l"/>
              </a:tabLst>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a:pPr>
            <a:endParaRPr kumimoji="0" lang="en-US" altLang="en-US" sz="1400" b="0" i="0" u="none" strike="noStrike" kern="1200" cap="none" spc="0" normalizeH="0" baseline="0" noProof="0">
              <a:ln>
                <a:noFill/>
              </a:ln>
              <a:solidFill>
                <a:srgbClr val="FFFFFF"/>
              </a:solidFill>
              <a:effectLst/>
              <a:uLnTx/>
              <a:uFillTx/>
              <a:latin typeface="Arial Narrow" pitchFamily="34" charset="0"/>
              <a:ea typeface="MS PGothic" pitchFamily="34" charset="-128"/>
              <a:cs typeface="Times New Roman" pitchFamily="18" charset="0"/>
            </a:endParaRPr>
          </a:p>
        </p:txBody>
      </p:sp>
      <p:sp>
        <p:nvSpPr>
          <p:cNvPr id="41" name="Title 3"/>
          <p:cNvSpPr txBox="1">
            <a:spLocks/>
          </p:cNvSpPr>
          <p:nvPr/>
        </p:nvSpPr>
        <p:spPr bwMode="auto">
          <a:xfrm>
            <a:off x="1584325" y="2911649"/>
            <a:ext cx="1763713" cy="990600"/>
          </a:xfrm>
          <a:prstGeom prst="rect">
            <a:avLst/>
          </a:prstGeom>
          <a:noFill/>
          <a:ln w="9525">
            <a:noFill/>
            <a:miter lim="800000"/>
            <a:headEnd/>
            <a:tailEnd/>
          </a:ln>
          <a:effectLst/>
        </p:spPr>
        <p:txBody>
          <a:bodyPr anchor="ct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34" charset="0"/>
                <a:ea typeface="MS PGothic" pitchFamily="34" charset="-128"/>
                <a:cs typeface="+mn-cs"/>
              </a:rPr>
              <a:t>Judean</a:t>
            </a:r>
            <a:endParaRPr kumimoji="0" lang="en-US" altLang="en-US" sz="3600" b="1" i="0" u="none" strike="noStrike" kern="1200" cap="none" spc="0" normalizeH="0" baseline="0" noProof="0">
              <a:ln>
                <a:noFill/>
              </a:ln>
              <a:solidFill>
                <a:srgbClr val="FFFFFF"/>
              </a:solidFill>
              <a:effectLst>
                <a:outerShdw blurRad="38100" dist="38100" dir="2700000" algn="tl">
                  <a:srgbClr val="000000"/>
                </a:outerShdw>
              </a:effectLst>
              <a:uLnTx/>
              <a:uFillTx/>
              <a:latin typeface="Times New Roman" pitchFamily="18" charset="0"/>
              <a:ea typeface="MS PGothic" pitchFamily="34" charset="-128"/>
              <a:cs typeface="+mn-cs"/>
            </a:endParaRPr>
          </a:p>
        </p:txBody>
      </p:sp>
      <p:sp>
        <p:nvSpPr>
          <p:cNvPr id="42" name="Rectangle 41">
            <a:extLst>
              <a:ext uri="{FF2B5EF4-FFF2-40B4-BE49-F238E27FC236}">
                <a16:creationId xmlns:a16="http://schemas.microsoft.com/office/drawing/2014/main" id="{921C6668-1B7C-7742-AA6B-104E5A5FAD77}"/>
              </a:ext>
            </a:extLst>
          </p:cNvPr>
          <p:cNvSpPr/>
          <p:nvPr/>
        </p:nvSpPr>
        <p:spPr>
          <a:xfrm>
            <a:off x="0" y="5013176"/>
            <a:ext cx="9097963" cy="7383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“But now Christ has been raised from the dead, the first fruits of those who are asleep” (1 Cor 15:20 </a:t>
            </a:r>
            <a:r>
              <a:rPr kumimoji="0" lang="en-US" sz="20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NAU</a:t>
            </a: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a:t>
            </a:r>
          </a:p>
        </p:txBody>
      </p:sp>
      <p:sp>
        <p:nvSpPr>
          <p:cNvPr id="43" name="Rectangle 42">
            <a:extLst>
              <a:ext uri="{FF2B5EF4-FFF2-40B4-BE49-F238E27FC236}">
                <a16:creationId xmlns:a16="http://schemas.microsoft.com/office/drawing/2014/main" id="{725E5D2A-1E19-684E-A37A-B70665CA4086}"/>
              </a:ext>
            </a:extLst>
          </p:cNvPr>
          <p:cNvSpPr/>
          <p:nvPr/>
        </p:nvSpPr>
        <p:spPr>
          <a:xfrm>
            <a:off x="-8708" y="5927576"/>
            <a:ext cx="9097963" cy="7383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Christ is the only one ever resurrected, but as such, he is also the first among many who will join a resurrected body.</a:t>
            </a:r>
          </a:p>
        </p:txBody>
      </p:sp>
      <p:sp>
        <p:nvSpPr>
          <p:cNvPr id="44" name="Rectangle 43">
            <a:extLst>
              <a:ext uri="{FF2B5EF4-FFF2-40B4-BE49-F238E27FC236}">
                <a16:creationId xmlns:a16="http://schemas.microsoft.com/office/drawing/2014/main" id="{B17B2E9C-F600-864A-89EE-A4CEF09EEE9F}"/>
              </a:ext>
            </a:extLst>
          </p:cNvPr>
          <p:cNvSpPr/>
          <p:nvPr/>
        </p:nvSpPr>
        <p:spPr>
          <a:xfrm>
            <a:off x="611857" y="438177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2 April 33</a:t>
            </a:r>
          </a:p>
        </p:txBody>
      </p:sp>
      <p:sp>
        <p:nvSpPr>
          <p:cNvPr id="45" name="Rectangle 44">
            <a:extLst>
              <a:ext uri="{FF2B5EF4-FFF2-40B4-BE49-F238E27FC236}">
                <a16:creationId xmlns:a16="http://schemas.microsoft.com/office/drawing/2014/main" id="{D5A487AA-21DC-3B40-AAFC-571AE8C7413B}"/>
              </a:ext>
            </a:extLst>
          </p:cNvPr>
          <p:cNvSpPr/>
          <p:nvPr/>
        </p:nvSpPr>
        <p:spPr>
          <a:xfrm>
            <a:off x="2655819" y="438177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3 April 33</a:t>
            </a:r>
          </a:p>
        </p:txBody>
      </p:sp>
      <p:sp>
        <p:nvSpPr>
          <p:cNvPr id="46" name="Rectangle 45">
            <a:extLst>
              <a:ext uri="{FF2B5EF4-FFF2-40B4-BE49-F238E27FC236}">
                <a16:creationId xmlns:a16="http://schemas.microsoft.com/office/drawing/2014/main" id="{87773E08-A513-8545-ADAD-4EAED9A2F74D}"/>
              </a:ext>
            </a:extLst>
          </p:cNvPr>
          <p:cNvSpPr/>
          <p:nvPr/>
        </p:nvSpPr>
        <p:spPr>
          <a:xfrm>
            <a:off x="5836933" y="4381773"/>
            <a:ext cx="233576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5 April 33</a:t>
            </a:r>
          </a:p>
        </p:txBody>
      </p:sp>
    </p:spTree>
    <p:extLst>
      <p:ext uri="{BB962C8B-B14F-4D97-AF65-F5344CB8AC3E}">
        <p14:creationId xmlns:p14="http://schemas.microsoft.com/office/powerpoint/2010/main" val="373369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0.70"/>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1000" fill="hold"/>
                                        <p:tgtEl>
                                          <p:spTgt spid="28"/>
                                        </p:tgtEl>
                                        <p:attrNameLst>
                                          <p:attrName>ppt_w</p:attrName>
                                        </p:attrNameLst>
                                      </p:cBhvr>
                                      <p:tavLst>
                                        <p:tav tm="0">
                                          <p:val>
                                            <p:strVal val="#ppt_w*0.70"/>
                                          </p:val>
                                        </p:tav>
                                        <p:tav tm="100000">
                                          <p:val>
                                            <p:strVal val="#ppt_w"/>
                                          </p:val>
                                        </p:tav>
                                      </p:tavLst>
                                    </p:anim>
                                    <p:anim calcmode="lin" valueType="num">
                                      <p:cBhvr>
                                        <p:cTn id="15" dur="1000" fill="hold"/>
                                        <p:tgtEl>
                                          <p:spTgt spid="28"/>
                                        </p:tgtEl>
                                        <p:attrNameLst>
                                          <p:attrName>ppt_h</p:attrName>
                                        </p:attrNameLst>
                                      </p:cBhvr>
                                      <p:tavLst>
                                        <p:tav tm="0">
                                          <p:val>
                                            <p:strVal val="#ppt_h"/>
                                          </p:val>
                                        </p:tav>
                                        <p:tav tm="100000">
                                          <p:val>
                                            <p:strVal val="#ppt_h"/>
                                          </p:val>
                                        </p:tav>
                                      </p:tavLst>
                                    </p:anim>
                                    <p:animEffect transition="in" filter="fade">
                                      <p:cBhvr>
                                        <p:cTn id="16" dur="10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strVal val="#ppt_w*0.70"/>
                                          </p:val>
                                        </p:tav>
                                        <p:tav tm="100000">
                                          <p:val>
                                            <p:strVal val="#ppt_w"/>
                                          </p:val>
                                        </p:tav>
                                      </p:tavLst>
                                    </p:anim>
                                    <p:anim calcmode="lin" valueType="num">
                                      <p:cBhvr>
                                        <p:cTn id="22" dur="1000" fill="hold"/>
                                        <p:tgtEl>
                                          <p:spTgt spid="27"/>
                                        </p:tgtEl>
                                        <p:attrNameLst>
                                          <p:attrName>ppt_h</p:attrName>
                                        </p:attrNameLst>
                                      </p:cBhvr>
                                      <p:tavLst>
                                        <p:tav tm="0">
                                          <p:val>
                                            <p:strVal val="#ppt_h"/>
                                          </p:val>
                                        </p:tav>
                                        <p:tav tm="100000">
                                          <p:val>
                                            <p:strVal val="#ppt_h"/>
                                          </p:val>
                                        </p:tav>
                                      </p:tavLst>
                                    </p:anim>
                                    <p:animEffect transition="in" filter="fade">
                                      <p:cBhvr>
                                        <p:cTn id="23" dur="1000"/>
                                        <p:tgtEl>
                                          <p:spTgt spid="2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1000" fill="hold"/>
                                        <p:tgtEl>
                                          <p:spTgt spid="23"/>
                                        </p:tgtEl>
                                        <p:attrNameLst>
                                          <p:attrName>ppt_w</p:attrName>
                                        </p:attrNameLst>
                                      </p:cBhvr>
                                      <p:tavLst>
                                        <p:tav tm="0">
                                          <p:val>
                                            <p:strVal val="#ppt_w*0.70"/>
                                          </p:val>
                                        </p:tav>
                                        <p:tav tm="100000">
                                          <p:val>
                                            <p:strVal val="#ppt_w"/>
                                          </p:val>
                                        </p:tav>
                                      </p:tavLst>
                                    </p:anim>
                                    <p:anim calcmode="lin" valueType="num">
                                      <p:cBhvr>
                                        <p:cTn id="29" dur="1000" fill="hold"/>
                                        <p:tgtEl>
                                          <p:spTgt spid="23"/>
                                        </p:tgtEl>
                                        <p:attrNameLst>
                                          <p:attrName>ppt_h</p:attrName>
                                        </p:attrNameLst>
                                      </p:cBhvr>
                                      <p:tavLst>
                                        <p:tav tm="0">
                                          <p:val>
                                            <p:strVal val="#ppt_h"/>
                                          </p:val>
                                        </p:tav>
                                        <p:tav tm="100000">
                                          <p:val>
                                            <p:strVal val="#ppt_h"/>
                                          </p:val>
                                        </p:tav>
                                      </p:tavLst>
                                    </p:anim>
                                    <p:animEffect transition="in" filter="fade">
                                      <p:cBhvr>
                                        <p:cTn id="30" dur="1000"/>
                                        <p:tgtEl>
                                          <p:spTgt spid="2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1000" fill="hold"/>
                                        <p:tgtEl>
                                          <p:spTgt spid="24"/>
                                        </p:tgtEl>
                                        <p:attrNameLst>
                                          <p:attrName>ppt_w</p:attrName>
                                        </p:attrNameLst>
                                      </p:cBhvr>
                                      <p:tavLst>
                                        <p:tav tm="0">
                                          <p:val>
                                            <p:strVal val="#ppt_w*0.70"/>
                                          </p:val>
                                        </p:tav>
                                        <p:tav tm="100000">
                                          <p:val>
                                            <p:strVal val="#ppt_w"/>
                                          </p:val>
                                        </p:tav>
                                      </p:tavLst>
                                    </p:anim>
                                    <p:anim calcmode="lin" valueType="num">
                                      <p:cBhvr>
                                        <p:cTn id="36" dur="1000" fill="hold"/>
                                        <p:tgtEl>
                                          <p:spTgt spid="24"/>
                                        </p:tgtEl>
                                        <p:attrNameLst>
                                          <p:attrName>ppt_h</p:attrName>
                                        </p:attrNameLst>
                                      </p:cBhvr>
                                      <p:tavLst>
                                        <p:tav tm="0">
                                          <p:val>
                                            <p:strVal val="#ppt_h"/>
                                          </p:val>
                                        </p:tav>
                                        <p:tav tm="100000">
                                          <p:val>
                                            <p:strVal val="#ppt_h"/>
                                          </p:val>
                                        </p:tav>
                                      </p:tavLst>
                                    </p:anim>
                                    <p:animEffect transition="in" filter="fade">
                                      <p:cBhvr>
                                        <p:cTn id="37" dur="1000"/>
                                        <p:tgtEl>
                                          <p:spTgt spid="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1000" fill="hold"/>
                                        <p:tgtEl>
                                          <p:spTgt spid="25"/>
                                        </p:tgtEl>
                                        <p:attrNameLst>
                                          <p:attrName>ppt_w</p:attrName>
                                        </p:attrNameLst>
                                      </p:cBhvr>
                                      <p:tavLst>
                                        <p:tav tm="0">
                                          <p:val>
                                            <p:strVal val="#ppt_w*0.70"/>
                                          </p:val>
                                        </p:tav>
                                        <p:tav tm="100000">
                                          <p:val>
                                            <p:strVal val="#ppt_w"/>
                                          </p:val>
                                        </p:tav>
                                      </p:tavLst>
                                    </p:anim>
                                    <p:anim calcmode="lin" valueType="num">
                                      <p:cBhvr>
                                        <p:cTn id="43" dur="1000" fill="hold"/>
                                        <p:tgtEl>
                                          <p:spTgt spid="25"/>
                                        </p:tgtEl>
                                        <p:attrNameLst>
                                          <p:attrName>ppt_h</p:attrName>
                                        </p:attrNameLst>
                                      </p:cBhvr>
                                      <p:tavLst>
                                        <p:tav tm="0">
                                          <p:val>
                                            <p:strVal val="#ppt_h"/>
                                          </p:val>
                                        </p:tav>
                                        <p:tav tm="100000">
                                          <p:val>
                                            <p:strVal val="#ppt_h"/>
                                          </p:val>
                                        </p:tav>
                                      </p:tavLst>
                                    </p:anim>
                                    <p:animEffect transition="in" filter="fade">
                                      <p:cBhvr>
                                        <p:cTn id="44" dur="1000"/>
                                        <p:tgtEl>
                                          <p:spTgt spid="2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strVal val="#ppt_w*0.70"/>
                                          </p:val>
                                        </p:tav>
                                        <p:tav tm="100000">
                                          <p:val>
                                            <p:strVal val="#ppt_w"/>
                                          </p:val>
                                        </p:tav>
                                      </p:tavLst>
                                    </p:anim>
                                    <p:anim calcmode="lin" valueType="num">
                                      <p:cBhvr>
                                        <p:cTn id="50" dur="1000" fill="hold"/>
                                        <p:tgtEl>
                                          <p:spTgt spid="29"/>
                                        </p:tgtEl>
                                        <p:attrNameLst>
                                          <p:attrName>ppt_h</p:attrName>
                                        </p:attrNameLst>
                                      </p:cBhvr>
                                      <p:tavLst>
                                        <p:tav tm="0">
                                          <p:val>
                                            <p:strVal val="#ppt_h"/>
                                          </p:val>
                                        </p:tav>
                                        <p:tav tm="100000">
                                          <p:val>
                                            <p:strVal val="#ppt_h"/>
                                          </p:val>
                                        </p:tav>
                                      </p:tavLst>
                                    </p:anim>
                                    <p:animEffect transition="in" filter="fade">
                                      <p:cBhvr>
                                        <p:cTn id="51" dur="1000"/>
                                        <p:tgtEl>
                                          <p:spTgt spid="2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5" presetClass="entr" presetSubtype="0" fill="hold"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p:cTn id="56" dur="1000" fill="hold"/>
                                        <p:tgtEl>
                                          <p:spTgt spid="32"/>
                                        </p:tgtEl>
                                        <p:attrNameLst>
                                          <p:attrName>ppt_w</p:attrName>
                                        </p:attrNameLst>
                                      </p:cBhvr>
                                      <p:tavLst>
                                        <p:tav tm="0">
                                          <p:val>
                                            <p:strVal val="#ppt_w*0.70"/>
                                          </p:val>
                                        </p:tav>
                                        <p:tav tm="100000">
                                          <p:val>
                                            <p:strVal val="#ppt_w"/>
                                          </p:val>
                                        </p:tav>
                                      </p:tavLst>
                                    </p:anim>
                                    <p:anim calcmode="lin" valueType="num">
                                      <p:cBhvr>
                                        <p:cTn id="57" dur="1000" fill="hold"/>
                                        <p:tgtEl>
                                          <p:spTgt spid="32"/>
                                        </p:tgtEl>
                                        <p:attrNameLst>
                                          <p:attrName>ppt_h</p:attrName>
                                        </p:attrNameLst>
                                      </p:cBhvr>
                                      <p:tavLst>
                                        <p:tav tm="0">
                                          <p:val>
                                            <p:strVal val="#ppt_h"/>
                                          </p:val>
                                        </p:tav>
                                        <p:tav tm="100000">
                                          <p:val>
                                            <p:strVal val="#ppt_h"/>
                                          </p:val>
                                        </p:tav>
                                      </p:tavLst>
                                    </p:anim>
                                    <p:animEffect transition="in" filter="fade">
                                      <p:cBhvr>
                                        <p:cTn id="58" dur="1000"/>
                                        <p:tgtEl>
                                          <p:spTgt spid="3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5" presetClass="entr" presetSubtype="0" fill="hold" nodeType="click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p:cTn id="63" dur="1000" fill="hold"/>
                                        <p:tgtEl>
                                          <p:spTgt spid="35"/>
                                        </p:tgtEl>
                                        <p:attrNameLst>
                                          <p:attrName>ppt_w</p:attrName>
                                        </p:attrNameLst>
                                      </p:cBhvr>
                                      <p:tavLst>
                                        <p:tav tm="0">
                                          <p:val>
                                            <p:strVal val="#ppt_w*0.70"/>
                                          </p:val>
                                        </p:tav>
                                        <p:tav tm="100000">
                                          <p:val>
                                            <p:strVal val="#ppt_w"/>
                                          </p:val>
                                        </p:tav>
                                      </p:tavLst>
                                    </p:anim>
                                    <p:anim calcmode="lin" valueType="num">
                                      <p:cBhvr>
                                        <p:cTn id="64" dur="1000" fill="hold"/>
                                        <p:tgtEl>
                                          <p:spTgt spid="35"/>
                                        </p:tgtEl>
                                        <p:attrNameLst>
                                          <p:attrName>ppt_h</p:attrName>
                                        </p:attrNameLst>
                                      </p:cBhvr>
                                      <p:tavLst>
                                        <p:tav tm="0">
                                          <p:val>
                                            <p:strVal val="#ppt_h"/>
                                          </p:val>
                                        </p:tav>
                                        <p:tav tm="100000">
                                          <p:val>
                                            <p:strVal val="#ppt_h"/>
                                          </p:val>
                                        </p:tav>
                                      </p:tavLst>
                                    </p:anim>
                                    <p:animEffect transition="in" filter="fade">
                                      <p:cBhvr>
                                        <p:cTn id="65" dur="1000"/>
                                        <p:tgtEl>
                                          <p:spTgt spid="35"/>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blinds(horizontal)">
                                      <p:cBhvr>
                                        <p:cTn id="70" dur="500"/>
                                        <p:tgtEl>
                                          <p:spTgt spid="39"/>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blinds(horizontal)">
                                      <p:cBhvr>
                                        <p:cTn id="73" dur="500"/>
                                        <p:tgtEl>
                                          <p:spTgt spid="38"/>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blinds(horizontal)">
                                      <p:cBhvr>
                                        <p:cTn id="78" dur="500"/>
                                        <p:tgtEl>
                                          <p:spTgt spid="41"/>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blinds(horizontal)">
                                      <p:cBhvr>
                                        <p:cTn id="81" dur="500"/>
                                        <p:tgtEl>
                                          <p:spTgt spid="40"/>
                                        </p:tgtEl>
                                      </p:cBhvr>
                                    </p:animEffect>
                                  </p:childTnLst>
                                </p:cTn>
                              </p:par>
                            </p:childTnLst>
                          </p:cTn>
                        </p:par>
                      </p:childTnLst>
                    </p:cTn>
                  </p:par>
                  <p:par>
                    <p:cTn id="82" fill="hold">
                      <p:stCondLst>
                        <p:cond delay="indefinite"/>
                      </p:stCondLst>
                      <p:childTnLst>
                        <p:par>
                          <p:cTn id="83" fill="hold">
                            <p:stCondLst>
                              <p:cond delay="0"/>
                            </p:stCondLst>
                            <p:childTnLst>
                              <p:par>
                                <p:cTn id="84" presetID="55" presetClass="entr" presetSubtype="0" fill="hold" nodeType="click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p:cTn id="86" dur="1000" fill="hold"/>
                                        <p:tgtEl>
                                          <p:spTgt spid="42"/>
                                        </p:tgtEl>
                                        <p:attrNameLst>
                                          <p:attrName>ppt_w</p:attrName>
                                        </p:attrNameLst>
                                      </p:cBhvr>
                                      <p:tavLst>
                                        <p:tav tm="0">
                                          <p:val>
                                            <p:strVal val="#ppt_w*0.70"/>
                                          </p:val>
                                        </p:tav>
                                        <p:tav tm="100000">
                                          <p:val>
                                            <p:strVal val="#ppt_w"/>
                                          </p:val>
                                        </p:tav>
                                      </p:tavLst>
                                    </p:anim>
                                    <p:anim calcmode="lin" valueType="num">
                                      <p:cBhvr>
                                        <p:cTn id="87" dur="1000" fill="hold"/>
                                        <p:tgtEl>
                                          <p:spTgt spid="42"/>
                                        </p:tgtEl>
                                        <p:attrNameLst>
                                          <p:attrName>ppt_h</p:attrName>
                                        </p:attrNameLst>
                                      </p:cBhvr>
                                      <p:tavLst>
                                        <p:tav tm="0">
                                          <p:val>
                                            <p:strVal val="#ppt_h"/>
                                          </p:val>
                                        </p:tav>
                                        <p:tav tm="100000">
                                          <p:val>
                                            <p:strVal val="#ppt_h"/>
                                          </p:val>
                                        </p:tav>
                                      </p:tavLst>
                                    </p:anim>
                                    <p:animEffect transition="in" filter="fade">
                                      <p:cBhvr>
                                        <p:cTn id="88" dur="1000"/>
                                        <p:tgtEl>
                                          <p:spTgt spid="42"/>
                                        </p:tgtEl>
                                      </p:cBhvr>
                                    </p:animEffect>
                                  </p:childTnLst>
                                </p:cTn>
                              </p:par>
                            </p:childTnLst>
                          </p:cTn>
                        </p:par>
                      </p:childTnLst>
                    </p:cTn>
                  </p:par>
                  <p:par>
                    <p:cTn id="89" fill="hold">
                      <p:stCondLst>
                        <p:cond delay="indefinite"/>
                      </p:stCondLst>
                      <p:childTnLst>
                        <p:par>
                          <p:cTn id="90" fill="hold">
                            <p:stCondLst>
                              <p:cond delay="0"/>
                            </p:stCondLst>
                            <p:childTnLst>
                              <p:par>
                                <p:cTn id="91" presetID="55" presetClass="entr" presetSubtype="0" fill="hold" nodeType="clickEffect">
                                  <p:stCondLst>
                                    <p:cond delay="0"/>
                                  </p:stCondLst>
                                  <p:childTnLst>
                                    <p:set>
                                      <p:cBhvr>
                                        <p:cTn id="92" dur="1" fill="hold">
                                          <p:stCondLst>
                                            <p:cond delay="0"/>
                                          </p:stCondLst>
                                        </p:cTn>
                                        <p:tgtEl>
                                          <p:spTgt spid="43"/>
                                        </p:tgtEl>
                                        <p:attrNameLst>
                                          <p:attrName>style.visibility</p:attrName>
                                        </p:attrNameLst>
                                      </p:cBhvr>
                                      <p:to>
                                        <p:strVal val="visible"/>
                                      </p:to>
                                    </p:set>
                                    <p:anim calcmode="lin" valueType="num">
                                      <p:cBhvr>
                                        <p:cTn id="93" dur="1000" fill="hold"/>
                                        <p:tgtEl>
                                          <p:spTgt spid="43"/>
                                        </p:tgtEl>
                                        <p:attrNameLst>
                                          <p:attrName>ppt_w</p:attrName>
                                        </p:attrNameLst>
                                      </p:cBhvr>
                                      <p:tavLst>
                                        <p:tav tm="0">
                                          <p:val>
                                            <p:strVal val="#ppt_w*0.70"/>
                                          </p:val>
                                        </p:tav>
                                        <p:tav tm="100000">
                                          <p:val>
                                            <p:strVal val="#ppt_w"/>
                                          </p:val>
                                        </p:tav>
                                      </p:tavLst>
                                    </p:anim>
                                    <p:anim calcmode="lin" valueType="num">
                                      <p:cBhvr>
                                        <p:cTn id="94" dur="1000" fill="hold"/>
                                        <p:tgtEl>
                                          <p:spTgt spid="43"/>
                                        </p:tgtEl>
                                        <p:attrNameLst>
                                          <p:attrName>ppt_h</p:attrName>
                                        </p:attrNameLst>
                                      </p:cBhvr>
                                      <p:tavLst>
                                        <p:tav tm="0">
                                          <p:val>
                                            <p:strVal val="#ppt_h"/>
                                          </p:val>
                                        </p:tav>
                                        <p:tav tm="100000">
                                          <p:val>
                                            <p:strVal val="#ppt_h"/>
                                          </p:val>
                                        </p:tav>
                                      </p:tavLst>
                                    </p:anim>
                                    <p:animEffect transition="in" filter="fade">
                                      <p:cBhvr>
                                        <p:cTn id="95" dur="1000"/>
                                        <p:tgtEl>
                                          <p:spTgt spid="43"/>
                                        </p:tgtEl>
                                      </p:cBhvr>
                                    </p:animEffect>
                                  </p:childTnLst>
                                </p:cTn>
                              </p:par>
                            </p:childTnLst>
                          </p:cTn>
                        </p:par>
                      </p:childTnLst>
                    </p:cTn>
                  </p:par>
                  <p:par>
                    <p:cTn id="96" fill="hold">
                      <p:stCondLst>
                        <p:cond delay="indefinite"/>
                      </p:stCondLst>
                      <p:childTnLst>
                        <p:par>
                          <p:cTn id="97" fill="hold">
                            <p:stCondLst>
                              <p:cond delay="0"/>
                            </p:stCondLst>
                            <p:childTnLst>
                              <p:par>
                                <p:cTn id="98" presetID="55" presetClass="entr" presetSubtype="0" fill="hold" nodeType="clickEffect">
                                  <p:stCondLst>
                                    <p:cond delay="0"/>
                                  </p:stCondLst>
                                  <p:childTnLst>
                                    <p:set>
                                      <p:cBhvr>
                                        <p:cTn id="99" dur="1" fill="hold">
                                          <p:stCondLst>
                                            <p:cond delay="0"/>
                                          </p:stCondLst>
                                        </p:cTn>
                                        <p:tgtEl>
                                          <p:spTgt spid="44"/>
                                        </p:tgtEl>
                                        <p:attrNameLst>
                                          <p:attrName>style.visibility</p:attrName>
                                        </p:attrNameLst>
                                      </p:cBhvr>
                                      <p:to>
                                        <p:strVal val="visible"/>
                                      </p:to>
                                    </p:set>
                                    <p:anim calcmode="lin" valueType="num">
                                      <p:cBhvr>
                                        <p:cTn id="100" dur="1000" fill="hold"/>
                                        <p:tgtEl>
                                          <p:spTgt spid="44"/>
                                        </p:tgtEl>
                                        <p:attrNameLst>
                                          <p:attrName>ppt_w</p:attrName>
                                        </p:attrNameLst>
                                      </p:cBhvr>
                                      <p:tavLst>
                                        <p:tav tm="0">
                                          <p:val>
                                            <p:strVal val="#ppt_w*0.70"/>
                                          </p:val>
                                        </p:tav>
                                        <p:tav tm="100000">
                                          <p:val>
                                            <p:strVal val="#ppt_w"/>
                                          </p:val>
                                        </p:tav>
                                      </p:tavLst>
                                    </p:anim>
                                    <p:anim calcmode="lin" valueType="num">
                                      <p:cBhvr>
                                        <p:cTn id="101" dur="1000" fill="hold"/>
                                        <p:tgtEl>
                                          <p:spTgt spid="44"/>
                                        </p:tgtEl>
                                        <p:attrNameLst>
                                          <p:attrName>ppt_h</p:attrName>
                                        </p:attrNameLst>
                                      </p:cBhvr>
                                      <p:tavLst>
                                        <p:tav tm="0">
                                          <p:val>
                                            <p:strVal val="#ppt_h"/>
                                          </p:val>
                                        </p:tav>
                                        <p:tav tm="100000">
                                          <p:val>
                                            <p:strVal val="#ppt_h"/>
                                          </p:val>
                                        </p:tav>
                                      </p:tavLst>
                                    </p:anim>
                                    <p:animEffect transition="in" filter="fade">
                                      <p:cBhvr>
                                        <p:cTn id="102" dur="1000"/>
                                        <p:tgtEl>
                                          <p:spTgt spid="44"/>
                                        </p:tgtEl>
                                      </p:cBhvr>
                                    </p:animEffect>
                                  </p:childTnLst>
                                </p:cTn>
                              </p:par>
                            </p:childTnLst>
                          </p:cTn>
                        </p:par>
                      </p:childTnLst>
                    </p:cTn>
                  </p:par>
                  <p:par>
                    <p:cTn id="103" fill="hold">
                      <p:stCondLst>
                        <p:cond delay="indefinite"/>
                      </p:stCondLst>
                      <p:childTnLst>
                        <p:par>
                          <p:cTn id="104" fill="hold">
                            <p:stCondLst>
                              <p:cond delay="0"/>
                            </p:stCondLst>
                            <p:childTnLst>
                              <p:par>
                                <p:cTn id="105" presetID="55" presetClass="entr" presetSubtype="0" fill="hold" nodeType="clickEffect">
                                  <p:stCondLst>
                                    <p:cond delay="0"/>
                                  </p:stCondLst>
                                  <p:childTnLst>
                                    <p:set>
                                      <p:cBhvr>
                                        <p:cTn id="106" dur="1" fill="hold">
                                          <p:stCondLst>
                                            <p:cond delay="0"/>
                                          </p:stCondLst>
                                        </p:cTn>
                                        <p:tgtEl>
                                          <p:spTgt spid="45"/>
                                        </p:tgtEl>
                                        <p:attrNameLst>
                                          <p:attrName>style.visibility</p:attrName>
                                        </p:attrNameLst>
                                      </p:cBhvr>
                                      <p:to>
                                        <p:strVal val="visible"/>
                                      </p:to>
                                    </p:set>
                                    <p:anim calcmode="lin" valueType="num">
                                      <p:cBhvr>
                                        <p:cTn id="107" dur="1000" fill="hold"/>
                                        <p:tgtEl>
                                          <p:spTgt spid="45"/>
                                        </p:tgtEl>
                                        <p:attrNameLst>
                                          <p:attrName>ppt_w</p:attrName>
                                        </p:attrNameLst>
                                      </p:cBhvr>
                                      <p:tavLst>
                                        <p:tav tm="0">
                                          <p:val>
                                            <p:strVal val="#ppt_w*0.70"/>
                                          </p:val>
                                        </p:tav>
                                        <p:tav tm="100000">
                                          <p:val>
                                            <p:strVal val="#ppt_w"/>
                                          </p:val>
                                        </p:tav>
                                      </p:tavLst>
                                    </p:anim>
                                    <p:anim calcmode="lin" valueType="num">
                                      <p:cBhvr>
                                        <p:cTn id="108" dur="1000" fill="hold"/>
                                        <p:tgtEl>
                                          <p:spTgt spid="45"/>
                                        </p:tgtEl>
                                        <p:attrNameLst>
                                          <p:attrName>ppt_h</p:attrName>
                                        </p:attrNameLst>
                                      </p:cBhvr>
                                      <p:tavLst>
                                        <p:tav tm="0">
                                          <p:val>
                                            <p:strVal val="#ppt_h"/>
                                          </p:val>
                                        </p:tav>
                                        <p:tav tm="100000">
                                          <p:val>
                                            <p:strVal val="#ppt_h"/>
                                          </p:val>
                                        </p:tav>
                                      </p:tavLst>
                                    </p:anim>
                                    <p:animEffect transition="in" filter="fade">
                                      <p:cBhvr>
                                        <p:cTn id="109" dur="1000"/>
                                        <p:tgtEl>
                                          <p:spTgt spid="45"/>
                                        </p:tgtEl>
                                      </p:cBhvr>
                                    </p:animEffect>
                                  </p:childTnLst>
                                </p:cTn>
                              </p:par>
                            </p:childTnLst>
                          </p:cTn>
                        </p:par>
                      </p:childTnLst>
                    </p:cTn>
                  </p:par>
                  <p:par>
                    <p:cTn id="110" fill="hold">
                      <p:stCondLst>
                        <p:cond delay="indefinite"/>
                      </p:stCondLst>
                      <p:childTnLst>
                        <p:par>
                          <p:cTn id="111" fill="hold">
                            <p:stCondLst>
                              <p:cond delay="0"/>
                            </p:stCondLst>
                            <p:childTnLst>
                              <p:par>
                                <p:cTn id="112" presetID="55" presetClass="entr" presetSubtype="0" fill="hold" nodeType="clickEffect">
                                  <p:stCondLst>
                                    <p:cond delay="0"/>
                                  </p:stCondLst>
                                  <p:childTnLst>
                                    <p:set>
                                      <p:cBhvr>
                                        <p:cTn id="113" dur="1" fill="hold">
                                          <p:stCondLst>
                                            <p:cond delay="0"/>
                                          </p:stCondLst>
                                        </p:cTn>
                                        <p:tgtEl>
                                          <p:spTgt spid="46"/>
                                        </p:tgtEl>
                                        <p:attrNameLst>
                                          <p:attrName>style.visibility</p:attrName>
                                        </p:attrNameLst>
                                      </p:cBhvr>
                                      <p:to>
                                        <p:strVal val="visible"/>
                                      </p:to>
                                    </p:set>
                                    <p:anim calcmode="lin" valueType="num">
                                      <p:cBhvr>
                                        <p:cTn id="114" dur="1000" fill="hold"/>
                                        <p:tgtEl>
                                          <p:spTgt spid="46"/>
                                        </p:tgtEl>
                                        <p:attrNameLst>
                                          <p:attrName>ppt_w</p:attrName>
                                        </p:attrNameLst>
                                      </p:cBhvr>
                                      <p:tavLst>
                                        <p:tav tm="0">
                                          <p:val>
                                            <p:strVal val="#ppt_w*0.70"/>
                                          </p:val>
                                        </p:tav>
                                        <p:tav tm="100000">
                                          <p:val>
                                            <p:strVal val="#ppt_w"/>
                                          </p:val>
                                        </p:tav>
                                      </p:tavLst>
                                    </p:anim>
                                    <p:anim calcmode="lin" valueType="num">
                                      <p:cBhvr>
                                        <p:cTn id="115" dur="1000" fill="hold"/>
                                        <p:tgtEl>
                                          <p:spTgt spid="46"/>
                                        </p:tgtEl>
                                        <p:attrNameLst>
                                          <p:attrName>ppt_h</p:attrName>
                                        </p:attrNameLst>
                                      </p:cBhvr>
                                      <p:tavLst>
                                        <p:tav tm="0">
                                          <p:val>
                                            <p:strVal val="#ppt_h"/>
                                          </p:val>
                                        </p:tav>
                                        <p:tav tm="100000">
                                          <p:val>
                                            <p:strVal val="#ppt_h"/>
                                          </p:val>
                                        </p:tav>
                                      </p:tavLst>
                                    </p:anim>
                                    <p:animEffect transition="in" filter="fade">
                                      <p:cBhvr>
                                        <p:cTn id="116"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animBg="1"/>
      <p:bldP spid="4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025" name="Picture 2" descr="FB_05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78178717"/>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5681" name="Picture 2"/>
          <p:cNvPicPr>
            <a:picLocks noChangeAspect="1" noChangeArrowheads="1"/>
          </p:cNvPicPr>
          <p:nvPr/>
        </p:nvPicPr>
        <p:blipFill>
          <a:blip r:embed="rId3" cstate="screen">
            <a:clrChange>
              <a:clrFrom>
                <a:srgbClr val="FFFFFF"/>
              </a:clrFrom>
              <a:clrTo>
                <a:srgbClr val="FFFFFF">
                  <a:alpha val="0"/>
                </a:srgbClr>
              </a:clrTo>
            </a:clrChange>
            <a:lum contrast="100000"/>
            <a:extLst>
              <a:ext uri="{28A0092B-C50C-407E-A947-70E740481C1C}">
                <a14:useLocalDpi xmlns:a14="http://schemas.microsoft.com/office/drawing/2010/main"/>
              </a:ext>
            </a:extLst>
          </a:blip>
          <a:srcRect/>
          <a:stretch>
            <a:fillRect/>
          </a:stretch>
        </p:blipFill>
        <p:spPr bwMode="auto">
          <a:xfrm>
            <a:off x="0" y="517526"/>
            <a:ext cx="9144000" cy="6035675"/>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455682" name="Text Box 3"/>
          <p:cNvSpPr txBox="1">
            <a:spLocks noChangeArrowheads="1"/>
          </p:cNvSpPr>
          <p:nvPr/>
        </p:nvSpPr>
        <p:spPr bwMode="auto">
          <a:xfrm>
            <a:off x="8502651" y="5"/>
            <a:ext cx="698113" cy="461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CC"/>
                </a:solidFill>
                <a:effectLst/>
                <a:uLnTx/>
                <a:uFillTx/>
                <a:latin typeface="Arial" charset="0"/>
                <a:ea typeface="ＭＳ Ｐゴシック" charset="0"/>
                <a:cs typeface="Arial" charset="0"/>
              </a:rPr>
              <a:t>105</a:t>
            </a:r>
          </a:p>
        </p:txBody>
      </p:sp>
      <p:pic>
        <p:nvPicPr>
          <p:cNvPr id="455683" name="Picture 4" descr="j019563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29407" y="5030788"/>
            <a:ext cx="1355725" cy="182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5684" name="Rectangle 5"/>
          <p:cNvSpPr>
            <a:spLocks noGrp="1" noChangeArrowheads="1"/>
          </p:cNvSpPr>
          <p:nvPr>
            <p:ph type="title" idx="4294967295"/>
          </p:nvPr>
        </p:nvSpPr>
        <p:spPr>
          <a:xfrm>
            <a:off x="1" y="381000"/>
            <a:ext cx="7391400" cy="609600"/>
          </a:xfrm>
          <a:solidFill>
            <a:srgbClr val="000000"/>
          </a:solidFill>
        </p:spPr>
        <p:txBody>
          <a:bodyPr/>
          <a:lstStyle/>
          <a:p>
            <a:pPr algn="l" eaLnBrk="1" hangingPunct="1"/>
            <a:r>
              <a:rPr lang="en-US">
                <a:latin typeface="Arial" charset="0"/>
              </a:rPr>
              <a:t>Resurrection Appearances</a:t>
            </a:r>
          </a:p>
        </p:txBody>
      </p:sp>
      <p:pic>
        <p:nvPicPr>
          <p:cNvPr id="455685" name="Picture 6" descr="j0281888"/>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858000" y="-76200"/>
            <a:ext cx="1295400" cy="1131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A046811D-7824-2147-BB35-1745AB337EC2}"/>
              </a:ext>
            </a:extLst>
          </p:cNvPr>
          <p:cNvSpPr txBox="1">
            <a:spLocks noChangeArrowheads="1"/>
          </p:cNvSpPr>
          <p:nvPr/>
        </p:nvSpPr>
        <p:spPr bwMode="auto">
          <a:xfrm>
            <a:off x="827584" y="2780928"/>
            <a:ext cx="7704856" cy="1264278"/>
          </a:xfrm>
          <a:prstGeom prst="rect">
            <a:avLst/>
          </a:prstGeom>
          <a:solidFill>
            <a:schemeClr val="tx1"/>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No one killed Christ because he </a:t>
            </a:r>
            <a:r>
              <a:rPr kumimoji="0" lang="en-SG" sz="2800" b="1" i="0" u="none" strike="noStrike" kern="0" cap="none" spc="0" normalizeH="0" baseline="0" noProof="0" dirty="0">
                <a:ln>
                  <a:noFill/>
                </a:ln>
                <a:solidFill>
                  <a:srgbClr val="FFFF00"/>
                </a:solidFill>
                <a:effectLst/>
                <a:uLnTx/>
                <a:uFillTx/>
                <a:latin typeface="Helvetica"/>
                <a:ea typeface="Osaka"/>
                <a:cs typeface="Osaka"/>
              </a:rPr>
              <a:t>willingly</a:t>
            </a:r>
            <a:r>
              <a:rPr kumimoji="0" lang="en-SG" sz="2800" b="1" i="0" u="none" strike="noStrike" kern="0" cap="none" spc="0" normalizeH="0" baseline="0" noProof="0" dirty="0">
                <a:ln>
                  <a:noFill/>
                </a:ln>
                <a:solidFill>
                  <a:srgbClr val="FFFFFF"/>
                </a:solidFill>
                <a:effectLst/>
                <a:uLnTx/>
                <a:uFillTx/>
                <a:latin typeface="Helvetica"/>
                <a:ea typeface="Osaka"/>
                <a:cs typeface="Osaka"/>
              </a:rPr>
              <a:t> offered his life for us all (Luke 22–23).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pic>
        <p:nvPicPr>
          <p:cNvPr id="7" name="Picture 6">
            <a:extLst>
              <a:ext uri="{FF2B5EF4-FFF2-40B4-BE49-F238E27FC236}">
                <a16:creationId xmlns:a16="http://schemas.microsoft.com/office/drawing/2014/main" id="{086BF609-DDC6-2147-9DEA-23BA289BD7DE}"/>
              </a:ext>
            </a:extLst>
          </p:cNvPr>
          <p:cNvPicPr>
            <a:picLocks noChangeAspect="1"/>
          </p:cNvPicPr>
          <p:nvPr/>
        </p:nvPicPr>
        <p:blipFill>
          <a:blip r:embed="rId4"/>
          <a:stretch>
            <a:fillRect/>
          </a:stretch>
        </p:blipFill>
        <p:spPr>
          <a:xfrm>
            <a:off x="3220001" y="-99392"/>
            <a:ext cx="2216095" cy="2216095"/>
          </a:xfrm>
          <a:prstGeom prst="rect">
            <a:avLst/>
          </a:prstGeom>
        </p:spPr>
      </p:pic>
      <p:sp>
        <p:nvSpPr>
          <p:cNvPr id="133122" name="Rectangle 2"/>
          <p:cNvSpPr>
            <a:spLocks noGrp="1" noChangeArrowheads="1"/>
          </p:cNvSpPr>
          <p:nvPr>
            <p:ph type="ctrTitle"/>
          </p:nvPr>
        </p:nvSpPr>
        <p:spPr>
          <a:xfrm>
            <a:off x="28203" y="-29303"/>
            <a:ext cx="3175645" cy="1677268"/>
          </a:xfrm>
          <a:effectLst/>
        </p:spPr>
        <p:txBody>
          <a:bodyPr anchor="t"/>
          <a:lstStyle/>
          <a:p>
            <a:pPr eaLnBrk="1" hangingPunct="1">
              <a:defRPr/>
            </a:pPr>
            <a:r>
              <a:rPr lang="en-SG" sz="3600" b="1" dirty="0">
                <a:solidFill>
                  <a:srgbClr val="000000"/>
                </a:solidFill>
                <a:effectLst/>
              </a:rPr>
              <a:t>How to be </a:t>
            </a:r>
            <a:r>
              <a:rPr lang="en-SG" sz="3600" b="1" dirty="0">
                <a:solidFill>
                  <a:srgbClr val="FF0000"/>
                </a:solidFill>
                <a:effectLst/>
              </a:rPr>
              <a:t>confirmed…</a:t>
            </a:r>
            <a:endParaRPr kumimoji="0" lang="en-US" sz="3600" b="1" dirty="0">
              <a:solidFill>
                <a:srgbClr val="000000"/>
              </a:solidFill>
              <a:effectLst/>
            </a:endParaRPr>
          </a:p>
        </p:txBody>
      </p:sp>
      <p:sp>
        <p:nvSpPr>
          <p:cNvPr id="8" name="Rectangle 3">
            <a:extLst>
              <a:ext uri="{FF2B5EF4-FFF2-40B4-BE49-F238E27FC236}">
                <a16:creationId xmlns:a16="http://schemas.microsoft.com/office/drawing/2014/main" id="{2386AC36-F846-694A-9751-0B179F1B533B}"/>
              </a:ext>
            </a:extLst>
          </p:cNvPr>
          <p:cNvSpPr txBox="1">
            <a:spLocks noChangeArrowheads="1"/>
          </p:cNvSpPr>
          <p:nvPr/>
        </p:nvSpPr>
        <p:spPr bwMode="auto">
          <a:xfrm>
            <a:off x="212685" y="5157192"/>
            <a:ext cx="8751803" cy="1264278"/>
          </a:xfrm>
          <a:prstGeom prst="rect">
            <a:avLst/>
          </a:prstGeom>
          <a:solidFill>
            <a:srgbClr val="00206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God sent Jesus to be both Jewish and the </a:t>
            </a:r>
            <a:r>
              <a:rPr kumimoji="0" lang="en-SG" sz="2800" b="1" i="0" u="none" strike="noStrike" kern="0" cap="none" spc="0" normalizeH="0" baseline="0" noProof="0" dirty="0">
                <a:ln>
                  <a:noFill/>
                </a:ln>
                <a:solidFill>
                  <a:srgbClr val="FFFF00"/>
                </a:solidFill>
                <a:effectLst/>
                <a:uLnTx/>
                <a:uFillTx/>
                <a:latin typeface="Helvetica"/>
                <a:ea typeface="Osaka"/>
                <a:cs typeface="Osaka"/>
              </a:rPr>
              <a:t>universal</a:t>
            </a:r>
            <a:r>
              <a:rPr kumimoji="0" lang="en-SG" sz="2800" b="1" i="0" u="none" strike="noStrike" kern="0" cap="none" spc="0" normalizeH="0" baseline="0" noProof="0" dirty="0">
                <a:ln>
                  <a:noFill/>
                </a:ln>
                <a:solidFill>
                  <a:srgbClr val="FFFFFF"/>
                </a:solidFill>
                <a:effectLst/>
                <a:uLnTx/>
                <a:uFillTx/>
                <a:latin typeface="Helvetica"/>
                <a:ea typeface="Osaka"/>
                <a:cs typeface="Osaka"/>
              </a:rPr>
              <a:t> Saviour (1:5–4:13).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9" name="Rectangle 3">
            <a:extLst>
              <a:ext uri="{FF2B5EF4-FFF2-40B4-BE49-F238E27FC236}">
                <a16:creationId xmlns:a16="http://schemas.microsoft.com/office/drawing/2014/main" id="{10C5D1D4-3254-9F4E-A66A-8C3287BA109E}"/>
              </a:ext>
            </a:extLst>
          </p:cNvPr>
          <p:cNvSpPr txBox="1">
            <a:spLocks noChangeArrowheads="1"/>
          </p:cNvSpPr>
          <p:nvPr/>
        </p:nvSpPr>
        <p:spPr bwMode="auto">
          <a:xfrm>
            <a:off x="539553" y="3892914"/>
            <a:ext cx="8208912" cy="1264278"/>
          </a:xfrm>
          <a:prstGeom prst="rect">
            <a:avLst/>
          </a:prstGeom>
          <a:solidFill>
            <a:srgbClr val="005722"/>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God’s plan included Jewish </a:t>
            </a:r>
            <a:r>
              <a:rPr kumimoji="0" lang="en-SG" sz="2800" b="1" i="0" u="none" strike="noStrike" kern="0" cap="none" spc="0" normalizeH="0" baseline="0" noProof="0" dirty="0">
                <a:ln>
                  <a:noFill/>
                </a:ln>
                <a:solidFill>
                  <a:srgbClr val="FFFF00"/>
                </a:solidFill>
                <a:effectLst/>
                <a:uLnTx/>
                <a:uFillTx/>
                <a:latin typeface="Helvetica"/>
                <a:ea typeface="Osaka"/>
                <a:cs typeface="Osaka"/>
              </a:rPr>
              <a:t>rejection</a:t>
            </a:r>
            <a:r>
              <a:rPr kumimoji="0" lang="en-SG" sz="2800" b="1" i="0" u="none" strike="noStrike" kern="0" cap="none" spc="0" normalizeH="0" baseline="0" noProof="0" dirty="0">
                <a:ln>
                  <a:noFill/>
                </a:ln>
                <a:solidFill>
                  <a:srgbClr val="FFFFFF"/>
                </a:solidFill>
                <a:effectLst/>
                <a:uLnTx/>
                <a:uFillTx/>
                <a:latin typeface="Helvetica"/>
                <a:ea typeface="Osaka"/>
                <a:cs typeface="Osaka"/>
              </a:rPr>
              <a:t> of Jesus to offer salvation to Gentiles (4:14–21:38).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5" name="Rectangle 3"/>
          <p:cNvSpPr txBox="1">
            <a:spLocks noChangeArrowheads="1"/>
          </p:cNvSpPr>
          <p:nvPr/>
        </p:nvSpPr>
        <p:spPr bwMode="auto">
          <a:xfrm>
            <a:off x="-108520" y="6277272"/>
            <a:ext cx="9433048" cy="680120"/>
          </a:xfrm>
          <a:prstGeom prst="rect">
            <a:avLst/>
          </a:prstGeom>
          <a:solidFill>
            <a:srgbClr val="7030A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Sources about Christ’s life are </a:t>
            </a:r>
            <a:r>
              <a:rPr kumimoji="0" lang="en-SG" sz="2800" b="1" i="0" u="none" strike="noStrike" kern="0" cap="none" spc="0" normalizeH="0" baseline="0" noProof="0" dirty="0">
                <a:ln>
                  <a:noFill/>
                </a:ln>
                <a:solidFill>
                  <a:srgbClr val="FFFF00"/>
                </a:solidFill>
                <a:effectLst/>
                <a:uLnTx/>
                <a:uFillTx/>
                <a:latin typeface="Helvetica"/>
                <a:ea typeface="Osaka"/>
                <a:cs typeface="Osaka"/>
              </a:rPr>
              <a:t>reliable</a:t>
            </a:r>
            <a:r>
              <a:rPr kumimoji="0" lang="en-SG" sz="2800" b="1" i="0" u="none" strike="noStrike" kern="0" cap="none" spc="0" normalizeH="0" baseline="0" noProof="0" dirty="0">
                <a:ln>
                  <a:noFill/>
                </a:ln>
                <a:solidFill>
                  <a:srgbClr val="FFFFFF"/>
                </a:solidFill>
                <a:effectLst/>
                <a:uLnTx/>
                <a:uFillTx/>
                <a:latin typeface="Helvetica"/>
                <a:ea typeface="Osaka"/>
                <a:cs typeface="Osaka"/>
              </a:rPr>
              <a:t> (1:1-4).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11" name="Rectangle 3">
            <a:extLst>
              <a:ext uri="{FF2B5EF4-FFF2-40B4-BE49-F238E27FC236}">
                <a16:creationId xmlns:a16="http://schemas.microsoft.com/office/drawing/2014/main" id="{CAAFA895-0197-6147-87D2-F886049620FC}"/>
              </a:ext>
            </a:extLst>
          </p:cNvPr>
          <p:cNvSpPr txBox="1">
            <a:spLocks noChangeArrowheads="1"/>
          </p:cNvSpPr>
          <p:nvPr/>
        </p:nvSpPr>
        <p:spPr bwMode="auto">
          <a:xfrm>
            <a:off x="1115616" y="1700808"/>
            <a:ext cx="7128792" cy="1083169"/>
          </a:xfrm>
          <a:prstGeom prst="rect">
            <a:avLst/>
          </a:prstGeom>
          <a:solidFill>
            <a:srgbClr val="FF0000"/>
          </a:solidFill>
          <a:ln w="9525">
            <a:no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2800" b="1" i="0" u="none" strike="noStrike" kern="0" cap="none" spc="0" normalizeH="0" baseline="0" noProof="0" dirty="0">
                <a:ln>
                  <a:noFill/>
                </a:ln>
                <a:solidFill>
                  <a:srgbClr val="FFFFFF"/>
                </a:solidFill>
                <a:effectLst/>
                <a:uLnTx/>
                <a:uFillTx/>
                <a:latin typeface="Helvetica"/>
                <a:ea typeface="Osaka"/>
                <a:cs typeface="Osaka"/>
              </a:rPr>
              <a:t>We can proclaim a </a:t>
            </a:r>
            <a:r>
              <a:rPr kumimoji="0" lang="en-SG" sz="2800" b="1" i="0" u="none" strike="noStrike" kern="0" cap="none" spc="0" normalizeH="0" baseline="0" noProof="0" dirty="0">
                <a:ln>
                  <a:noFill/>
                </a:ln>
                <a:solidFill>
                  <a:srgbClr val="FFFF00"/>
                </a:solidFill>
                <a:effectLst/>
                <a:uLnTx/>
                <a:uFillTx/>
                <a:latin typeface="Helvetica"/>
                <a:ea typeface="Osaka"/>
                <a:cs typeface="Osaka"/>
              </a:rPr>
              <a:t>risen</a:t>
            </a:r>
            <a:r>
              <a:rPr kumimoji="0" lang="en-SG" sz="2800" b="1" i="0" u="none" strike="noStrike" kern="0" cap="none" spc="0" normalizeH="0" baseline="0" noProof="0" dirty="0">
                <a:ln>
                  <a:noFill/>
                </a:ln>
                <a:solidFill>
                  <a:srgbClr val="FFFFFF"/>
                </a:solidFill>
                <a:effectLst/>
                <a:uLnTx/>
                <a:uFillTx/>
                <a:latin typeface="Helvetica"/>
                <a:ea typeface="Osaka"/>
                <a:cs typeface="Osaka"/>
              </a:rPr>
              <a:t> Saviour to the world (Luke 24). </a:t>
            </a:r>
            <a:endParaRPr kumimoji="0" lang="en-US" sz="2800" b="1" i="0" u="none" strike="noStrike" kern="0" cap="none" spc="0" normalizeH="0" baseline="0" noProof="0" dirty="0">
              <a:ln>
                <a:noFill/>
              </a:ln>
              <a:solidFill>
                <a:srgbClr val="FFFFFF"/>
              </a:solidFill>
              <a:effectLst/>
              <a:uLnTx/>
              <a:uFillTx/>
              <a:latin typeface="Helvetica"/>
              <a:ea typeface="Osaka"/>
              <a:cs typeface="Osaka"/>
            </a:endParaRPr>
          </a:p>
        </p:txBody>
      </p:sp>
      <p:sp>
        <p:nvSpPr>
          <p:cNvPr id="12" name="Rectangle 2">
            <a:extLst>
              <a:ext uri="{FF2B5EF4-FFF2-40B4-BE49-F238E27FC236}">
                <a16:creationId xmlns:a16="http://schemas.microsoft.com/office/drawing/2014/main" id="{5631AB0F-7E3E-FA4D-89E2-8343FEC3A9DB}"/>
              </a:ext>
            </a:extLst>
          </p:cNvPr>
          <p:cNvSpPr txBox="1">
            <a:spLocks noChangeArrowheads="1"/>
          </p:cNvSpPr>
          <p:nvPr/>
        </p:nvSpPr>
        <p:spPr bwMode="auto">
          <a:xfrm>
            <a:off x="5555001" y="17933"/>
            <a:ext cx="3553503" cy="16772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000000"/>
                </a:solidFill>
                <a:effectLst/>
                <a:uLnTx/>
                <a:uFillTx/>
                <a:latin typeface="Arial"/>
                <a:ea typeface="ＭＳ Ｐゴシック" pitchFamily="-108" charset="-128"/>
                <a:cs typeface="Arial"/>
              </a:rPr>
              <a:t>…in our belief in Jesus</a:t>
            </a:r>
            <a:endParaRPr kumimoji="0" lang="en-US" sz="3600" b="1" i="0" u="none" strike="noStrike" kern="0" cap="none" spc="0" normalizeH="0" baseline="0" noProof="0" dirty="0">
              <a:ln>
                <a:noFill/>
              </a:ln>
              <a:solidFill>
                <a:srgbClr val="000000"/>
              </a:solidFill>
              <a:effectLst/>
              <a:uLnTx/>
              <a:uFillTx/>
              <a:latin typeface="Arial"/>
              <a:ea typeface="ＭＳ Ｐゴシック" pitchFamily="-108" charset="-128"/>
              <a:cs typeface="Arial"/>
            </a:endParaRPr>
          </a:p>
        </p:txBody>
      </p:sp>
      <p:sp>
        <p:nvSpPr>
          <p:cNvPr id="13" name="Rectangle 3">
            <a:extLst>
              <a:ext uri="{FF2B5EF4-FFF2-40B4-BE49-F238E27FC236}">
                <a16:creationId xmlns:a16="http://schemas.microsoft.com/office/drawing/2014/main" id="{AAF6CC2E-D1C7-DD40-BF8B-9C66C2B5FBA9}"/>
              </a:ext>
            </a:extLst>
          </p:cNvPr>
          <p:cNvSpPr txBox="1">
            <a:spLocks noChangeArrowheads="1"/>
          </p:cNvSpPr>
          <p:nvPr/>
        </p:nvSpPr>
        <p:spPr bwMode="auto">
          <a:xfrm rot="20719588">
            <a:off x="262808" y="2946903"/>
            <a:ext cx="8214359" cy="2254242"/>
          </a:xfrm>
          <a:prstGeom prst="rect">
            <a:avLst/>
          </a:prstGeom>
          <a:solidFill>
            <a:schemeClr val="bg1"/>
          </a:solidFill>
          <a:ln w="41275" cmpd="tri">
            <a:solidFill>
              <a:schemeClr val="tx1"/>
            </a:solid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4400" b="1" i="0" u="none" strike="noStrike" kern="0" cap="none" spc="0" normalizeH="0" baseline="0" noProof="0" dirty="0">
                <a:ln>
                  <a:noFill/>
                </a:ln>
                <a:solidFill>
                  <a:srgbClr val="000000"/>
                </a:solidFill>
                <a:effectLst/>
                <a:uLnTx/>
                <a:uFillTx/>
                <a:latin typeface="Helvetica"/>
                <a:ea typeface="Osaka"/>
                <a:cs typeface="Osaka"/>
              </a:rPr>
              <a:t>Jesus is Jewish but also the </a:t>
            </a:r>
            <a:r>
              <a:rPr kumimoji="0" lang="en-SG" sz="4400" b="1" i="0" u="none" strike="noStrike" kern="0" cap="none" spc="0" normalizeH="0" baseline="0" noProof="0" dirty="0">
                <a:ln>
                  <a:noFill/>
                </a:ln>
                <a:solidFill>
                  <a:srgbClr val="FF0000"/>
                </a:solidFill>
                <a:effectLst/>
                <a:uLnTx/>
                <a:uFillTx/>
                <a:latin typeface="Helvetica"/>
                <a:ea typeface="Osaka"/>
                <a:cs typeface="Osaka"/>
              </a:rPr>
              <a:t>Universal</a:t>
            </a:r>
            <a:r>
              <a:rPr kumimoji="0" lang="en-SG" sz="4400" b="1" i="0" u="none" strike="noStrike" kern="0" cap="none" spc="0" normalizeH="0" baseline="0" noProof="0" dirty="0">
                <a:ln>
                  <a:noFill/>
                </a:ln>
                <a:solidFill>
                  <a:srgbClr val="000000"/>
                </a:solidFill>
                <a:effectLst/>
                <a:uLnTx/>
                <a:uFillTx/>
                <a:latin typeface="Helvetica"/>
                <a:ea typeface="Osaka"/>
                <a:cs typeface="Osaka"/>
              </a:rPr>
              <a:t> Saviour (Main Idea).</a:t>
            </a:r>
            <a:endParaRPr kumimoji="0" lang="en-US" sz="4400" b="1" i="0" u="none" strike="noStrike" kern="0" cap="none" spc="0" normalizeH="0" baseline="0" noProof="0" dirty="0">
              <a:ln>
                <a:noFill/>
              </a:ln>
              <a:solidFill>
                <a:srgbClr val="000000"/>
              </a:solidFill>
              <a:effectLst/>
              <a:uLnTx/>
              <a:uFillTx/>
              <a:latin typeface="Helvetica"/>
              <a:ea typeface="Osaka"/>
              <a:cs typeface="Osaka"/>
            </a:endParaRPr>
          </a:p>
        </p:txBody>
      </p:sp>
    </p:spTree>
    <p:extLst>
      <p:ext uri="{BB962C8B-B14F-4D97-AF65-F5344CB8AC3E}">
        <p14:creationId xmlns:p14="http://schemas.microsoft.com/office/powerpoint/2010/main" val="17096875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BAD1BE-3457-EB40-A7C8-044850931CE3}"/>
              </a:ext>
            </a:extLst>
          </p:cNvPr>
          <p:cNvPicPr>
            <a:picLocks noChangeAspect="1"/>
          </p:cNvPicPr>
          <p:nvPr/>
        </p:nvPicPr>
        <p:blipFill>
          <a:blip r:embed="rId3"/>
          <a:stretch>
            <a:fillRect/>
          </a:stretch>
        </p:blipFill>
        <p:spPr>
          <a:xfrm>
            <a:off x="0" y="91512"/>
            <a:ext cx="9144000" cy="6674976"/>
          </a:xfrm>
          <a:prstGeom prst="rect">
            <a:avLst/>
          </a:prstGeom>
        </p:spPr>
      </p:pic>
      <p:sp>
        <p:nvSpPr>
          <p:cNvPr id="900098" name="Rectangle 2"/>
          <p:cNvSpPr>
            <a:spLocks noGrp="1" noChangeArrowheads="1"/>
          </p:cNvSpPr>
          <p:nvPr>
            <p:ph type="ctrTitle"/>
          </p:nvPr>
        </p:nvSpPr>
        <p:spPr>
          <a:xfrm>
            <a:off x="0" y="980728"/>
            <a:ext cx="9143999" cy="467692"/>
          </a:xfrm>
          <a:solidFill>
            <a:schemeClr val="bg1"/>
          </a:solidFill>
          <a:effectLst/>
        </p:spPr>
        <p:txBody>
          <a:bodyPr/>
          <a:lstStyle/>
          <a:p>
            <a:pPr>
              <a:defRPr/>
            </a:pPr>
            <a:r>
              <a:rPr lang="en-US" b="1" dirty="0">
                <a:solidFill>
                  <a:schemeClr val="tx2"/>
                </a:solidFill>
                <a:effectLst>
                  <a:glow rad="127000">
                    <a:schemeClr val="bg1"/>
                  </a:glow>
                </a:effectLst>
                <a:latin typeface="Arial" charset="0"/>
                <a:ea typeface="ＭＳ Ｐゴシック" charset="0"/>
                <a:cs typeface="ＭＳ Ｐゴシック" charset="0"/>
              </a:rPr>
              <a:t>The Half Life of Facts</a:t>
            </a:r>
          </a:p>
        </p:txBody>
      </p:sp>
      <p:pic>
        <p:nvPicPr>
          <p:cNvPr id="30722" name="Picture 2" descr="Related image">
            <a:extLst>
              <a:ext uri="{FF2B5EF4-FFF2-40B4-BE49-F238E27FC236}">
                <a16:creationId xmlns:a16="http://schemas.microsoft.com/office/drawing/2014/main" id="{E90D0913-E843-6B4F-ABDC-71203CEF79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9508" y="1448420"/>
            <a:ext cx="3596988" cy="544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488973"/>
      </p:ext>
    </p:extLst>
  </p:cSld>
  <p:clrMapOvr>
    <a:masterClrMapping/>
  </p:clrMapOvr>
  <p:transition/>
</p:sld>
</file>

<file path=ppt/slides/slide3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52324" y="-27384"/>
            <a:ext cx="9232836" cy="980728"/>
          </a:xfrm>
          <a:solidFill>
            <a:schemeClr val="tx1"/>
          </a:solidFill>
          <a:ln>
            <a:noFill/>
          </a:ln>
          <a:effectLst/>
        </p:spPr>
        <p:txBody>
          <a:bodyPr vert="horz" wrap="square" lIns="91440" tIns="45720" rIns="91440" bIns="45720" numCol="1" anchor="ctr" anchorCtr="0" compatLnSpc="1">
            <a:prstTxWarp prst="textNoShape">
              <a:avLst/>
            </a:prstTxWarp>
          </a:bodyPr>
          <a:lstStyle/>
          <a:p>
            <a:r>
              <a:rPr lang="en-US" b="1" kern="1200" dirty="0">
                <a:latin typeface="Arial" charset="0"/>
                <a:ea typeface="ＭＳ Ｐゴシック" charset="-128"/>
              </a:rPr>
              <a:t>The Half Life of Facts</a:t>
            </a:r>
          </a:p>
        </p:txBody>
      </p:sp>
      <p:sp>
        <p:nvSpPr>
          <p:cNvPr id="4" name="Rectangle 2">
            <a:extLst>
              <a:ext uri="{FF2B5EF4-FFF2-40B4-BE49-F238E27FC236}">
                <a16:creationId xmlns:a16="http://schemas.microsoft.com/office/drawing/2014/main" id="{01FA3FD6-8205-6149-BB80-235C88BE1080}"/>
              </a:ext>
            </a:extLst>
          </p:cNvPr>
          <p:cNvSpPr txBox="1">
            <a:spLocks noChangeArrowheads="1"/>
          </p:cNvSpPr>
          <p:nvPr/>
        </p:nvSpPr>
        <p:spPr bwMode="auto">
          <a:xfrm>
            <a:off x="-19684" y="953344"/>
            <a:ext cx="9143999" cy="4693516"/>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rPr>
              <a:t>“In medical school, they tell you half of what you are about to learn won’t be true when you graduate — they just don’t know which half.</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SG"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rPr>
              <a:t>“In every field of knowledge, half of what is true today will one day be updated with better information, and it turns out that we actually know when that day will come for many academic pursuits."</a:t>
            </a:r>
            <a:endParaRPr kumimoji="0" lang="en-US"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endParaRPr>
          </a:p>
        </p:txBody>
      </p:sp>
      <p:sp>
        <p:nvSpPr>
          <p:cNvPr id="5" name="Rectangle 2">
            <a:extLst>
              <a:ext uri="{FF2B5EF4-FFF2-40B4-BE49-F238E27FC236}">
                <a16:creationId xmlns:a16="http://schemas.microsoft.com/office/drawing/2014/main" id="{81764977-004D-074D-9082-B3C5762B47B7}"/>
              </a:ext>
            </a:extLst>
          </p:cNvPr>
          <p:cNvSpPr txBox="1">
            <a:spLocks noChangeArrowheads="1"/>
          </p:cNvSpPr>
          <p:nvPr/>
        </p:nvSpPr>
        <p:spPr bwMode="auto">
          <a:xfrm>
            <a:off x="-13856" y="5646860"/>
            <a:ext cx="9194368" cy="1310532"/>
          </a:xfrm>
          <a:prstGeom prst="rect">
            <a:avLst/>
          </a:prstGeom>
          <a:solidFill>
            <a:schemeClr val="tx1"/>
          </a:solidFill>
          <a:ln>
            <a:noFill/>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David McRaney, “The Half-Life of Facts,” </a:t>
            </a:r>
            <a:r>
              <a:rPr kumimoji="0" lang="en-US" sz="2000" b="0" i="1"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a:t>
            </a:r>
            <a:r>
              <a:rPr kumimoji="0" lang="en-US" sz="2000" b="0" i="1"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 27 Aug 2017,  https://</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boingboing.net</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/2017/08/21/</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the-half-life-of-facts.html?utm_medium</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referral&amp;utm_source</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idealmedia&amp;utm_campaign</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boingboing.net&amp;utm_term</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=68704&amp;utm_content=2143287</a:t>
            </a:r>
            <a:endParaRPr kumimoji="0" lang="en-SG" sz="2000" b="0" i="0" u="none" strike="noStrike" kern="1200" cap="none" spc="0" normalizeH="0" baseline="0" noProof="0" dirty="0">
              <a:ln>
                <a:noFill/>
              </a:ln>
              <a:solidFill>
                <a:srgbClr val="FFFFFF"/>
              </a:solidFill>
              <a:effectLst/>
              <a:uLnTx/>
              <a:uFillTx/>
              <a:latin typeface="Arial"/>
              <a:ea typeface="ＭＳ Ｐゴシック" pitchFamily="-108" charset="-128"/>
              <a:cs typeface="Arial"/>
            </a:endParaRPr>
          </a:p>
        </p:txBody>
      </p:sp>
    </p:spTree>
    <p:extLst>
      <p:ext uri="{BB962C8B-B14F-4D97-AF65-F5344CB8AC3E}">
        <p14:creationId xmlns:p14="http://schemas.microsoft.com/office/powerpoint/2010/main" val="4083349006"/>
      </p:ext>
    </p:extLst>
  </p:cSld>
  <p:clrMapOvr>
    <a:masterClrMapping/>
  </p:clrMapOvr>
  <p:transition/>
</p:sld>
</file>

<file path=ppt/slides/slide3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52324" y="-27384"/>
            <a:ext cx="9232836" cy="980728"/>
          </a:xfrm>
          <a:solidFill>
            <a:schemeClr val="tx1"/>
          </a:solidFill>
          <a:ln>
            <a:noFill/>
          </a:ln>
          <a:effectLst/>
        </p:spPr>
        <p:txBody>
          <a:bodyPr vert="horz" wrap="square" lIns="91440" tIns="45720" rIns="91440" bIns="45720" numCol="1" anchor="ctr" anchorCtr="0" compatLnSpc="1">
            <a:prstTxWarp prst="textNoShape">
              <a:avLst/>
            </a:prstTxWarp>
          </a:bodyPr>
          <a:lstStyle/>
          <a:p>
            <a:r>
              <a:rPr lang="en-US" b="1" kern="1200" dirty="0">
                <a:latin typeface="Arial" charset="0"/>
                <a:ea typeface="ＭＳ Ｐゴシック" charset="-128"/>
              </a:rPr>
              <a:t>The Half Life of Facts</a:t>
            </a:r>
          </a:p>
        </p:txBody>
      </p:sp>
      <p:sp>
        <p:nvSpPr>
          <p:cNvPr id="4" name="Rectangle 2">
            <a:extLst>
              <a:ext uri="{FF2B5EF4-FFF2-40B4-BE49-F238E27FC236}">
                <a16:creationId xmlns:a16="http://schemas.microsoft.com/office/drawing/2014/main" id="{01FA3FD6-8205-6149-BB80-235C88BE1080}"/>
              </a:ext>
            </a:extLst>
          </p:cNvPr>
          <p:cNvSpPr txBox="1">
            <a:spLocks noChangeArrowheads="1"/>
          </p:cNvSpPr>
          <p:nvPr/>
        </p:nvSpPr>
        <p:spPr bwMode="auto">
          <a:xfrm>
            <a:off x="323529" y="953344"/>
            <a:ext cx="8424936" cy="4693516"/>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rPr>
              <a:t>“This is what author Sam </a:t>
            </a:r>
            <a:r>
              <a:rPr kumimoji="0" lang="en-SG" sz="2800" b="1" i="0" u="none" strike="noStrike" kern="0" cap="none" spc="0" normalizeH="0" baseline="0" noProof="0" dirty="0" err="1">
                <a:ln>
                  <a:noFill/>
                </a:ln>
                <a:solidFill>
                  <a:srgbClr val="000000"/>
                </a:solidFill>
                <a:effectLst>
                  <a:glow rad="127000">
                    <a:srgbClr val="FFFFFF"/>
                  </a:glow>
                </a:effectLst>
                <a:uLnTx/>
                <a:uFillTx/>
                <a:latin typeface="Arial" charset="0"/>
                <a:ea typeface="ＭＳ Ｐゴシック" charset="0"/>
                <a:cs typeface="ＭＳ Ｐゴシック" charset="0"/>
              </a:rPr>
              <a:t>Arbesman</a:t>
            </a:r>
            <a:r>
              <a:rPr kumimoji="0" lang="en-SG"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rPr>
              <a:t> calls ‘the half-life of facts.’ The premise is that for every domain, silo, discipline, and school of knowledge, the facts contained within are slowly being overturned, augmented, replaced, and refined — and in medicine, for example, the rate of that overturning is high enough that if you never really complete your education. Medical school, in other words, never ends.”</a:t>
            </a:r>
            <a:endParaRPr kumimoji="0" lang="en-US"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endParaRPr>
          </a:p>
        </p:txBody>
      </p:sp>
      <p:sp>
        <p:nvSpPr>
          <p:cNvPr id="5" name="Rectangle 2">
            <a:extLst>
              <a:ext uri="{FF2B5EF4-FFF2-40B4-BE49-F238E27FC236}">
                <a16:creationId xmlns:a16="http://schemas.microsoft.com/office/drawing/2014/main" id="{81764977-004D-074D-9082-B3C5762B47B7}"/>
              </a:ext>
            </a:extLst>
          </p:cNvPr>
          <p:cNvSpPr txBox="1">
            <a:spLocks noChangeArrowheads="1"/>
          </p:cNvSpPr>
          <p:nvPr/>
        </p:nvSpPr>
        <p:spPr bwMode="auto">
          <a:xfrm>
            <a:off x="-13856" y="5646860"/>
            <a:ext cx="9194368" cy="1310532"/>
          </a:xfrm>
          <a:prstGeom prst="rect">
            <a:avLst/>
          </a:prstGeom>
          <a:solidFill>
            <a:schemeClr val="tx1"/>
          </a:solidFill>
          <a:ln>
            <a:noFill/>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David McRaney, “The Half-Life of Facts,” </a:t>
            </a:r>
            <a:r>
              <a:rPr kumimoji="0" lang="en-US" sz="2000" b="0" i="1"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a:t>
            </a:r>
            <a:r>
              <a:rPr kumimoji="0" lang="en-US" sz="2000" b="0" i="1"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 27 Aug 2017,  https://</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boingboing.net</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/2017/08/21/</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the-half-life-of-facts.html?utm_medium</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referral&amp;utm_source</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idealmedia&amp;utm_campaign</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boingboing.net&amp;utm_term</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=68704&amp;utm_content=2143287</a:t>
            </a:r>
            <a:endParaRPr kumimoji="0" lang="en-SG" sz="2000" b="0" i="0" u="none" strike="noStrike" kern="1200" cap="none" spc="0" normalizeH="0" baseline="0" noProof="0" dirty="0">
              <a:ln>
                <a:noFill/>
              </a:ln>
              <a:solidFill>
                <a:srgbClr val="FFFFFF"/>
              </a:solidFill>
              <a:effectLst/>
              <a:uLnTx/>
              <a:uFillTx/>
              <a:latin typeface="Arial"/>
              <a:ea typeface="ＭＳ Ｐゴシック" pitchFamily="-108" charset="-128"/>
              <a:cs typeface="Arial"/>
            </a:endParaRPr>
          </a:p>
        </p:txBody>
      </p:sp>
    </p:spTree>
    <p:extLst>
      <p:ext uri="{BB962C8B-B14F-4D97-AF65-F5344CB8AC3E}">
        <p14:creationId xmlns:p14="http://schemas.microsoft.com/office/powerpoint/2010/main" val="2090429617"/>
      </p:ext>
    </p:extLst>
  </p:cSld>
  <p:clrMapOvr>
    <a:masterClrMapping/>
  </p:clrMapOvr>
  <p:transition/>
</p:sld>
</file>

<file path=ppt/slides/slide3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52324" y="-27384"/>
            <a:ext cx="9232836" cy="980728"/>
          </a:xfrm>
          <a:solidFill>
            <a:schemeClr val="tx1"/>
          </a:solidFill>
          <a:ln>
            <a:noFill/>
          </a:ln>
          <a:effectLst/>
        </p:spPr>
        <p:txBody>
          <a:bodyPr vert="horz" wrap="square" lIns="91440" tIns="45720" rIns="91440" bIns="45720" numCol="1" anchor="ctr" anchorCtr="0" compatLnSpc="1">
            <a:prstTxWarp prst="textNoShape">
              <a:avLst/>
            </a:prstTxWarp>
          </a:bodyPr>
          <a:lstStyle/>
          <a:p>
            <a:r>
              <a:rPr lang="en-US" b="1" kern="1200" dirty="0">
                <a:latin typeface="Arial" charset="0"/>
                <a:ea typeface="ＭＳ Ｐゴシック" charset="-128"/>
              </a:rPr>
              <a:t>The Half Life of Facts</a:t>
            </a:r>
          </a:p>
        </p:txBody>
      </p:sp>
      <p:sp>
        <p:nvSpPr>
          <p:cNvPr id="4" name="Rectangle 2">
            <a:extLst>
              <a:ext uri="{FF2B5EF4-FFF2-40B4-BE49-F238E27FC236}">
                <a16:creationId xmlns:a16="http://schemas.microsoft.com/office/drawing/2014/main" id="{01FA3FD6-8205-6149-BB80-235C88BE1080}"/>
              </a:ext>
            </a:extLst>
          </p:cNvPr>
          <p:cNvSpPr txBox="1">
            <a:spLocks noChangeArrowheads="1"/>
          </p:cNvSpPr>
          <p:nvPr/>
        </p:nvSpPr>
        <p:spPr bwMode="auto">
          <a:xfrm>
            <a:off x="-19684" y="953344"/>
            <a:ext cx="9143999" cy="4693516"/>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rPr>
              <a:t>“... For instance, in physics, about half of all research findings will be disconfirmed within 13 years. In psychology, it’s every seven. In other words, if you graduated with a degree in psychology seven years ago, half of the information in all your textbook is now inaccurate.”</a:t>
            </a:r>
            <a:endParaRPr kumimoji="0" lang="en-US" sz="2800" b="1" i="0" u="none" strike="noStrike" kern="0" cap="none" spc="0" normalizeH="0" baseline="0" noProof="0" dirty="0">
              <a:ln>
                <a:noFill/>
              </a:ln>
              <a:solidFill>
                <a:srgbClr val="000000"/>
              </a:solidFill>
              <a:effectLst>
                <a:glow rad="127000">
                  <a:srgbClr val="FFFFFF"/>
                </a:glow>
              </a:effectLst>
              <a:uLnTx/>
              <a:uFillTx/>
              <a:latin typeface="Arial" charset="0"/>
              <a:ea typeface="ＭＳ Ｐゴシック" charset="0"/>
              <a:cs typeface="ＭＳ Ｐゴシック" charset="0"/>
            </a:endParaRPr>
          </a:p>
        </p:txBody>
      </p:sp>
      <p:sp>
        <p:nvSpPr>
          <p:cNvPr id="5" name="Rectangle 2">
            <a:extLst>
              <a:ext uri="{FF2B5EF4-FFF2-40B4-BE49-F238E27FC236}">
                <a16:creationId xmlns:a16="http://schemas.microsoft.com/office/drawing/2014/main" id="{81764977-004D-074D-9082-B3C5762B47B7}"/>
              </a:ext>
            </a:extLst>
          </p:cNvPr>
          <p:cNvSpPr txBox="1">
            <a:spLocks noChangeArrowheads="1"/>
          </p:cNvSpPr>
          <p:nvPr/>
        </p:nvSpPr>
        <p:spPr bwMode="auto">
          <a:xfrm>
            <a:off x="-13856" y="5646860"/>
            <a:ext cx="9194368" cy="1310532"/>
          </a:xfrm>
          <a:prstGeom prst="rect">
            <a:avLst/>
          </a:prstGeom>
          <a:solidFill>
            <a:schemeClr val="tx1"/>
          </a:solidFill>
          <a:ln>
            <a:noFill/>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David McRaney, “The Half-Life of Facts,” </a:t>
            </a:r>
            <a:r>
              <a:rPr kumimoji="0" lang="en-US" sz="2000" b="0" i="1"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a:t>
            </a:r>
            <a:r>
              <a:rPr kumimoji="0" lang="en-US" sz="2000" b="0" i="1"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 27 Aug 2017,  https://</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boingboing.net</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/2017/08/21/</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the-half-life-of-facts.html?utm_medium</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referral&amp;utm_source</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idealmedia&amp;utm_campaign</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a:t>
            </a: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128"/>
                <a:cs typeface="ＭＳ Ｐゴシック" charset="-128"/>
              </a:rPr>
              <a:t>boingboing.net&amp;utm_term</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=68704&amp;utm_content=2143287</a:t>
            </a:r>
            <a:endParaRPr kumimoji="0" lang="en-SG" sz="2000" b="0" i="0" u="none" strike="noStrike" kern="1200" cap="none" spc="0" normalizeH="0" baseline="0" noProof="0" dirty="0">
              <a:ln>
                <a:noFill/>
              </a:ln>
              <a:solidFill>
                <a:srgbClr val="FFFFFF"/>
              </a:solidFill>
              <a:effectLst/>
              <a:uLnTx/>
              <a:uFillTx/>
              <a:latin typeface="Arial"/>
              <a:ea typeface="ＭＳ Ｐゴシック" pitchFamily="-108" charset="-128"/>
              <a:cs typeface="Arial"/>
            </a:endParaRPr>
          </a:p>
        </p:txBody>
      </p:sp>
    </p:spTree>
    <p:extLst>
      <p:ext uri="{BB962C8B-B14F-4D97-AF65-F5344CB8AC3E}">
        <p14:creationId xmlns:p14="http://schemas.microsoft.com/office/powerpoint/2010/main" val="1339261150"/>
      </p:ext>
    </p:extLst>
  </p:cSld>
  <p:clrMapOvr>
    <a:masterClrMapping/>
  </p:clrMapOvr>
  <p:transition/>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9784"/>
            <a:ext cx="9144000" cy="1086599"/>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The Unchanging Bible</a:t>
            </a:r>
          </a:p>
        </p:txBody>
      </p:sp>
      <p:pic>
        <p:nvPicPr>
          <p:cNvPr id="29698" name="Picture 2" descr="http://www.plainbibleteaching.com/wp-content/uploads/2007/11/bible-text.jpg">
            <a:extLst>
              <a:ext uri="{FF2B5EF4-FFF2-40B4-BE49-F238E27FC236}">
                <a16:creationId xmlns:a16="http://schemas.microsoft.com/office/drawing/2014/main" id="{61EEC259-1FE3-3F46-8B81-47F736825E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18627"/>
            <a:ext cx="9147352" cy="57149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46AAFD-2A73-3041-AB0D-C25F7793E8B2}"/>
              </a:ext>
            </a:extLst>
          </p:cNvPr>
          <p:cNvSpPr txBox="1">
            <a:spLocks noChangeArrowheads="1"/>
          </p:cNvSpPr>
          <p:nvPr/>
        </p:nvSpPr>
        <p:spPr bwMode="auto">
          <a:xfrm rot="20719588">
            <a:off x="60424" y="2370246"/>
            <a:ext cx="9023151" cy="3171489"/>
          </a:xfrm>
          <a:prstGeom prst="rect">
            <a:avLst/>
          </a:prstGeom>
          <a:solidFill>
            <a:schemeClr val="bg1"/>
          </a:solidFill>
          <a:ln w="41275" cmpd="tri">
            <a:solidFill>
              <a:schemeClr val="tx1"/>
            </a:solidFill>
            <a:miter lim="800000"/>
            <a:headEnd/>
            <a:tailEnd/>
          </a:ln>
          <a:effectLst/>
        </p:spPr>
        <p:txBody>
          <a:bodyPr lIns="91408" tIns="45704" rIns="91408" bIns="45704" anchor="ctr"/>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SG" sz="4400" b="1" i="0" u="none" strike="noStrike" kern="0" cap="none" spc="0" normalizeH="0" baseline="0" noProof="0" dirty="0">
                <a:ln>
                  <a:noFill/>
                </a:ln>
                <a:solidFill>
                  <a:srgbClr val="000000"/>
                </a:solidFill>
                <a:effectLst/>
                <a:uLnTx/>
                <a:uFillTx/>
                <a:latin typeface="Helvetica"/>
                <a:ea typeface="Osaka"/>
                <a:cs typeface="Osaka"/>
              </a:rPr>
              <a:t>Jesus is the </a:t>
            </a:r>
            <a:r>
              <a:rPr kumimoji="0" lang="en-SG" sz="4400" b="1" i="0" u="none" strike="noStrike" kern="0" cap="none" spc="0" normalizeH="0" baseline="0" noProof="0" dirty="0">
                <a:ln>
                  <a:noFill/>
                </a:ln>
                <a:solidFill>
                  <a:srgbClr val="FF0000"/>
                </a:solidFill>
                <a:effectLst/>
                <a:uLnTx/>
                <a:uFillTx/>
                <a:latin typeface="Helvetica"/>
                <a:ea typeface="Osaka"/>
                <a:cs typeface="Osaka"/>
              </a:rPr>
              <a:t>Universal</a:t>
            </a:r>
            <a:r>
              <a:rPr kumimoji="0" lang="en-SG" sz="4400" b="1" i="0" u="none" strike="noStrike" kern="0" cap="none" spc="0" normalizeH="0" baseline="0" noProof="0" dirty="0">
                <a:ln>
                  <a:noFill/>
                </a:ln>
                <a:solidFill>
                  <a:srgbClr val="000000"/>
                </a:solidFill>
                <a:effectLst/>
                <a:uLnTx/>
                <a:uFillTx/>
                <a:latin typeface="Helvetica"/>
                <a:ea typeface="Osaka"/>
                <a:cs typeface="Osaka"/>
              </a:rPr>
              <a:t> Saviour—but do you need to </a:t>
            </a:r>
            <a:r>
              <a:rPr kumimoji="0" lang="en-SG" sz="4400" b="1" i="0" u="none" strike="noStrike" kern="0" cap="none" spc="0" normalizeH="0" baseline="0" noProof="0" dirty="0">
                <a:ln>
                  <a:noFill/>
                </a:ln>
                <a:solidFill>
                  <a:srgbClr val="FF0000"/>
                </a:solidFill>
                <a:effectLst/>
                <a:uLnTx/>
                <a:uFillTx/>
                <a:latin typeface="Helvetica"/>
                <a:ea typeface="Osaka"/>
                <a:cs typeface="Osaka"/>
              </a:rPr>
              <a:t>be confirmed</a:t>
            </a:r>
            <a:r>
              <a:rPr kumimoji="0" lang="en-SG" sz="4400" b="1" i="0" u="none" strike="noStrike" kern="0" cap="none" spc="0" normalizeH="0" baseline="0" noProof="0" dirty="0">
                <a:ln>
                  <a:noFill/>
                </a:ln>
                <a:solidFill>
                  <a:srgbClr val="000000"/>
                </a:solidFill>
                <a:effectLst/>
                <a:uLnTx/>
                <a:uFillTx/>
                <a:latin typeface="Helvetica"/>
                <a:ea typeface="Osaka"/>
                <a:cs typeface="Osaka"/>
              </a:rPr>
              <a:t> that he is </a:t>
            </a:r>
            <a:r>
              <a:rPr kumimoji="0" lang="en-SG" sz="4400" b="1" i="0" u="none" strike="noStrike" kern="0" cap="none" spc="0" normalizeH="0" baseline="0" noProof="0" dirty="0">
                <a:ln>
                  <a:noFill/>
                </a:ln>
                <a:solidFill>
                  <a:srgbClr val="FF0000"/>
                </a:solidFill>
                <a:effectLst/>
                <a:uLnTx/>
                <a:uFillTx/>
                <a:latin typeface="Helvetica"/>
                <a:ea typeface="Osaka"/>
                <a:cs typeface="Osaka"/>
              </a:rPr>
              <a:t>your</a:t>
            </a:r>
            <a:r>
              <a:rPr kumimoji="0" lang="en-SG" sz="4400" b="1" i="0" u="none" strike="noStrike" kern="0" cap="none" spc="0" normalizeH="0" baseline="0" noProof="0" dirty="0">
                <a:ln>
                  <a:noFill/>
                </a:ln>
                <a:solidFill>
                  <a:srgbClr val="000000"/>
                </a:solidFill>
                <a:effectLst/>
                <a:uLnTx/>
                <a:uFillTx/>
                <a:latin typeface="Helvetica"/>
                <a:ea typeface="Osaka"/>
                <a:cs typeface="Osaka"/>
              </a:rPr>
              <a:t> Saviour?</a:t>
            </a:r>
            <a:endParaRPr kumimoji="0" lang="en-US" sz="4400" b="1" i="0" u="none" strike="noStrike" kern="0" cap="none" spc="0" normalizeH="0" baseline="0" noProof="0" dirty="0">
              <a:ln>
                <a:noFill/>
              </a:ln>
              <a:solidFill>
                <a:srgbClr val="000000"/>
              </a:solidFill>
              <a:effectLst/>
              <a:uLnTx/>
              <a:uFillTx/>
              <a:latin typeface="Helvetica"/>
              <a:ea typeface="Osaka"/>
              <a:cs typeface="Osaka"/>
            </a:endParaRPr>
          </a:p>
        </p:txBody>
      </p:sp>
    </p:spTree>
    <p:extLst>
      <p:ext uri="{BB962C8B-B14F-4D97-AF65-F5344CB8AC3E}">
        <p14:creationId xmlns:p14="http://schemas.microsoft.com/office/powerpoint/2010/main" val="36493977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The Unchanging Bible</a:t>
            </a:r>
          </a:p>
        </p:txBody>
      </p:sp>
      <p:sp>
        <p:nvSpPr>
          <p:cNvPr id="3" name="Rectangle 2">
            <a:extLst>
              <a:ext uri="{FF2B5EF4-FFF2-40B4-BE49-F238E27FC236}">
                <a16:creationId xmlns:a16="http://schemas.microsoft.com/office/drawing/2014/main" id="{57C8160C-FB43-FD40-883C-8745BD220399}"/>
              </a:ext>
            </a:extLst>
          </p:cNvPr>
          <p:cNvSpPr txBox="1">
            <a:spLocks noChangeArrowheads="1"/>
          </p:cNvSpPr>
          <p:nvPr/>
        </p:nvSpPr>
        <p:spPr bwMode="auto">
          <a:xfrm>
            <a:off x="13855" y="908719"/>
            <a:ext cx="9144000" cy="5919811"/>
          </a:xfrm>
          <a:prstGeom prst="rect">
            <a:avLst/>
          </a:prstGeom>
          <a:noFill/>
          <a:ln>
            <a:noFill/>
          </a:ln>
          <a:effectLst>
            <a:outerShdw blurRad="63500" dist="35921" dir="2700000" algn="ctr" rotWithShape="0">
              <a:schemeClr val="tx2">
                <a:alpha val="74998"/>
              </a:schemeClr>
            </a:outerShdw>
          </a:effec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grass withers and the flowers fall, but the word of our God endures forever” (Isaiah 40:8).</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___________</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“For I tell you truly, until heaven and earth pass away, not a single jot, not a stroke of a pen, will disappear from the Law until everything is accomplished” (Matthew 5:18). </a:t>
            </a:r>
            <a:endParaRPr kumimoji="0" lang="en-US" sz="9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978032655"/>
      </p:ext>
    </p:extLst>
  </p:cSld>
  <p:clrMapOvr>
    <a:masterClrMapping/>
  </p:clrMapOvr>
  <p:transition/>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74800" y="0"/>
            <a:ext cx="9070975" cy="1143000"/>
          </a:xfrm>
        </p:spPr>
        <p:txBody>
          <a:bodyPr/>
          <a:lstStyle/>
          <a:p>
            <a:pPr algn="r"/>
            <a:r>
              <a:rPr lang="en-US" dirty="0">
                <a:solidFill>
                  <a:schemeClr val="tx1"/>
                </a:solidFill>
              </a:rPr>
              <a:t>Black</a:t>
            </a:r>
          </a:p>
        </p:txBody>
      </p:sp>
    </p:spTree>
    <p:extLst>
      <p:ext uri="{BB962C8B-B14F-4D97-AF65-F5344CB8AC3E}">
        <p14:creationId xmlns:p14="http://schemas.microsoft.com/office/powerpoint/2010/main" val="498964509"/>
      </p:ext>
    </p:extLst>
  </p:cSld>
  <p:clrMapOvr>
    <a:masterClrMapping/>
  </p:clrMapOvr>
  <p:transition/>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2800" b="1" dirty="0">
                <a:solidFill>
                  <a:srgbClr val="FFFFFF"/>
                </a:solidFill>
                <a:latin typeface="Arial" charset="0"/>
                <a:ea typeface="ＭＳ Ｐゴシック" charset="0"/>
              </a:rPr>
              <a:t>NT Preaching  •  BibleStudyDownloads.org</a:t>
            </a:r>
            <a:endParaRPr lang="en-US" sz="105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and script for free!</a:t>
            </a:r>
            <a:endParaRPr kumimoji="0" lang="en-US" sz="11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a:extLst>
              <a:ext uri="{28A0092B-C50C-407E-A947-70E740481C1C}">
                <a14:useLocalDpi xmlns:a14="http://schemas.microsoft.com/office/drawing/2010/main" val="0"/>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346873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49" name="Picture 2" descr="FB_06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61870696"/>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9297"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46050"/>
            <a:ext cx="9144000" cy="6635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9298" name="Text Box 3"/>
          <p:cNvSpPr txBox="1">
            <a:spLocks noChangeArrowheads="1"/>
          </p:cNvSpPr>
          <p:nvPr/>
        </p:nvSpPr>
        <p:spPr bwMode="auto">
          <a:xfrm>
            <a:off x="8502651" y="117479"/>
            <a:ext cx="698113" cy="461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b="1">
                <a:solidFill>
                  <a:schemeClr val="bg2"/>
                </a:solidFill>
                <a:cs typeface="Arial" charset="0"/>
              </a:rPr>
              <a:t>105</a:t>
            </a:r>
          </a:p>
        </p:txBody>
      </p:sp>
      <p:sp>
        <p:nvSpPr>
          <p:cNvPr id="439299" name="Rectangle 4"/>
          <p:cNvSpPr>
            <a:spLocks noGrp="1" noChangeArrowheads="1"/>
          </p:cNvSpPr>
          <p:nvPr>
            <p:ph type="title" idx="4294967295"/>
          </p:nvPr>
        </p:nvSpPr>
        <p:spPr>
          <a:xfrm>
            <a:off x="0" y="0"/>
            <a:ext cx="4876800" cy="609600"/>
          </a:xfrm>
          <a:solidFill>
            <a:srgbClr val="000000"/>
          </a:solidFill>
        </p:spPr>
        <p:txBody>
          <a:bodyPr/>
          <a:lstStyle/>
          <a:p>
            <a:pPr eaLnBrk="1" hangingPunct="1"/>
            <a:r>
              <a:rPr lang="en-US" sz="3200" b="1">
                <a:latin typeface="Arial" charset="0"/>
              </a:rPr>
              <a:t>Capernaum Synagogue</a:t>
            </a:r>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459778" name="Rectangle 2"/>
          <p:cNvSpPr>
            <a:spLocks noGrp="1" noChangeArrowheads="1"/>
          </p:cNvSpPr>
          <p:nvPr>
            <p:ph type="title" idx="4294967295"/>
          </p:nvPr>
        </p:nvSpPr>
        <p:spPr/>
        <p:txBody>
          <a:bodyPr/>
          <a:lstStyle/>
          <a:p>
            <a:pPr eaLnBrk="1" hangingPunct="1"/>
            <a:r>
              <a:rPr lang="en-US">
                <a:solidFill>
                  <a:schemeClr val="bg2"/>
                </a:solidFill>
                <a:latin typeface="Times New Roman" charset="0"/>
              </a:rPr>
              <a:t>Black</a:t>
            </a:r>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3200" b="1" dirty="0">
                <a:latin typeface="Arial" charset="0"/>
                <a:ea typeface="ＭＳ Ｐゴシック" charset="0"/>
              </a:rPr>
              <a:t>NT Survey link at </a:t>
            </a:r>
            <a:r>
              <a:rPr lang="en-US" sz="3200" b="1" dirty="0" err="1">
                <a:latin typeface="Arial" charset="0"/>
                <a:ea typeface="ＭＳ Ｐゴシック" charset="0"/>
              </a:rPr>
              <a:t>biblestudydownloads.org</a:t>
            </a:r>
            <a:endParaRPr lang="en-US" sz="1100" b="1" dirty="0">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08" tIns="45704" rIns="91408" bIns="45704"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4085" eaLnBrk="1" hangingPunct="1"/>
            <a:r>
              <a:rPr lang="en-US" sz="4000" b="1">
                <a:solidFill>
                  <a:srgbClr val="FFFFFF"/>
                </a:solidFill>
                <a:latin typeface="Arial" charset="0"/>
                <a:cs typeface="Arial" charset="0"/>
              </a:rPr>
              <a:t>Get this presentation for free!</a:t>
            </a:r>
            <a:endParaRPr lang="en-US" sz="1400" b="1">
              <a:solidFill>
                <a:srgbClr val="FFFFFF"/>
              </a:solidFill>
              <a:latin typeface="Arial" charset="0"/>
              <a:cs typeface="Arial" charset="0"/>
            </a:endParaRPr>
          </a:p>
        </p:txBody>
      </p:sp>
      <p:grpSp>
        <p:nvGrpSpPr>
          <p:cNvPr id="5" name="Group 4"/>
          <p:cNvGrpSpPr/>
          <p:nvPr/>
        </p:nvGrpSpPr>
        <p:grpSpPr>
          <a:xfrm>
            <a:off x="-19601" y="692696"/>
            <a:ext cx="9146817" cy="5530880"/>
            <a:chOff x="-19608" y="692696"/>
            <a:chExt cx="9146817" cy="5530880"/>
          </a:xfrm>
        </p:grpSpPr>
        <p:pic>
          <p:nvPicPr>
            <p:cNvPr id="6" name="Picture 5" descr="Screen Shot 2015-12-12 at 9.41.12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91" y="1197992"/>
              <a:ext cx="9144000" cy="5025584"/>
            </a:xfrm>
            <a:prstGeom prst="rect">
              <a:avLst/>
            </a:prstGeom>
          </p:spPr>
        </p:pic>
        <p:pic>
          <p:nvPicPr>
            <p:cNvPr id="7" name="Picture 6" descr="Screen Shot 2015-12-12 at 9.41.12 PM.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608" y="692696"/>
              <a:ext cx="9144000" cy="837953"/>
            </a:xfrm>
            <a:prstGeom prst="rect">
              <a:avLst/>
            </a:prstGeom>
          </p:spPr>
        </p:pic>
      </p:grpSp>
    </p:spTree>
    <p:extLst>
      <p:ext uri="{BB962C8B-B14F-4D97-AF65-F5344CB8AC3E}">
        <p14:creationId xmlns:p14="http://schemas.microsoft.com/office/powerpoint/2010/main" val="41896166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73" name="Picture 2" descr="FB_07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47053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14</a:t>
            </a:r>
          </a:p>
        </p:txBody>
      </p:sp>
    </p:spTree>
    <p:extLst>
      <p:ext uri="{BB962C8B-B14F-4D97-AF65-F5344CB8AC3E}">
        <p14:creationId xmlns:p14="http://schemas.microsoft.com/office/powerpoint/2010/main" val="3473482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097" name="Picture 2" descr="FB_08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9325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21" name="Picture 2" descr="FB_09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80281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5" name="Picture 2" descr="FB_10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05592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169" name="Picture 2" descr="FB_11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5225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3" name="Picture 2" descr="FB_12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265699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217" name="Picture 2" descr="FB_13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075107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4241" name="Picture 2" descr="FB_14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1208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265" name="Picture 2" descr="FB_15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255152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289" name="Picture 2" descr="FB_16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373671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313" name="Picture 2" descr="FB_17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396790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85582855-DBED-4F70-8F6E-4BACF43FDB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C. Instruction in a Pharisee's House</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122</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Luke 14:1-24</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Pharisees will miss the kingdom by trusting their descent from Abraham while "unworthy Jews" and Gentiles enter by faith </a:t>
            </a:r>
          </a:p>
        </p:txBody>
      </p:sp>
    </p:spTree>
    <p:extLst>
      <p:ext uri="{BB962C8B-B14F-4D97-AF65-F5344CB8AC3E}">
        <p14:creationId xmlns:p14="http://schemas.microsoft.com/office/powerpoint/2010/main" val="26631630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337" name="Picture 2" descr="FB_18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889821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61" name="Picture 2" descr="FB_19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527818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0385" name="Picture 2" descr="FB_20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960750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09" name="Picture 2" descr="FB_21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391772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433" name="Picture 2" descr="FB_22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041092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7" name="Picture 2" descr="FB_23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247423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1" name="Picture 4" descr="FB_24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055726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505" name="Picture 2" descr="FB_25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754464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29" name="Picture 2" descr="FB_26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855306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7553" name="Picture 2" descr="FB_27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19986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6586FF1D-1D2E-49D4-B548-4731A995F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D. Instruction on Discipleship</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0" y="2412268"/>
            <a:ext cx="9144000" cy="703831"/>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123</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Luke 14:25-35</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endPar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Christ seeks disciples with Him as their highest priority, given Israel's rejection—not professing discipleship and later defecting</a:t>
            </a:r>
          </a:p>
        </p:txBody>
      </p:sp>
    </p:spTree>
    <p:extLst>
      <p:ext uri="{BB962C8B-B14F-4D97-AF65-F5344CB8AC3E}">
        <p14:creationId xmlns:p14="http://schemas.microsoft.com/office/powerpoint/2010/main" val="10929196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7" name="Picture 2" descr="FB_28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929033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01" name="Picture 3" descr="FB_29_Prodigal Son_1024.jpg                                    008FF0F0Drive A                        7C2684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841201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14354994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49" name="Picture 3" descr="ZZ_Wintershall_credit_1024.jpg                                 000A8D90Drive A                        7C26844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9144000"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650" name="TextBox 2"/>
          <p:cNvSpPr txBox="1">
            <a:spLocks noChangeArrowheads="1"/>
          </p:cNvSpPr>
          <p:nvPr/>
        </p:nvSpPr>
        <p:spPr bwMode="auto">
          <a:xfrm>
            <a:off x="755651" y="3716338"/>
            <a:ext cx="7777163" cy="585787"/>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408" tIns="45704" rIns="91408" bIns="4570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charset="0"/>
                <a:ea typeface="ＭＳ Ｐゴシック" charset="0"/>
              </a:rPr>
              <a:t>FreeBibleimages would like to thank Peter Hutley and Wintershall Players for the use of their cast, costumes and facilities in creating these images.</a:t>
            </a:r>
          </a:p>
        </p:txBody>
      </p:sp>
    </p:spTree>
    <p:extLst>
      <p:ext uri="{BB962C8B-B14F-4D97-AF65-F5344CB8AC3E}">
        <p14:creationId xmlns:p14="http://schemas.microsoft.com/office/powerpoint/2010/main" val="1791754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16</a:t>
            </a:r>
          </a:p>
        </p:txBody>
      </p:sp>
    </p:spTree>
    <p:extLst>
      <p:ext uri="{BB962C8B-B14F-4D97-AF65-F5344CB8AC3E}">
        <p14:creationId xmlns:p14="http://schemas.microsoft.com/office/powerpoint/2010/main" val="13691122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B502CA31-1263-4BC5-AFD6-74D83A9806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F. Instruction on Wealth</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125</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Luke 16:1-31</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Invest in eternity as servants of God instead of temporal ventures like Pharisees who trust money as a basis for eternal security</a:t>
            </a:r>
          </a:p>
        </p:txBody>
      </p:sp>
    </p:spTree>
    <p:extLst>
      <p:ext uri="{BB962C8B-B14F-4D97-AF65-F5344CB8AC3E}">
        <p14:creationId xmlns:p14="http://schemas.microsoft.com/office/powerpoint/2010/main" val="2844135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DACA708-D577-8246-A04A-EAAE85510F24}"/>
              </a:ext>
            </a:extLst>
          </p:cNvPr>
          <p:cNvPicPr>
            <a:picLocks noChangeAspect="1"/>
          </p:cNvPicPr>
          <p:nvPr/>
        </p:nvPicPr>
        <p:blipFill rotWithShape="1">
          <a:blip r:embed="rId4"/>
          <a:srcRect l="13334" r="12500" b="3460"/>
          <a:stretch/>
        </p:blipFill>
        <p:spPr>
          <a:xfrm flipH="1">
            <a:off x="190496" y="152404"/>
            <a:ext cx="8763001" cy="6572902"/>
          </a:xfrm>
          <a:prstGeom prst="rect">
            <a:avLst/>
          </a:prstGeom>
          <a:ln w="228600" cap="sq" cmpd="thickThin">
            <a:solidFill>
              <a:srgbClr val="000000"/>
            </a:solidFill>
            <a:prstDash val="solid"/>
            <a:miter lim="800000"/>
          </a:ln>
          <a:effectLst>
            <a:innerShdw blurRad="76200">
              <a:srgbClr val="000000"/>
            </a:innerShdw>
          </a:effectLst>
        </p:spPr>
      </p:pic>
      <p:sp>
        <p:nvSpPr>
          <p:cNvPr id="2" name="TextBox 1">
            <a:extLst>
              <a:ext uri="{FF2B5EF4-FFF2-40B4-BE49-F238E27FC236}">
                <a16:creationId xmlns:a16="http://schemas.microsoft.com/office/drawing/2014/main" id="{003AC2B9-E89B-4E87-917C-E34CC3B09AA0}"/>
              </a:ext>
            </a:extLst>
          </p:cNvPr>
          <p:cNvSpPr txBox="1"/>
          <p:nvPr/>
        </p:nvSpPr>
        <p:spPr>
          <a:xfrm>
            <a:off x="1300515" y="1078633"/>
            <a:ext cx="645762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0160">
                  <a:solidFill>
                    <a:srgbClr val="C0504D">
                      <a:lumMod val="50000"/>
                    </a:srgbClr>
                  </a:solidFill>
                  <a:prstDash val="solid"/>
                </a:ln>
                <a:solidFill>
                  <a:srgbClr val="FFFFFF"/>
                </a:solidFill>
                <a:effectLst>
                  <a:outerShdw blurRad="38100" dist="22860" dir="5400000" algn="tl" rotWithShape="0">
                    <a:srgbClr val="000000">
                      <a:alpha val="30000"/>
                    </a:srgbClr>
                  </a:outerShdw>
                </a:effectLst>
                <a:uLnTx/>
                <a:uFillTx/>
                <a:latin typeface="Arial" panose="020B0604020202020204" pitchFamily="34" charset="0"/>
                <a:ea typeface="+mn-ea"/>
                <a:cs typeface="Arial" panose="020B0604020202020204" pitchFamily="34" charset="0"/>
              </a:rPr>
              <a:t>Luke 16:1-13</a:t>
            </a:r>
          </a:p>
        </p:txBody>
      </p:sp>
      <p:sp>
        <p:nvSpPr>
          <p:cNvPr id="3" name="TextBox 2">
            <a:extLst>
              <a:ext uri="{FF2B5EF4-FFF2-40B4-BE49-F238E27FC236}">
                <a16:creationId xmlns:a16="http://schemas.microsoft.com/office/drawing/2014/main" id="{AE782D3D-C953-4298-B8DE-1DBD941B2494}"/>
              </a:ext>
            </a:extLst>
          </p:cNvPr>
          <p:cNvSpPr txBox="1"/>
          <p:nvPr/>
        </p:nvSpPr>
        <p:spPr>
          <a:xfrm>
            <a:off x="0" y="368257"/>
            <a:ext cx="902472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0160">
                  <a:solidFill>
                    <a:srgbClr val="C0504D">
                      <a:lumMod val="50000"/>
                    </a:srgbClr>
                  </a:solidFill>
                  <a:prstDash val="solid"/>
                </a:ln>
                <a:solidFill>
                  <a:srgbClr val="FFFFFF"/>
                </a:solidFill>
                <a:effectLst>
                  <a:outerShdw blurRad="38100" dist="22860" dir="5400000" algn="tl" rotWithShape="0">
                    <a:srgbClr val="000000">
                      <a:alpha val="30000"/>
                    </a:srgbClr>
                  </a:outerShdw>
                </a:effectLst>
                <a:uLnTx/>
                <a:uFillTx/>
                <a:latin typeface="Arial" panose="020B0604020202020204" pitchFamily="34" charset="0"/>
                <a:ea typeface="+mn-ea"/>
                <a:cs typeface="Arial" panose="020B0604020202020204" pitchFamily="34" charset="0"/>
              </a:rPr>
              <a:t>The Shrewd Manager</a:t>
            </a:r>
          </a:p>
        </p:txBody>
      </p:sp>
      <p:pic>
        <p:nvPicPr>
          <p:cNvPr id="6" name="Picture 5">
            <a:extLst>
              <a:ext uri="{FF2B5EF4-FFF2-40B4-BE49-F238E27FC236}">
                <a16:creationId xmlns:a16="http://schemas.microsoft.com/office/drawing/2014/main" id="{93E88F08-25EC-4D1B-92DC-1086AF4348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3690" y1="19661" x2="63397" y2="27344"/>
                        <a14:foregroundMark x1="55417" y1="21875" x2="54905" y2="26823"/>
                        <a14:foregroundMark x1="54466" y1="29297" x2="53221" y2="35547"/>
                        <a14:foregroundMark x1="50586" y1="23568" x2="50805" y2="32552"/>
                        <a14:foregroundMark x1="30872" y1="29297" x2="31113" y2="32552"/>
                        <a14:foregroundMark x1="30747" y1="27604" x2="30872" y2="29297"/>
                        <a14:foregroundMark x1="64788" y1="63151" x2="64788" y2="63151"/>
                        <a14:foregroundMark x1="78477" y1="40495" x2="78184" y2="42969"/>
                        <a14:foregroundMark x1="78624" y1="48698" x2="77086" y2="58333"/>
                        <a14:foregroundMark x1="78770" y1="40495" x2="78624" y2="42969"/>
                        <a14:foregroundMark x1="63104" y1="18620" x2="64129" y2="21615"/>
                        <a14:foregroundMark x1="41362" y1="27083" x2="41874" y2="32813"/>
                        <a14:foregroundMark x1="22767" y1="29297" x2="23060" y2="35026"/>
                        <a14:foregroundMark x1="50000" y1="57422" x2="49854" y2="54688"/>
                        <a14:foregroundMark x1="74744" y1="73177" x2="78551" y2="80729"/>
                        <a14:foregroundMark x1="71889" y1="71745" x2="64348" y2="73698"/>
                        <a14:foregroundMark x1="64348" y1="73698" x2="32577" y2="71875"/>
                        <a14:foregroundMark x1="32577" y1="71875" x2="17496" y2="73698"/>
                        <a14:foregroundMark x1="62445" y1="61589" x2="34041" y2="63542"/>
                        <a14:foregroundMark x1="34187" y1="56901" x2="24890" y2="57422"/>
                        <a14:foregroundMark x1="24890" y1="57422" x2="18887" y2="64974"/>
                        <a14:foregroundMark x1="19253" y1="55729" x2="22548" y2="54557"/>
                        <a14:foregroundMark x1="19253" y1="59635" x2="18887" y2="72266"/>
                        <a14:foregroundMark x1="22035" y1="65234" x2="60542" y2="67708"/>
                        <a14:foregroundMark x1="60542" y1="67708" x2="62006" y2="69792"/>
                        <a14:foregroundMark x1="69400" y1="72266" x2="56003" y2="69141"/>
                        <a14:foregroundMark x1="48536" y1="66406" x2="42899" y2="64193"/>
                        <a14:foregroundMark x1="28038" y1="61328" x2="25842" y2="67448"/>
                        <a14:foregroundMark x1="22840" y1="61849" x2="35798" y2="63021"/>
                        <a14:foregroundMark x1="20351" y1="73958" x2="53001" y2="73177"/>
                        <a14:foregroundMark x1="41654" y1="74219" x2="18302" y2="76172"/>
                        <a14:foregroundMark x1="73792" y1="73958" x2="70791" y2="77083"/>
                        <a14:foregroundMark x1="53953" y1="22526" x2="54905" y2="21615"/>
                        <a14:foregroundMark x1="56442" y1="22135" x2="55417" y2="23047"/>
                        <a14:foregroundMark x1="56589" y1="23307" x2="55930" y2="23307"/>
                        <a14:foregroundMark x1="33382" y1="26693" x2="33382" y2="30469"/>
                        <a14:foregroundMark x1="39385" y1="29557" x2="39385" y2="29557"/>
                        <a14:backgroundMark x1="16179" y1="24870" x2="17716" y2="66797"/>
                        <a14:backgroundMark x1="84627" y1="38802" x2="86603" y2="81510"/>
                        <a14:backgroundMark x1="17939" y1="61967" x2="14275" y2="61589"/>
                        <a14:backgroundMark x1="57613" y1="26693" x2="57613" y2="24219"/>
                        <a14:backgroundMark x1="31918" y1="29297" x2="31918" y2="29297"/>
                        <a14:backgroundMark x1="66764" y1="26953" x2="66764" y2="25391"/>
                        <a14:backgroundMark x1="63250" y1="18620" x2="63250" y2="18620"/>
                        <a14:backgroundMark x1="63250" y1="18880" x2="63250" y2="18880"/>
                      </a14:backgroundRemoval>
                    </a14:imgEffect>
                    <a14:imgEffect>
                      <a14:brightnessContrast contrast="40000"/>
                    </a14:imgEffect>
                  </a14:imgLayer>
                </a14:imgProps>
              </a:ext>
            </a:extLst>
          </a:blip>
          <a:srcRect l="18334" t="12747" r="20000" b="26132"/>
          <a:stretch/>
        </p:blipFill>
        <p:spPr>
          <a:xfrm flipH="1">
            <a:off x="3810000" y="3886200"/>
            <a:ext cx="5196205" cy="2895600"/>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F873DF44-5C3D-774F-93F2-42E14231322F}"/>
              </a:ext>
            </a:extLst>
          </p:cNvPr>
          <p:cNvSpPr>
            <a:spLocks noChangeArrowheads="1"/>
          </p:cNvSpPr>
          <p:nvPr/>
        </p:nvSpPr>
        <p:spPr bwMode="auto">
          <a:xfrm>
            <a:off x="23810" y="6108879"/>
            <a:ext cx="9120189" cy="765175"/>
          </a:xfrm>
          <a:prstGeom prst="rect">
            <a:avLst/>
          </a:prstGeom>
          <a:noFill/>
          <a:ln w="9525">
            <a:noFill/>
            <a:miter lim="800000"/>
            <a:headEnd/>
            <a:tailEnd/>
          </a:ln>
          <a:effectLst>
            <a:outerShdw blurRad="63500" dist="35921" dir="2700000" algn="ctr" rotWithShape="0">
              <a:srgbClr val="000514">
                <a:alpha val="74998"/>
              </a:srgbClr>
            </a:outerShdw>
          </a:effectLst>
        </p:spPr>
        <p:txBody>
          <a:bodyPr/>
          <a:lstStyle/>
          <a:p>
            <a:pPr marL="0" marR="0" lvl="0" indent="0" algn="ctr" defTabSz="457200" rtl="0" eaLnBrk="1" fontAlgn="auto" latinLnBrk="0" hangingPunct="1">
              <a:lnSpc>
                <a:spcPct val="100000"/>
              </a:lnSpc>
              <a:spcBef>
                <a:spcPct val="20000"/>
              </a:spcBef>
              <a:spcAft>
                <a:spcPts val="0"/>
              </a:spcAft>
              <a:buClr>
                <a:srgbClr val="FFCC00"/>
              </a:buClr>
              <a:buSzPct val="70000"/>
              <a:buFont typeface="Wingdings" charset="0"/>
              <a:buNone/>
              <a:tabLst/>
              <a:defRPr/>
            </a:pP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David Martin • Amman International Church</a:t>
            </a:r>
            <a:b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b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A</a:t>
            </a: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mmanChurch</a:t>
            </a: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.org • BibleStudyDownloads.org</a:t>
            </a:r>
          </a:p>
        </p:txBody>
      </p:sp>
    </p:spTree>
    <p:custDataLst>
      <p:tags r:id="rId1"/>
    </p:custDataLst>
    <p:extLst>
      <p:ext uri="{BB962C8B-B14F-4D97-AF65-F5344CB8AC3E}">
        <p14:creationId xmlns:p14="http://schemas.microsoft.com/office/powerpoint/2010/main" val="426522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11075" b="13948"/>
          <a:stretch/>
        </p:blipFill>
        <p:spPr>
          <a:xfrm>
            <a:off x="152400" y="228601"/>
            <a:ext cx="8839200" cy="6476999"/>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p:cNvPicPr/>
          <p:nvPr/>
        </p:nvPicPr>
        <p:blipFill rotWithShape="1">
          <a:blip r:embed="rId5" cstate="print">
            <a:extLst>
              <a:ext uri="{28A0092B-C50C-407E-A947-70E740481C1C}">
                <a14:useLocalDpi xmlns:a14="http://schemas.microsoft.com/office/drawing/2010/main" val="0"/>
              </a:ext>
            </a:extLst>
          </a:blip>
          <a:srcRect l="11104" t="9649" r="12358" b="8824"/>
          <a:stretch/>
        </p:blipFill>
        <p:spPr>
          <a:xfrm>
            <a:off x="6934200" y="3657600"/>
            <a:ext cx="1905000" cy="286284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grpSp>
        <p:nvGrpSpPr>
          <p:cNvPr id="3" name="Group 2">
            <a:extLst>
              <a:ext uri="{FF2B5EF4-FFF2-40B4-BE49-F238E27FC236}">
                <a16:creationId xmlns:a16="http://schemas.microsoft.com/office/drawing/2014/main" id="{68BD9424-4DC1-42EA-9F47-DD09046D660D}"/>
              </a:ext>
            </a:extLst>
          </p:cNvPr>
          <p:cNvGrpSpPr/>
          <p:nvPr/>
        </p:nvGrpSpPr>
        <p:grpSpPr>
          <a:xfrm>
            <a:off x="482221" y="609600"/>
            <a:ext cx="2906556" cy="5715000"/>
            <a:chOff x="482221" y="609600"/>
            <a:chExt cx="2906556" cy="5715000"/>
          </a:xfrm>
        </p:grpSpPr>
        <p:pic>
          <p:nvPicPr>
            <p:cNvPr id="5"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40448" t="3981" r="24179" b="3284"/>
            <a:stretch/>
          </p:blipFill>
          <p:spPr bwMode="auto">
            <a:xfrm>
              <a:off x="482221" y="609600"/>
              <a:ext cx="2906556" cy="5715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4876354F-6B3C-4735-8ED1-1183BC8282A0}"/>
                </a:ext>
              </a:extLst>
            </p:cNvPr>
            <p:cNvSpPr/>
            <p:nvPr/>
          </p:nvSpPr>
          <p:spPr>
            <a:xfrm rot="291441">
              <a:off x="838748" y="3125013"/>
              <a:ext cx="2138841"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6" name="Picture 3"/>
          <p:cNvPicPr>
            <a:picLocks noChangeAspect="1" noChangeArrowheads="1"/>
          </p:cNvPicPr>
          <p:nvPr/>
        </p:nvPicPr>
        <p:blipFill>
          <a:blip r:embed="rId7">
            <a:extLst>
              <a:ext uri="{28A0092B-C50C-407E-A947-70E740481C1C}">
                <a14:useLocalDpi xmlns:a14="http://schemas.microsoft.com/office/drawing/2010/main" val="0"/>
              </a:ext>
            </a:extLst>
          </a:blip>
          <a:srcRect l="1442" t="3584" r="22845" b="3064"/>
          <a:stretch>
            <a:fillRect/>
          </a:stretch>
        </p:blipFill>
        <p:spPr bwMode="auto">
          <a:xfrm>
            <a:off x="1524000" y="1310481"/>
            <a:ext cx="5076825" cy="469423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6724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2000"/>
                                        <p:tgtEl>
                                          <p:spTgt spid="6"/>
                                        </p:tgtEl>
                                        <p:attrNameLst>
                                          <p:attrName>ppt_x</p:attrName>
                                        </p:attrNameLst>
                                      </p:cBhvr>
                                      <p:tavLst>
                                        <p:tav tm="0">
                                          <p:val>
                                            <p:strVal val="#ppt_x-#ppt_w*1.125000"/>
                                          </p:val>
                                        </p:tav>
                                        <p:tav tm="100000">
                                          <p:val>
                                            <p:strVal val="#ppt_x"/>
                                          </p:val>
                                        </p:tav>
                                      </p:tavLst>
                                    </p:anim>
                                    <p:animEffect transition="in" filter="wipe(right)">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gradFill flip="none" rotWithShape="1">
          <a:gsLst>
            <a:gs pos="90000">
              <a:srgbClr val="090603"/>
            </a:gs>
            <a:gs pos="69000">
              <a:srgbClr val="352311"/>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1890" t="23246" r="54990" b="35511"/>
          <a:stretch/>
        </p:blipFill>
        <p:spPr bwMode="auto">
          <a:xfrm flipH="1">
            <a:off x="2062442" y="838200"/>
            <a:ext cx="6014758" cy="6035058"/>
          </a:xfrm>
          <a:prstGeom prst="ellipse">
            <a:avLst/>
          </a:prstGeom>
          <a:ln>
            <a:noFill/>
          </a:ln>
          <a:effectLst>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4028" b="82917" l="21719" r="53672">
                        <a14:foregroundMark x1="22344" y1="17361" x2="22422" y2="18889"/>
                        <a14:backgroundMark x1="34297" y1="20278" x2="35781" y2="23472"/>
                        <a14:backgroundMark x1="37266" y1="42222" x2="37734" y2="44306"/>
                        <a14:backgroundMark x1="37031" y1="29444" x2="37891" y2="31389"/>
                        <a14:backgroundMark x1="37031" y1="36806" x2="37969" y2="37083"/>
                        <a14:backgroundMark x1="35781" y1="42222" x2="37422" y2="43889"/>
                        <a14:backgroundMark x1="35938" y1="24444" x2="36953" y2="28194"/>
                      </a14:backgroundRemoval>
                    </a14:imgEffect>
                  </a14:imgLayer>
                </a14:imgProps>
              </a:ext>
              <a:ext uri="{28A0092B-C50C-407E-A947-70E740481C1C}">
                <a14:useLocalDpi xmlns:a14="http://schemas.microsoft.com/office/drawing/2010/main" val="0"/>
              </a:ext>
            </a:extLst>
          </a:blip>
          <a:srcRect l="22353" t="14037" r="44350" b="17360"/>
          <a:stretch/>
        </p:blipFill>
        <p:spPr bwMode="auto">
          <a:xfrm>
            <a:off x="277760" y="228600"/>
            <a:ext cx="5361040" cy="6477000"/>
          </a:xfrm>
          <a:prstGeom prst="rect">
            <a:avLst/>
          </a:prstGeom>
          <a:noFill/>
          <a:effectLst>
            <a:glow rad="228600">
              <a:schemeClr val="accent1">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77760" y="228600"/>
            <a:ext cx="8637640" cy="6477000"/>
          </a:xfrm>
          <a:prstGeom prst="rect">
            <a:avLst/>
          </a:prstGeom>
          <a:noFill/>
          <a:ln w="571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2"/>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4306" b="83056" l="53281" r="76328"/>
                    </a14:imgEffect>
                  </a14:imgLayer>
                </a14:imgProps>
              </a:ext>
              <a:ext uri="{28A0092B-C50C-407E-A947-70E740481C1C}">
                <a14:useLocalDpi xmlns:a14="http://schemas.microsoft.com/office/drawing/2010/main" val="0"/>
              </a:ext>
            </a:extLst>
          </a:blip>
          <a:srcRect l="53219" t="24764" r="24153" b="17204"/>
          <a:stretch/>
        </p:blipFill>
        <p:spPr bwMode="auto">
          <a:xfrm>
            <a:off x="5181600" y="1150374"/>
            <a:ext cx="3643312" cy="5479026"/>
          </a:xfrm>
          <a:prstGeom prst="rect">
            <a:avLst/>
          </a:prstGeom>
          <a:noFill/>
          <a:effectLst>
            <a:glow rad="228600">
              <a:schemeClr val="accent1">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77760" y="5170463"/>
            <a:ext cx="85058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3000"/>
                    </a:prstClr>
                  </a:glow>
                </a:effectLst>
                <a:uLnTx/>
                <a:uFillTx/>
                <a:latin typeface="Comic Sans MS" panose="030F0702030302020204" pitchFamily="66" charset="0"/>
                <a:ea typeface="+mn-ea"/>
                <a:cs typeface="+mn-cs"/>
              </a:rPr>
              <a:t>Jesus addresses key misunderstandings:</a:t>
            </a:r>
          </a:p>
        </p:txBody>
      </p:sp>
      <p:sp>
        <p:nvSpPr>
          <p:cNvPr id="7" name="TextBox 6"/>
          <p:cNvSpPr txBox="1"/>
          <p:nvPr/>
        </p:nvSpPr>
        <p:spPr>
          <a:xfrm>
            <a:off x="609600" y="5664212"/>
            <a:ext cx="8534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3000"/>
                    </a:prstClr>
                  </a:glow>
                </a:effectLst>
                <a:uLnTx/>
                <a:uFillTx/>
                <a:latin typeface="Comic Sans MS" panose="030F0702030302020204" pitchFamily="66" charset="0"/>
                <a:ea typeface="+mn-ea"/>
                <a:cs typeface="+mn-cs"/>
                <a:sym typeface="Wingdings" panose="05000000000000000000" pitchFamily="2" charset="2"/>
              </a:rPr>
              <a:t>Luke 15: Wrong attitudes towards people</a:t>
            </a:r>
            <a:endParaRPr kumimoji="0" lang="en-US" sz="2800" b="1" i="0" u="none" strike="noStrike" kern="1200" cap="none" spc="0" normalizeH="0" baseline="0" noProof="0" dirty="0">
              <a:ln>
                <a:noFill/>
              </a:ln>
              <a:solidFill>
                <a:prstClr val="white"/>
              </a:solidFill>
              <a:effectLst>
                <a:glow rad="228600">
                  <a:prstClr val="black">
                    <a:alpha val="73000"/>
                  </a:prstClr>
                </a:glow>
              </a:effectLst>
              <a:uLnTx/>
              <a:uFillTx/>
              <a:latin typeface="Comic Sans MS" panose="030F0702030302020204" pitchFamily="66" charset="0"/>
              <a:ea typeface="+mn-ea"/>
              <a:cs typeface="+mn-cs"/>
            </a:endParaRPr>
          </a:p>
        </p:txBody>
      </p:sp>
      <p:sp>
        <p:nvSpPr>
          <p:cNvPr id="11" name="TextBox 10">
            <a:extLst>
              <a:ext uri="{FF2B5EF4-FFF2-40B4-BE49-F238E27FC236}">
                <a16:creationId xmlns:a16="http://schemas.microsoft.com/office/drawing/2014/main" id="{D85B8B26-D28A-4D74-B618-800446BE5B6D}"/>
              </a:ext>
            </a:extLst>
          </p:cNvPr>
          <p:cNvSpPr txBox="1"/>
          <p:nvPr/>
        </p:nvSpPr>
        <p:spPr>
          <a:xfrm>
            <a:off x="609600" y="6125877"/>
            <a:ext cx="823851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3000"/>
                    </a:prstClr>
                  </a:glow>
                </a:effectLst>
                <a:uLnTx/>
                <a:uFillTx/>
                <a:latin typeface="Comic Sans MS" panose="030F0702030302020204" pitchFamily="66" charset="0"/>
                <a:ea typeface="+mn-ea"/>
                <a:cs typeface="+mn-cs"/>
                <a:sym typeface="Wingdings" panose="05000000000000000000" pitchFamily="2" charset="2"/>
              </a:rPr>
              <a:t>Luke 16: Wrong attitudes towards “mammon”</a:t>
            </a:r>
            <a:endParaRPr kumimoji="0" lang="en-US" sz="2800" b="1" i="0" u="none" strike="noStrike" kern="1200" cap="none" spc="0" normalizeH="0" baseline="0" noProof="0" dirty="0">
              <a:ln>
                <a:noFill/>
              </a:ln>
              <a:solidFill>
                <a:prstClr val="white"/>
              </a:solidFill>
              <a:effectLst>
                <a:glow rad="228600">
                  <a:prstClr val="black">
                    <a:alpha val="73000"/>
                  </a:prstClr>
                </a:glow>
              </a:effectLst>
              <a:uLnTx/>
              <a:uFillTx/>
              <a:latin typeface="Comic Sans MS" panose="030F0702030302020204" pitchFamily="66" charset="0"/>
              <a:ea typeface="+mn-ea"/>
              <a:cs typeface="+mn-cs"/>
            </a:endParaRPr>
          </a:p>
        </p:txBody>
      </p:sp>
      <p:sp>
        <p:nvSpPr>
          <p:cNvPr id="12" name="TextBox 11">
            <a:extLst>
              <a:ext uri="{FF2B5EF4-FFF2-40B4-BE49-F238E27FC236}">
                <a16:creationId xmlns:a16="http://schemas.microsoft.com/office/drawing/2014/main" id="{D38D99C0-C888-4BB2-9C15-B8FB87856AD9}"/>
              </a:ext>
            </a:extLst>
          </p:cNvPr>
          <p:cNvSpPr txBox="1"/>
          <p:nvPr/>
        </p:nvSpPr>
        <p:spPr>
          <a:xfrm>
            <a:off x="2317853" y="360994"/>
            <a:ext cx="455745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C0504D">
                      <a:lumMod val="50000"/>
                    </a:srgbClr>
                  </a:solidFill>
                  <a:prstDash val="solid"/>
                </a:ln>
                <a:solidFill>
                  <a:srgbClr val="FFFFFF"/>
                </a:solidFill>
                <a:effectLst>
                  <a:outerShdw blurRad="38100" dist="22860" dir="5400000" algn="tl" rotWithShape="0">
                    <a:srgbClr val="000000">
                      <a:alpha val="30000"/>
                    </a:srgbClr>
                  </a:outerShdw>
                </a:effectLst>
                <a:uLnTx/>
                <a:uFillTx/>
                <a:latin typeface="Comic Sans MS" panose="030F0702030302020204" pitchFamily="66" charset="0"/>
                <a:ea typeface="+mn-ea"/>
                <a:cs typeface="+mn-cs"/>
              </a:rPr>
              <a:t>Luke 16:1-13</a:t>
            </a:r>
          </a:p>
        </p:txBody>
      </p:sp>
      <p:grpSp>
        <p:nvGrpSpPr>
          <p:cNvPr id="6" name="Group 5"/>
          <p:cNvGrpSpPr/>
          <p:nvPr/>
        </p:nvGrpSpPr>
        <p:grpSpPr>
          <a:xfrm>
            <a:off x="4832453" y="152400"/>
            <a:ext cx="3500158" cy="3429001"/>
            <a:chOff x="2062442" y="3276600"/>
            <a:chExt cx="3500158" cy="3429001"/>
          </a:xfrm>
        </p:grpSpPr>
        <p:sp>
          <p:nvSpPr>
            <p:cNvPr id="4" name="Explosion 1 3"/>
            <p:cNvSpPr/>
            <p:nvPr/>
          </p:nvSpPr>
          <p:spPr>
            <a:xfrm>
              <a:off x="2062442" y="3276600"/>
              <a:ext cx="3500158" cy="3429001"/>
            </a:xfrm>
            <a:prstGeom prst="irregularSeal1">
              <a:avLst/>
            </a:prstGeom>
            <a:gradFill flip="none" rotWithShape="1">
              <a:gsLst>
                <a:gs pos="48000">
                  <a:schemeClr val="bg2"/>
                </a:gs>
                <a:gs pos="100000">
                  <a:schemeClr val="bg1"/>
                </a:gs>
              </a:gsLst>
              <a:path path="circle">
                <a:fillToRect l="50000" t="50000" r="50000" b="50000"/>
              </a:path>
              <a:tileRect/>
            </a:gradFill>
            <a:scene3d>
              <a:camera prst="orthographicFront"/>
              <a:lightRig rig="threePt" dir="t"/>
            </a:scene3d>
            <a:sp3d>
              <a:bevelT w="152400" h="50800" prst="softRound"/>
            </a:sp3d>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2438400" y="4362271"/>
              <a:ext cx="27432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rPr>
                <a:t>The Issue:</a:t>
              </a:r>
              <a:br>
                <a:rPr kumimoji="0" lang="en-US" sz="24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rPr>
                <a:t>A disciple’s role as a steward</a:t>
              </a:r>
            </a:p>
          </p:txBody>
        </p:sp>
      </p:grpSp>
    </p:spTree>
    <p:custDataLst>
      <p:tags r:id="rId1"/>
    </p:custDataLst>
    <p:extLst>
      <p:ext uri="{BB962C8B-B14F-4D97-AF65-F5344CB8AC3E}">
        <p14:creationId xmlns:p14="http://schemas.microsoft.com/office/powerpoint/2010/main" val="120976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2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3000"/>
                                        <p:tgtEl>
                                          <p:spTgt spid="2050"/>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4A1DD2-589D-403B-A4CC-89F81958D824}"/>
              </a:ext>
            </a:extLst>
          </p:cNvPr>
          <p:cNvPicPr>
            <a:picLocks noChangeAspect="1"/>
          </p:cNvPicPr>
          <p:nvPr/>
        </p:nvPicPr>
        <p:blipFill rotWithShape="1">
          <a:blip r:embed="rId4"/>
          <a:srcRect l="13334" r="12500" b="3460"/>
          <a:stretch/>
        </p:blipFill>
        <p:spPr>
          <a:xfrm flipH="1">
            <a:off x="190496" y="152404"/>
            <a:ext cx="8763001" cy="6572902"/>
          </a:xfrm>
          <a:prstGeom prst="rect">
            <a:avLst/>
          </a:prstGeom>
          <a:ln w="228600" cap="sq" cmpd="thickThin">
            <a:solidFill>
              <a:srgbClr val="000000"/>
            </a:solidFill>
            <a:prstDash val="solid"/>
            <a:miter lim="800000"/>
          </a:ln>
          <a:effectLst>
            <a:innerShdw blurRad="76200">
              <a:srgbClr val="000000"/>
            </a:innerShdw>
          </a:effectLst>
        </p:spPr>
      </p:pic>
      <p:sp>
        <p:nvSpPr>
          <p:cNvPr id="5" name="Text Box 22">
            <a:extLst>
              <a:ext uri="{FF2B5EF4-FFF2-40B4-BE49-F238E27FC236}">
                <a16:creationId xmlns:a16="http://schemas.microsoft.com/office/drawing/2014/main" id="{F2730DE7-4E55-4F4A-A58A-FD9E81DDDC55}"/>
              </a:ext>
            </a:extLst>
          </p:cNvPr>
          <p:cNvSpPr txBox="1">
            <a:spLocks noChangeArrowheads="1"/>
          </p:cNvSpPr>
          <p:nvPr/>
        </p:nvSpPr>
        <p:spPr bwMode="auto">
          <a:xfrm>
            <a:off x="0" y="177225"/>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all" spc="0" normalizeH="0" baseline="0" noProof="0" dirty="0">
                <a:ln w="9000" cmpd="sng">
                  <a:noFill/>
                  <a:prstDash val="solid"/>
                </a:ln>
                <a:solidFill>
                  <a:prstClr val="white"/>
                </a:solidFill>
                <a:effectLst>
                  <a:glow rad="228600">
                    <a:prstClr val="black">
                      <a:alpha val="93876"/>
                    </a:prstClr>
                  </a:glow>
                  <a:reflection blurRad="12700" stA="28000" endPos="45000" dist="1000" dir="5400000" sy="-100000" algn="bl" rotWithShape="0"/>
                </a:effectLst>
                <a:uLnTx/>
                <a:uFillTx/>
                <a:latin typeface="Arial" panose="020B0604020202020204" pitchFamily="34" charset="0"/>
                <a:ea typeface="+mn-ea"/>
                <a:cs typeface="Arial" panose="020B0604020202020204" pitchFamily="34" charset="0"/>
              </a:rPr>
              <a:t>Parable on Stewardship</a:t>
            </a:r>
          </a:p>
        </p:txBody>
      </p:sp>
      <p:cxnSp>
        <p:nvCxnSpPr>
          <p:cNvPr id="7" name="Straight Connector 6">
            <a:extLst>
              <a:ext uri="{FF2B5EF4-FFF2-40B4-BE49-F238E27FC236}">
                <a16:creationId xmlns:a16="http://schemas.microsoft.com/office/drawing/2014/main" id="{E4C6726C-BB2D-46E1-8081-84A1D86D07A8}"/>
              </a:ext>
            </a:extLst>
          </p:cNvPr>
          <p:cNvCxnSpPr>
            <a:cxnSpLocks/>
          </p:cNvCxnSpPr>
          <p:nvPr/>
        </p:nvCxnSpPr>
        <p:spPr>
          <a:xfrm>
            <a:off x="-76200" y="-76200"/>
            <a:ext cx="9220200" cy="0"/>
          </a:xfrm>
          <a:prstGeom prst="line">
            <a:avLst/>
          </a:prstGeom>
          <a:ln w="155575">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02528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408" tIns="45704" rIns="91408" bIns="45704"/>
          <a:lstStyle/>
          <a:p>
            <a:pPr algn="ctr" eaLnBrk="1" hangingPunct="1"/>
            <a:endParaRPr lang="en-US" b="1">
              <a:solidFill>
                <a:srgbClr val="000000"/>
              </a:solidFill>
            </a:endParaRPr>
          </a:p>
        </p:txBody>
      </p:sp>
      <p:sp>
        <p:nvSpPr>
          <p:cNvPr id="265219" name="Title 2"/>
          <p:cNvSpPr>
            <a:spLocks noGrp="1"/>
          </p:cNvSpPr>
          <p:nvPr>
            <p:ph type="title" idx="4294967295"/>
          </p:nvPr>
        </p:nvSpPr>
        <p:spPr>
          <a:xfrm>
            <a:off x="0" y="1168406"/>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Luke 15</a:t>
            </a:r>
          </a:p>
        </p:txBody>
      </p:sp>
    </p:spTree>
    <p:extLst>
      <p:ext uri="{BB962C8B-B14F-4D97-AF65-F5344CB8AC3E}">
        <p14:creationId xmlns:p14="http://schemas.microsoft.com/office/powerpoint/2010/main" val="16203081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BA3044-8884-40F9-9814-1DA5AB159070}"/>
              </a:ext>
            </a:extLst>
          </p:cNvPr>
          <p:cNvPicPr>
            <a:picLocks noChangeAspect="1"/>
          </p:cNvPicPr>
          <p:nvPr/>
        </p:nvPicPr>
        <p:blipFill rotWithShape="1">
          <a:blip r:embed="rId4"/>
          <a:srcRect l="32943" t="21733" r="17942" b="13732"/>
          <a:stretch/>
        </p:blipFill>
        <p:spPr>
          <a:xfrm>
            <a:off x="76200" y="116017"/>
            <a:ext cx="9023194" cy="6665783"/>
          </a:xfrm>
          <a:prstGeom prst="rect">
            <a:avLst/>
          </a:prstGeom>
        </p:spPr>
      </p:pic>
      <p:sp>
        <p:nvSpPr>
          <p:cNvPr id="6" name="Text Box 13">
            <a:extLst>
              <a:ext uri="{FF2B5EF4-FFF2-40B4-BE49-F238E27FC236}">
                <a16:creationId xmlns:a16="http://schemas.microsoft.com/office/drawing/2014/main" id="{37C15CE9-6ABE-4300-9B2A-09F0B9164761}"/>
              </a:ext>
            </a:extLst>
          </p:cNvPr>
          <p:cNvSpPr txBox="1">
            <a:spLocks noChangeArrowheads="1"/>
          </p:cNvSpPr>
          <p:nvPr/>
        </p:nvSpPr>
        <p:spPr bwMode="auto">
          <a:xfrm>
            <a:off x="533401" y="529836"/>
            <a:ext cx="6248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t>He was very wealthy</a:t>
            </a:r>
          </a:p>
        </p:txBody>
      </p:sp>
      <p:sp>
        <p:nvSpPr>
          <p:cNvPr id="7" name="Text Box 14">
            <a:extLst>
              <a:ext uri="{FF2B5EF4-FFF2-40B4-BE49-F238E27FC236}">
                <a16:creationId xmlns:a16="http://schemas.microsoft.com/office/drawing/2014/main" id="{F3E774CF-7FBD-4616-B88F-ED45FD703AB8}"/>
              </a:ext>
            </a:extLst>
          </p:cNvPr>
          <p:cNvSpPr txBox="1">
            <a:spLocks noChangeArrowheads="1"/>
          </p:cNvSpPr>
          <p:nvPr/>
        </p:nvSpPr>
        <p:spPr bwMode="auto">
          <a:xfrm>
            <a:off x="533401" y="1053056"/>
            <a:ext cx="57002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t>He was a big land owner</a:t>
            </a:r>
          </a:p>
        </p:txBody>
      </p:sp>
      <p:sp>
        <p:nvSpPr>
          <p:cNvPr id="8" name="Text Box 15">
            <a:extLst>
              <a:ext uri="{FF2B5EF4-FFF2-40B4-BE49-F238E27FC236}">
                <a16:creationId xmlns:a16="http://schemas.microsoft.com/office/drawing/2014/main" id="{6FE294FE-1B50-482D-BB6B-C212D803ADD0}"/>
              </a:ext>
            </a:extLst>
          </p:cNvPr>
          <p:cNvSpPr txBox="1">
            <a:spLocks noChangeArrowheads="1"/>
          </p:cNvSpPr>
          <p:nvPr/>
        </p:nvSpPr>
        <p:spPr bwMode="auto">
          <a:xfrm>
            <a:off x="533400" y="1576276"/>
            <a:ext cx="679650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t>He delegated complete management</a:t>
            </a:r>
            <a:b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t>  (cf. Gen. 39:1,4-6)</a:t>
            </a:r>
          </a:p>
        </p:txBody>
      </p:sp>
      <p:sp>
        <p:nvSpPr>
          <p:cNvPr id="9" name="Text Box 16">
            <a:extLst>
              <a:ext uri="{FF2B5EF4-FFF2-40B4-BE49-F238E27FC236}">
                <a16:creationId xmlns:a16="http://schemas.microsoft.com/office/drawing/2014/main" id="{D5DAB1BD-C914-4A61-8EB5-3B883581B36D}"/>
              </a:ext>
            </a:extLst>
          </p:cNvPr>
          <p:cNvSpPr txBox="1">
            <a:spLocks noChangeArrowheads="1"/>
          </p:cNvSpPr>
          <p:nvPr/>
        </p:nvSpPr>
        <p:spPr bwMode="auto">
          <a:xfrm>
            <a:off x="533400" y="2530383"/>
            <a:ext cx="712536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t>He heard bad reports</a:t>
            </a:r>
          </a:p>
        </p:txBody>
      </p:sp>
      <p:sp>
        <p:nvSpPr>
          <p:cNvPr id="10" name="Text Box 17">
            <a:extLst>
              <a:ext uri="{FF2B5EF4-FFF2-40B4-BE49-F238E27FC236}">
                <a16:creationId xmlns:a16="http://schemas.microsoft.com/office/drawing/2014/main" id="{F6118A83-F794-4742-88FD-6C58DA4A61AA}"/>
              </a:ext>
            </a:extLst>
          </p:cNvPr>
          <p:cNvSpPr txBox="1">
            <a:spLocks noChangeArrowheads="1"/>
          </p:cNvSpPr>
          <p:nvPr/>
        </p:nvSpPr>
        <p:spPr bwMode="auto">
          <a:xfrm>
            <a:off x="533399" y="3069477"/>
            <a:ext cx="5257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t>He held the steward </a:t>
            </a:r>
            <a:b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rPr>
              <a:t>   accountable</a:t>
            </a:r>
          </a:p>
        </p:txBody>
      </p:sp>
      <p:sp>
        <p:nvSpPr>
          <p:cNvPr id="13" name="Text Box 22">
            <a:extLst>
              <a:ext uri="{FF2B5EF4-FFF2-40B4-BE49-F238E27FC236}">
                <a16:creationId xmlns:a16="http://schemas.microsoft.com/office/drawing/2014/main" id="{F52E7D64-D5EA-4B37-BF4D-7A8FD3A4363B}"/>
              </a:ext>
            </a:extLst>
          </p:cNvPr>
          <p:cNvSpPr txBox="1">
            <a:spLocks noChangeArrowheads="1"/>
          </p:cNvSpPr>
          <p:nvPr/>
        </p:nvSpPr>
        <p:spPr bwMode="auto">
          <a:xfrm>
            <a:off x="326858" y="6009937"/>
            <a:ext cx="849028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all" spc="0" normalizeH="0" baseline="0" noProof="0" dirty="0">
                <a:ln w="9000" cmpd="sng">
                  <a:solidFill>
                    <a:srgbClr val="C00000"/>
                  </a:solidFill>
                  <a:prstDash val="solid"/>
                </a:ln>
                <a:solidFill>
                  <a:prstClr val="white"/>
                </a:solidFill>
                <a:effectLst>
                  <a:glow rad="228600">
                    <a:prstClr val="black"/>
                  </a:glow>
                  <a:reflection blurRad="12700" stA="28000" endPos="45000" dist="1000" dir="5400000" sy="-100000" algn="bl" rotWithShape="0"/>
                </a:effectLst>
                <a:uLnTx/>
                <a:uFillTx/>
                <a:latin typeface="Comic Sans MS" panose="030F0702030302020204" pitchFamily="66" charset="0"/>
                <a:ea typeface="+mn-ea"/>
                <a:cs typeface="+mn-cs"/>
              </a:rPr>
              <a:t>Luke 16:2</a:t>
            </a:r>
          </a:p>
        </p:txBody>
      </p:sp>
    </p:spTree>
    <p:custDataLst>
      <p:tags r:id="rId1"/>
    </p:custDataLst>
    <p:extLst>
      <p:ext uri="{BB962C8B-B14F-4D97-AF65-F5344CB8AC3E}">
        <p14:creationId xmlns:p14="http://schemas.microsoft.com/office/powerpoint/2010/main" val="329636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6E9591-FB98-46A7-BD77-023155365CB7}"/>
              </a:ext>
            </a:extLst>
          </p:cNvPr>
          <p:cNvPicPr>
            <a:picLocks noChangeAspect="1"/>
          </p:cNvPicPr>
          <p:nvPr/>
        </p:nvPicPr>
        <p:blipFill rotWithShape="1">
          <a:blip r:embed="rId4"/>
          <a:srcRect l="32839" t="20745" r="17913" b="13337"/>
          <a:stretch/>
        </p:blipFill>
        <p:spPr>
          <a:xfrm>
            <a:off x="76200" y="0"/>
            <a:ext cx="8991600" cy="6798263"/>
          </a:xfrm>
          <a:prstGeom prst="rect">
            <a:avLst/>
          </a:prstGeom>
        </p:spPr>
      </p:pic>
      <p:sp>
        <p:nvSpPr>
          <p:cNvPr id="6" name="Text Box 18">
            <a:extLst>
              <a:ext uri="{FF2B5EF4-FFF2-40B4-BE49-F238E27FC236}">
                <a16:creationId xmlns:a16="http://schemas.microsoft.com/office/drawing/2014/main" id="{E7E88457-ACD4-4310-A3D5-0EE8135E9E04}"/>
              </a:ext>
            </a:extLst>
          </p:cNvPr>
          <p:cNvSpPr txBox="1">
            <a:spLocks noChangeArrowheads="1"/>
          </p:cNvSpPr>
          <p:nvPr/>
        </p:nvSpPr>
        <p:spPr bwMode="auto">
          <a:xfrm>
            <a:off x="3200400" y="304800"/>
            <a:ext cx="569036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t>He had full legal authority</a:t>
            </a:r>
          </a:p>
        </p:txBody>
      </p:sp>
      <p:sp>
        <p:nvSpPr>
          <p:cNvPr id="7" name="Text Box 19">
            <a:extLst>
              <a:ext uri="{FF2B5EF4-FFF2-40B4-BE49-F238E27FC236}">
                <a16:creationId xmlns:a16="http://schemas.microsoft.com/office/drawing/2014/main" id="{E18F14A8-5F52-45EC-8FF5-B1F2076A3459}"/>
              </a:ext>
            </a:extLst>
          </p:cNvPr>
          <p:cNvSpPr txBox="1">
            <a:spLocks noChangeArrowheads="1"/>
          </p:cNvSpPr>
          <p:nvPr/>
        </p:nvSpPr>
        <p:spPr bwMode="auto">
          <a:xfrm>
            <a:off x="3200400" y="828020"/>
            <a:ext cx="5791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t>He was supposed to use </a:t>
            </a:r>
            <a:b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t>   assets to benefit the master</a:t>
            </a:r>
          </a:p>
        </p:txBody>
      </p:sp>
      <p:sp>
        <p:nvSpPr>
          <p:cNvPr id="8" name="Text Box 20">
            <a:extLst>
              <a:ext uri="{FF2B5EF4-FFF2-40B4-BE49-F238E27FC236}">
                <a16:creationId xmlns:a16="http://schemas.microsoft.com/office/drawing/2014/main" id="{EA1CCB20-199B-4E86-963D-C5B24E629744}"/>
              </a:ext>
            </a:extLst>
          </p:cNvPr>
          <p:cNvSpPr txBox="1">
            <a:spLocks noChangeArrowheads="1"/>
          </p:cNvSpPr>
          <p:nvPr/>
        </p:nvSpPr>
        <p:spPr bwMode="auto">
          <a:xfrm>
            <a:off x="3200400" y="1782743"/>
            <a:ext cx="5486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t>He squandered his master’s </a:t>
            </a:r>
            <a:b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t>   resources</a:t>
            </a:r>
          </a:p>
        </p:txBody>
      </p:sp>
      <p:sp>
        <p:nvSpPr>
          <p:cNvPr id="9" name="Text Box 21">
            <a:extLst>
              <a:ext uri="{FF2B5EF4-FFF2-40B4-BE49-F238E27FC236}">
                <a16:creationId xmlns:a16="http://schemas.microsoft.com/office/drawing/2014/main" id="{0F76B9C6-FA62-4D42-A448-331E0DC5285B}"/>
              </a:ext>
            </a:extLst>
          </p:cNvPr>
          <p:cNvSpPr txBox="1">
            <a:spLocks noChangeArrowheads="1"/>
          </p:cNvSpPr>
          <p:nvPr/>
        </p:nvSpPr>
        <p:spPr bwMode="auto">
          <a:xfrm>
            <a:off x="3200400" y="2738383"/>
            <a:ext cx="47419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t>He saw the end coming</a:t>
            </a:r>
          </a:p>
        </p:txBody>
      </p:sp>
      <p:sp>
        <p:nvSpPr>
          <p:cNvPr id="10" name="Text Box 22">
            <a:extLst>
              <a:ext uri="{FF2B5EF4-FFF2-40B4-BE49-F238E27FC236}">
                <a16:creationId xmlns:a16="http://schemas.microsoft.com/office/drawing/2014/main" id="{3A43206D-E032-4F3C-A660-C7EDD5A6C436}"/>
              </a:ext>
            </a:extLst>
          </p:cNvPr>
          <p:cNvSpPr txBox="1">
            <a:spLocks noChangeArrowheads="1"/>
          </p:cNvSpPr>
          <p:nvPr/>
        </p:nvSpPr>
        <p:spPr bwMode="auto">
          <a:xfrm>
            <a:off x="3200399" y="3262219"/>
            <a:ext cx="569036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prstClr val="white"/>
                </a:solidFill>
                <a:effectLst>
                  <a:glow rad="228600">
                    <a:prstClr val="black">
                      <a:alpha val="90000"/>
                    </a:prstClr>
                  </a:glow>
                </a:effectLst>
                <a:uLnTx/>
                <a:uFillTx/>
                <a:latin typeface="Comic Sans MS" panose="030F0702030302020204" pitchFamily="66" charset="0"/>
                <a:ea typeface="+mn-ea"/>
                <a:cs typeface="+mn-cs"/>
              </a:rPr>
              <a:t>He considered his options</a:t>
            </a:r>
          </a:p>
        </p:txBody>
      </p:sp>
      <p:sp>
        <p:nvSpPr>
          <p:cNvPr id="11" name="Text Box 22">
            <a:extLst>
              <a:ext uri="{FF2B5EF4-FFF2-40B4-BE49-F238E27FC236}">
                <a16:creationId xmlns:a16="http://schemas.microsoft.com/office/drawing/2014/main" id="{0203976B-4280-4BCC-8FF9-A37DA93193B5}"/>
              </a:ext>
            </a:extLst>
          </p:cNvPr>
          <p:cNvSpPr txBox="1">
            <a:spLocks noChangeArrowheads="1"/>
          </p:cNvSpPr>
          <p:nvPr/>
        </p:nvSpPr>
        <p:spPr bwMode="auto">
          <a:xfrm>
            <a:off x="326858" y="6009937"/>
            <a:ext cx="849028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fontAlgn="base">
              <a:spcBef>
                <a:spcPct val="50000"/>
              </a:spcBef>
              <a:spcAft>
                <a:spcPct val="0"/>
              </a:spcAft>
              <a:defRPr sz="3200" b="1" cap="all">
                <a:ln w="9000" cmpd="sng">
                  <a:solidFill>
                    <a:srgbClr val="C00000"/>
                  </a:solidFill>
                  <a:prstDash val="solid"/>
                </a:ln>
                <a:solidFill>
                  <a:schemeClr val="bg1"/>
                </a:solidFill>
                <a:effectLst>
                  <a:glow rad="228600">
                    <a:schemeClr val="tx1"/>
                  </a:glow>
                  <a:reflection blurRad="12700" stA="28000" endPos="45000" dist="1000" dir="5400000" sy="-100000" algn="bl" rotWithShape="0"/>
                </a:effectLst>
                <a:latin typeface="Comic Sans MS" panose="030F0702030302020204" pitchFamily="66" charset="0"/>
              </a:defRPr>
            </a:lvl1pPr>
            <a:lvl2pPr marL="742950" indent="-285750" eaLnBrk="0" hangingPunct="0">
              <a:defRPr>
                <a:latin typeface="Arial" charset="0"/>
              </a:defRPr>
            </a:lvl2pPr>
            <a:lvl3pPr marL="1143000" indent="-228600" eaLnBrk="0" hangingPunct="0">
              <a:defRPr>
                <a:latin typeface="Arial" charset="0"/>
              </a:defRPr>
            </a:lvl3pPr>
            <a:lvl4pPr marL="1600200" indent="-228600" eaLnBrk="0" hangingPunct="0">
              <a:defRPr>
                <a:latin typeface="Arial" charset="0"/>
              </a:defRPr>
            </a:lvl4pPr>
            <a:lvl5pPr marL="2057400" indent="-228600" eaLnBrk="0" hangingPunct="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all" spc="0" normalizeH="0" baseline="0" noProof="0" dirty="0">
                <a:ln w="9000" cmpd="sng">
                  <a:solidFill>
                    <a:srgbClr val="C00000"/>
                  </a:solidFill>
                  <a:prstDash val="solid"/>
                </a:ln>
                <a:solidFill>
                  <a:prstClr val="white"/>
                </a:solidFill>
                <a:effectLst>
                  <a:glow rad="228600">
                    <a:prstClr val="black">
                      <a:alpha val="90000"/>
                    </a:prstClr>
                  </a:glow>
                  <a:reflection blurRad="12700" stA="28000" endPos="45000" dist="1000" dir="5400000" sy="-100000" algn="bl" rotWithShape="0"/>
                </a:effectLst>
                <a:uLnTx/>
                <a:uFillTx/>
                <a:latin typeface="Comic Sans MS" panose="030F0702030302020204" pitchFamily="66" charset="0"/>
                <a:ea typeface="+mn-ea"/>
                <a:cs typeface="+mn-cs"/>
              </a:rPr>
              <a:t>Luke 16:1,3-4</a:t>
            </a:r>
          </a:p>
        </p:txBody>
      </p:sp>
    </p:spTree>
    <p:custDataLst>
      <p:tags r:id="rId1"/>
    </p:custDataLst>
    <p:extLst>
      <p:ext uri="{BB962C8B-B14F-4D97-AF65-F5344CB8AC3E}">
        <p14:creationId xmlns:p14="http://schemas.microsoft.com/office/powerpoint/2010/main" val="38724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D2DADA6-010F-4ED4-933A-8094BF6C8D57}"/>
              </a:ext>
            </a:extLst>
          </p:cNvPr>
          <p:cNvPicPr>
            <a:picLocks noChangeAspect="1"/>
          </p:cNvPicPr>
          <p:nvPr/>
        </p:nvPicPr>
        <p:blipFill rotWithShape="1">
          <a:blip r:embed="rId4"/>
          <a:srcRect l="25833" t="17088" r="18333" b="7611"/>
          <a:stretch/>
        </p:blipFill>
        <p:spPr>
          <a:xfrm>
            <a:off x="152400" y="184265"/>
            <a:ext cx="8763001" cy="6527362"/>
          </a:xfrm>
          <a:prstGeom prst="rect">
            <a:avLst/>
          </a:prstGeom>
          <a:ln w="228600" cap="sq" cmpd="thickThin">
            <a:solidFill>
              <a:srgbClr val="000000"/>
            </a:solidFill>
            <a:prstDash val="solid"/>
            <a:miter lim="800000"/>
          </a:ln>
          <a:effectLst>
            <a:innerShdw blurRad="76200">
              <a:srgbClr val="000000"/>
            </a:innerShdw>
          </a:effectLst>
        </p:spPr>
      </p:pic>
      <p:sp>
        <p:nvSpPr>
          <p:cNvPr id="7" name="Text Box 22">
            <a:extLst>
              <a:ext uri="{FF2B5EF4-FFF2-40B4-BE49-F238E27FC236}">
                <a16:creationId xmlns:a16="http://schemas.microsoft.com/office/drawing/2014/main" id="{F6AEDDAE-2486-4D99-914C-A4527D4EBEE1}"/>
              </a:ext>
            </a:extLst>
          </p:cNvPr>
          <p:cNvSpPr txBox="1">
            <a:spLocks noChangeArrowheads="1"/>
          </p:cNvSpPr>
          <p:nvPr/>
        </p:nvSpPr>
        <p:spPr bwMode="auto">
          <a:xfrm>
            <a:off x="381000" y="328830"/>
            <a:ext cx="849028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all" spc="0" normalizeH="0" baseline="0" noProof="0" dirty="0">
                <a:ln w="9000" cmpd="sng">
                  <a:solidFill>
                    <a:srgbClr val="C00000"/>
                  </a:solidFill>
                  <a:prstDash val="solid"/>
                </a:ln>
                <a:solidFill>
                  <a:srgbClr val="FFFFFF"/>
                </a:solidFill>
                <a:effectLst>
                  <a:glow rad="228600">
                    <a:srgbClr val="000000">
                      <a:satMod val="175000"/>
                      <a:alpha val="95000"/>
                    </a:srgbClr>
                  </a:glow>
                  <a:reflection blurRad="12700" stA="28000" endPos="45000" dist="1000" dir="5400000" sy="-100000" algn="bl" rotWithShape="0"/>
                </a:effectLst>
                <a:uLnTx/>
                <a:uFillTx/>
                <a:latin typeface="Comic Sans MS" panose="030F0702030302020204" pitchFamily="66" charset="0"/>
                <a:ea typeface="+mn-ea"/>
                <a:cs typeface="+mn-cs"/>
              </a:rPr>
              <a:t>Luke 16:5-7</a:t>
            </a:r>
          </a:p>
        </p:txBody>
      </p:sp>
      <p:sp>
        <p:nvSpPr>
          <p:cNvPr id="13" name="Text Box 18">
            <a:extLst>
              <a:ext uri="{FF2B5EF4-FFF2-40B4-BE49-F238E27FC236}">
                <a16:creationId xmlns:a16="http://schemas.microsoft.com/office/drawing/2014/main" id="{EDE060BC-44B5-43C1-8334-9B1F184405C0}"/>
              </a:ext>
            </a:extLst>
          </p:cNvPr>
          <p:cNvSpPr txBox="1">
            <a:spLocks noChangeArrowheads="1"/>
          </p:cNvSpPr>
          <p:nvPr/>
        </p:nvSpPr>
        <p:spPr bwMode="auto">
          <a:xfrm>
            <a:off x="990600" y="5182163"/>
            <a:ext cx="7162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rPr>
              <a:t>The steward summoned </a:t>
            </a:r>
            <a:r>
              <a:rPr kumimoji="0" lang="en-US" altLang="en-US" sz="2800" b="1" i="0" u="sng"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rPr>
              <a:t>all</a:t>
            </a:r>
            <a:r>
              <a:rPr kumimoji="0" lang="en-US" altLang="en-US" sz="2800" b="1" i="0" u="none"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rPr>
              <a:t> creditors</a:t>
            </a:r>
          </a:p>
        </p:txBody>
      </p:sp>
      <p:sp>
        <p:nvSpPr>
          <p:cNvPr id="14" name="Text Box 18">
            <a:extLst>
              <a:ext uri="{FF2B5EF4-FFF2-40B4-BE49-F238E27FC236}">
                <a16:creationId xmlns:a16="http://schemas.microsoft.com/office/drawing/2014/main" id="{284292A8-C771-46C7-A1CB-AE5C5B8A280D}"/>
              </a:ext>
            </a:extLst>
          </p:cNvPr>
          <p:cNvSpPr txBox="1">
            <a:spLocks noChangeArrowheads="1"/>
          </p:cNvSpPr>
          <p:nvPr/>
        </p:nvSpPr>
        <p:spPr bwMode="auto">
          <a:xfrm>
            <a:off x="970547" y="5741478"/>
            <a:ext cx="7696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sym typeface="Wingdings"/>
              </a:rPr>
              <a:t></a:t>
            </a:r>
            <a:r>
              <a:rPr kumimoji="0" lang="en-US" altLang="en-US" sz="2800" b="1" i="0" u="none"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rPr>
              <a:t>He significantly reduced each contract</a:t>
            </a:r>
            <a:br>
              <a:rPr kumimoji="0" lang="en-US" altLang="en-US" sz="2800" b="1" i="0" u="none"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rPr>
            </a:br>
            <a:endParaRPr kumimoji="0" lang="en-US" altLang="en-US" sz="2800" b="1" i="0" u="none" strike="noStrike" kern="1200" cap="none" spc="0" normalizeH="0" baseline="0" noProof="0" dirty="0">
              <a:ln>
                <a:noFill/>
              </a:ln>
              <a:solidFill>
                <a:srgbClr val="FFFFFF"/>
              </a:solidFill>
              <a:effectLst>
                <a:glow rad="228600">
                  <a:srgbClr val="000000">
                    <a:satMod val="175000"/>
                    <a:alpha val="95000"/>
                  </a:srgbClr>
                </a:glow>
              </a:effectLst>
              <a:uLnTx/>
              <a:uFillTx/>
              <a:latin typeface="Comic Sans MS" panose="030F0702030302020204" pitchFamily="66" charset="0"/>
              <a:ea typeface="+mn-ea"/>
              <a:cs typeface="+mn-cs"/>
            </a:endParaRPr>
          </a:p>
        </p:txBody>
      </p:sp>
      <p:pic>
        <p:nvPicPr>
          <p:cNvPr id="16" name="Picture 15">
            <a:extLst>
              <a:ext uri="{FF2B5EF4-FFF2-40B4-BE49-F238E27FC236}">
                <a16:creationId xmlns:a16="http://schemas.microsoft.com/office/drawing/2014/main" id="{D4AD8FCA-2766-4D0B-BCA4-67984BABC3E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8194" b="99871" l="13107" r="78155">
                        <a14:foregroundMark x1="55016" y1="18194" x2="50647" y2="32516"/>
                        <a14:foregroundMark x1="50647" y1="32516" x2="50324" y2="32774"/>
                        <a14:foregroundMark x1="44498" y1="86323" x2="43204" y2="99871"/>
                        <a14:foregroundMark x1="16058" y1="92387" x2="16019" y2="92645"/>
                        <a14:foregroundMark x1="16155" y1="91742" x2="16058" y2="92387"/>
                        <a14:foregroundMark x1="16233" y1="91226" x2="16155" y2="91742"/>
                        <a14:foregroundMark x1="16330" y1="90581" x2="16233" y2="91226"/>
                        <a14:foregroundMark x1="16505" y1="89419" x2="16330" y2="90581"/>
                        <a14:foregroundMark x1="13107" y1="84645" x2="17961" y2="84000"/>
                        <a14:foregroundMark x1="78155" y1="56903" x2="74919" y2="65032"/>
                        <a14:foregroundMark x1="74919" y1="65032" x2="74919" y2="65032"/>
                        <a14:foregroundMark x1="30421" y1="70581" x2="26699" y2="80129"/>
                        <a14:foregroundMark x1="26699" y1="80129" x2="19417" y2="88387"/>
                        <a14:foregroundMark x1="20388" y1="93548" x2="20388" y2="93548"/>
                        <a14:foregroundMark x1="17476" y1="94452" x2="17476" y2="94452"/>
                        <a14:foregroundMark x1="19417" y1="95226" x2="19417" y2="95226"/>
                        <a14:backgroundMark x1="18932" y1="94452" x2="18932" y2="94452"/>
                        <a14:backgroundMark x1="16828" y1="92387" x2="16828" y2="92387"/>
                        <a14:backgroundMark x1="19256" y1="92645" x2="19256" y2="92645"/>
                        <a14:backgroundMark x1="16505" y1="92903" x2="16505" y2="92903"/>
                        <a14:backgroundMark x1="21521" y1="93161" x2="21521" y2="93161"/>
                        <a14:backgroundMark x1="17799" y1="90581" x2="17799" y2="90581"/>
                        <a14:backgroundMark x1="21197" y1="94065" x2="21197" y2="94065"/>
                        <a14:backgroundMark x1="17476" y1="91226" x2="17476" y2="91226"/>
                        <a14:backgroundMark x1="17152" y1="91742" x2="17152" y2="91742"/>
                      </a14:backgroundRemoval>
                    </a14:imgEffect>
                  </a14:imgLayer>
                </a14:imgProps>
              </a:ext>
              <a:ext uri="{28A0092B-C50C-407E-A947-70E740481C1C}">
                <a14:useLocalDpi xmlns:a14="http://schemas.microsoft.com/office/drawing/2010/main" val="0"/>
              </a:ext>
            </a:extLst>
          </a:blip>
          <a:srcRect l="8199" t="13322" r="15165"/>
          <a:stretch/>
        </p:blipFill>
        <p:spPr>
          <a:xfrm>
            <a:off x="-152400" y="2687204"/>
            <a:ext cx="3048000" cy="4323196"/>
          </a:xfrm>
          <a:prstGeom prst="rect">
            <a:avLst/>
          </a:prstGeom>
        </p:spPr>
      </p:pic>
    </p:spTree>
    <p:custDataLst>
      <p:tags r:id="rId1"/>
    </p:custDataLst>
    <p:extLst>
      <p:ext uri="{BB962C8B-B14F-4D97-AF65-F5344CB8AC3E}">
        <p14:creationId xmlns:p14="http://schemas.microsoft.com/office/powerpoint/2010/main" val="137214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9C3E75B-8367-4A6C-B43A-8517177158FC}"/>
              </a:ext>
            </a:extLst>
          </p:cNvPr>
          <p:cNvPicPr>
            <a:picLocks noChangeAspect="1"/>
          </p:cNvPicPr>
          <p:nvPr/>
        </p:nvPicPr>
        <p:blipFill rotWithShape="1">
          <a:blip r:embed="rId4">
            <a:extLst>
              <a:ext uri="{28A0092B-C50C-407E-A947-70E740481C1C}">
                <a14:useLocalDpi xmlns:a14="http://schemas.microsoft.com/office/drawing/2010/main" val="0"/>
              </a:ext>
            </a:extLst>
          </a:blip>
          <a:srcRect l="3957" r="4834"/>
          <a:stretch/>
        </p:blipFill>
        <p:spPr>
          <a:xfrm>
            <a:off x="132749" y="152400"/>
            <a:ext cx="8858851" cy="6519040"/>
          </a:xfrm>
          <a:prstGeom prst="rect">
            <a:avLst/>
          </a:prstGeom>
          <a:ln w="228600" cap="sq" cmpd="thickThin">
            <a:solidFill>
              <a:srgbClr val="000000"/>
            </a:solidFill>
            <a:prstDash val="solid"/>
            <a:miter lim="800000"/>
          </a:ln>
          <a:effectLst>
            <a:innerShdw blurRad="76200">
              <a:srgbClr val="000000"/>
            </a:innerShdw>
          </a:effectLst>
        </p:spPr>
      </p:pic>
      <p:sp>
        <p:nvSpPr>
          <p:cNvPr id="31752" name="Text Box 8"/>
          <p:cNvSpPr txBox="1">
            <a:spLocks noChangeArrowheads="1"/>
          </p:cNvSpPr>
          <p:nvPr/>
        </p:nvSpPr>
        <p:spPr bwMode="auto">
          <a:xfrm>
            <a:off x="2941268" y="498937"/>
            <a:ext cx="58409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glow rad="127000">
                    <a:srgbClr val="FFFFFF"/>
                  </a:glow>
                </a:effectLst>
                <a:uLnTx/>
                <a:uFillTx/>
                <a:latin typeface="Comic Sans MS" panose="030F0702030302020204" pitchFamily="66" charset="0"/>
                <a:ea typeface="+mn-ea"/>
                <a:cs typeface="+mn-cs"/>
              </a:rPr>
              <a:t>Deuteronomy 23:19</a:t>
            </a:r>
          </a:p>
        </p:txBody>
      </p:sp>
      <p:sp>
        <p:nvSpPr>
          <p:cNvPr id="31760" name="Text Box 16"/>
          <p:cNvSpPr txBox="1">
            <a:spLocks noChangeArrowheads="1"/>
          </p:cNvSpPr>
          <p:nvPr/>
        </p:nvSpPr>
        <p:spPr bwMode="auto">
          <a:xfrm>
            <a:off x="-228600" y="6106180"/>
            <a:ext cx="4800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50 measures borrowed</a:t>
            </a:r>
          </a:p>
        </p:txBody>
      </p:sp>
      <p:sp>
        <p:nvSpPr>
          <p:cNvPr id="31761" name="Text Box 17"/>
          <p:cNvSpPr txBox="1">
            <a:spLocks noChangeArrowheads="1"/>
          </p:cNvSpPr>
          <p:nvPr/>
        </p:nvSpPr>
        <p:spPr bwMode="auto">
          <a:xfrm>
            <a:off x="3697563" y="4684693"/>
            <a:ext cx="178883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+100%</a:t>
            </a:r>
            <a:b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interest</a:t>
            </a:r>
          </a:p>
        </p:txBody>
      </p:sp>
      <p:sp>
        <p:nvSpPr>
          <p:cNvPr id="31762" name="Text Box 18"/>
          <p:cNvSpPr txBox="1">
            <a:spLocks noChangeArrowheads="1"/>
          </p:cNvSpPr>
          <p:nvPr/>
        </p:nvSpPr>
        <p:spPr bwMode="auto">
          <a:xfrm>
            <a:off x="5029200" y="4684693"/>
            <a:ext cx="38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glow rad="228600">
                    <a:srgbClr val="000000">
                      <a:satMod val="175000"/>
                    </a:srgbClr>
                  </a:glow>
                </a:effectLst>
                <a:uLnTx/>
                <a:uFillTx/>
                <a:latin typeface="Arial Black" pitchFamily="34" charset="0"/>
                <a:ea typeface="+mn-ea"/>
                <a:cs typeface="+mn-cs"/>
              </a:rPr>
              <a:t>=</a:t>
            </a:r>
          </a:p>
        </p:txBody>
      </p:sp>
      <p:sp>
        <p:nvSpPr>
          <p:cNvPr id="31773" name="Text Box 29"/>
          <p:cNvSpPr txBox="1">
            <a:spLocks noChangeArrowheads="1"/>
          </p:cNvSpPr>
          <p:nvPr/>
        </p:nvSpPr>
        <p:spPr bwMode="auto">
          <a:xfrm>
            <a:off x="4953000" y="6106180"/>
            <a:ext cx="419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100 measures debt</a:t>
            </a:r>
          </a:p>
        </p:txBody>
      </p:sp>
      <p:grpSp>
        <p:nvGrpSpPr>
          <p:cNvPr id="3" name="Group 2"/>
          <p:cNvGrpSpPr/>
          <p:nvPr/>
        </p:nvGrpSpPr>
        <p:grpSpPr>
          <a:xfrm>
            <a:off x="644563" y="3885517"/>
            <a:ext cx="2784437" cy="2286683"/>
            <a:chOff x="568684" y="3693030"/>
            <a:chExt cx="2784437" cy="2286683"/>
          </a:xfrm>
        </p:grpSpPr>
        <p:pic>
          <p:nvPicPr>
            <p:cNvPr id="33"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1080060" y="3693030"/>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4"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1906657" y="3771908"/>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45"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568684" y="4365381"/>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1"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1435991" y="4648200"/>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2"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2388812" y="4556256"/>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5715000" y="2437717"/>
            <a:ext cx="2895600" cy="3734483"/>
            <a:chOff x="5638800" y="2361517"/>
            <a:chExt cx="2895600" cy="3734483"/>
          </a:xfrm>
        </p:grpSpPr>
        <p:pic>
          <p:nvPicPr>
            <p:cNvPr id="35"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6261339" y="2361517"/>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6"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7087936" y="2440395"/>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7"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5749963" y="3033868"/>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8"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6617270" y="3316687"/>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9"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7570091" y="3224743"/>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0"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6150176" y="3809317"/>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6976773" y="3888195"/>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2"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5638800" y="4481668"/>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3"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6506107" y="4764487"/>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4" name="Picture 12" descr="OilFlask-8th-7thc-BCE"/>
            <p:cNvPicPr>
              <a:picLocks noChangeAspect="1" noChangeArrowheads="1"/>
            </p:cNvPicPr>
            <p:nvPr/>
          </p:nvPicPr>
          <p:blipFill>
            <a:blip r:embed="rId5">
              <a:lum bright="6000"/>
              <a:extLst>
                <a:ext uri="{BEBA8EAE-BF5A-486C-A8C5-ECC9F3942E4B}">
                  <a14:imgProps xmlns:a14="http://schemas.microsoft.com/office/drawing/2010/main">
                    <a14:imgLayer r:embed="rId6">
                      <a14:imgEffect>
                        <a14:backgroundRemoval t="0" b="100000" l="433" r="100000">
                          <a14:foregroundMark x1="45455" y1="16038" x2="60173" y2="6604"/>
                          <a14:foregroundMark x1="82684" y1="65723" x2="88312" y2="80503"/>
                          <a14:foregroundMark x1="89177" y1="83648" x2="86147" y2="86478"/>
                          <a14:backgroundMark x1="23810" y1="34277" x2="10390" y2="60063"/>
                          <a14:backgroundMark x1="95238" y1="48742" x2="90476" y2="58491"/>
                          <a14:backgroundMark x1="77489" y1="96541" x2="99134" y2="86478"/>
                          <a14:backgroundMark x1="86147" y1="60063" x2="97835" y2="84906"/>
                        </a14:backgroundRemoval>
                      </a14:imgEffect>
                    </a14:imgLayer>
                  </a14:imgProps>
                </a:ext>
                <a:ext uri="{28A0092B-C50C-407E-A947-70E740481C1C}">
                  <a14:useLocalDpi xmlns:a14="http://schemas.microsoft.com/office/drawing/2010/main" val="0"/>
                </a:ext>
              </a:extLst>
            </a:blip>
            <a:srcRect/>
            <a:stretch>
              <a:fillRect/>
            </a:stretch>
          </p:blipFill>
          <p:spPr bwMode="auto">
            <a:xfrm>
              <a:off x="7458928" y="4672543"/>
              <a:ext cx="964309" cy="1331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45" name="Text Box 8">
            <a:extLst>
              <a:ext uri="{FF2B5EF4-FFF2-40B4-BE49-F238E27FC236}">
                <a16:creationId xmlns:a16="http://schemas.microsoft.com/office/drawing/2014/main" id="{7EE618C8-2A66-4A11-AA11-90C618EFBE45}"/>
              </a:ext>
            </a:extLst>
          </p:cNvPr>
          <p:cNvSpPr txBox="1">
            <a:spLocks noChangeArrowheads="1"/>
          </p:cNvSpPr>
          <p:nvPr/>
        </p:nvSpPr>
        <p:spPr bwMode="auto">
          <a:xfrm>
            <a:off x="2941268" y="1032337"/>
            <a:ext cx="584093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glow rad="127000">
                    <a:srgbClr val="FFFFFF"/>
                  </a:glow>
                </a:effectLst>
                <a:uLnTx/>
                <a:uFillTx/>
                <a:latin typeface="Comic Sans MS" panose="030F0702030302020204" pitchFamily="66" charset="0"/>
                <a:ea typeface="+mn-ea"/>
                <a:cs typeface="+mn-cs"/>
              </a:rPr>
              <a:t>“You shall not charge interest to your countrymen.”</a:t>
            </a:r>
          </a:p>
        </p:txBody>
      </p:sp>
      <p:grpSp>
        <p:nvGrpSpPr>
          <p:cNvPr id="14" name="Group 13">
            <a:extLst>
              <a:ext uri="{FF2B5EF4-FFF2-40B4-BE49-F238E27FC236}">
                <a16:creationId xmlns:a16="http://schemas.microsoft.com/office/drawing/2014/main" id="{5247CFC2-D836-4B96-8C4B-9124071DCB20}"/>
              </a:ext>
            </a:extLst>
          </p:cNvPr>
          <p:cNvGrpSpPr/>
          <p:nvPr/>
        </p:nvGrpSpPr>
        <p:grpSpPr>
          <a:xfrm>
            <a:off x="130802" y="-321449"/>
            <a:ext cx="2804380" cy="4201319"/>
            <a:chOff x="130802" y="-321449"/>
            <a:chExt cx="2804380" cy="4201319"/>
          </a:xfrm>
        </p:grpSpPr>
        <p:grpSp>
          <p:nvGrpSpPr>
            <p:cNvPr id="5" name="Group 4"/>
            <p:cNvGrpSpPr/>
            <p:nvPr/>
          </p:nvGrpSpPr>
          <p:grpSpPr>
            <a:xfrm rot="20856407">
              <a:off x="130802" y="-321449"/>
              <a:ext cx="2804380" cy="4201319"/>
              <a:chOff x="273348" y="203865"/>
              <a:chExt cx="2804380" cy="4201319"/>
            </a:xfrm>
          </p:grpSpPr>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6500" b="90000" l="1873" r="98502"/>
                        </a14:imgEffect>
                        <a14:imgEffect>
                          <a14:saturation sat="66000"/>
                        </a14:imgEffect>
                      </a14:imgLayer>
                    </a14:imgProps>
                  </a:ext>
                  <a:ext uri="{28A0092B-C50C-407E-A947-70E740481C1C}">
                    <a14:useLocalDpi xmlns:a14="http://schemas.microsoft.com/office/drawing/2010/main" val="0"/>
                  </a:ext>
                </a:extLst>
              </a:blip>
              <a:stretch>
                <a:fillRect/>
              </a:stretch>
            </p:blipFill>
            <p:spPr>
              <a:xfrm rot="341335">
                <a:off x="273348" y="203865"/>
                <a:ext cx="2804380" cy="4201319"/>
              </a:xfrm>
              <a:prstGeom prst="rect">
                <a:avLst/>
              </a:prstGeom>
              <a:ln>
                <a:noFill/>
              </a:ln>
              <a:effectLst>
                <a:outerShdw blurRad="292100" dist="139700" dir="2700000" algn="tl" rotWithShape="0">
                  <a:srgbClr val="333333">
                    <a:alpha val="65000"/>
                  </a:srgbClr>
                </a:outerShdw>
              </a:effectLst>
            </p:spPr>
          </p:pic>
          <p:sp>
            <p:nvSpPr>
              <p:cNvPr id="5133" name="Text Box 31"/>
              <p:cNvSpPr txBox="1">
                <a:spLocks noChangeArrowheads="1"/>
              </p:cNvSpPr>
              <p:nvPr/>
            </p:nvSpPr>
            <p:spPr bwMode="auto">
              <a:xfrm rot="364317">
                <a:off x="462081" y="928877"/>
                <a:ext cx="2458327" cy="244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600" b="1" i="0" u="sng"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Contract</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6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I owe 100 measures of olive oil</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400" b="1" i="1"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Signed:</a:t>
                </a:r>
                <a:r>
                  <a:rPr kumimoji="0" lang="en-US" altLang="en-US" sz="24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a:t>
                </a:r>
              </a:p>
            </p:txBody>
          </p:sp>
        </p:grpSp>
        <p:pic>
          <p:nvPicPr>
            <p:cNvPr id="12" name="Picture 11">
              <a:extLst>
                <a:ext uri="{FF2B5EF4-FFF2-40B4-BE49-F238E27FC236}">
                  <a16:creationId xmlns:a16="http://schemas.microsoft.com/office/drawing/2014/main" id="{9BB60B66-FEC0-458F-9233-8A48F5CE4545}"/>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7778" b="90000" l="10000" r="90000">
                          <a14:foregroundMark x1="82444" y1="7778" x2="71333" y2="11556"/>
                        </a14:backgroundRemoval>
                      </a14:imgEffect>
                    </a14:imgLayer>
                  </a14:imgProps>
                </a:ext>
                <a:ext uri="{28A0092B-C50C-407E-A947-70E740481C1C}">
                  <a14:useLocalDpi xmlns:a14="http://schemas.microsoft.com/office/drawing/2010/main" val="0"/>
                </a:ext>
              </a:extLst>
            </a:blip>
            <a:srcRect l="20654" t="67249" r="56848" b="10491"/>
            <a:stretch/>
          </p:blipFill>
          <p:spPr>
            <a:xfrm>
              <a:off x="1735734" y="2079554"/>
              <a:ext cx="792522" cy="784138"/>
            </a:xfrm>
            <a:prstGeom prst="rect">
              <a:avLst/>
            </a:prstGeom>
          </p:spPr>
        </p:pic>
      </p:grpSp>
      <p:sp>
        <p:nvSpPr>
          <p:cNvPr id="47" name="TextBox 46">
            <a:extLst>
              <a:ext uri="{FF2B5EF4-FFF2-40B4-BE49-F238E27FC236}">
                <a16:creationId xmlns:a16="http://schemas.microsoft.com/office/drawing/2014/main" id="{0FB3C95A-D0CA-4028-AAEF-8AE42E2CDB0C}"/>
              </a:ext>
            </a:extLst>
          </p:cNvPr>
          <p:cNvSpPr txBox="1"/>
          <p:nvPr/>
        </p:nvSpPr>
        <p:spPr>
          <a:xfrm rot="21221450">
            <a:off x="1636461" y="945142"/>
            <a:ext cx="775538" cy="523220"/>
          </a:xfrm>
          <a:prstGeom prst="rect">
            <a:avLst/>
          </a:prstGeom>
          <a:solidFill>
            <a:srgbClr val="E2C5A8"/>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50</a:t>
            </a:r>
          </a:p>
        </p:txBody>
      </p:sp>
    </p:spTree>
    <p:custDataLst>
      <p:tags r:id="rId1"/>
    </p:custDataLst>
    <p:extLst>
      <p:ext uri="{BB962C8B-B14F-4D97-AF65-F5344CB8AC3E}">
        <p14:creationId xmlns:p14="http://schemas.microsoft.com/office/powerpoint/2010/main" val="407112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752"/>
                                        </p:tgtEl>
                                        <p:attrNameLst>
                                          <p:attrName>style.visibility</p:attrName>
                                        </p:attrNameLst>
                                      </p:cBhvr>
                                      <p:to>
                                        <p:strVal val="visible"/>
                                      </p:to>
                                    </p:set>
                                    <p:anim calcmode="lin" valueType="num">
                                      <p:cBhvr>
                                        <p:cTn id="7" dur="500" fill="hold"/>
                                        <p:tgtEl>
                                          <p:spTgt spid="31752"/>
                                        </p:tgtEl>
                                        <p:attrNameLst>
                                          <p:attrName>ppt_w</p:attrName>
                                        </p:attrNameLst>
                                      </p:cBhvr>
                                      <p:tavLst>
                                        <p:tav tm="0">
                                          <p:val>
                                            <p:fltVal val="0"/>
                                          </p:val>
                                        </p:tav>
                                        <p:tav tm="100000">
                                          <p:val>
                                            <p:strVal val="#ppt_w"/>
                                          </p:val>
                                        </p:tav>
                                      </p:tavLst>
                                    </p:anim>
                                    <p:anim calcmode="lin" valueType="num">
                                      <p:cBhvr>
                                        <p:cTn id="8" dur="500" fill="hold"/>
                                        <p:tgtEl>
                                          <p:spTgt spid="31752"/>
                                        </p:tgtEl>
                                        <p:attrNameLst>
                                          <p:attrName>ppt_h</p:attrName>
                                        </p:attrNameLst>
                                      </p:cBhvr>
                                      <p:tavLst>
                                        <p:tav tm="0">
                                          <p:val>
                                            <p:fltVal val="0"/>
                                          </p:val>
                                        </p:tav>
                                        <p:tav tm="100000">
                                          <p:val>
                                            <p:strVal val="#ppt_h"/>
                                          </p:val>
                                        </p:tav>
                                      </p:tavLst>
                                    </p:anim>
                                    <p:animEffect transition="in" filter="fade">
                                      <p:cBhvr>
                                        <p:cTn id="9" dur="500"/>
                                        <p:tgtEl>
                                          <p:spTgt spid="31752"/>
                                        </p:tgtEl>
                                      </p:cBhvr>
                                    </p:animEffect>
                                  </p:childTnLst>
                                </p:cTn>
                              </p:par>
                            </p:childTnLst>
                          </p:cTn>
                        </p:par>
                        <p:par>
                          <p:cTn id="10" fill="hold">
                            <p:stCondLst>
                              <p:cond delay="500"/>
                            </p:stCondLst>
                            <p:childTnLst>
                              <p:par>
                                <p:cTn id="11" presetID="55" presetClass="entr" presetSubtype="0" fill="hold" grpId="0" nodeType="after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p:cTn id="13" dur="1000" fill="hold"/>
                                        <p:tgtEl>
                                          <p:spTgt spid="45"/>
                                        </p:tgtEl>
                                        <p:attrNameLst>
                                          <p:attrName>ppt_w</p:attrName>
                                        </p:attrNameLst>
                                      </p:cBhvr>
                                      <p:tavLst>
                                        <p:tav tm="0">
                                          <p:val>
                                            <p:strVal val="#ppt_w*0.70"/>
                                          </p:val>
                                        </p:tav>
                                        <p:tav tm="100000">
                                          <p:val>
                                            <p:strVal val="#ppt_w"/>
                                          </p:val>
                                        </p:tav>
                                      </p:tavLst>
                                    </p:anim>
                                    <p:anim calcmode="lin" valueType="num">
                                      <p:cBhvr>
                                        <p:cTn id="14" dur="1000" fill="hold"/>
                                        <p:tgtEl>
                                          <p:spTgt spid="45"/>
                                        </p:tgtEl>
                                        <p:attrNameLst>
                                          <p:attrName>ppt_h</p:attrName>
                                        </p:attrNameLst>
                                      </p:cBhvr>
                                      <p:tavLst>
                                        <p:tav tm="0">
                                          <p:val>
                                            <p:strVal val="#ppt_h"/>
                                          </p:val>
                                        </p:tav>
                                        <p:tav tm="100000">
                                          <p:val>
                                            <p:strVal val="#ppt_h"/>
                                          </p:val>
                                        </p:tav>
                                      </p:tavLst>
                                    </p:anim>
                                    <p:animEffect transition="in" filter="fade">
                                      <p:cBhvr>
                                        <p:cTn id="15" dur="1000"/>
                                        <p:tgtEl>
                                          <p:spTgt spid="4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1000"/>
                                        <p:tgtEl>
                                          <p:spTgt spid="3"/>
                                        </p:tgtEl>
                                      </p:cBhvr>
                                    </p:animEffect>
                                  </p:childTnLst>
                                </p:cTn>
                              </p:par>
                            </p:childTnLst>
                          </p:cTn>
                        </p:par>
                        <p:par>
                          <p:cTn id="21" fill="hold">
                            <p:stCondLst>
                              <p:cond delay="1000"/>
                            </p:stCondLst>
                            <p:childTnLst>
                              <p:par>
                                <p:cTn id="22" presetID="47" presetClass="entr" presetSubtype="0" fill="hold" nodeType="afterEffect">
                                  <p:stCondLst>
                                    <p:cond delay="0"/>
                                  </p:stCondLst>
                                  <p:childTnLst>
                                    <p:set>
                                      <p:cBhvr>
                                        <p:cTn id="23" dur="1" fill="hold">
                                          <p:stCondLst>
                                            <p:cond delay="0"/>
                                          </p:stCondLst>
                                        </p:cTn>
                                        <p:tgtEl>
                                          <p:spTgt spid="31760">
                                            <p:txEl>
                                              <p:pRg st="0" end="0"/>
                                            </p:txEl>
                                          </p:spTgt>
                                        </p:tgtEl>
                                        <p:attrNameLst>
                                          <p:attrName>style.visibility</p:attrName>
                                        </p:attrNameLst>
                                      </p:cBhvr>
                                      <p:to>
                                        <p:strVal val="visible"/>
                                      </p:to>
                                    </p:set>
                                    <p:animEffect transition="in" filter="fade">
                                      <p:cBhvr>
                                        <p:cTn id="24" dur="1000"/>
                                        <p:tgtEl>
                                          <p:spTgt spid="31760">
                                            <p:txEl>
                                              <p:pRg st="0" end="0"/>
                                            </p:txEl>
                                          </p:spTgt>
                                        </p:tgtEl>
                                      </p:cBhvr>
                                    </p:animEffect>
                                    <p:anim calcmode="lin" valueType="num">
                                      <p:cBhvr>
                                        <p:cTn id="25" dur="1000" fill="hold"/>
                                        <p:tgtEl>
                                          <p:spTgt spid="31760">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3176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31761"/>
                                        </p:tgtEl>
                                        <p:attrNameLst>
                                          <p:attrName>style.visibility</p:attrName>
                                        </p:attrNameLst>
                                      </p:cBhvr>
                                      <p:to>
                                        <p:strVal val="visible"/>
                                      </p:to>
                                    </p:set>
                                    <p:anim calcmode="lin" valueType="num">
                                      <p:cBhvr>
                                        <p:cTn id="31" dur="500" fill="hold"/>
                                        <p:tgtEl>
                                          <p:spTgt spid="31761"/>
                                        </p:tgtEl>
                                        <p:attrNameLst>
                                          <p:attrName>ppt_w</p:attrName>
                                        </p:attrNameLst>
                                      </p:cBhvr>
                                      <p:tavLst>
                                        <p:tav tm="0">
                                          <p:val>
                                            <p:fltVal val="0"/>
                                          </p:val>
                                        </p:tav>
                                        <p:tav tm="100000">
                                          <p:val>
                                            <p:strVal val="#ppt_w"/>
                                          </p:val>
                                        </p:tav>
                                      </p:tavLst>
                                    </p:anim>
                                    <p:anim calcmode="lin" valueType="num">
                                      <p:cBhvr>
                                        <p:cTn id="32" dur="500" fill="hold"/>
                                        <p:tgtEl>
                                          <p:spTgt spid="31761"/>
                                        </p:tgtEl>
                                        <p:attrNameLst>
                                          <p:attrName>ppt_h</p:attrName>
                                        </p:attrNameLst>
                                      </p:cBhvr>
                                      <p:tavLst>
                                        <p:tav tm="0">
                                          <p:val>
                                            <p:fltVal val="0"/>
                                          </p:val>
                                        </p:tav>
                                        <p:tav tm="100000">
                                          <p:val>
                                            <p:strVal val="#ppt_h"/>
                                          </p:val>
                                        </p:tav>
                                      </p:tavLst>
                                    </p:anim>
                                    <p:animEffect transition="in" filter="fade">
                                      <p:cBhvr>
                                        <p:cTn id="33" dur="500"/>
                                        <p:tgtEl>
                                          <p:spTgt spid="3176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31762"/>
                                        </p:tgtEl>
                                        <p:attrNameLst>
                                          <p:attrName>style.visibility</p:attrName>
                                        </p:attrNameLst>
                                      </p:cBhvr>
                                      <p:to>
                                        <p:strVal val="visible"/>
                                      </p:to>
                                    </p:set>
                                    <p:anim calcmode="lin" valueType="num">
                                      <p:cBhvr>
                                        <p:cTn id="38" dur="500" fill="hold"/>
                                        <p:tgtEl>
                                          <p:spTgt spid="31762"/>
                                        </p:tgtEl>
                                        <p:attrNameLst>
                                          <p:attrName>ppt_w</p:attrName>
                                        </p:attrNameLst>
                                      </p:cBhvr>
                                      <p:tavLst>
                                        <p:tav tm="0">
                                          <p:val>
                                            <p:fltVal val="0"/>
                                          </p:val>
                                        </p:tav>
                                        <p:tav tm="100000">
                                          <p:val>
                                            <p:strVal val="#ppt_w"/>
                                          </p:val>
                                        </p:tav>
                                      </p:tavLst>
                                    </p:anim>
                                    <p:anim calcmode="lin" valueType="num">
                                      <p:cBhvr>
                                        <p:cTn id="39" dur="500" fill="hold"/>
                                        <p:tgtEl>
                                          <p:spTgt spid="31762"/>
                                        </p:tgtEl>
                                        <p:attrNameLst>
                                          <p:attrName>ppt_h</p:attrName>
                                        </p:attrNameLst>
                                      </p:cBhvr>
                                      <p:tavLst>
                                        <p:tav tm="0">
                                          <p:val>
                                            <p:fltVal val="0"/>
                                          </p:val>
                                        </p:tav>
                                        <p:tav tm="100000">
                                          <p:val>
                                            <p:strVal val="#ppt_h"/>
                                          </p:val>
                                        </p:tav>
                                      </p:tavLst>
                                    </p:anim>
                                    <p:animEffect transition="in" filter="fade">
                                      <p:cBhvr>
                                        <p:cTn id="40" dur="500"/>
                                        <p:tgtEl>
                                          <p:spTgt spid="31762"/>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randombar(horizontal)">
                                      <p:cBhvr>
                                        <p:cTn id="44" dur="1000"/>
                                        <p:tgtEl>
                                          <p:spTgt spid="2"/>
                                        </p:tgtEl>
                                      </p:cBhvr>
                                    </p:animEffect>
                                  </p:childTnLst>
                                </p:cTn>
                              </p:par>
                            </p:childTnLst>
                          </p:cTn>
                        </p:par>
                        <p:par>
                          <p:cTn id="45" fill="hold">
                            <p:stCondLst>
                              <p:cond delay="1500"/>
                            </p:stCondLst>
                            <p:childTnLst>
                              <p:par>
                                <p:cTn id="46" presetID="47" presetClass="entr" presetSubtype="0" fill="hold" grpId="0" nodeType="afterEffect">
                                  <p:stCondLst>
                                    <p:cond delay="0"/>
                                  </p:stCondLst>
                                  <p:childTnLst>
                                    <p:set>
                                      <p:cBhvr>
                                        <p:cTn id="47" dur="1" fill="hold">
                                          <p:stCondLst>
                                            <p:cond delay="0"/>
                                          </p:stCondLst>
                                        </p:cTn>
                                        <p:tgtEl>
                                          <p:spTgt spid="31773"/>
                                        </p:tgtEl>
                                        <p:attrNameLst>
                                          <p:attrName>style.visibility</p:attrName>
                                        </p:attrNameLst>
                                      </p:cBhvr>
                                      <p:to>
                                        <p:strVal val="visible"/>
                                      </p:to>
                                    </p:set>
                                    <p:animEffect transition="in" filter="fade">
                                      <p:cBhvr>
                                        <p:cTn id="48" dur="1000"/>
                                        <p:tgtEl>
                                          <p:spTgt spid="31773"/>
                                        </p:tgtEl>
                                      </p:cBhvr>
                                    </p:animEffect>
                                    <p:anim calcmode="lin" valueType="num">
                                      <p:cBhvr>
                                        <p:cTn id="49" dur="1000" fill="hold"/>
                                        <p:tgtEl>
                                          <p:spTgt spid="31773"/>
                                        </p:tgtEl>
                                        <p:attrNameLst>
                                          <p:attrName>ppt_x</p:attrName>
                                        </p:attrNameLst>
                                      </p:cBhvr>
                                      <p:tavLst>
                                        <p:tav tm="0">
                                          <p:val>
                                            <p:strVal val="#ppt_x"/>
                                          </p:val>
                                        </p:tav>
                                        <p:tav tm="100000">
                                          <p:val>
                                            <p:strVal val="#ppt_x"/>
                                          </p:val>
                                        </p:tav>
                                      </p:tavLst>
                                    </p:anim>
                                    <p:anim calcmode="lin" valueType="num">
                                      <p:cBhvr>
                                        <p:cTn id="50" dur="1000" fill="hold"/>
                                        <p:tgtEl>
                                          <p:spTgt spid="3177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2" presetClass="entr" presetSubtype="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Scale>
                                      <p:cBhvr>
                                        <p:cTn id="55"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1000" decel="50000" fill="hold">
                                          <p:stCondLst>
                                            <p:cond delay="0"/>
                                          </p:stCondLst>
                                        </p:cTn>
                                        <p:tgtEl>
                                          <p:spTgt spid="14"/>
                                        </p:tgtEl>
                                        <p:attrNameLst>
                                          <p:attrName>ppt_x</p:attrName>
                                          <p:attrName>ppt_y</p:attrName>
                                        </p:attrNameLst>
                                      </p:cBhvr>
                                    </p:animMotion>
                                    <p:animEffect transition="in" filter="fade">
                                      <p:cBhvr>
                                        <p:cTn id="57" dur="10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7"/>
                                        </p:tgtEl>
                                        <p:attrNameLst>
                                          <p:attrName>style.visibility</p:attrName>
                                        </p:attrNameLst>
                                      </p:cBhvr>
                                      <p:to>
                                        <p:strVal val="visible"/>
                                      </p:to>
                                    </p:set>
                                    <p:anim calcmode="lin" valueType="num">
                                      <p:cBhvr>
                                        <p:cTn id="62" dur="500" fill="hold"/>
                                        <p:tgtEl>
                                          <p:spTgt spid="47"/>
                                        </p:tgtEl>
                                        <p:attrNameLst>
                                          <p:attrName>ppt_w</p:attrName>
                                        </p:attrNameLst>
                                      </p:cBhvr>
                                      <p:tavLst>
                                        <p:tav tm="0">
                                          <p:val>
                                            <p:fltVal val="0"/>
                                          </p:val>
                                        </p:tav>
                                        <p:tav tm="100000">
                                          <p:val>
                                            <p:strVal val="#ppt_w"/>
                                          </p:val>
                                        </p:tav>
                                      </p:tavLst>
                                    </p:anim>
                                    <p:anim calcmode="lin" valueType="num">
                                      <p:cBhvr>
                                        <p:cTn id="63" dur="500" fill="hold"/>
                                        <p:tgtEl>
                                          <p:spTgt spid="47"/>
                                        </p:tgtEl>
                                        <p:attrNameLst>
                                          <p:attrName>ppt_h</p:attrName>
                                        </p:attrNameLst>
                                      </p:cBhvr>
                                      <p:tavLst>
                                        <p:tav tm="0">
                                          <p:val>
                                            <p:fltVal val="0"/>
                                          </p:val>
                                        </p:tav>
                                        <p:tav tm="100000">
                                          <p:val>
                                            <p:strVal val="#ppt_h"/>
                                          </p:val>
                                        </p:tav>
                                      </p:tavLst>
                                    </p:anim>
                                    <p:animEffect transition="in" filter="fade">
                                      <p:cBhvr>
                                        <p:cTn id="6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p:bldP spid="31761" grpId="0"/>
      <p:bldP spid="31762" grpId="0"/>
      <p:bldP spid="31773" grpId="0"/>
      <p:bldP spid="45" grpId="0"/>
      <p:bldP spid="4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A945E9-9381-47BB-9E1F-490EEF4D8E36}"/>
              </a:ext>
            </a:extLst>
          </p:cNvPr>
          <p:cNvPicPr>
            <a:picLocks noChangeAspect="1"/>
          </p:cNvPicPr>
          <p:nvPr/>
        </p:nvPicPr>
        <p:blipFill rotWithShape="1">
          <a:blip r:embed="rId4"/>
          <a:srcRect l="17177" r="12468" b="9021"/>
          <a:stretch/>
        </p:blipFill>
        <p:spPr>
          <a:xfrm>
            <a:off x="189217" y="228600"/>
            <a:ext cx="8805527" cy="6477000"/>
          </a:xfrm>
          <a:prstGeom prst="rect">
            <a:avLst/>
          </a:prstGeom>
          <a:ln w="228600" cap="sq" cmpd="thickThin">
            <a:solidFill>
              <a:srgbClr val="000000"/>
            </a:solidFill>
            <a:prstDash val="solid"/>
            <a:miter lim="800000"/>
          </a:ln>
          <a:effectLst>
            <a:innerShdw blurRad="76200">
              <a:srgbClr val="000000"/>
            </a:innerShdw>
          </a:effectLst>
        </p:spPr>
      </p:pic>
      <p:sp>
        <p:nvSpPr>
          <p:cNvPr id="31760" name="Text Box 16"/>
          <p:cNvSpPr txBox="1">
            <a:spLocks noChangeArrowheads="1"/>
          </p:cNvSpPr>
          <p:nvPr/>
        </p:nvSpPr>
        <p:spPr bwMode="auto">
          <a:xfrm>
            <a:off x="-228600" y="6182380"/>
            <a:ext cx="4800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80 measures borrowed</a:t>
            </a:r>
          </a:p>
        </p:txBody>
      </p:sp>
      <p:sp>
        <p:nvSpPr>
          <p:cNvPr id="31762" name="Text Box 18"/>
          <p:cNvSpPr txBox="1">
            <a:spLocks noChangeArrowheads="1"/>
          </p:cNvSpPr>
          <p:nvPr/>
        </p:nvSpPr>
        <p:spPr bwMode="auto">
          <a:xfrm>
            <a:off x="5029200" y="4684693"/>
            <a:ext cx="38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glow rad="228600">
                    <a:srgbClr val="000000">
                      <a:satMod val="175000"/>
                    </a:srgbClr>
                  </a:glow>
                </a:effectLst>
                <a:uLnTx/>
                <a:uFillTx/>
                <a:latin typeface="Arial Black" pitchFamily="34" charset="0"/>
                <a:ea typeface="+mn-ea"/>
                <a:cs typeface="+mn-cs"/>
              </a:rPr>
              <a:t>=</a:t>
            </a:r>
          </a:p>
        </p:txBody>
      </p:sp>
      <p:sp>
        <p:nvSpPr>
          <p:cNvPr id="31773" name="Text Box 29"/>
          <p:cNvSpPr txBox="1">
            <a:spLocks noChangeArrowheads="1"/>
          </p:cNvSpPr>
          <p:nvPr/>
        </p:nvSpPr>
        <p:spPr bwMode="auto">
          <a:xfrm>
            <a:off x="5105400" y="6182380"/>
            <a:ext cx="419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100 measures debt</a:t>
            </a:r>
          </a:p>
        </p:txBody>
      </p:sp>
      <p:grpSp>
        <p:nvGrpSpPr>
          <p:cNvPr id="13" name="Group 12">
            <a:extLst>
              <a:ext uri="{FF2B5EF4-FFF2-40B4-BE49-F238E27FC236}">
                <a16:creationId xmlns:a16="http://schemas.microsoft.com/office/drawing/2014/main" id="{42AC28E9-F92E-4385-9F0A-7106DCE67DAD}"/>
              </a:ext>
            </a:extLst>
          </p:cNvPr>
          <p:cNvGrpSpPr/>
          <p:nvPr/>
        </p:nvGrpSpPr>
        <p:grpSpPr>
          <a:xfrm>
            <a:off x="110398" y="2940145"/>
            <a:ext cx="3623402" cy="3308255"/>
            <a:chOff x="193653" y="2864381"/>
            <a:chExt cx="3623402" cy="3308255"/>
          </a:xfrm>
        </p:grpSpPr>
        <p:pic>
          <p:nvPicPr>
            <p:cNvPr id="12" name="Picture 11">
              <a:extLst>
                <a:ext uri="{FF2B5EF4-FFF2-40B4-BE49-F238E27FC236}">
                  <a16:creationId xmlns:a16="http://schemas.microsoft.com/office/drawing/2014/main" id="{2A7DB295-E65D-48CE-B170-B37FA0565EE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93653" y="2923675"/>
              <a:ext cx="1261727" cy="2702618"/>
            </a:xfrm>
            <a:prstGeom prst="rect">
              <a:avLst/>
            </a:prstGeom>
            <a:ln>
              <a:noFill/>
            </a:ln>
            <a:effectLst>
              <a:outerShdw blurRad="292100" dist="139700" dir="2700000" algn="tl" rotWithShape="0">
                <a:srgbClr val="333333">
                  <a:alpha val="65000"/>
                </a:srgbClr>
              </a:outerShdw>
            </a:effectLst>
          </p:spPr>
        </p:pic>
        <p:pic>
          <p:nvPicPr>
            <p:cNvPr id="46" name="Picture 45">
              <a:extLst>
                <a:ext uri="{FF2B5EF4-FFF2-40B4-BE49-F238E27FC236}">
                  <a16:creationId xmlns:a16="http://schemas.microsoft.com/office/drawing/2014/main" id="{182C13BA-BF83-48C6-B18D-AF6812E8ED59}"/>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839595" y="3064377"/>
              <a:ext cx="1261727" cy="2702618"/>
            </a:xfrm>
            <a:prstGeom prst="rect">
              <a:avLst/>
            </a:prstGeom>
            <a:ln>
              <a:noFill/>
            </a:ln>
            <a:effectLst>
              <a:outerShdw blurRad="292100" dist="139700" dir="2700000" algn="tl" rotWithShape="0">
                <a:srgbClr val="333333">
                  <a:alpha val="65000"/>
                </a:srgbClr>
              </a:outerShdw>
            </a:effectLst>
          </p:spPr>
        </p:pic>
        <p:pic>
          <p:nvPicPr>
            <p:cNvPr id="47" name="Picture 46">
              <a:extLst>
                <a:ext uri="{FF2B5EF4-FFF2-40B4-BE49-F238E27FC236}">
                  <a16:creationId xmlns:a16="http://schemas.microsoft.com/office/drawing/2014/main" id="{56C1FEA6-F71A-49A8-ACF3-A94BE5B7C679}"/>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450382" y="3445377"/>
              <a:ext cx="1261727" cy="2702618"/>
            </a:xfrm>
            <a:prstGeom prst="rect">
              <a:avLst/>
            </a:prstGeom>
            <a:ln>
              <a:noFill/>
            </a:ln>
            <a:effectLst>
              <a:outerShdw blurRad="292100" dist="139700" dir="2700000" algn="tl" rotWithShape="0">
                <a:srgbClr val="333333">
                  <a:alpha val="65000"/>
                </a:srgbClr>
              </a:outerShdw>
            </a:effectLst>
          </p:spPr>
        </p:pic>
        <p:pic>
          <p:nvPicPr>
            <p:cNvPr id="48" name="Picture 47">
              <a:extLst>
                <a:ext uri="{FF2B5EF4-FFF2-40B4-BE49-F238E27FC236}">
                  <a16:creationId xmlns:a16="http://schemas.microsoft.com/office/drawing/2014/main" id="{32B22C54-D8F6-4300-B1EC-24DC8418F769}"/>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097518" y="2864381"/>
              <a:ext cx="1261727" cy="2702618"/>
            </a:xfrm>
            <a:prstGeom prst="rect">
              <a:avLst/>
            </a:prstGeom>
            <a:ln>
              <a:noFill/>
            </a:ln>
            <a:effectLst>
              <a:outerShdw blurRad="292100" dist="139700" dir="2700000" algn="tl" rotWithShape="0">
                <a:srgbClr val="333333">
                  <a:alpha val="65000"/>
                </a:srgbClr>
              </a:outerShdw>
            </a:effectLst>
          </p:spPr>
        </p:pic>
        <p:pic>
          <p:nvPicPr>
            <p:cNvPr id="49" name="Picture 48">
              <a:extLst>
                <a:ext uri="{FF2B5EF4-FFF2-40B4-BE49-F238E27FC236}">
                  <a16:creationId xmlns:a16="http://schemas.microsoft.com/office/drawing/2014/main" id="{CDC03ED1-7DFB-44C3-B618-7D3CCDD1B28B}"/>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1513414" y="2910931"/>
              <a:ext cx="1261727" cy="2702618"/>
            </a:xfrm>
            <a:prstGeom prst="rect">
              <a:avLst/>
            </a:prstGeom>
            <a:ln>
              <a:noFill/>
            </a:ln>
            <a:effectLst>
              <a:outerShdw blurRad="292100" dist="139700" dir="2700000" algn="tl" rotWithShape="0">
                <a:srgbClr val="333333">
                  <a:alpha val="65000"/>
                </a:srgbClr>
              </a:outerShdw>
            </a:effectLst>
          </p:spPr>
        </p:pic>
        <p:pic>
          <p:nvPicPr>
            <p:cNvPr id="52" name="Picture 51">
              <a:extLst>
                <a:ext uri="{FF2B5EF4-FFF2-40B4-BE49-F238E27FC236}">
                  <a16:creationId xmlns:a16="http://schemas.microsoft.com/office/drawing/2014/main" id="{931C078C-001A-4391-8A14-820A94612593}"/>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555328" y="3153171"/>
              <a:ext cx="1261727" cy="2702618"/>
            </a:xfrm>
            <a:prstGeom prst="rect">
              <a:avLst/>
            </a:prstGeom>
            <a:ln>
              <a:noFill/>
            </a:ln>
            <a:effectLst>
              <a:outerShdw blurRad="292100" dist="139700" dir="2700000" algn="tl" rotWithShape="0">
                <a:srgbClr val="333333">
                  <a:alpha val="65000"/>
                </a:srgbClr>
              </a:outerShdw>
            </a:effectLst>
          </p:spPr>
        </p:pic>
        <p:pic>
          <p:nvPicPr>
            <p:cNvPr id="50" name="Picture 49">
              <a:extLst>
                <a:ext uri="{FF2B5EF4-FFF2-40B4-BE49-F238E27FC236}">
                  <a16:creationId xmlns:a16="http://schemas.microsoft.com/office/drawing/2014/main" id="{F4DDE05D-9528-4E11-A0A0-9EF6396B5BD4}"/>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2153569" y="3374629"/>
              <a:ext cx="1261727" cy="2702618"/>
            </a:xfrm>
            <a:prstGeom prst="rect">
              <a:avLst/>
            </a:prstGeom>
            <a:ln>
              <a:noFill/>
            </a:ln>
            <a:effectLst>
              <a:outerShdw blurRad="292100" dist="139700" dir="2700000" algn="tl" rotWithShape="0">
                <a:srgbClr val="333333">
                  <a:alpha val="65000"/>
                </a:srgbClr>
              </a:outerShdw>
            </a:effectLst>
          </p:spPr>
        </p:pic>
        <p:pic>
          <p:nvPicPr>
            <p:cNvPr id="51" name="Picture 50">
              <a:extLst>
                <a:ext uri="{FF2B5EF4-FFF2-40B4-BE49-F238E27FC236}">
                  <a16:creationId xmlns:a16="http://schemas.microsoft.com/office/drawing/2014/main" id="{B807863C-B520-439A-92F2-292A02E5F29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210346" y="3470018"/>
              <a:ext cx="1261727" cy="2702618"/>
            </a:xfrm>
            <a:prstGeom prst="rect">
              <a:avLst/>
            </a:prstGeom>
            <a:ln>
              <a:noFill/>
            </a:ln>
            <a:effectLst>
              <a:outerShdw blurRad="292100" dist="139700" dir="2700000" algn="tl" rotWithShape="0">
                <a:srgbClr val="333333">
                  <a:alpha val="65000"/>
                </a:srgbClr>
              </a:outerShdw>
            </a:effectLst>
          </p:spPr>
        </p:pic>
      </p:grpSp>
      <p:grpSp>
        <p:nvGrpSpPr>
          <p:cNvPr id="6" name="Group 5">
            <a:extLst>
              <a:ext uri="{FF2B5EF4-FFF2-40B4-BE49-F238E27FC236}">
                <a16:creationId xmlns:a16="http://schemas.microsoft.com/office/drawing/2014/main" id="{937EE6CB-2C24-4C83-975A-FAACA783E250}"/>
              </a:ext>
            </a:extLst>
          </p:cNvPr>
          <p:cNvGrpSpPr/>
          <p:nvPr/>
        </p:nvGrpSpPr>
        <p:grpSpPr>
          <a:xfrm>
            <a:off x="5367673" y="2514600"/>
            <a:ext cx="3666454" cy="3733800"/>
            <a:chOff x="5367673" y="2438400"/>
            <a:chExt cx="3666454" cy="3733800"/>
          </a:xfrm>
        </p:grpSpPr>
        <p:pic>
          <p:nvPicPr>
            <p:cNvPr id="62" name="Picture 61">
              <a:extLst>
                <a:ext uri="{FF2B5EF4-FFF2-40B4-BE49-F238E27FC236}">
                  <a16:creationId xmlns:a16="http://schemas.microsoft.com/office/drawing/2014/main" id="{358FBE31-6F9B-4907-9655-6753A96EF589}"/>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772400" y="2438400"/>
              <a:ext cx="1261727" cy="2702618"/>
            </a:xfrm>
            <a:prstGeom prst="rect">
              <a:avLst/>
            </a:prstGeom>
            <a:ln>
              <a:noFill/>
            </a:ln>
            <a:effectLst>
              <a:outerShdw blurRad="292100" dist="139700" dir="2700000" algn="tl" rotWithShape="0">
                <a:srgbClr val="333333">
                  <a:alpha val="65000"/>
                </a:srgbClr>
              </a:outerShdw>
            </a:effectLst>
          </p:spPr>
        </p:pic>
        <p:pic>
          <p:nvPicPr>
            <p:cNvPr id="54" name="Picture 53">
              <a:extLst>
                <a:ext uri="{FF2B5EF4-FFF2-40B4-BE49-F238E27FC236}">
                  <a16:creationId xmlns:a16="http://schemas.microsoft.com/office/drawing/2014/main" id="{E64EB0C8-BC7B-49A1-B219-91FBA6315F1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937148" y="2514600"/>
              <a:ext cx="1261727" cy="2702618"/>
            </a:xfrm>
            <a:prstGeom prst="rect">
              <a:avLst/>
            </a:prstGeom>
            <a:ln>
              <a:noFill/>
            </a:ln>
            <a:effectLst>
              <a:outerShdw blurRad="292100" dist="139700" dir="2700000" algn="tl" rotWithShape="0">
                <a:srgbClr val="333333">
                  <a:alpha val="65000"/>
                </a:srgbClr>
              </a:outerShdw>
            </a:effectLst>
          </p:spPr>
        </p:pic>
        <p:pic>
          <p:nvPicPr>
            <p:cNvPr id="56" name="Picture 55">
              <a:extLst>
                <a:ext uri="{FF2B5EF4-FFF2-40B4-BE49-F238E27FC236}">
                  <a16:creationId xmlns:a16="http://schemas.microsoft.com/office/drawing/2014/main" id="{828D6C78-AD63-48E5-BD04-E90A4B5AC8C5}"/>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7065765" y="2631382"/>
              <a:ext cx="1261727" cy="2702618"/>
            </a:xfrm>
            <a:prstGeom prst="rect">
              <a:avLst/>
            </a:prstGeom>
            <a:ln>
              <a:noFill/>
            </a:ln>
            <a:effectLst>
              <a:outerShdw blurRad="292100" dist="139700" dir="2700000" algn="tl" rotWithShape="0">
                <a:srgbClr val="333333">
                  <a:alpha val="65000"/>
                </a:srgbClr>
              </a:outerShdw>
            </a:effectLst>
          </p:spPr>
        </p:pic>
        <p:pic>
          <p:nvPicPr>
            <p:cNvPr id="57" name="Picture 56">
              <a:extLst>
                <a:ext uri="{FF2B5EF4-FFF2-40B4-BE49-F238E27FC236}">
                  <a16:creationId xmlns:a16="http://schemas.microsoft.com/office/drawing/2014/main" id="{1E2451BD-30A8-411A-AAB3-288872B7D72E}"/>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6414704" y="2971800"/>
              <a:ext cx="1261727" cy="2702618"/>
            </a:xfrm>
            <a:prstGeom prst="rect">
              <a:avLst/>
            </a:prstGeom>
            <a:ln>
              <a:noFill/>
            </a:ln>
            <a:effectLst>
              <a:outerShdw blurRad="292100" dist="139700" dir="2700000" algn="tl" rotWithShape="0">
                <a:srgbClr val="333333">
                  <a:alpha val="65000"/>
                </a:srgbClr>
              </a:outerShdw>
            </a:effectLst>
          </p:spPr>
        </p:pic>
        <p:pic>
          <p:nvPicPr>
            <p:cNvPr id="58" name="Picture 57">
              <a:extLst>
                <a:ext uri="{FF2B5EF4-FFF2-40B4-BE49-F238E27FC236}">
                  <a16:creationId xmlns:a16="http://schemas.microsoft.com/office/drawing/2014/main" id="{D3588B77-C9CB-40F1-A542-C567AE583DF0}"/>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7772400" y="2924320"/>
              <a:ext cx="1261727" cy="2702618"/>
            </a:xfrm>
            <a:prstGeom prst="rect">
              <a:avLst/>
            </a:prstGeom>
            <a:ln>
              <a:noFill/>
            </a:ln>
            <a:effectLst>
              <a:outerShdw blurRad="292100" dist="139700" dir="2700000" algn="tl" rotWithShape="0">
                <a:srgbClr val="333333">
                  <a:alpha val="65000"/>
                </a:srgbClr>
              </a:outerShdw>
            </a:effectLst>
          </p:spPr>
        </p:pic>
        <p:pic>
          <p:nvPicPr>
            <p:cNvPr id="59" name="Picture 58">
              <a:extLst>
                <a:ext uri="{FF2B5EF4-FFF2-40B4-BE49-F238E27FC236}">
                  <a16:creationId xmlns:a16="http://schemas.microsoft.com/office/drawing/2014/main" id="{A22E2695-212E-4E6A-82E1-56B15ADE03E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073156" y="3088582"/>
              <a:ext cx="1261727" cy="2702618"/>
            </a:xfrm>
            <a:prstGeom prst="rect">
              <a:avLst/>
            </a:prstGeom>
            <a:ln>
              <a:noFill/>
            </a:ln>
            <a:effectLst>
              <a:outerShdw blurRad="292100" dist="139700" dir="2700000" algn="tl" rotWithShape="0">
                <a:srgbClr val="333333">
                  <a:alpha val="65000"/>
                </a:srgbClr>
              </a:outerShdw>
            </a:effectLst>
          </p:spPr>
        </p:pic>
        <p:pic>
          <p:nvPicPr>
            <p:cNvPr id="60" name="Picture 59">
              <a:extLst>
                <a:ext uri="{FF2B5EF4-FFF2-40B4-BE49-F238E27FC236}">
                  <a16:creationId xmlns:a16="http://schemas.microsoft.com/office/drawing/2014/main" id="{C1205A88-1104-458D-81B5-AD8001FD3A0B}"/>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Layer>
                  </a14:imgProps>
                </a:ext>
                <a:ext uri="{28A0092B-C50C-407E-A947-70E740481C1C}">
                  <a14:useLocalDpi xmlns:a14="http://schemas.microsoft.com/office/drawing/2010/main" val="0"/>
                </a:ext>
              </a:extLst>
            </a:blip>
            <a:stretch>
              <a:fillRect/>
            </a:stretch>
          </p:blipFill>
          <p:spPr>
            <a:xfrm>
              <a:off x="6382741" y="3469582"/>
              <a:ext cx="1261727" cy="2702618"/>
            </a:xfrm>
            <a:prstGeom prst="rect">
              <a:avLst/>
            </a:prstGeom>
            <a:ln>
              <a:noFill/>
            </a:ln>
            <a:effectLst>
              <a:outerShdw blurRad="292100" dist="139700" dir="2700000" algn="tl" rotWithShape="0">
                <a:srgbClr val="333333">
                  <a:alpha val="65000"/>
                </a:srgbClr>
              </a:outerShdw>
            </a:effectLst>
          </p:spPr>
        </p:pic>
        <p:pic>
          <p:nvPicPr>
            <p:cNvPr id="61" name="Picture 60">
              <a:extLst>
                <a:ext uri="{FF2B5EF4-FFF2-40B4-BE49-F238E27FC236}">
                  <a16:creationId xmlns:a16="http://schemas.microsoft.com/office/drawing/2014/main" id="{C46A7D4F-E6F8-41A6-8033-607449697E85}"/>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391400" y="3390594"/>
              <a:ext cx="1261727" cy="2702618"/>
            </a:xfrm>
            <a:prstGeom prst="rect">
              <a:avLst/>
            </a:prstGeom>
            <a:ln>
              <a:noFill/>
            </a:ln>
            <a:effectLst>
              <a:outerShdw blurRad="292100" dist="139700" dir="2700000" algn="tl" rotWithShape="0">
                <a:srgbClr val="333333">
                  <a:alpha val="65000"/>
                </a:srgbClr>
              </a:outerShdw>
            </a:effectLst>
          </p:spPr>
        </p:pic>
        <p:pic>
          <p:nvPicPr>
            <p:cNvPr id="53" name="Picture 52">
              <a:extLst>
                <a:ext uri="{FF2B5EF4-FFF2-40B4-BE49-F238E27FC236}">
                  <a16:creationId xmlns:a16="http://schemas.microsoft.com/office/drawing/2014/main" id="{5EBC7B69-0268-4916-A9A8-9569BE955A83}"/>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367673" y="2783782"/>
              <a:ext cx="1261727" cy="2702618"/>
            </a:xfrm>
            <a:prstGeom prst="rect">
              <a:avLst/>
            </a:prstGeom>
            <a:ln>
              <a:noFill/>
            </a:ln>
            <a:effectLst>
              <a:outerShdw blurRad="292100" dist="139700" dir="2700000" algn="tl" rotWithShape="0">
                <a:srgbClr val="333333">
                  <a:alpha val="65000"/>
                </a:srgbClr>
              </a:outerShdw>
            </a:effectLst>
          </p:spPr>
        </p:pic>
        <p:pic>
          <p:nvPicPr>
            <p:cNvPr id="55" name="Picture 54">
              <a:extLst>
                <a:ext uri="{FF2B5EF4-FFF2-40B4-BE49-F238E27FC236}">
                  <a16:creationId xmlns:a16="http://schemas.microsoft.com/office/drawing/2014/main" id="{0270E5EA-247F-40DA-AE83-E922585E925C}"/>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35" b="95238" l="10000" r="90000">
                          <a14:foregroundMark x1="48400" y1="3735" x2="56000" y2="17740"/>
                          <a14:foregroundMark x1="49400" y1="95238" x2="73600" y2="75537"/>
                          <a14:foregroundMark x1="78000" y1="91970" x2="70000" y2="9495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48673" y="3317182"/>
              <a:ext cx="1261727" cy="2702618"/>
            </a:xfrm>
            <a:prstGeom prst="rect">
              <a:avLst/>
            </a:prstGeom>
            <a:ln>
              <a:noFill/>
            </a:ln>
            <a:effectLst>
              <a:outerShdw blurRad="292100" dist="139700" dir="2700000" algn="tl" rotWithShape="0">
                <a:srgbClr val="333333">
                  <a:alpha val="65000"/>
                </a:srgbClr>
              </a:outerShdw>
            </a:effectLst>
          </p:spPr>
        </p:pic>
      </p:grpSp>
      <p:sp>
        <p:nvSpPr>
          <p:cNvPr id="31761" name="Text Box 17"/>
          <p:cNvSpPr txBox="1">
            <a:spLocks noChangeArrowheads="1"/>
          </p:cNvSpPr>
          <p:nvPr/>
        </p:nvSpPr>
        <p:spPr bwMode="auto">
          <a:xfrm>
            <a:off x="3697563" y="4684693"/>
            <a:ext cx="178883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 +20%</a:t>
            </a:r>
            <a:b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interest</a:t>
            </a:r>
          </a:p>
        </p:txBody>
      </p:sp>
      <p:sp>
        <p:nvSpPr>
          <p:cNvPr id="7" name="TextBox 6">
            <a:extLst>
              <a:ext uri="{FF2B5EF4-FFF2-40B4-BE49-F238E27FC236}">
                <a16:creationId xmlns:a16="http://schemas.microsoft.com/office/drawing/2014/main" id="{803A119D-CC13-463F-B01C-B9312C7E0F53}"/>
              </a:ext>
            </a:extLst>
          </p:cNvPr>
          <p:cNvSpPr txBox="1"/>
          <p:nvPr/>
        </p:nvSpPr>
        <p:spPr>
          <a:xfrm>
            <a:off x="72809" y="262407"/>
            <a:ext cx="15240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a:ea typeface="+mn-ea"/>
                <a:cs typeface="+mn-cs"/>
              </a:rPr>
              <a:t>Nazareth Village</a:t>
            </a:r>
          </a:p>
        </p:txBody>
      </p:sp>
      <p:grpSp>
        <p:nvGrpSpPr>
          <p:cNvPr id="34" name="Group 33">
            <a:extLst>
              <a:ext uri="{FF2B5EF4-FFF2-40B4-BE49-F238E27FC236}">
                <a16:creationId xmlns:a16="http://schemas.microsoft.com/office/drawing/2014/main" id="{0665A882-7883-43D9-9528-0F42D158B12E}"/>
              </a:ext>
            </a:extLst>
          </p:cNvPr>
          <p:cNvGrpSpPr/>
          <p:nvPr/>
        </p:nvGrpSpPr>
        <p:grpSpPr>
          <a:xfrm>
            <a:off x="267335" y="-15835"/>
            <a:ext cx="2804380" cy="3573494"/>
            <a:chOff x="127855" y="-32611"/>
            <a:chExt cx="2804380" cy="3573494"/>
          </a:xfrm>
        </p:grpSpPr>
        <p:grpSp>
          <p:nvGrpSpPr>
            <p:cNvPr id="35" name="Group 34">
              <a:extLst>
                <a:ext uri="{FF2B5EF4-FFF2-40B4-BE49-F238E27FC236}">
                  <a16:creationId xmlns:a16="http://schemas.microsoft.com/office/drawing/2014/main" id="{CBE53564-65E0-44BC-862F-E35A7569BF71}"/>
                </a:ext>
              </a:extLst>
            </p:cNvPr>
            <p:cNvGrpSpPr/>
            <p:nvPr/>
          </p:nvGrpSpPr>
          <p:grpSpPr>
            <a:xfrm rot="20856407">
              <a:off x="127855" y="-32611"/>
              <a:ext cx="2804380" cy="3573494"/>
              <a:chOff x="275851" y="492655"/>
              <a:chExt cx="2804380" cy="3573494"/>
            </a:xfrm>
          </p:grpSpPr>
          <p:pic>
            <p:nvPicPr>
              <p:cNvPr id="37" name="Picture 36">
                <a:extLst>
                  <a:ext uri="{FF2B5EF4-FFF2-40B4-BE49-F238E27FC236}">
                    <a16:creationId xmlns:a16="http://schemas.microsoft.com/office/drawing/2014/main" id="{34355443-2CE0-4F55-B522-684DB48120D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500" b="90000" l="1873" r="98502"/>
                        </a14:imgEffect>
                        <a14:imgEffect>
                          <a14:saturation sat="66000"/>
                        </a14:imgEffect>
                      </a14:imgLayer>
                    </a14:imgProps>
                  </a:ext>
                  <a:ext uri="{28A0092B-C50C-407E-A947-70E740481C1C}">
                    <a14:useLocalDpi xmlns:a14="http://schemas.microsoft.com/office/drawing/2010/main" val="0"/>
                  </a:ext>
                </a:extLst>
              </a:blip>
              <a:stretch>
                <a:fillRect/>
              </a:stretch>
            </p:blipFill>
            <p:spPr>
              <a:xfrm rot="341335">
                <a:off x="275851" y="492655"/>
                <a:ext cx="2804380" cy="3573494"/>
              </a:xfrm>
              <a:prstGeom prst="rect">
                <a:avLst/>
              </a:prstGeom>
              <a:ln>
                <a:noFill/>
              </a:ln>
              <a:effectLst>
                <a:outerShdw blurRad="292100" dist="139700" dir="2700000" algn="tl" rotWithShape="0">
                  <a:srgbClr val="333333">
                    <a:alpha val="65000"/>
                  </a:srgbClr>
                </a:outerShdw>
              </a:effectLst>
            </p:spPr>
          </p:pic>
          <p:sp>
            <p:nvSpPr>
              <p:cNvPr id="38" name="Text Box 31">
                <a:extLst>
                  <a:ext uri="{FF2B5EF4-FFF2-40B4-BE49-F238E27FC236}">
                    <a16:creationId xmlns:a16="http://schemas.microsoft.com/office/drawing/2014/main" id="{A73ADD0A-C926-4B7E-B39E-95D63852FDBF}"/>
                  </a:ext>
                </a:extLst>
              </p:cNvPr>
              <p:cNvSpPr txBox="1">
                <a:spLocks noChangeArrowheads="1"/>
              </p:cNvSpPr>
              <p:nvPr/>
            </p:nvSpPr>
            <p:spPr bwMode="auto">
              <a:xfrm rot="364317">
                <a:off x="420660" y="932247"/>
                <a:ext cx="2458327" cy="244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600" b="1" i="0" u="sng"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Contract</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6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I owe 00 measures of wheat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400" b="1" i="1"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Signed:</a:t>
                </a:r>
                <a:r>
                  <a:rPr kumimoji="0" lang="en-US" altLang="en-US" sz="24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a:t>
                </a:r>
              </a:p>
            </p:txBody>
          </p:sp>
        </p:grpSp>
        <p:pic>
          <p:nvPicPr>
            <p:cNvPr id="36" name="Picture 35">
              <a:extLst>
                <a:ext uri="{FF2B5EF4-FFF2-40B4-BE49-F238E27FC236}">
                  <a16:creationId xmlns:a16="http://schemas.microsoft.com/office/drawing/2014/main" id="{982627BA-F3FC-44A2-AD69-F30524ACC92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7778" b="90000" l="10000" r="90000">
                          <a14:foregroundMark x1="82444" y1="7778" x2="71333" y2="11556"/>
                        </a14:backgroundRemoval>
                      </a14:imgEffect>
                    </a14:imgLayer>
                  </a14:imgProps>
                </a:ext>
                <a:ext uri="{28A0092B-C50C-407E-A947-70E740481C1C}">
                  <a14:useLocalDpi xmlns:a14="http://schemas.microsoft.com/office/drawing/2010/main" val="0"/>
                </a:ext>
              </a:extLst>
            </a:blip>
            <a:srcRect l="20654" t="67249" r="56848" b="10491"/>
            <a:stretch/>
          </p:blipFill>
          <p:spPr>
            <a:xfrm>
              <a:off x="1536920" y="2116824"/>
              <a:ext cx="792522" cy="784138"/>
            </a:xfrm>
            <a:prstGeom prst="rect">
              <a:avLst/>
            </a:prstGeom>
          </p:spPr>
        </p:pic>
      </p:grpSp>
      <p:sp>
        <p:nvSpPr>
          <p:cNvPr id="39" name="TextBox 38">
            <a:extLst>
              <a:ext uri="{FF2B5EF4-FFF2-40B4-BE49-F238E27FC236}">
                <a16:creationId xmlns:a16="http://schemas.microsoft.com/office/drawing/2014/main" id="{1508FBF3-30E2-4631-81E6-45863CDA3AE0}"/>
              </a:ext>
            </a:extLst>
          </p:cNvPr>
          <p:cNvSpPr txBox="1"/>
          <p:nvPr/>
        </p:nvSpPr>
        <p:spPr>
          <a:xfrm rot="21221450">
            <a:off x="1712661" y="945142"/>
            <a:ext cx="775538" cy="523220"/>
          </a:xfrm>
          <a:prstGeom prst="rect">
            <a:avLst/>
          </a:prstGeom>
          <a:solidFill>
            <a:srgbClr val="E2C5A8"/>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80</a:t>
            </a:r>
          </a:p>
        </p:txBody>
      </p:sp>
    </p:spTree>
    <p:custDataLst>
      <p:tags r:id="rId1"/>
    </p:custDataLst>
    <p:extLst>
      <p:ext uri="{BB962C8B-B14F-4D97-AF65-F5344CB8AC3E}">
        <p14:creationId xmlns:p14="http://schemas.microsoft.com/office/powerpoint/2010/main" val="397179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1000"/>
                                        <p:tgtEl>
                                          <p:spTgt spid="13"/>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31760">
                                            <p:txEl>
                                              <p:pRg st="0" end="0"/>
                                            </p:txEl>
                                          </p:spTgt>
                                        </p:tgtEl>
                                        <p:attrNameLst>
                                          <p:attrName>style.visibility</p:attrName>
                                        </p:attrNameLst>
                                      </p:cBhvr>
                                      <p:to>
                                        <p:strVal val="visible"/>
                                      </p:to>
                                    </p:set>
                                    <p:animEffect transition="in" filter="fade">
                                      <p:cBhvr>
                                        <p:cTn id="11" dur="1000"/>
                                        <p:tgtEl>
                                          <p:spTgt spid="31760">
                                            <p:txEl>
                                              <p:pRg st="0" end="0"/>
                                            </p:txEl>
                                          </p:spTgt>
                                        </p:tgtEl>
                                      </p:cBhvr>
                                    </p:animEffect>
                                    <p:anim calcmode="lin" valueType="num">
                                      <p:cBhvr>
                                        <p:cTn id="12" dur="1000" fill="hold"/>
                                        <p:tgtEl>
                                          <p:spTgt spid="31760">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176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1761"/>
                                        </p:tgtEl>
                                        <p:attrNameLst>
                                          <p:attrName>style.visibility</p:attrName>
                                        </p:attrNameLst>
                                      </p:cBhvr>
                                      <p:to>
                                        <p:strVal val="visible"/>
                                      </p:to>
                                    </p:set>
                                    <p:anim calcmode="lin" valueType="num">
                                      <p:cBhvr>
                                        <p:cTn id="18" dur="500" fill="hold"/>
                                        <p:tgtEl>
                                          <p:spTgt spid="31761"/>
                                        </p:tgtEl>
                                        <p:attrNameLst>
                                          <p:attrName>ppt_w</p:attrName>
                                        </p:attrNameLst>
                                      </p:cBhvr>
                                      <p:tavLst>
                                        <p:tav tm="0">
                                          <p:val>
                                            <p:fltVal val="0"/>
                                          </p:val>
                                        </p:tav>
                                        <p:tav tm="100000">
                                          <p:val>
                                            <p:strVal val="#ppt_w"/>
                                          </p:val>
                                        </p:tav>
                                      </p:tavLst>
                                    </p:anim>
                                    <p:anim calcmode="lin" valueType="num">
                                      <p:cBhvr>
                                        <p:cTn id="19" dur="500" fill="hold"/>
                                        <p:tgtEl>
                                          <p:spTgt spid="31761"/>
                                        </p:tgtEl>
                                        <p:attrNameLst>
                                          <p:attrName>ppt_h</p:attrName>
                                        </p:attrNameLst>
                                      </p:cBhvr>
                                      <p:tavLst>
                                        <p:tav tm="0">
                                          <p:val>
                                            <p:fltVal val="0"/>
                                          </p:val>
                                        </p:tav>
                                        <p:tav tm="100000">
                                          <p:val>
                                            <p:strVal val="#ppt_h"/>
                                          </p:val>
                                        </p:tav>
                                      </p:tavLst>
                                    </p:anim>
                                    <p:animEffect transition="in" filter="fade">
                                      <p:cBhvr>
                                        <p:cTn id="20" dur="500"/>
                                        <p:tgtEl>
                                          <p:spTgt spid="3176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31762"/>
                                        </p:tgtEl>
                                        <p:attrNameLst>
                                          <p:attrName>style.visibility</p:attrName>
                                        </p:attrNameLst>
                                      </p:cBhvr>
                                      <p:to>
                                        <p:strVal val="visible"/>
                                      </p:to>
                                    </p:set>
                                    <p:anim calcmode="lin" valueType="num">
                                      <p:cBhvr>
                                        <p:cTn id="25" dur="500" fill="hold"/>
                                        <p:tgtEl>
                                          <p:spTgt spid="31762"/>
                                        </p:tgtEl>
                                        <p:attrNameLst>
                                          <p:attrName>ppt_w</p:attrName>
                                        </p:attrNameLst>
                                      </p:cBhvr>
                                      <p:tavLst>
                                        <p:tav tm="0">
                                          <p:val>
                                            <p:fltVal val="0"/>
                                          </p:val>
                                        </p:tav>
                                        <p:tav tm="100000">
                                          <p:val>
                                            <p:strVal val="#ppt_w"/>
                                          </p:val>
                                        </p:tav>
                                      </p:tavLst>
                                    </p:anim>
                                    <p:anim calcmode="lin" valueType="num">
                                      <p:cBhvr>
                                        <p:cTn id="26" dur="500" fill="hold"/>
                                        <p:tgtEl>
                                          <p:spTgt spid="31762"/>
                                        </p:tgtEl>
                                        <p:attrNameLst>
                                          <p:attrName>ppt_h</p:attrName>
                                        </p:attrNameLst>
                                      </p:cBhvr>
                                      <p:tavLst>
                                        <p:tav tm="0">
                                          <p:val>
                                            <p:fltVal val="0"/>
                                          </p:val>
                                        </p:tav>
                                        <p:tav tm="100000">
                                          <p:val>
                                            <p:strVal val="#ppt_h"/>
                                          </p:val>
                                        </p:tav>
                                      </p:tavLst>
                                    </p:anim>
                                    <p:animEffect transition="in" filter="fade">
                                      <p:cBhvr>
                                        <p:cTn id="27" dur="500"/>
                                        <p:tgtEl>
                                          <p:spTgt spid="31762"/>
                                        </p:tgtEl>
                                      </p:cBhvr>
                                    </p:animEffect>
                                  </p:childTnLst>
                                </p:cTn>
                              </p:par>
                            </p:childTnLst>
                          </p:cTn>
                        </p:par>
                        <p:par>
                          <p:cTn id="28" fill="hold">
                            <p:stCondLst>
                              <p:cond delay="500"/>
                            </p:stCondLst>
                            <p:childTnLst>
                              <p:par>
                                <p:cTn id="29" presetID="14" presetClass="entr" presetSubtype="1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1000"/>
                                        <p:tgtEl>
                                          <p:spTgt spid="6"/>
                                        </p:tgtEl>
                                      </p:cBhvr>
                                    </p:animEffect>
                                  </p:childTnLst>
                                </p:cTn>
                              </p:par>
                            </p:childTnLst>
                          </p:cTn>
                        </p:par>
                        <p:par>
                          <p:cTn id="32" fill="hold">
                            <p:stCondLst>
                              <p:cond delay="1500"/>
                            </p:stCondLst>
                            <p:childTnLst>
                              <p:par>
                                <p:cTn id="33" presetID="47" presetClass="entr" presetSubtype="0" fill="hold" grpId="0" nodeType="afterEffect">
                                  <p:stCondLst>
                                    <p:cond delay="0"/>
                                  </p:stCondLst>
                                  <p:childTnLst>
                                    <p:set>
                                      <p:cBhvr>
                                        <p:cTn id="34" dur="1" fill="hold">
                                          <p:stCondLst>
                                            <p:cond delay="0"/>
                                          </p:stCondLst>
                                        </p:cTn>
                                        <p:tgtEl>
                                          <p:spTgt spid="31773"/>
                                        </p:tgtEl>
                                        <p:attrNameLst>
                                          <p:attrName>style.visibility</p:attrName>
                                        </p:attrNameLst>
                                      </p:cBhvr>
                                      <p:to>
                                        <p:strVal val="visible"/>
                                      </p:to>
                                    </p:set>
                                    <p:animEffect transition="in" filter="fade">
                                      <p:cBhvr>
                                        <p:cTn id="35" dur="1000"/>
                                        <p:tgtEl>
                                          <p:spTgt spid="31773"/>
                                        </p:tgtEl>
                                      </p:cBhvr>
                                    </p:animEffect>
                                    <p:anim calcmode="lin" valueType="num">
                                      <p:cBhvr>
                                        <p:cTn id="36" dur="1000" fill="hold"/>
                                        <p:tgtEl>
                                          <p:spTgt spid="31773"/>
                                        </p:tgtEl>
                                        <p:attrNameLst>
                                          <p:attrName>ppt_x</p:attrName>
                                        </p:attrNameLst>
                                      </p:cBhvr>
                                      <p:tavLst>
                                        <p:tav tm="0">
                                          <p:val>
                                            <p:strVal val="#ppt_x"/>
                                          </p:val>
                                        </p:tav>
                                        <p:tav tm="100000">
                                          <p:val>
                                            <p:strVal val="#ppt_x"/>
                                          </p:val>
                                        </p:tav>
                                      </p:tavLst>
                                    </p:anim>
                                    <p:anim calcmode="lin" valueType="num">
                                      <p:cBhvr>
                                        <p:cTn id="37" dur="1000" fill="hold"/>
                                        <p:tgtEl>
                                          <p:spTgt spid="3177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2" presetClass="entr" presetSubtype="0"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Scale>
                                      <p:cBhvr>
                                        <p:cTn id="42" dur="1000" decel="50000" fill="hold">
                                          <p:stCondLst>
                                            <p:cond delay="0"/>
                                          </p:stCondLst>
                                        </p:cTn>
                                        <p:tgtEl>
                                          <p:spTgt spid="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34"/>
                                        </p:tgtEl>
                                        <p:attrNameLst>
                                          <p:attrName>ppt_x</p:attrName>
                                          <p:attrName>ppt_y</p:attrName>
                                        </p:attrNameLst>
                                      </p:cBhvr>
                                    </p:animMotion>
                                    <p:animEffect transition="in" filter="fade">
                                      <p:cBhvr>
                                        <p:cTn id="44" dur="10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500" fill="hold"/>
                                        <p:tgtEl>
                                          <p:spTgt spid="39"/>
                                        </p:tgtEl>
                                        <p:attrNameLst>
                                          <p:attrName>ppt_w</p:attrName>
                                        </p:attrNameLst>
                                      </p:cBhvr>
                                      <p:tavLst>
                                        <p:tav tm="0">
                                          <p:val>
                                            <p:fltVal val="0"/>
                                          </p:val>
                                        </p:tav>
                                        <p:tav tm="100000">
                                          <p:val>
                                            <p:strVal val="#ppt_w"/>
                                          </p:val>
                                        </p:tav>
                                      </p:tavLst>
                                    </p:anim>
                                    <p:anim calcmode="lin" valueType="num">
                                      <p:cBhvr>
                                        <p:cTn id="50" dur="500" fill="hold"/>
                                        <p:tgtEl>
                                          <p:spTgt spid="39"/>
                                        </p:tgtEl>
                                        <p:attrNameLst>
                                          <p:attrName>ppt_h</p:attrName>
                                        </p:attrNameLst>
                                      </p:cBhvr>
                                      <p:tavLst>
                                        <p:tav tm="0">
                                          <p:val>
                                            <p:fltVal val="0"/>
                                          </p:val>
                                        </p:tav>
                                        <p:tav tm="100000">
                                          <p:val>
                                            <p:strVal val="#ppt_h"/>
                                          </p:val>
                                        </p:tav>
                                      </p:tavLst>
                                    </p:anim>
                                    <p:animEffect transition="in" filter="fade">
                                      <p:cBhvr>
                                        <p:cTn id="5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2" grpId="0"/>
      <p:bldP spid="31773" grpId="0"/>
      <p:bldP spid="31761" grpId="0"/>
      <p:bldP spid="3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B9E098-E264-4ADC-BC79-7829F21AF888}"/>
              </a:ext>
            </a:extLst>
          </p:cNvPr>
          <p:cNvPicPr>
            <a:picLocks noChangeAspect="1"/>
          </p:cNvPicPr>
          <p:nvPr/>
        </p:nvPicPr>
        <p:blipFill rotWithShape="1">
          <a:blip r:embed="rId4"/>
          <a:srcRect l="12500" r="13333" b="6383"/>
          <a:stretch/>
        </p:blipFill>
        <p:spPr>
          <a:xfrm>
            <a:off x="226631" y="200459"/>
            <a:ext cx="8736895" cy="6460274"/>
          </a:xfrm>
          <a:prstGeom prst="rect">
            <a:avLst/>
          </a:prstGeom>
          <a:ln w="228600" cap="sq" cmpd="thickThin">
            <a:solidFill>
              <a:srgbClr val="000000"/>
            </a:solidFill>
            <a:prstDash val="solid"/>
            <a:miter lim="800000"/>
          </a:ln>
          <a:effectLst>
            <a:innerShdw blurRad="76200">
              <a:srgbClr val="000000"/>
            </a:innerShdw>
          </a:effectLst>
        </p:spPr>
      </p:pic>
      <p:sp>
        <p:nvSpPr>
          <p:cNvPr id="15" name="Text Box 22"/>
          <p:cNvSpPr txBox="1">
            <a:spLocks noChangeArrowheads="1"/>
          </p:cNvSpPr>
          <p:nvPr/>
        </p:nvSpPr>
        <p:spPr bwMode="auto">
          <a:xfrm>
            <a:off x="381000" y="328830"/>
            <a:ext cx="849028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all" spc="0" normalizeH="0" baseline="0" noProof="0" dirty="0">
                <a:ln w="9000" cmpd="sng">
                  <a:solidFill>
                    <a:srgbClr val="C00000"/>
                  </a:solidFill>
                  <a:prstDash val="solid"/>
                </a:ln>
                <a:solidFill>
                  <a:srgbClr val="FFFFFF"/>
                </a:solidFill>
                <a:effectLst>
                  <a:glow rad="228600">
                    <a:srgbClr val="000000">
                      <a:satMod val="175000"/>
                    </a:srgbClr>
                  </a:glow>
                  <a:reflection blurRad="12700" stA="28000" endPos="45000" dist="1000" dir="5400000" sy="-100000" algn="bl" rotWithShape="0"/>
                </a:effectLst>
                <a:uLnTx/>
                <a:uFillTx/>
                <a:latin typeface="Comic Sans MS" panose="030F0702030302020204" pitchFamily="66" charset="0"/>
                <a:ea typeface="+mn-ea"/>
                <a:cs typeface="+mn-cs"/>
              </a:rPr>
              <a:t>The Steward cancelled </a:t>
            </a:r>
            <a:br>
              <a:rPr kumimoji="0" lang="en-US" altLang="en-US" sz="3200" b="1" i="0" u="none" strike="noStrike" kern="1200" cap="all" spc="0" normalizeH="0" baseline="0" noProof="0" dirty="0">
                <a:ln w="9000" cmpd="sng">
                  <a:solidFill>
                    <a:srgbClr val="C00000"/>
                  </a:solidFill>
                  <a:prstDash val="solid"/>
                </a:ln>
                <a:solidFill>
                  <a:srgbClr val="FFFFFF"/>
                </a:solidFill>
                <a:effectLst>
                  <a:glow rad="228600">
                    <a:srgbClr val="000000">
                      <a:satMod val="175000"/>
                    </a:srgbClr>
                  </a:glow>
                  <a:reflection blurRad="12700" stA="28000" endPos="45000" dist="1000" dir="5400000" sy="-100000" algn="bl" rotWithShape="0"/>
                </a:effectLst>
                <a:uLnTx/>
                <a:uFillTx/>
                <a:latin typeface="Comic Sans MS" panose="030F0702030302020204" pitchFamily="66" charset="0"/>
                <a:ea typeface="+mn-ea"/>
                <a:cs typeface="+mn-cs"/>
              </a:rPr>
            </a:br>
            <a:r>
              <a:rPr kumimoji="0" lang="en-US" altLang="en-US" sz="3200" b="1" i="0" u="none" strike="noStrike" kern="1200" cap="all" spc="0" normalizeH="0" baseline="0" noProof="0" dirty="0">
                <a:ln w="9000" cmpd="sng">
                  <a:solidFill>
                    <a:srgbClr val="C00000"/>
                  </a:solidFill>
                  <a:prstDash val="solid"/>
                </a:ln>
                <a:solidFill>
                  <a:srgbClr val="FFFFFF"/>
                </a:solidFill>
                <a:effectLst>
                  <a:glow rad="228600">
                    <a:srgbClr val="000000">
                      <a:satMod val="175000"/>
                    </a:srgbClr>
                  </a:glow>
                  <a:reflection blurRad="12700" stA="28000" endPos="45000" dist="1000" dir="5400000" sy="-100000" algn="bl" rotWithShape="0"/>
                </a:effectLst>
                <a:uLnTx/>
                <a:uFillTx/>
                <a:latin typeface="Comic Sans MS" panose="030F0702030302020204" pitchFamily="66" charset="0"/>
                <a:ea typeface="+mn-ea"/>
                <a:cs typeface="+mn-cs"/>
              </a:rPr>
              <a:t>the interest</a:t>
            </a:r>
          </a:p>
        </p:txBody>
      </p:sp>
      <p:sp>
        <p:nvSpPr>
          <p:cNvPr id="23" name="Text Box 13">
            <a:extLst>
              <a:ext uri="{FF2B5EF4-FFF2-40B4-BE49-F238E27FC236}">
                <a16:creationId xmlns:a16="http://schemas.microsoft.com/office/drawing/2014/main" id="{AD7345D9-AF0C-47DD-991E-D309525CB494}"/>
              </a:ext>
            </a:extLst>
          </p:cNvPr>
          <p:cNvSpPr txBox="1">
            <a:spLocks noChangeArrowheads="1"/>
          </p:cNvSpPr>
          <p:nvPr/>
        </p:nvSpPr>
        <p:spPr bwMode="auto">
          <a:xfrm>
            <a:off x="1143000" y="3362981"/>
            <a:ext cx="5715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sym typeface="Wingdings" panose="05000000000000000000" pitchFamily="2" charset="2"/>
              </a:rPr>
              <a:t></a:t>
            </a: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He had the authority</a:t>
            </a:r>
          </a:p>
        </p:txBody>
      </p:sp>
      <p:sp>
        <p:nvSpPr>
          <p:cNvPr id="24" name="Text Box 14">
            <a:extLst>
              <a:ext uri="{FF2B5EF4-FFF2-40B4-BE49-F238E27FC236}">
                <a16:creationId xmlns:a16="http://schemas.microsoft.com/office/drawing/2014/main" id="{737A6912-7908-45EB-8282-FA52D117F782}"/>
              </a:ext>
            </a:extLst>
          </p:cNvPr>
          <p:cNvSpPr txBox="1">
            <a:spLocks noChangeArrowheads="1"/>
          </p:cNvSpPr>
          <p:nvPr/>
        </p:nvSpPr>
        <p:spPr bwMode="auto">
          <a:xfrm>
            <a:off x="1143000" y="3886201"/>
            <a:ext cx="5715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sym typeface="Wingdings" panose="05000000000000000000" pitchFamily="2" charset="2"/>
              </a:rPr>
              <a:t></a:t>
            </a: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It was completely legal</a:t>
            </a:r>
          </a:p>
        </p:txBody>
      </p:sp>
      <p:sp>
        <p:nvSpPr>
          <p:cNvPr id="25" name="Text Box 15">
            <a:extLst>
              <a:ext uri="{FF2B5EF4-FFF2-40B4-BE49-F238E27FC236}">
                <a16:creationId xmlns:a16="http://schemas.microsoft.com/office/drawing/2014/main" id="{331AF4E9-EFCE-4C93-9A6A-1665A0E4C1A6}"/>
              </a:ext>
            </a:extLst>
          </p:cNvPr>
          <p:cNvSpPr txBox="1">
            <a:spLocks noChangeArrowheads="1"/>
          </p:cNvSpPr>
          <p:nvPr/>
        </p:nvSpPr>
        <p:spPr bwMode="auto">
          <a:xfrm>
            <a:off x="1143000" y="4409421"/>
            <a:ext cx="6400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sym typeface="Wingdings" panose="05000000000000000000" pitchFamily="2" charset="2"/>
              </a:rPr>
              <a:t></a:t>
            </a: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He made </a:t>
            </a:r>
            <a:r>
              <a:rPr kumimoji="0" lang="en-US" altLang="en-US" sz="2800" b="1" i="0" u="none" strike="noStrike" kern="1200" cap="none" spc="0" normalizeH="0" baseline="0" noProof="0" dirty="0">
                <a:ln>
                  <a:noFill/>
                </a:ln>
                <a:solidFill>
                  <a:srgbClr val="FFFF00"/>
                </a:solidFill>
                <a:effectLst>
                  <a:glow rad="228600">
                    <a:srgbClr val="000000">
                      <a:satMod val="175000"/>
                    </a:srgbClr>
                  </a:glow>
                </a:effectLst>
                <a:uLnTx/>
                <a:uFillTx/>
                <a:latin typeface="Comic Sans MS" panose="030F0702030302020204" pitchFamily="66" charset="0"/>
                <a:ea typeface="+mn-ea"/>
                <a:cs typeface="+mn-cs"/>
              </a:rPr>
              <a:t>many</a:t>
            </a: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 friends that day</a:t>
            </a:r>
          </a:p>
        </p:txBody>
      </p:sp>
      <p:sp>
        <p:nvSpPr>
          <p:cNvPr id="26" name="Text Box 16">
            <a:extLst>
              <a:ext uri="{FF2B5EF4-FFF2-40B4-BE49-F238E27FC236}">
                <a16:creationId xmlns:a16="http://schemas.microsoft.com/office/drawing/2014/main" id="{A90E58F0-4FB7-471F-BF83-37F746D5E0D6}"/>
              </a:ext>
            </a:extLst>
          </p:cNvPr>
          <p:cNvSpPr txBox="1">
            <a:spLocks noChangeArrowheads="1"/>
          </p:cNvSpPr>
          <p:nvPr/>
        </p:nvSpPr>
        <p:spPr bwMode="auto">
          <a:xfrm>
            <a:off x="1143000" y="4932641"/>
            <a:ext cx="6248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sym typeface="Wingdings" panose="05000000000000000000" pitchFamily="2" charset="2"/>
              </a:rPr>
              <a:t></a:t>
            </a: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His future comfort was assured</a:t>
            </a:r>
          </a:p>
        </p:txBody>
      </p:sp>
      <p:sp>
        <p:nvSpPr>
          <p:cNvPr id="27" name="Text Box 16">
            <a:extLst>
              <a:ext uri="{FF2B5EF4-FFF2-40B4-BE49-F238E27FC236}">
                <a16:creationId xmlns:a16="http://schemas.microsoft.com/office/drawing/2014/main" id="{DCE648E5-B499-4EC5-83BD-43174D6B68FB}"/>
              </a:ext>
            </a:extLst>
          </p:cNvPr>
          <p:cNvSpPr txBox="1">
            <a:spLocks noChangeArrowheads="1"/>
          </p:cNvSpPr>
          <p:nvPr/>
        </p:nvSpPr>
        <p:spPr bwMode="auto">
          <a:xfrm>
            <a:off x="1175825" y="6005950"/>
            <a:ext cx="7848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sym typeface="Wingdings" panose="05000000000000000000" pitchFamily="2" charset="2"/>
              </a:rPr>
              <a:t></a:t>
            </a: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His quick planning/action changed his fate</a:t>
            </a:r>
          </a:p>
        </p:txBody>
      </p:sp>
      <p:grpSp>
        <p:nvGrpSpPr>
          <p:cNvPr id="28" name="Group 27">
            <a:extLst>
              <a:ext uri="{FF2B5EF4-FFF2-40B4-BE49-F238E27FC236}">
                <a16:creationId xmlns:a16="http://schemas.microsoft.com/office/drawing/2014/main" id="{2709F74C-C752-4957-8F68-B6DF8C4ECAB4}"/>
              </a:ext>
            </a:extLst>
          </p:cNvPr>
          <p:cNvGrpSpPr/>
          <p:nvPr/>
        </p:nvGrpSpPr>
        <p:grpSpPr>
          <a:xfrm>
            <a:off x="5867400" y="679412"/>
            <a:ext cx="3312695" cy="3552726"/>
            <a:chOff x="6242257" y="-289299"/>
            <a:chExt cx="3039824" cy="3324429"/>
          </a:xfrm>
        </p:grpSpPr>
        <p:sp>
          <p:nvSpPr>
            <p:cNvPr id="29" name="Explosion 1 8">
              <a:extLst>
                <a:ext uri="{FF2B5EF4-FFF2-40B4-BE49-F238E27FC236}">
                  <a16:creationId xmlns:a16="http://schemas.microsoft.com/office/drawing/2014/main" id="{CB471964-80A4-41BF-8EEB-7C3C0E01805F}"/>
                </a:ext>
              </a:extLst>
            </p:cNvPr>
            <p:cNvSpPr/>
            <p:nvPr/>
          </p:nvSpPr>
          <p:spPr>
            <a:xfrm>
              <a:off x="6242257" y="-289299"/>
              <a:ext cx="3039824" cy="3324429"/>
            </a:xfrm>
            <a:prstGeom prst="irregularSeal1">
              <a:avLst/>
            </a:prstGeom>
            <a:gradFill>
              <a:gsLst>
                <a:gs pos="53000">
                  <a:srgbClr val="FFC000"/>
                </a:gs>
                <a:gs pos="6000">
                  <a:schemeClr val="bg1"/>
                </a:gs>
              </a:gsLst>
              <a:path path="circle">
                <a:fillToRect l="50000" t="50000" r="50000" b="50000"/>
              </a:path>
            </a:gradFill>
            <a:ln w="28575">
              <a:solidFill>
                <a:schemeClr val="bg1"/>
              </a:solidFill>
            </a:ln>
            <a:scene3d>
              <a:camera prst="orthographicFront"/>
              <a:lightRig rig="threePt" dir="t"/>
            </a:scene3d>
            <a:sp3d>
              <a:bevelT w="152400" h="50800" prst="softRound"/>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glow rad="228600">
                    <a:srgbClr val="000000">
                      <a:satMod val="175000"/>
                    </a:srgbClr>
                  </a:glow>
                </a:effectLst>
                <a:uLnTx/>
                <a:uFillTx/>
                <a:latin typeface="Arial"/>
                <a:ea typeface="+mn-ea"/>
                <a:cs typeface="+mn-cs"/>
              </a:endParaRPr>
            </a:p>
          </p:txBody>
        </p:sp>
        <p:sp>
          <p:nvSpPr>
            <p:cNvPr id="30" name="Text Box 8">
              <a:extLst>
                <a:ext uri="{FF2B5EF4-FFF2-40B4-BE49-F238E27FC236}">
                  <a16:creationId xmlns:a16="http://schemas.microsoft.com/office/drawing/2014/main" id="{29468342-88C1-44E4-AB3A-B0FEAC5DF381}"/>
                </a:ext>
              </a:extLst>
            </p:cNvPr>
            <p:cNvSpPr txBox="1">
              <a:spLocks noChangeArrowheads="1"/>
            </p:cNvSpPr>
            <p:nvPr/>
          </p:nvSpPr>
          <p:spPr bwMode="auto">
            <a:xfrm>
              <a:off x="6510271" y="501016"/>
              <a:ext cx="2528919" cy="1583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6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Calibri" panose="020F0502020204030204" pitchFamily="34" charset="0"/>
                </a:rPr>
                <a:t>He was </a:t>
              </a:r>
              <a:br>
                <a:rPr kumimoji="0" lang="en-US" altLang="en-US" sz="26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Calibri" panose="020F0502020204030204" pitchFamily="34" charset="0"/>
                </a:rPr>
              </a:br>
              <a:r>
                <a:rPr kumimoji="0" lang="en-US" altLang="en-US" sz="26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Calibri" panose="020F0502020204030204" pitchFamily="34" charset="0"/>
                </a:rPr>
                <a:t>praised for being </a:t>
              </a:r>
              <a:br>
                <a:rPr kumimoji="0" lang="en-US" altLang="en-US" sz="26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Calibri" panose="020F0502020204030204" pitchFamily="34" charset="0"/>
                </a:rPr>
              </a:br>
              <a:r>
                <a:rPr kumimoji="0" lang="en-US" altLang="en-US" sz="2600" b="1" i="0" u="none" strike="noStrike" kern="1200" cap="none" spc="0" normalizeH="0" baseline="0" noProof="0" dirty="0">
                  <a:ln>
                    <a:noFill/>
                  </a:ln>
                  <a:solidFill>
                    <a:srgbClr val="FFFF00"/>
                  </a:solidFill>
                  <a:effectLst>
                    <a:glow rad="228600">
                      <a:srgbClr val="000000">
                        <a:satMod val="175000"/>
                      </a:srgbClr>
                    </a:glow>
                  </a:effectLst>
                  <a:uLnTx/>
                  <a:uFillTx/>
                  <a:latin typeface="Comic Sans MS" panose="030F0702030302020204" pitchFamily="66" charset="0"/>
                  <a:ea typeface="+mn-ea"/>
                  <a:cs typeface="Calibri" panose="020F0502020204030204" pitchFamily="34" charset="0"/>
                </a:rPr>
                <a:t>shrewd</a:t>
              </a:r>
              <a:endParaRPr kumimoji="0" lang="en-US" altLang="en-US" sz="26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Calibri" panose="020F0502020204030204" pitchFamily="34" charset="0"/>
              </a:endParaRPr>
            </a:p>
          </p:txBody>
        </p:sp>
      </p:grpSp>
      <p:sp>
        <p:nvSpPr>
          <p:cNvPr id="31" name="Text Box 16">
            <a:extLst>
              <a:ext uri="{FF2B5EF4-FFF2-40B4-BE49-F238E27FC236}">
                <a16:creationId xmlns:a16="http://schemas.microsoft.com/office/drawing/2014/main" id="{8BE3EE2C-D276-459B-9299-696059153E0E}"/>
              </a:ext>
            </a:extLst>
          </p:cNvPr>
          <p:cNvSpPr txBox="1">
            <a:spLocks noChangeArrowheads="1"/>
          </p:cNvSpPr>
          <p:nvPr/>
        </p:nvSpPr>
        <p:spPr bwMode="auto">
          <a:xfrm>
            <a:off x="1145628" y="5475823"/>
            <a:ext cx="772565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sym typeface="Wingdings" panose="05000000000000000000" pitchFamily="2" charset="2"/>
              </a:rPr>
              <a:t></a:t>
            </a:r>
            <a:r>
              <a:rPr kumimoji="0" lang="en-US" altLang="en-US" sz="2800" b="1" i="0" u="none" strike="noStrike" kern="1200" cap="none" spc="0" normalizeH="0" baseline="0" noProof="0" dirty="0">
                <a:ln>
                  <a:noFill/>
                </a:ln>
                <a:solidFill>
                  <a:srgbClr val="FFFFFF"/>
                </a:solidFill>
                <a:effectLst>
                  <a:glow rad="228600">
                    <a:srgbClr val="000000">
                      <a:satMod val="175000"/>
                    </a:srgbClr>
                  </a:glow>
                </a:effectLst>
                <a:uLnTx/>
                <a:uFillTx/>
                <a:latin typeface="Comic Sans MS" panose="030F0702030302020204" pitchFamily="66" charset="0"/>
                <a:ea typeface="+mn-ea"/>
                <a:cs typeface="+mn-cs"/>
              </a:rPr>
              <a:t>He also made the master look generous</a:t>
            </a:r>
          </a:p>
        </p:txBody>
      </p:sp>
    </p:spTree>
    <p:custDataLst>
      <p:tags r:id="rId1"/>
    </p:custDataLst>
    <p:extLst>
      <p:ext uri="{BB962C8B-B14F-4D97-AF65-F5344CB8AC3E}">
        <p14:creationId xmlns:p14="http://schemas.microsoft.com/office/powerpoint/2010/main" val="130860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20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20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20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20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31" grpId="0"/>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0703A0C3-D8F5-49E0-80F5-9CD55276B587}"/>
              </a:ext>
            </a:extLst>
          </p:cNvPr>
          <p:cNvPicPr>
            <a:picLocks noChangeAspect="1"/>
          </p:cNvPicPr>
          <p:nvPr/>
        </p:nvPicPr>
        <p:blipFill rotWithShape="1">
          <a:blip r:embed="rId4"/>
          <a:srcRect l="33333" t="22816" r="18333" b="14426"/>
          <a:stretch/>
        </p:blipFill>
        <p:spPr>
          <a:xfrm>
            <a:off x="152400" y="184484"/>
            <a:ext cx="8806113" cy="6521116"/>
          </a:xfrm>
          <a:prstGeom prst="rect">
            <a:avLst/>
          </a:prstGeom>
          <a:ln w="228600" cap="sq" cmpd="thickThin">
            <a:solidFill>
              <a:srgbClr val="000000"/>
            </a:solidFill>
            <a:prstDash val="solid"/>
            <a:miter lim="800000"/>
          </a:ln>
          <a:effectLst>
            <a:innerShdw blurRad="76200">
              <a:srgbClr val="000000"/>
            </a:innerShdw>
          </a:effectLst>
        </p:spPr>
      </p:pic>
      <p:pic>
        <p:nvPicPr>
          <p:cNvPr id="17" name="Picture 16">
            <a:extLst>
              <a:ext uri="{FF2B5EF4-FFF2-40B4-BE49-F238E27FC236}">
                <a16:creationId xmlns:a16="http://schemas.microsoft.com/office/drawing/2014/main" id="{CAE0EDE0-2F4C-487E-9469-7DE41FF7D0B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74" b="89850" l="10000" r="91250">
                        <a14:foregroundMark x1="72250" y1="47744" x2="75500" y2="48872"/>
                        <a14:foregroundMark x1="38250" y1="41729" x2="29000" y2="16541"/>
                        <a14:foregroundMark x1="91250" y1="51128" x2="82000" y2="49248"/>
                        <a14:foregroundMark x1="23250" y1="64662" x2="24500" y2="62406"/>
                        <a14:backgroundMark x1="28250" y1="74812" x2="29500" y2="75564"/>
                        <a14:backgroundMark x1="17500" y1="49248" x2="18750" y2="52256"/>
                      </a14:backgroundRemoval>
                    </a14:imgEffect>
                  </a14:imgLayer>
                </a14:imgProps>
              </a:ext>
              <a:ext uri="{28A0092B-C50C-407E-A947-70E740481C1C}">
                <a14:useLocalDpi xmlns:a14="http://schemas.microsoft.com/office/drawing/2010/main" val="0"/>
              </a:ext>
            </a:extLst>
          </a:blip>
          <a:stretch>
            <a:fillRect/>
          </a:stretch>
        </p:blipFill>
        <p:spPr>
          <a:xfrm flipH="1">
            <a:off x="5201693" y="3809340"/>
            <a:ext cx="3844005" cy="2556263"/>
          </a:xfrm>
          <a:prstGeom prst="rect">
            <a:avLst/>
          </a:prstGeom>
        </p:spPr>
      </p:pic>
      <p:sp>
        <p:nvSpPr>
          <p:cNvPr id="12" name="Text Box 7"/>
          <p:cNvSpPr txBox="1">
            <a:spLocks noChangeArrowheads="1"/>
          </p:cNvSpPr>
          <p:nvPr/>
        </p:nvSpPr>
        <p:spPr bwMode="auto">
          <a:xfrm>
            <a:off x="272627" y="188893"/>
            <a:ext cx="856657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w="10160">
                  <a:noFill/>
                  <a:prstDash val="solid"/>
                </a:ln>
                <a:solidFill>
                  <a:srgbClr val="FFFFFF"/>
                </a:solidFill>
                <a:effectLst>
                  <a:glow rad="228600">
                    <a:srgbClr val="000000">
                      <a:satMod val="175000"/>
                    </a:srgbClr>
                  </a:glow>
                  <a:outerShdw blurRad="38100" dist="22860" dir="5400000" algn="tl" rotWithShape="0">
                    <a:srgbClr val="000000">
                      <a:alpha val="30000"/>
                    </a:srgbClr>
                  </a:outerShdw>
                </a:effectLst>
                <a:uLnTx/>
                <a:uFillTx/>
                <a:latin typeface="Comic Sans MS" panose="030F0702030302020204" pitchFamily="66" charset="0"/>
                <a:ea typeface="+mn-ea"/>
                <a:cs typeface="+mn-cs"/>
              </a:rPr>
              <a:t>Evaluate your stewardship</a:t>
            </a:r>
            <a:br>
              <a:rPr kumimoji="0" lang="en-US" altLang="en-US" sz="2800" b="1" i="0" u="none" strike="noStrike" kern="1200" cap="none" spc="0" normalizeH="0" baseline="0" noProof="0" dirty="0">
                <a:ln w="10160">
                  <a:noFill/>
                  <a:prstDash val="solid"/>
                </a:ln>
                <a:solidFill>
                  <a:srgbClr val="FFFFFF"/>
                </a:solidFill>
                <a:effectLst>
                  <a:glow rad="228600">
                    <a:srgbClr val="000000">
                      <a:satMod val="175000"/>
                    </a:srgbClr>
                  </a:glow>
                  <a:outerShdw blurRad="38100" dist="22860" dir="5400000" algn="tl" rotWithShape="0">
                    <a:srgbClr val="000000">
                      <a:alpha val="30000"/>
                    </a:srgbClr>
                  </a:outerShd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w="10160">
                  <a:noFill/>
                  <a:prstDash val="solid"/>
                </a:ln>
                <a:solidFill>
                  <a:srgbClr val="FFFFFF"/>
                </a:solidFill>
                <a:effectLst>
                  <a:glow rad="228600">
                    <a:srgbClr val="000000">
                      <a:satMod val="175000"/>
                    </a:srgbClr>
                  </a:glow>
                  <a:outerShdw blurRad="38100" dist="22860" dir="5400000" algn="tl" rotWithShape="0">
                    <a:srgbClr val="000000">
                      <a:alpha val="30000"/>
                    </a:srgbClr>
                  </a:outerShdw>
                </a:effectLst>
                <a:uLnTx/>
                <a:uFillTx/>
                <a:latin typeface="Comic Sans MS" panose="030F0702030302020204" pitchFamily="66" charset="0"/>
                <a:ea typeface="+mn-ea"/>
                <a:cs typeface="+mn-cs"/>
              </a:rPr>
              <a:t>while there is still time to make changes</a:t>
            </a:r>
          </a:p>
        </p:txBody>
      </p:sp>
      <p:pic>
        <p:nvPicPr>
          <p:cNvPr id="35" name="Picture 34">
            <a:extLst>
              <a:ext uri="{FF2B5EF4-FFF2-40B4-BE49-F238E27FC236}">
                <a16:creationId xmlns:a16="http://schemas.microsoft.com/office/drawing/2014/main" id="{6D3D9DB4-EF0E-4375-8E9F-7ACD9D7CCA0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250" b="95250" l="7865" r="97004">
                        <a14:foregroundMark x1="56929" y1="18865" x2="56929" y2="20250"/>
                        <a14:foregroundMark x1="56929" y1="11000" x2="56929" y2="17661"/>
                        <a14:foregroundMark x1="56929" y1="3250" x2="56929" y2="11000"/>
                        <a14:foregroundMark x1="79775" y1="17000" x2="87640" y2="18750"/>
                        <a14:foregroundMark x1="28464" y1="9750" x2="41573" y2="14750"/>
                        <a14:foregroundMark x1="80524" y1="66000" x2="97004" y2="76000"/>
                        <a14:foregroundMark x1="47566" y1="90750" x2="37079" y2="95250"/>
                        <a14:foregroundMark x1="16105" y1="86750" x2="10112" y2="89500"/>
                        <a14:foregroundMark x1="7865" y1="90250" x2="10112" y2="89500"/>
                        <a14:foregroundMark x1="14232" y1="79000" x2="19850" y2="80000"/>
                        <a14:foregroundMark x1="14232" y1="79750" x2="17603" y2="83000"/>
                        <a14:foregroundMark x1="93258" y1="18500" x2="85393" y2="20750"/>
                        <a14:foregroundMark x1="73408" y1="14500" x2="77903" y2="16250"/>
                        <a14:foregroundMark x1="71910" y1="14250" x2="69378" y2="16997"/>
                        <a14:foregroundMark x1="56554" y1="3500" x2="45693" y2="6000"/>
                        <a14:foregroundMark x1="41948" y1="7000" x2="31461" y2="9750"/>
                        <a14:foregroundMark x1="26592" y1="14250" x2="17978" y2="18250"/>
                        <a14:foregroundMark x1="19476" y1="18750" x2="36704" y2="33750"/>
                        <a14:foregroundMark x1="59467" y1="11000" x2="60510" y2="17266"/>
                        <a14:foregroundMark x1="58427" y1="4750" x2="59467" y2="11000"/>
                        <a14:foregroundMark x1="59522" y1="11000" x2="60674" y2="16000"/>
                        <a14:foregroundMark x1="59176" y1="9500" x2="59522" y2="11000"/>
                        <a14:foregroundMark x1="43820" y1="5750" x2="41948" y2="6750"/>
                        <a14:foregroundMark x1="60467" y1="11000" x2="60064" y2="17315"/>
                        <a14:foregroundMark x1="60674" y1="7750" x2="60467" y2="11000"/>
                        <a14:foregroundMark x1="57892" y1="20637" x2="56180" y2="24750"/>
                        <a14:foregroundMark x1="59301" y1="17250" x2="59236" y2="17406"/>
                        <a14:foregroundMark x1="61798" y1="11250" x2="59717" y2="16250"/>
                        <a14:foregroundMark x1="63540" y1="20014" x2="65169" y2="24500"/>
                        <a14:foregroundMark x1="91760" y1="20750" x2="87266" y2="24500"/>
                        <a14:foregroundMark x1="87640" y1="24500" x2="77154" y2="22250"/>
                        <a14:foregroundMark x1="90637" y1="23250" x2="83146" y2="27250"/>
                        <a14:foregroundMark x1="87266" y1="25250" x2="83521" y2="29000"/>
                        <a14:foregroundMark x1="84270" y1="28750" x2="81648" y2="30500"/>
                        <a14:foregroundMark x1="84270" y1="29750" x2="77154" y2="32500"/>
                        <a14:backgroundMark x1="62547" y1="11000" x2="62547" y2="11000"/>
                        <a14:backgroundMark x1="62921" y1="19000" x2="65169" y2="16750"/>
                        <a14:backgroundMark x1="62921" y1="17000" x2="63670" y2="20000"/>
                        <a14:backgroundMark x1="63670" y1="16250" x2="63670" y2="17250"/>
                      </a14:backgroundRemoval>
                    </a14:imgEffect>
                  </a14:imgLayer>
                </a14:imgProps>
              </a:ext>
              <a:ext uri="{28A0092B-C50C-407E-A947-70E740481C1C}">
                <a14:useLocalDpi xmlns:a14="http://schemas.microsoft.com/office/drawing/2010/main" val="0"/>
              </a:ext>
            </a:extLst>
          </a:blip>
          <a:stretch>
            <a:fillRect/>
          </a:stretch>
        </p:blipFill>
        <p:spPr>
          <a:xfrm>
            <a:off x="7509055" y="4586917"/>
            <a:ext cx="1449458" cy="2171473"/>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CFCB5B76-51E4-44BA-99F4-73A3E136A26F}"/>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250" b="96063" l="10567" r="36033">
                        <a14:foregroundMark x1="12600" y1="6813" x2="16733" y2="37250"/>
                        <a14:foregroundMark x1="32767" y1="4250" x2="27933" y2="37250"/>
                        <a14:foregroundMark x1="27933" y1="37250" x2="27933" y2="37250"/>
                        <a14:foregroundMark x1="35533" y1="15875" x2="33433" y2="42375"/>
                        <a14:foregroundMark x1="32400" y1="95750" x2="30700" y2="56313"/>
                        <a14:foregroundMark x1="30700" y1="56313" x2="30700" y2="56313"/>
                        <a14:foregroundMark x1="14467" y1="95438" x2="23267" y2="96063"/>
                        <a14:foregroundMark x1="12767" y1="75063" x2="12400" y2="87875"/>
                        <a14:foregroundMark x1="12400" y1="87875" x2="13967" y2="94438"/>
                        <a14:foregroundMark x1="12233" y1="13000" x2="12400" y2="78313"/>
                        <a14:foregroundMark x1="18967" y1="4875" x2="30867" y2="9438"/>
                        <a14:foregroundMark x1="35167" y1="22688" x2="35700" y2="33688"/>
                        <a14:foregroundMark x1="35700" y1="33688" x2="35700" y2="33688"/>
                        <a14:foregroundMark x1="36033" y1="38875" x2="33267" y2="72250"/>
                        <a14:foregroundMark x1="33267" y1="72250" x2="33100" y2="72813"/>
                        <a14:foregroundMark x1="35700" y1="59875" x2="34467" y2="76688"/>
                        <a14:foregroundMark x1="35700" y1="78625" x2="33800" y2="93188"/>
                        <a14:foregroundMark x1="33800" y1="93188" x2="33800" y2="93188"/>
                        <a14:foregroundMark x1="18267" y1="12000" x2="21567" y2="23625"/>
                        <a14:foregroundMark x1="21567" y1="23625" x2="25333" y2="31063"/>
                        <a14:foregroundMark x1="33800" y1="9438" x2="33633" y2="28813"/>
                        <a14:foregroundMark x1="32933" y1="13938" x2="15333" y2="16188"/>
                        <a14:foregroundMark x1="22933" y1="94750" x2="32767" y2="96063"/>
                        <a14:foregroundMark x1="35867" y1="86688" x2="32900" y2="95188"/>
                        <a14:foregroundMark x1="32900" y1="95188" x2="32400" y2="95438"/>
                      </a14:backgroundRemoval>
                    </a14:imgEffect>
                  </a14:imgLayer>
                </a14:imgProps>
              </a:ext>
              <a:ext uri="{28A0092B-C50C-407E-A947-70E740481C1C}">
                <a14:useLocalDpi xmlns:a14="http://schemas.microsoft.com/office/drawing/2010/main" val="0"/>
              </a:ext>
            </a:extLst>
          </a:blip>
          <a:srcRect l="7500" r="61667"/>
          <a:stretch/>
        </p:blipFill>
        <p:spPr>
          <a:xfrm rot="21121033">
            <a:off x="4128976" y="4011746"/>
            <a:ext cx="1499616" cy="2593928"/>
          </a:xfrm>
          <a:prstGeom prst="rect">
            <a:avLst/>
          </a:prstGeom>
          <a:ln>
            <a:noFill/>
          </a:ln>
          <a:effectLst>
            <a:outerShdw blurRad="292100" dist="139700" dir="2700000" algn="tl" rotWithShape="0">
              <a:srgbClr val="333333">
                <a:alpha val="65000"/>
              </a:srgbClr>
            </a:outerShdw>
          </a:effectLst>
        </p:spPr>
      </p:pic>
      <p:pic>
        <p:nvPicPr>
          <p:cNvPr id="40" name="Picture 39">
            <a:extLst>
              <a:ext uri="{FF2B5EF4-FFF2-40B4-BE49-F238E27FC236}">
                <a16:creationId xmlns:a16="http://schemas.microsoft.com/office/drawing/2014/main" id="{BDFC1852-24A8-4CA0-AD67-4A613C071E7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45954" b="89740" l="4191" r="86272">
                        <a14:foregroundMark x1="4913" y1="46821" x2="12283" y2="62428"/>
                        <a14:foregroundMark x1="4335" y1="89884" x2="8382" y2="80058"/>
                        <a14:foregroundMark x1="85116" y1="50289" x2="78035" y2="57948"/>
                        <a14:foregroundMark x1="78035" y1="57948" x2="77601" y2="57948"/>
                        <a14:foregroundMark x1="86272" y1="51012" x2="82803" y2="59249"/>
                        <a14:foregroundMark x1="82803" y1="59249" x2="78757" y2="59827"/>
                        <a14:foregroundMark x1="5347" y1="61705" x2="6069" y2="68497"/>
                        <a14:foregroundMark x1="77147" y1="48699" x2="76497" y2="49095"/>
                        <a14:foregroundMark x1="78096" y1="48121" x2="77147" y2="48699"/>
                        <a14:foregroundMark x1="79046" y1="47543" x2="78096" y2="48121"/>
                        <a14:foregroundMark x1="76487" y1="48121" x2="75818" y2="48381"/>
                        <a14:foregroundMark x1="77601" y1="47688" x2="76487" y2="48121"/>
                        <a14:backgroundMark x1="63150" y1="87428" x2="63150" y2="87428"/>
                        <a14:backgroundMark x1="74855" y1="48699" x2="74855" y2="48699"/>
                        <a14:backgroundMark x1="75434" y1="47977" x2="73410" y2="49133"/>
                        <a14:backgroundMark x1="75434" y1="47688" x2="75434" y2="47688"/>
                        <a14:backgroundMark x1="75434" y1="48121" x2="75434" y2="48121"/>
                        <a14:backgroundMark x1="75723" y1="47977" x2="75723" y2="47977"/>
                      </a14:backgroundRemoval>
                    </a14:imgEffect>
                  </a14:imgLayer>
                </a14:imgProps>
              </a:ext>
              <a:ext uri="{28A0092B-C50C-407E-A947-70E740481C1C}">
                <a14:useLocalDpi xmlns:a14="http://schemas.microsoft.com/office/drawing/2010/main" val="0"/>
              </a:ext>
            </a:extLst>
          </a:blip>
          <a:srcRect t="41111" r="10916" b="8855"/>
          <a:stretch/>
        </p:blipFill>
        <p:spPr>
          <a:xfrm>
            <a:off x="16905" y="4251731"/>
            <a:ext cx="4174095" cy="2344401"/>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25902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0703A0C3-D8F5-49E0-80F5-9CD55276B587}"/>
              </a:ext>
            </a:extLst>
          </p:cNvPr>
          <p:cNvPicPr>
            <a:picLocks noChangeAspect="1"/>
          </p:cNvPicPr>
          <p:nvPr/>
        </p:nvPicPr>
        <p:blipFill rotWithShape="1">
          <a:blip r:embed="rId4">
            <a:duotone>
              <a:schemeClr val="bg2">
                <a:shade val="45000"/>
                <a:satMod val="135000"/>
              </a:schemeClr>
              <a:prstClr val="white"/>
            </a:duotone>
          </a:blip>
          <a:srcRect l="33333" t="22816" r="18333" b="14426"/>
          <a:stretch/>
        </p:blipFill>
        <p:spPr>
          <a:xfrm>
            <a:off x="152400" y="184484"/>
            <a:ext cx="8806113" cy="6521116"/>
          </a:xfrm>
          <a:prstGeom prst="rect">
            <a:avLst/>
          </a:prstGeom>
          <a:ln w="228600" cap="sq" cmpd="thickThin">
            <a:solidFill>
              <a:srgbClr val="000000"/>
            </a:solidFill>
            <a:prstDash val="solid"/>
            <a:miter lim="800000"/>
          </a:ln>
          <a:effectLst>
            <a:innerShdw blurRad="76200">
              <a:srgbClr val="000000"/>
            </a:innerShdw>
          </a:effectLst>
        </p:spPr>
      </p:pic>
      <p:pic>
        <p:nvPicPr>
          <p:cNvPr id="17" name="Picture 16">
            <a:extLst>
              <a:ext uri="{FF2B5EF4-FFF2-40B4-BE49-F238E27FC236}">
                <a16:creationId xmlns:a16="http://schemas.microsoft.com/office/drawing/2014/main" id="{CAE0EDE0-2F4C-487E-9469-7DE41FF7D0BA}"/>
              </a:ext>
            </a:extLst>
          </p:cNvPr>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backgroundRemoval t="9774" b="89850" l="10000" r="91250">
                        <a14:foregroundMark x1="72250" y1="47744" x2="75500" y2="48872"/>
                        <a14:foregroundMark x1="38250" y1="41729" x2="29000" y2="16541"/>
                        <a14:foregroundMark x1="91250" y1="51128" x2="82000" y2="49248"/>
                        <a14:foregroundMark x1="23250" y1="64662" x2="24500" y2="62406"/>
                        <a14:backgroundMark x1="28250" y1="74812" x2="29500" y2="75564"/>
                        <a14:backgroundMark x1="17500" y1="49248" x2="18750" y2="52256"/>
                      </a14:backgroundRemoval>
                    </a14:imgEffect>
                  </a14:imgLayer>
                </a14:imgProps>
              </a:ext>
              <a:ext uri="{28A0092B-C50C-407E-A947-70E740481C1C}">
                <a14:useLocalDpi xmlns:a14="http://schemas.microsoft.com/office/drawing/2010/main" val="0"/>
              </a:ext>
            </a:extLst>
          </a:blip>
          <a:stretch>
            <a:fillRect/>
          </a:stretch>
        </p:blipFill>
        <p:spPr>
          <a:xfrm flipH="1">
            <a:off x="5201693" y="3809340"/>
            <a:ext cx="3844005" cy="2556263"/>
          </a:xfrm>
          <a:prstGeom prst="rect">
            <a:avLst/>
          </a:prstGeom>
        </p:spPr>
      </p:pic>
      <p:grpSp>
        <p:nvGrpSpPr>
          <p:cNvPr id="36" name="Group 35">
            <a:extLst>
              <a:ext uri="{FF2B5EF4-FFF2-40B4-BE49-F238E27FC236}">
                <a16:creationId xmlns:a16="http://schemas.microsoft.com/office/drawing/2014/main" id="{847D191F-A869-4816-9F70-B88BD319E57B}"/>
              </a:ext>
            </a:extLst>
          </p:cNvPr>
          <p:cNvGrpSpPr/>
          <p:nvPr/>
        </p:nvGrpSpPr>
        <p:grpSpPr>
          <a:xfrm>
            <a:off x="5447294" y="381000"/>
            <a:ext cx="3352801" cy="3048000"/>
            <a:chOff x="2711317" y="888599"/>
            <a:chExt cx="3352801" cy="3048000"/>
          </a:xfrm>
        </p:grpSpPr>
        <p:sp>
          <p:nvSpPr>
            <p:cNvPr id="9" name="Star: 32 Points 8">
              <a:extLst>
                <a:ext uri="{FF2B5EF4-FFF2-40B4-BE49-F238E27FC236}">
                  <a16:creationId xmlns:a16="http://schemas.microsoft.com/office/drawing/2014/main" id="{59C14534-0E1E-4C25-8B28-49525EF9A658}"/>
                </a:ext>
              </a:extLst>
            </p:cNvPr>
            <p:cNvSpPr/>
            <p:nvPr/>
          </p:nvSpPr>
          <p:spPr>
            <a:xfrm>
              <a:off x="2711317" y="888599"/>
              <a:ext cx="3352801" cy="3048000"/>
            </a:xfrm>
            <a:prstGeom prst="star32">
              <a:avLst>
                <a:gd name="adj" fmla="val 43489"/>
              </a:avLst>
            </a:prstGeom>
            <a:blipFill>
              <a:blip r:embed="rId7"/>
              <a:stretch>
                <a:fillRect/>
              </a:stretch>
            </a:blipFill>
            <a:ln w="38100">
              <a:solidFill>
                <a:schemeClr val="tx1">
                  <a:lumMod val="50000"/>
                  <a:lumOff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Text Box 11">
              <a:extLst>
                <a:ext uri="{FF2B5EF4-FFF2-40B4-BE49-F238E27FC236}">
                  <a16:creationId xmlns:a16="http://schemas.microsoft.com/office/drawing/2014/main" id="{2E84A62C-21EC-49F7-99F9-4BC7973EE818}"/>
                </a:ext>
              </a:extLst>
            </p:cNvPr>
            <p:cNvSpPr txBox="1">
              <a:spLocks noChangeArrowheads="1"/>
            </p:cNvSpPr>
            <p:nvPr/>
          </p:nvSpPr>
          <p:spPr bwMode="auto">
            <a:xfrm>
              <a:off x="3016117" y="3084879"/>
              <a:ext cx="27432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600" b="1" i="0" u="none" strike="noStrike" kern="1200" cap="none" spc="0" normalizeH="0" baseline="0" noProof="0" dirty="0">
                  <a:ln>
                    <a:noFill/>
                  </a:ln>
                  <a:solidFill>
                    <a:srgbClr val="000000"/>
                  </a:solidFill>
                  <a:effectLst>
                    <a:glow rad="228600">
                      <a:srgbClr val="FFFFFF">
                        <a:alpha val="68000"/>
                      </a:srgbClr>
                    </a:glow>
                  </a:effectLst>
                  <a:uLnTx/>
                  <a:uFillTx/>
                  <a:latin typeface="Comic Sans MS" panose="030F0702030302020204" pitchFamily="66" charset="0"/>
                  <a:ea typeface="+mn-ea"/>
                  <a:cs typeface="+mn-cs"/>
                </a:rPr>
                <a:t>2 Cor. 5:10</a:t>
              </a:r>
            </a:p>
          </p:txBody>
        </p:sp>
      </p:grpSp>
      <p:pic>
        <p:nvPicPr>
          <p:cNvPr id="35" name="Picture 34">
            <a:extLst>
              <a:ext uri="{FF2B5EF4-FFF2-40B4-BE49-F238E27FC236}">
                <a16:creationId xmlns:a16="http://schemas.microsoft.com/office/drawing/2014/main" id="{6D3D9DB4-EF0E-4375-8E9F-7ACD9D7CCA03}"/>
              </a:ext>
            </a:extLst>
          </p:cNvPr>
          <p:cNvPicPr>
            <a:picLocks noChangeAspect="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backgroundRemoval t="3250" b="95250" l="7865" r="97004">
                        <a14:foregroundMark x1="56929" y1="18865" x2="56929" y2="20250"/>
                        <a14:foregroundMark x1="56929" y1="11000" x2="56929" y2="17661"/>
                        <a14:foregroundMark x1="56929" y1="3250" x2="56929" y2="11000"/>
                        <a14:foregroundMark x1="79775" y1="17000" x2="87640" y2="18750"/>
                        <a14:foregroundMark x1="28464" y1="9750" x2="41573" y2="14750"/>
                        <a14:foregroundMark x1="80524" y1="66000" x2="97004" y2="76000"/>
                        <a14:foregroundMark x1="47566" y1="90750" x2="37079" y2="95250"/>
                        <a14:foregroundMark x1="16105" y1="86750" x2="10112" y2="89500"/>
                        <a14:foregroundMark x1="7865" y1="90250" x2="10112" y2="89500"/>
                        <a14:foregroundMark x1="14232" y1="79000" x2="19850" y2="80000"/>
                        <a14:foregroundMark x1="14232" y1="79750" x2="17603" y2="83000"/>
                        <a14:foregroundMark x1="93258" y1="18500" x2="85393" y2="20750"/>
                        <a14:foregroundMark x1="73408" y1="14500" x2="77903" y2="16250"/>
                        <a14:foregroundMark x1="71910" y1="14250" x2="69378" y2="16997"/>
                        <a14:foregroundMark x1="56554" y1="3500" x2="45693" y2="6000"/>
                        <a14:foregroundMark x1="41948" y1="7000" x2="31461" y2="9750"/>
                        <a14:foregroundMark x1="26592" y1="14250" x2="17978" y2="18250"/>
                        <a14:foregroundMark x1="19476" y1="18750" x2="36704" y2="33750"/>
                        <a14:foregroundMark x1="59467" y1="11000" x2="60510" y2="17266"/>
                        <a14:foregroundMark x1="58427" y1="4750" x2="59467" y2="11000"/>
                        <a14:foregroundMark x1="59522" y1="11000" x2="60674" y2="16000"/>
                        <a14:foregroundMark x1="59176" y1="9500" x2="59522" y2="11000"/>
                        <a14:foregroundMark x1="43820" y1="5750" x2="41948" y2="6750"/>
                        <a14:foregroundMark x1="60467" y1="11000" x2="60064" y2="17315"/>
                        <a14:foregroundMark x1="60674" y1="7750" x2="60467" y2="11000"/>
                        <a14:foregroundMark x1="57892" y1="20637" x2="56180" y2="24750"/>
                        <a14:foregroundMark x1="59301" y1="17250" x2="59236" y2="17406"/>
                        <a14:foregroundMark x1="61798" y1="11250" x2="59717" y2="16250"/>
                        <a14:foregroundMark x1="63540" y1="20014" x2="65169" y2="24500"/>
                        <a14:foregroundMark x1="91760" y1="20750" x2="87266" y2="24500"/>
                        <a14:foregroundMark x1="87640" y1="24500" x2="77154" y2="22250"/>
                        <a14:foregroundMark x1="90637" y1="23250" x2="83146" y2="27250"/>
                        <a14:foregroundMark x1="87266" y1="25250" x2="83521" y2="29000"/>
                        <a14:foregroundMark x1="84270" y1="28750" x2="81648" y2="30500"/>
                        <a14:foregroundMark x1="84270" y1="29750" x2="77154" y2="32500"/>
                        <a14:backgroundMark x1="62547" y1="11000" x2="62547" y2="11000"/>
                        <a14:backgroundMark x1="62921" y1="19000" x2="65169" y2="16750"/>
                        <a14:backgroundMark x1="62921" y1="17000" x2="63670" y2="20000"/>
                        <a14:backgroundMark x1="63670" y1="16250" x2="63670" y2="17250"/>
                      </a14:backgroundRemoval>
                    </a14:imgEffect>
                  </a14:imgLayer>
                </a14:imgProps>
              </a:ext>
              <a:ext uri="{28A0092B-C50C-407E-A947-70E740481C1C}">
                <a14:useLocalDpi xmlns:a14="http://schemas.microsoft.com/office/drawing/2010/main" val="0"/>
              </a:ext>
            </a:extLst>
          </a:blip>
          <a:stretch>
            <a:fillRect/>
          </a:stretch>
        </p:blipFill>
        <p:spPr>
          <a:xfrm>
            <a:off x="7509055" y="4586917"/>
            <a:ext cx="1449458" cy="2171473"/>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CFCB5B76-51E4-44BA-99F4-73A3E136A26F}"/>
              </a:ext>
            </a:extLst>
          </p:cNvPr>
          <p:cNvPicPr>
            <a:picLocks noChangeAspect="1"/>
          </p:cNvPicPr>
          <p:nvPr/>
        </p:nvPicPr>
        <p:blipFill rotWithShape="1">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ackgroundRemoval t="4250" b="96063" l="10567" r="36033">
                        <a14:foregroundMark x1="12600" y1="6813" x2="16733" y2="37250"/>
                        <a14:foregroundMark x1="32767" y1="4250" x2="27933" y2="37250"/>
                        <a14:foregroundMark x1="27933" y1="37250" x2="27933" y2="37250"/>
                        <a14:foregroundMark x1="35533" y1="15875" x2="33433" y2="42375"/>
                        <a14:foregroundMark x1="32400" y1="95750" x2="30700" y2="56313"/>
                        <a14:foregroundMark x1="30700" y1="56313" x2="30700" y2="56313"/>
                        <a14:foregroundMark x1="14467" y1="95438" x2="23267" y2="96063"/>
                        <a14:foregroundMark x1="12767" y1="75063" x2="12400" y2="87875"/>
                        <a14:foregroundMark x1="12400" y1="87875" x2="13967" y2="94438"/>
                        <a14:foregroundMark x1="12233" y1="13000" x2="12400" y2="78313"/>
                        <a14:foregroundMark x1="18967" y1="4875" x2="30867" y2="9438"/>
                        <a14:foregroundMark x1="35167" y1="22688" x2="35700" y2="33688"/>
                        <a14:foregroundMark x1="35700" y1="33688" x2="35700" y2="33688"/>
                        <a14:foregroundMark x1="36033" y1="38875" x2="33267" y2="72250"/>
                        <a14:foregroundMark x1="33267" y1="72250" x2="33100" y2="72813"/>
                        <a14:foregroundMark x1="35700" y1="59875" x2="34467" y2="76688"/>
                        <a14:foregroundMark x1="35700" y1="78625" x2="33800" y2="93188"/>
                        <a14:foregroundMark x1="33800" y1="93188" x2="33800" y2="93188"/>
                        <a14:foregroundMark x1="18267" y1="12000" x2="21567" y2="23625"/>
                        <a14:foregroundMark x1="21567" y1="23625" x2="25333" y2="31063"/>
                        <a14:foregroundMark x1="33800" y1="9438" x2="33633" y2="28813"/>
                        <a14:foregroundMark x1="32933" y1="13938" x2="15333" y2="16188"/>
                        <a14:foregroundMark x1="22933" y1="94750" x2="32767" y2="96063"/>
                        <a14:foregroundMark x1="35867" y1="86688" x2="32900" y2="95188"/>
                        <a14:foregroundMark x1="32900" y1="95188" x2="32400" y2="95438"/>
                      </a14:backgroundRemoval>
                    </a14:imgEffect>
                  </a14:imgLayer>
                </a14:imgProps>
              </a:ext>
              <a:ext uri="{28A0092B-C50C-407E-A947-70E740481C1C}">
                <a14:useLocalDpi xmlns:a14="http://schemas.microsoft.com/office/drawing/2010/main" val="0"/>
              </a:ext>
            </a:extLst>
          </a:blip>
          <a:srcRect l="7500" r="61667"/>
          <a:stretch/>
        </p:blipFill>
        <p:spPr>
          <a:xfrm rot="21121033">
            <a:off x="4128976" y="4011746"/>
            <a:ext cx="1499616" cy="2593928"/>
          </a:xfrm>
          <a:prstGeom prst="rect">
            <a:avLst/>
          </a:prstGeom>
          <a:ln>
            <a:noFill/>
          </a:ln>
          <a:effectLst>
            <a:outerShdw blurRad="292100" dist="139700" dir="2700000" algn="tl" rotWithShape="0">
              <a:srgbClr val="333333">
                <a:alpha val="65000"/>
              </a:srgbClr>
            </a:outerShdw>
          </a:effectLst>
        </p:spPr>
      </p:pic>
      <p:pic>
        <p:nvPicPr>
          <p:cNvPr id="40" name="Picture 39">
            <a:extLst>
              <a:ext uri="{FF2B5EF4-FFF2-40B4-BE49-F238E27FC236}">
                <a16:creationId xmlns:a16="http://schemas.microsoft.com/office/drawing/2014/main" id="{BDFC1852-24A8-4CA0-AD67-4A613C071E7F}"/>
              </a:ext>
            </a:extLst>
          </p:cNvPr>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ackgroundRemoval t="45954" b="89740" l="4191" r="86272">
                        <a14:foregroundMark x1="4913" y1="46821" x2="12283" y2="62428"/>
                        <a14:foregroundMark x1="4335" y1="89884" x2="8382" y2="80058"/>
                        <a14:foregroundMark x1="85116" y1="50289" x2="78035" y2="57948"/>
                        <a14:foregroundMark x1="78035" y1="57948" x2="77601" y2="57948"/>
                        <a14:foregroundMark x1="86272" y1="51012" x2="82803" y2="59249"/>
                        <a14:foregroundMark x1="82803" y1="59249" x2="78757" y2="59827"/>
                        <a14:foregroundMark x1="5347" y1="61705" x2="6069" y2="68497"/>
                        <a14:foregroundMark x1="77147" y1="48699" x2="76497" y2="49095"/>
                        <a14:foregroundMark x1="78096" y1="48121" x2="77147" y2="48699"/>
                        <a14:foregroundMark x1="79046" y1="47543" x2="78096" y2="48121"/>
                        <a14:foregroundMark x1="76487" y1="48121" x2="75818" y2="48381"/>
                        <a14:foregroundMark x1="77601" y1="47688" x2="76487" y2="48121"/>
                        <a14:backgroundMark x1="63150" y1="87428" x2="63150" y2="87428"/>
                        <a14:backgroundMark x1="74855" y1="48699" x2="74855" y2="48699"/>
                        <a14:backgroundMark x1="75434" y1="47977" x2="73410" y2="49133"/>
                        <a14:backgroundMark x1="75434" y1="47688" x2="75434" y2="47688"/>
                        <a14:backgroundMark x1="75434" y1="48121" x2="75434" y2="48121"/>
                        <a14:backgroundMark x1="75723" y1="47977" x2="75723" y2="47977"/>
                      </a14:backgroundRemoval>
                    </a14:imgEffect>
                  </a14:imgLayer>
                </a14:imgProps>
              </a:ext>
              <a:ext uri="{28A0092B-C50C-407E-A947-70E740481C1C}">
                <a14:useLocalDpi xmlns:a14="http://schemas.microsoft.com/office/drawing/2010/main" val="0"/>
              </a:ext>
            </a:extLst>
          </a:blip>
          <a:srcRect t="41111" r="10916" b="8855"/>
          <a:stretch/>
        </p:blipFill>
        <p:spPr>
          <a:xfrm>
            <a:off x="16905" y="4251731"/>
            <a:ext cx="4174095" cy="2344401"/>
          </a:xfrm>
          <a:prstGeom prst="rect">
            <a:avLst/>
          </a:prstGeom>
          <a:ln>
            <a:noFill/>
          </a:ln>
          <a:effectLst>
            <a:outerShdw blurRad="292100" dist="139700" dir="2700000" algn="tl" rotWithShape="0">
              <a:srgbClr val="333333">
                <a:alpha val="65000"/>
              </a:srgbClr>
            </a:outerShdw>
          </a:effectLst>
        </p:spPr>
      </p:pic>
      <p:sp>
        <p:nvSpPr>
          <p:cNvPr id="34827" name="Text Box 11"/>
          <p:cNvSpPr txBox="1">
            <a:spLocks noChangeArrowheads="1"/>
          </p:cNvSpPr>
          <p:nvPr/>
        </p:nvSpPr>
        <p:spPr bwMode="auto">
          <a:xfrm>
            <a:off x="2188833" y="5808867"/>
            <a:ext cx="532022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fontAlgn="base">
              <a:spcBef>
                <a:spcPct val="50000"/>
              </a:spcBef>
              <a:spcAft>
                <a:spcPct val="0"/>
              </a:spcAft>
              <a:defRPr sz="2800" b="1">
                <a:ln w="10160">
                  <a:noFill/>
                  <a:prstDash val="solid"/>
                </a:ln>
                <a:solidFill>
                  <a:srgbClr val="FFFFFF"/>
                </a:solidFill>
                <a:effectLst>
                  <a:glow rad="228600">
                    <a:schemeClr val="accent4">
                      <a:satMod val="175000"/>
                    </a:schemeClr>
                  </a:glow>
                  <a:outerShdw blurRad="38100" dist="22860" dir="5400000" algn="tl" rotWithShape="0">
                    <a:srgbClr val="000000">
                      <a:alpha val="30000"/>
                    </a:srgbClr>
                  </a:outerShdw>
                </a:effectLst>
                <a:latin typeface="Comic Sans MS" panose="030F0702030302020204" pitchFamily="66" charset="0"/>
              </a:defRPr>
            </a:lvl1pPr>
            <a:lvl2pPr marL="742950" indent="-285750" eaLnBrk="0" hangingPunct="0">
              <a:defRPr>
                <a:latin typeface="Arial" charset="0"/>
              </a:defRPr>
            </a:lvl2pPr>
            <a:lvl3pPr marL="1143000" indent="-228600" eaLnBrk="0" hangingPunct="0">
              <a:defRPr>
                <a:latin typeface="Arial" charset="0"/>
              </a:defRPr>
            </a:lvl3pPr>
            <a:lvl4pPr marL="1600200" indent="-228600" eaLnBrk="0" hangingPunct="0">
              <a:defRPr>
                <a:latin typeface="Arial" charset="0"/>
              </a:defRPr>
            </a:lvl4pPr>
            <a:lvl5pPr marL="2057400" indent="-228600" eaLnBrk="0" hangingPunct="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w="10160">
                  <a:noFill/>
                  <a:prstDash val="solid"/>
                </a:ln>
                <a:solidFill>
                  <a:srgbClr val="FFFFFF"/>
                </a:solidFill>
                <a:effectLst>
                  <a:glow rad="228600">
                    <a:srgbClr val="000000">
                      <a:satMod val="175000"/>
                    </a:srgbClr>
                  </a:glow>
                  <a:outerShdw blurRad="38100" dist="22860" dir="5400000" algn="tl" rotWithShape="0">
                    <a:srgbClr val="000000">
                      <a:alpha val="30000"/>
                    </a:srgbClr>
                  </a:outerShdw>
                </a:effectLst>
                <a:uLnTx/>
                <a:uFillTx/>
                <a:latin typeface="Comic Sans MS" panose="030F0702030302020204" pitchFamily="66" charset="0"/>
                <a:ea typeface="+mn-ea"/>
                <a:cs typeface="+mn-cs"/>
              </a:rPr>
              <a:t>You will leave this all behind!</a:t>
            </a:r>
            <a:br>
              <a:rPr kumimoji="0" lang="en-US" altLang="en-US" sz="2800" b="1" i="0" u="none" strike="noStrike" kern="1200" cap="none" spc="0" normalizeH="0" baseline="0" noProof="0" dirty="0">
                <a:ln w="10160">
                  <a:noFill/>
                  <a:prstDash val="solid"/>
                </a:ln>
                <a:solidFill>
                  <a:srgbClr val="FFFFFF"/>
                </a:solidFill>
                <a:effectLst>
                  <a:glow rad="228600">
                    <a:srgbClr val="000000">
                      <a:satMod val="175000"/>
                    </a:srgbClr>
                  </a:glow>
                  <a:outerShdw blurRad="38100" dist="22860" dir="5400000" algn="tl" rotWithShape="0">
                    <a:srgbClr val="000000">
                      <a:alpha val="30000"/>
                    </a:srgbClr>
                  </a:outerShdw>
                </a:effectLst>
                <a:uLnTx/>
                <a:uFillTx/>
                <a:latin typeface="Comic Sans MS" panose="030F0702030302020204" pitchFamily="66" charset="0"/>
                <a:ea typeface="+mn-ea"/>
                <a:cs typeface="+mn-cs"/>
              </a:rPr>
            </a:br>
            <a:r>
              <a:rPr kumimoji="0" lang="en-US" altLang="en-US" sz="2800" b="1" i="0" u="none" strike="noStrike" kern="1200" cap="none" spc="0" normalizeH="0" baseline="0" noProof="0" dirty="0">
                <a:ln w="10160">
                  <a:noFill/>
                  <a:prstDash val="solid"/>
                </a:ln>
                <a:solidFill>
                  <a:srgbClr val="FFFFFF"/>
                </a:solidFill>
                <a:effectLst>
                  <a:glow rad="228600">
                    <a:srgbClr val="000000">
                      <a:satMod val="175000"/>
                    </a:srgbClr>
                  </a:glow>
                  <a:outerShdw blurRad="38100" dist="22860" dir="5400000" algn="tl" rotWithShape="0">
                    <a:srgbClr val="000000">
                      <a:alpha val="30000"/>
                    </a:srgbClr>
                  </a:outerShdw>
                </a:effectLst>
                <a:uLnTx/>
                <a:uFillTx/>
                <a:latin typeface="Comic Sans MS" panose="030F0702030302020204" pitchFamily="66" charset="0"/>
                <a:ea typeface="+mn-ea"/>
                <a:cs typeface="+mn-cs"/>
              </a:rPr>
              <a:t>(Ecclesiastes 5:15; 2:19)</a:t>
            </a:r>
          </a:p>
        </p:txBody>
      </p:sp>
    </p:spTree>
    <p:custDataLst>
      <p:tags r:id="rId1"/>
    </p:custDataLst>
    <p:extLst>
      <p:ext uri="{BB962C8B-B14F-4D97-AF65-F5344CB8AC3E}">
        <p14:creationId xmlns:p14="http://schemas.microsoft.com/office/powerpoint/2010/main" val="92320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4827"/>
                                        </p:tgtEl>
                                        <p:attrNameLst>
                                          <p:attrName>style.visibility</p:attrName>
                                        </p:attrNameLst>
                                      </p:cBhvr>
                                      <p:to>
                                        <p:strVal val="visible"/>
                                      </p:to>
                                    </p:set>
                                    <p:anim calcmode="lin" valueType="num">
                                      <p:cBhvr>
                                        <p:cTn id="7" dur="500" fill="hold"/>
                                        <p:tgtEl>
                                          <p:spTgt spid="34827"/>
                                        </p:tgtEl>
                                        <p:attrNameLst>
                                          <p:attrName>ppt_w</p:attrName>
                                        </p:attrNameLst>
                                      </p:cBhvr>
                                      <p:tavLst>
                                        <p:tav tm="0">
                                          <p:val>
                                            <p:fltVal val="0"/>
                                          </p:val>
                                        </p:tav>
                                        <p:tav tm="100000">
                                          <p:val>
                                            <p:strVal val="#ppt_w"/>
                                          </p:val>
                                        </p:tav>
                                      </p:tavLst>
                                    </p:anim>
                                    <p:anim calcmode="lin" valueType="num">
                                      <p:cBhvr>
                                        <p:cTn id="8" dur="500" fill="hold"/>
                                        <p:tgtEl>
                                          <p:spTgt spid="34827"/>
                                        </p:tgtEl>
                                        <p:attrNameLst>
                                          <p:attrName>ppt_h</p:attrName>
                                        </p:attrNameLst>
                                      </p:cBhvr>
                                      <p:tavLst>
                                        <p:tav tm="0">
                                          <p:val>
                                            <p:fltVal val="0"/>
                                          </p:val>
                                        </p:tav>
                                        <p:tav tm="100000">
                                          <p:val>
                                            <p:strVal val="#ppt_h"/>
                                          </p:val>
                                        </p:tav>
                                      </p:tavLst>
                                    </p:anim>
                                    <p:animEffect transition="in" filter="fade">
                                      <p:cBhvr>
                                        <p:cTn id="9" dur="500"/>
                                        <p:tgtEl>
                                          <p:spTgt spid="34827"/>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diamond(in)">
                                      <p:cBhvr>
                                        <p:cTn id="14"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EC4E30-1FF9-4F66-8009-84007FD9175D}"/>
              </a:ext>
            </a:extLst>
          </p:cNvPr>
          <p:cNvSpPr/>
          <p:nvPr/>
        </p:nvSpPr>
        <p:spPr>
          <a:xfrm>
            <a:off x="176463" y="128337"/>
            <a:ext cx="8807116" cy="659330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DD1DD8F-DA81-44B3-A746-CAB17EE4978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08547" y="146470"/>
            <a:ext cx="8742947" cy="5846573"/>
          </a:xfrm>
          <a:prstGeom prst="rect">
            <a:avLst/>
          </a:prstGeom>
        </p:spPr>
      </p:pic>
      <p:sp>
        <p:nvSpPr>
          <p:cNvPr id="10" name="TextBox 9">
            <a:extLst>
              <a:ext uri="{FF2B5EF4-FFF2-40B4-BE49-F238E27FC236}">
                <a16:creationId xmlns:a16="http://schemas.microsoft.com/office/drawing/2014/main" id="{F1463B24-D41C-435B-B642-6C4B4330094F}"/>
              </a:ext>
            </a:extLst>
          </p:cNvPr>
          <p:cNvSpPr txBox="1"/>
          <p:nvPr/>
        </p:nvSpPr>
        <p:spPr>
          <a:xfrm>
            <a:off x="1949248" y="5285448"/>
            <a:ext cx="5261544" cy="120032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CC0066"/>
                  </a:solidFill>
                  <a:prstDash val="solid"/>
                </a:ln>
                <a:solidFill>
                  <a:prstClr val="black"/>
                </a:solidFill>
                <a:effectLst>
                  <a:glow rad="215900">
                    <a:prstClr val="white">
                      <a:alpha val="60000"/>
                    </a:prstClr>
                  </a:glow>
                </a:effectLst>
                <a:uLnTx/>
                <a:uFillTx/>
                <a:latin typeface="Comic Sans MS" panose="030F0702030302020204" pitchFamily="66" charset="0"/>
                <a:ea typeface="+mn-ea"/>
                <a:cs typeface="+mn-cs"/>
              </a:rPr>
              <a:t>What do we learn?</a:t>
            </a:r>
          </a:p>
        </p:txBody>
      </p:sp>
      <p:sp>
        <p:nvSpPr>
          <p:cNvPr id="13" name="TextBox 12">
            <a:extLst>
              <a:ext uri="{FF2B5EF4-FFF2-40B4-BE49-F238E27FC236}">
                <a16:creationId xmlns:a16="http://schemas.microsoft.com/office/drawing/2014/main" id="{2F54C04A-EB74-4828-8533-ACBF81665906}"/>
              </a:ext>
            </a:extLst>
          </p:cNvPr>
          <p:cNvSpPr txBox="1"/>
          <p:nvPr/>
        </p:nvSpPr>
        <p:spPr>
          <a:xfrm>
            <a:off x="352927" y="453662"/>
            <a:ext cx="8257673" cy="1384995"/>
          </a:xfrm>
          <a:prstGeom prst="rect">
            <a:avLst/>
          </a:prstGeom>
          <a:noFill/>
        </p:spPr>
        <p:txBody>
          <a:bodyPr wrap="square" rtlCol="0">
            <a:spAutoFit/>
          </a:bodyPr>
          <a:lstStyle/>
          <a:p>
            <a:pPr marL="514350" marR="0" lvl="0" indent="-514350" algn="l" defTabSz="914400" rtl="0" eaLnBrk="0" fontAlgn="base" latinLnBrk="0" hangingPunct="0">
              <a:lnSpc>
                <a:spcPct val="100000"/>
              </a:lnSpc>
              <a:spcBef>
                <a:spcPct val="0"/>
              </a:spcBef>
              <a:spcAft>
                <a:spcPct val="0"/>
              </a:spcAft>
              <a:buClrTx/>
              <a:buSzTx/>
              <a:buFontTx/>
              <a:buAutoNum type="arabicPeriod"/>
              <a:tabLst/>
              <a:defRPr/>
            </a:pP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Recognize that you are only a “steward” and not the “owner” of all that God puts in your hands (1 Chron. 29:14).</a:t>
            </a:r>
          </a:p>
        </p:txBody>
      </p:sp>
      <p:pic>
        <p:nvPicPr>
          <p:cNvPr id="14" name="Picture 13">
            <a:extLst>
              <a:ext uri="{FF2B5EF4-FFF2-40B4-BE49-F238E27FC236}">
                <a16:creationId xmlns:a16="http://schemas.microsoft.com/office/drawing/2014/main" id="{486238BD-CF5D-41FA-856C-E41B33CF822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389" b="98938" l="10495" r="66274">
                        <a14:foregroundMark x1="35967" y1="33451" x2="43868" y2="35221"/>
                        <a14:foregroundMark x1="66274" y1="65841" x2="63325" y2="80708"/>
                        <a14:foregroundMark x1="61203" y1="93451" x2="14976" y2="96637"/>
                        <a14:foregroundMark x1="14976" y1="96637" x2="14269" y2="96991"/>
                        <a14:foregroundMark x1="26297" y1="72035" x2="49175" y2="78407"/>
                        <a14:foregroundMark x1="32311" y1="74513" x2="26415" y2="80531"/>
                        <a14:foregroundMark x1="11439" y1="63717" x2="11557" y2="85664"/>
                        <a14:foregroundMark x1="10967" y1="92920" x2="10967" y2="92920"/>
                        <a14:foregroundMark x1="10613" y1="75929" x2="11085" y2="81947"/>
                        <a14:foregroundMark x1="21816" y1="39646" x2="26179" y2="38053"/>
                        <a14:foregroundMark x1="22642" y1="39823" x2="22052" y2="43894"/>
                        <a14:foregroundMark x1="23113" y1="39292" x2="27948" y2="38230"/>
                        <a14:foregroundMark x1="47642" y1="34513" x2="51415" y2="36814"/>
                        <a14:foregroundMark x1="43278" y1="33274" x2="47524" y2="35221"/>
                        <a14:foregroundMark x1="51061" y1="71681" x2="44104" y2="86018"/>
                        <a14:foregroundMark x1="22642" y1="38938" x2="26415" y2="38761"/>
                        <a14:foregroundMark x1="23113" y1="38761" x2="26297" y2="38230"/>
                        <a14:foregroundMark x1="17689" y1="96460" x2="17571" y2="98938"/>
                        <a14:foregroundMark x1="30660" y1="34159" x2="37146" y2="32212"/>
                        <a14:foregroundMark x1="37146" y1="32212" x2="38797" y2="32212"/>
                        <a14:foregroundMark x1="52476" y1="37522" x2="54599" y2="40531"/>
                      </a14:backgroundRemoval>
                    </a14:imgEffect>
                  </a14:imgLayer>
                </a14:imgProps>
              </a:ext>
              <a:ext uri="{28A0092B-C50C-407E-A947-70E740481C1C}">
                <a14:useLocalDpi xmlns:a14="http://schemas.microsoft.com/office/drawing/2010/main" val="0"/>
              </a:ext>
            </a:extLst>
          </a:blip>
          <a:srcRect l="8332" t="28737" r="30001"/>
          <a:stretch/>
        </p:blipFill>
        <p:spPr>
          <a:xfrm>
            <a:off x="609600" y="5349689"/>
            <a:ext cx="1958969" cy="1508311"/>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7C7A92C0-B41D-4C44-9E2F-303F3F6F2859}"/>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186" b="99823" l="2241" r="71226">
                        <a14:foregroundMark x1="23349" y1="3186" x2="32665" y2="13628"/>
                        <a14:foregroundMark x1="4835" y1="16814" x2="2358" y2="33451"/>
                        <a14:foregroundMark x1="2358" y1="33451" x2="5189" y2="44425"/>
                        <a14:foregroundMark x1="18750" y1="36814" x2="22524" y2="39292"/>
                        <a14:foregroundMark x1="31132" y1="29558" x2="35142" y2="26018"/>
                        <a14:foregroundMark x1="53538" y1="74159" x2="65448" y2="95398"/>
                        <a14:foregroundMark x1="65448" y1="95398" x2="65920" y2="99115"/>
                        <a14:foregroundMark x1="67217" y1="86195" x2="71108" y2="99823"/>
                        <a14:foregroundMark x1="71108" y1="99823" x2="71226" y2="99823"/>
                        <a14:foregroundMark x1="8844" y1="4779" x2="8137" y2="5841"/>
                        <a14:foregroundMark x1="9198" y1="5841" x2="6250" y2="7611"/>
                        <a14:foregroundMark x1="27594" y1="3186" x2="27830" y2="4779"/>
                      </a14:backgroundRemoval>
                    </a14:imgEffect>
                  </a14:imgLayer>
                </a14:imgProps>
              </a:ext>
              <a:ext uri="{28A0092B-C50C-407E-A947-70E740481C1C}">
                <a14:useLocalDpi xmlns:a14="http://schemas.microsoft.com/office/drawing/2010/main" val="0"/>
              </a:ext>
            </a:extLst>
          </a:blip>
          <a:srcRect r="27500"/>
          <a:stretch/>
        </p:blipFill>
        <p:spPr>
          <a:xfrm flipH="1">
            <a:off x="6096000" y="4305927"/>
            <a:ext cx="2859933" cy="2628274"/>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9868723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EC4E30-1FF9-4F66-8009-84007FD9175D}"/>
              </a:ext>
            </a:extLst>
          </p:cNvPr>
          <p:cNvSpPr/>
          <p:nvPr/>
        </p:nvSpPr>
        <p:spPr>
          <a:xfrm>
            <a:off x="176463" y="128337"/>
            <a:ext cx="8807116" cy="659330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DD1DD8F-DA81-44B3-A746-CAB17EE4978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08547" y="128337"/>
            <a:ext cx="8742947" cy="5846573"/>
          </a:xfrm>
          <a:prstGeom prst="rect">
            <a:avLst/>
          </a:prstGeom>
        </p:spPr>
      </p:pic>
      <p:sp>
        <p:nvSpPr>
          <p:cNvPr id="10" name="TextBox 9">
            <a:extLst>
              <a:ext uri="{FF2B5EF4-FFF2-40B4-BE49-F238E27FC236}">
                <a16:creationId xmlns:a16="http://schemas.microsoft.com/office/drawing/2014/main" id="{F1463B24-D41C-435B-B642-6C4B4330094F}"/>
              </a:ext>
            </a:extLst>
          </p:cNvPr>
          <p:cNvSpPr txBox="1"/>
          <p:nvPr/>
        </p:nvSpPr>
        <p:spPr>
          <a:xfrm>
            <a:off x="1949248" y="5285448"/>
            <a:ext cx="5261544"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FE0000"/>
                  </a:solidFill>
                  <a:prstDash val="solid"/>
                </a:ln>
                <a:solidFill>
                  <a:prstClr val="black"/>
                </a:solidFill>
                <a:effectLst>
                  <a:glow rad="215900">
                    <a:prstClr val="white">
                      <a:alpha val="60000"/>
                    </a:prstClr>
                  </a:glow>
                </a:effectLst>
                <a:uLnTx/>
                <a:uFillTx/>
                <a:latin typeface="Comic Sans MS" panose="030F0702030302020204" pitchFamily="66" charset="0"/>
                <a:ea typeface="+mn-ea"/>
                <a:cs typeface="+mn-cs"/>
              </a:rPr>
              <a:t>What do we learn?</a:t>
            </a:r>
          </a:p>
        </p:txBody>
      </p:sp>
      <p:pic>
        <p:nvPicPr>
          <p:cNvPr id="14" name="Picture 13">
            <a:extLst>
              <a:ext uri="{FF2B5EF4-FFF2-40B4-BE49-F238E27FC236}">
                <a16:creationId xmlns:a16="http://schemas.microsoft.com/office/drawing/2014/main" id="{486238BD-CF5D-41FA-856C-E41B33CF822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389" b="98938" l="10495" r="66274">
                        <a14:foregroundMark x1="35967" y1="33451" x2="43868" y2="35221"/>
                        <a14:foregroundMark x1="66274" y1="65841" x2="63325" y2="80708"/>
                        <a14:foregroundMark x1="61203" y1="93451" x2="14976" y2="96637"/>
                        <a14:foregroundMark x1="14976" y1="96637" x2="14269" y2="96991"/>
                        <a14:foregroundMark x1="26297" y1="72035" x2="49175" y2="78407"/>
                        <a14:foregroundMark x1="32311" y1="74513" x2="26415" y2="80531"/>
                        <a14:foregroundMark x1="11439" y1="63717" x2="11557" y2="85664"/>
                        <a14:foregroundMark x1="10967" y1="92920" x2="10967" y2="92920"/>
                        <a14:foregroundMark x1="10613" y1="75929" x2="11085" y2="81947"/>
                        <a14:foregroundMark x1="21816" y1="39646" x2="26179" y2="38053"/>
                        <a14:foregroundMark x1="22642" y1="39823" x2="22052" y2="43894"/>
                        <a14:foregroundMark x1="23113" y1="39292" x2="27948" y2="38230"/>
                        <a14:foregroundMark x1="47642" y1="34513" x2="51415" y2="36814"/>
                        <a14:foregroundMark x1="43278" y1="33274" x2="47524" y2="35221"/>
                        <a14:foregroundMark x1="51061" y1="71681" x2="44104" y2="86018"/>
                        <a14:foregroundMark x1="22642" y1="38938" x2="26415" y2="38761"/>
                        <a14:foregroundMark x1="23113" y1="38761" x2="26297" y2="38230"/>
                        <a14:foregroundMark x1="17689" y1="96460" x2="17571" y2="98938"/>
                        <a14:foregroundMark x1="30660" y1="34159" x2="37146" y2="32212"/>
                        <a14:foregroundMark x1="37146" y1="32212" x2="38797" y2="32212"/>
                        <a14:foregroundMark x1="52476" y1="37522" x2="54599" y2="40531"/>
                      </a14:backgroundRemoval>
                    </a14:imgEffect>
                  </a14:imgLayer>
                </a14:imgProps>
              </a:ext>
              <a:ext uri="{28A0092B-C50C-407E-A947-70E740481C1C}">
                <a14:useLocalDpi xmlns:a14="http://schemas.microsoft.com/office/drawing/2010/main" val="0"/>
              </a:ext>
            </a:extLst>
          </a:blip>
          <a:srcRect l="8332" t="28737" r="30001"/>
          <a:stretch/>
        </p:blipFill>
        <p:spPr>
          <a:xfrm>
            <a:off x="609600" y="5349689"/>
            <a:ext cx="1958969" cy="1508311"/>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7C7A92C0-B41D-4C44-9E2F-303F3F6F2859}"/>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186" b="99823" l="2241" r="71226">
                        <a14:foregroundMark x1="23349" y1="3186" x2="32665" y2="13628"/>
                        <a14:foregroundMark x1="4835" y1="16814" x2="2358" y2="33451"/>
                        <a14:foregroundMark x1="2358" y1="33451" x2="5189" y2="44425"/>
                        <a14:foregroundMark x1="18750" y1="36814" x2="22524" y2="39292"/>
                        <a14:foregroundMark x1="31132" y1="29558" x2="35142" y2="26018"/>
                        <a14:foregroundMark x1="53538" y1="74159" x2="65448" y2="95398"/>
                        <a14:foregroundMark x1="65448" y1="95398" x2="65920" y2="99115"/>
                        <a14:foregroundMark x1="67217" y1="86195" x2="71108" y2="99823"/>
                        <a14:foregroundMark x1="71108" y1="99823" x2="71226" y2="99823"/>
                        <a14:foregroundMark x1="8844" y1="4779" x2="8137" y2="5841"/>
                        <a14:foregroundMark x1="9198" y1="5841" x2="6250" y2="7611"/>
                        <a14:foregroundMark x1="27594" y1="3186" x2="27830" y2="4779"/>
                      </a14:backgroundRemoval>
                    </a14:imgEffect>
                  </a14:imgLayer>
                </a14:imgProps>
              </a:ext>
              <a:ext uri="{28A0092B-C50C-407E-A947-70E740481C1C}">
                <a14:useLocalDpi xmlns:a14="http://schemas.microsoft.com/office/drawing/2010/main" val="0"/>
              </a:ext>
            </a:extLst>
          </a:blip>
          <a:srcRect r="27500"/>
          <a:stretch/>
        </p:blipFill>
        <p:spPr>
          <a:xfrm flipH="1">
            <a:off x="6096000" y="4305927"/>
            <a:ext cx="2859933" cy="2628274"/>
          </a:xfrm>
          <a:prstGeom prst="rect">
            <a:avLst/>
          </a:prstGeom>
          <a:ln>
            <a:noFill/>
          </a:ln>
          <a:effectLst>
            <a:outerShdw blurRad="292100" dist="139700" dir="2700000" algn="tl" rotWithShape="0">
              <a:srgbClr val="333333">
                <a:alpha val="65000"/>
              </a:srgbClr>
            </a:outerShdw>
          </a:effectLst>
        </p:spPr>
      </p:pic>
      <p:sp>
        <p:nvSpPr>
          <p:cNvPr id="27" name="TextBox 26">
            <a:extLst>
              <a:ext uri="{FF2B5EF4-FFF2-40B4-BE49-F238E27FC236}">
                <a16:creationId xmlns:a16="http://schemas.microsoft.com/office/drawing/2014/main" id="{E76417AE-DAB6-45D6-8693-8507D13C5753}"/>
              </a:ext>
            </a:extLst>
          </p:cNvPr>
          <p:cNvSpPr txBox="1"/>
          <p:nvPr/>
        </p:nvSpPr>
        <p:spPr>
          <a:xfrm>
            <a:off x="481263" y="350335"/>
            <a:ext cx="8357937" cy="138499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2. Invest your money, possessions, and time </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to enhance your welcome into heaven</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(Luke 16:9; Matt. 6:19-21).</a:t>
            </a:r>
          </a:p>
        </p:txBody>
      </p:sp>
      <p:grpSp>
        <p:nvGrpSpPr>
          <p:cNvPr id="15" name="Group 14">
            <a:extLst>
              <a:ext uri="{FF2B5EF4-FFF2-40B4-BE49-F238E27FC236}">
                <a16:creationId xmlns:a16="http://schemas.microsoft.com/office/drawing/2014/main" id="{9DA0C4C5-1C82-4470-9B31-E92BDEA8DE39}"/>
              </a:ext>
            </a:extLst>
          </p:cNvPr>
          <p:cNvGrpSpPr/>
          <p:nvPr/>
        </p:nvGrpSpPr>
        <p:grpSpPr>
          <a:xfrm>
            <a:off x="5059278" y="914400"/>
            <a:ext cx="3886201" cy="3932322"/>
            <a:chOff x="6242257" y="-289299"/>
            <a:chExt cx="3039824" cy="3324429"/>
          </a:xfrm>
        </p:grpSpPr>
        <p:sp>
          <p:nvSpPr>
            <p:cNvPr id="17" name="Explosion 1 8">
              <a:extLst>
                <a:ext uri="{FF2B5EF4-FFF2-40B4-BE49-F238E27FC236}">
                  <a16:creationId xmlns:a16="http://schemas.microsoft.com/office/drawing/2014/main" id="{405C55F9-BB29-4B97-8B9F-7E26409231E7}"/>
                </a:ext>
              </a:extLst>
            </p:cNvPr>
            <p:cNvSpPr/>
            <p:nvPr/>
          </p:nvSpPr>
          <p:spPr>
            <a:xfrm>
              <a:off x="6242257" y="-289299"/>
              <a:ext cx="3039824" cy="3324429"/>
            </a:xfrm>
            <a:prstGeom prst="irregularSeal1">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scene3d>
              <a:camera prst="orthographicFront"/>
              <a:lightRig rig="threePt" dir="t"/>
            </a:scene3d>
            <a:sp3d>
              <a:bevelT w="152400" h="50800" prst="softRound"/>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 Box 8">
              <a:extLst>
                <a:ext uri="{FF2B5EF4-FFF2-40B4-BE49-F238E27FC236}">
                  <a16:creationId xmlns:a16="http://schemas.microsoft.com/office/drawing/2014/main" id="{6ADC2943-B75A-4327-A281-4FC7B25ACCAF}"/>
                </a:ext>
              </a:extLst>
            </p:cNvPr>
            <p:cNvSpPr txBox="1">
              <a:spLocks noChangeArrowheads="1"/>
            </p:cNvSpPr>
            <p:nvPr/>
          </p:nvSpPr>
          <p:spPr bwMode="auto">
            <a:xfrm>
              <a:off x="6748563" y="730788"/>
              <a:ext cx="2089623" cy="101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dirty="0">
                  <a:ln>
                    <a:noFill/>
                  </a:ln>
                  <a:solidFill>
                    <a:srgbClr val="FFFFFF"/>
                  </a:solidFill>
                  <a:effectLst/>
                  <a:uLnTx/>
                  <a:uFillTx/>
                  <a:latin typeface="Comic Sans MS" panose="030F0702030302020204" pitchFamily="66" charset="0"/>
                  <a:ea typeface="+mn-ea"/>
                  <a:cs typeface="Calibri" panose="020F0502020204030204" pitchFamily="34" charset="0"/>
                </a:rPr>
                <a:t>Will anyone be in heaven because of you?</a:t>
              </a:r>
            </a:p>
          </p:txBody>
        </p:sp>
      </p:grpSp>
      <p:pic>
        <p:nvPicPr>
          <p:cNvPr id="20" name="Picture 10">
            <a:extLst>
              <a:ext uri="{FF2B5EF4-FFF2-40B4-BE49-F238E27FC236}">
                <a16:creationId xmlns:a16="http://schemas.microsoft.com/office/drawing/2014/main" id="{F413C036-5BBF-4AF0-9AC1-F4C5DF96D2A8}"/>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500" t="14075" r="7343" b="8125"/>
          <a:stretch/>
        </p:blipFill>
        <p:spPr bwMode="auto">
          <a:xfrm rot="21267912">
            <a:off x="967962" y="2024448"/>
            <a:ext cx="3015877" cy="1951895"/>
          </a:xfrm>
          <a:prstGeom prst="rect">
            <a:avLst/>
          </a:prstGeom>
          <a:solidFill>
            <a:srgbClr val="FFFFFF">
              <a:shade val="85000"/>
            </a:srgbClr>
          </a:solidFill>
          <a:ln w="762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9" name="Picture 9">
            <a:extLst>
              <a:ext uri="{FF2B5EF4-FFF2-40B4-BE49-F238E27FC236}">
                <a16:creationId xmlns:a16="http://schemas.microsoft.com/office/drawing/2014/main" id="{D2D4D11A-54B6-4405-810C-08F5E8AEE20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5514" t="24720" r="47575" b="42557"/>
          <a:stretch/>
        </p:blipFill>
        <p:spPr bwMode="auto">
          <a:xfrm rot="20188190">
            <a:off x="642612" y="3312179"/>
            <a:ext cx="1288882" cy="1870687"/>
          </a:xfrm>
          <a:prstGeom prst="rect">
            <a:avLst/>
          </a:prstGeom>
          <a:solidFill>
            <a:srgbClr val="FFFFFF">
              <a:shade val="85000"/>
            </a:srgbClr>
          </a:solidFill>
          <a:ln w="762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a:extLst>
              <a:ext uri="{FF2B5EF4-FFF2-40B4-BE49-F238E27FC236}">
                <a16:creationId xmlns:a16="http://schemas.microsoft.com/office/drawing/2014/main" id="{BE4824EF-7D2C-4645-BF78-6609A43C613A}"/>
              </a:ext>
            </a:extLst>
          </p:cNvPr>
          <p:cNvPicPr>
            <a:picLocks noChangeAspect="1"/>
          </p:cNvPicPr>
          <p:nvPr/>
        </p:nvPicPr>
        <p:blipFill rotWithShape="1">
          <a:blip r:embed="rId11">
            <a:extLst>
              <a:ext uri="{28A0092B-C50C-407E-A947-70E740481C1C}">
                <a14:useLocalDpi xmlns:a14="http://schemas.microsoft.com/office/drawing/2010/main" val="0"/>
              </a:ext>
            </a:extLst>
          </a:blip>
          <a:srcRect l="21993" t="3607" r="7975" b="11008"/>
          <a:stretch/>
        </p:blipFill>
        <p:spPr>
          <a:xfrm rot="516541">
            <a:off x="3512988" y="2767423"/>
            <a:ext cx="1527390" cy="1862212"/>
          </a:xfrm>
          <a:prstGeom prst="rect">
            <a:avLst/>
          </a:prstGeom>
          <a:solidFill>
            <a:srgbClr val="FFFFFF">
              <a:shade val="85000"/>
            </a:srgbClr>
          </a:solidFill>
          <a:ln w="76200" cap="sq">
            <a:solidFill>
              <a:schemeClr val="bg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350200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Scale>
                                      <p:cBhvr>
                                        <p:cTn id="7"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0"/>
                                        </p:tgtEl>
                                        <p:attrNameLst>
                                          <p:attrName>ppt_x</p:attrName>
                                          <p:attrName>ppt_y</p:attrName>
                                        </p:attrNameLst>
                                      </p:cBhvr>
                                    </p:animMotion>
                                    <p:animEffect transition="in" filter="fade">
                                      <p:cBhvr>
                                        <p:cTn id="9" dur="10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Scale>
                                      <p:cBhvr>
                                        <p:cTn id="14"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9"/>
                                        </p:tgtEl>
                                        <p:attrNameLst>
                                          <p:attrName>ppt_x</p:attrName>
                                          <p:attrName>ppt_y</p:attrName>
                                        </p:attrNameLst>
                                      </p:cBhvr>
                                    </p:animMotion>
                                    <p:animEffect transition="in" filter="fade">
                                      <p:cBhvr>
                                        <p:cTn id="16" dur="10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Scale>
                                      <p:cBhvr>
                                        <p:cTn id="21"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7"/>
                                        </p:tgtEl>
                                        <p:attrNameLst>
                                          <p:attrName>ppt_x</p:attrName>
                                          <p:attrName>ppt_y</p:attrName>
                                        </p:attrNameLst>
                                      </p:cBhvr>
                                    </p:animMotion>
                                    <p:animEffect transition="in" filter="fade">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C92299BF-9849-4CAA-A1C7-046A8372D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w="9525">
            <a:noFill/>
            <a:miter lim="800000"/>
            <a:headEnd/>
            <a:tailEnd/>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296156"/>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rPr>
              <a:t>E. Instruction on God's Attitude Toward Sinners</a:t>
            </a:r>
            <a:endParaRPr kumimoji="0" lang="en-US" sz="60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0" y="2937443"/>
            <a:ext cx="9144000" cy="703831"/>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124</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1"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Luke 15</a:t>
            </a: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4021336"/>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Instead of hating sinners like the Pharisees, Jesus tells three parables of God's love to seek them out and rejoice in their repentance</a:t>
            </a:r>
          </a:p>
        </p:txBody>
      </p:sp>
    </p:spTree>
    <p:extLst>
      <p:ext uri="{BB962C8B-B14F-4D97-AF65-F5344CB8AC3E}">
        <p14:creationId xmlns:p14="http://schemas.microsoft.com/office/powerpoint/2010/main" val="3772697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EC4E30-1FF9-4F66-8009-84007FD9175D}"/>
              </a:ext>
            </a:extLst>
          </p:cNvPr>
          <p:cNvSpPr/>
          <p:nvPr/>
        </p:nvSpPr>
        <p:spPr>
          <a:xfrm>
            <a:off x="176463" y="128337"/>
            <a:ext cx="8807116" cy="659330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DD1DD8F-DA81-44B3-A746-CAB17EE4978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08547" y="128337"/>
            <a:ext cx="8742947" cy="5846573"/>
          </a:xfrm>
          <a:prstGeom prst="rect">
            <a:avLst/>
          </a:prstGeom>
        </p:spPr>
      </p:pic>
      <p:sp>
        <p:nvSpPr>
          <p:cNvPr id="10" name="TextBox 9">
            <a:extLst>
              <a:ext uri="{FF2B5EF4-FFF2-40B4-BE49-F238E27FC236}">
                <a16:creationId xmlns:a16="http://schemas.microsoft.com/office/drawing/2014/main" id="{F1463B24-D41C-435B-B642-6C4B4330094F}"/>
              </a:ext>
            </a:extLst>
          </p:cNvPr>
          <p:cNvSpPr txBox="1"/>
          <p:nvPr/>
        </p:nvSpPr>
        <p:spPr>
          <a:xfrm>
            <a:off x="1949248" y="5285448"/>
            <a:ext cx="5261544"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FE0000"/>
                  </a:solidFill>
                  <a:prstDash val="solid"/>
                </a:ln>
                <a:solidFill>
                  <a:prstClr val="black"/>
                </a:solidFill>
                <a:effectLst>
                  <a:glow rad="215900">
                    <a:prstClr val="white">
                      <a:alpha val="60000"/>
                    </a:prstClr>
                  </a:glow>
                </a:effectLst>
                <a:uLnTx/>
                <a:uFillTx/>
                <a:latin typeface="Comic Sans MS" panose="030F0702030302020204" pitchFamily="66" charset="0"/>
                <a:ea typeface="+mn-ea"/>
                <a:cs typeface="+mn-cs"/>
              </a:rPr>
              <a:t>What do we learn?</a:t>
            </a:r>
          </a:p>
        </p:txBody>
      </p:sp>
      <p:pic>
        <p:nvPicPr>
          <p:cNvPr id="14" name="Picture 13">
            <a:extLst>
              <a:ext uri="{FF2B5EF4-FFF2-40B4-BE49-F238E27FC236}">
                <a16:creationId xmlns:a16="http://schemas.microsoft.com/office/drawing/2014/main" id="{486238BD-CF5D-41FA-856C-E41B33CF822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389" b="98938" l="10495" r="66274">
                        <a14:foregroundMark x1="35967" y1="33451" x2="43868" y2="35221"/>
                        <a14:foregroundMark x1="66274" y1="65841" x2="63325" y2="80708"/>
                        <a14:foregroundMark x1="61203" y1="93451" x2="14976" y2="96637"/>
                        <a14:foregroundMark x1="14976" y1="96637" x2="14269" y2="96991"/>
                        <a14:foregroundMark x1="26297" y1="72035" x2="49175" y2="78407"/>
                        <a14:foregroundMark x1="32311" y1="74513" x2="26415" y2="80531"/>
                        <a14:foregroundMark x1="11439" y1="63717" x2="11557" y2="85664"/>
                        <a14:foregroundMark x1="10967" y1="92920" x2="10967" y2="92920"/>
                        <a14:foregroundMark x1="10613" y1="75929" x2="11085" y2="81947"/>
                        <a14:foregroundMark x1="21816" y1="39646" x2="26179" y2="38053"/>
                        <a14:foregroundMark x1="22642" y1="39823" x2="22052" y2="43894"/>
                        <a14:foregroundMark x1="23113" y1="39292" x2="27948" y2="38230"/>
                        <a14:foregroundMark x1="47642" y1="34513" x2="51415" y2="36814"/>
                        <a14:foregroundMark x1="43278" y1="33274" x2="47524" y2="35221"/>
                        <a14:foregroundMark x1="51061" y1="71681" x2="44104" y2="86018"/>
                        <a14:foregroundMark x1="22642" y1="38938" x2="26415" y2="38761"/>
                        <a14:foregroundMark x1="23113" y1="38761" x2="26297" y2="38230"/>
                        <a14:foregroundMark x1="17689" y1="96460" x2="17571" y2="98938"/>
                        <a14:foregroundMark x1="30660" y1="34159" x2="37146" y2="32212"/>
                        <a14:foregroundMark x1="37146" y1="32212" x2="38797" y2="32212"/>
                        <a14:foregroundMark x1="52476" y1="37522" x2="54599" y2="40531"/>
                      </a14:backgroundRemoval>
                    </a14:imgEffect>
                  </a14:imgLayer>
                </a14:imgProps>
              </a:ext>
              <a:ext uri="{28A0092B-C50C-407E-A947-70E740481C1C}">
                <a14:useLocalDpi xmlns:a14="http://schemas.microsoft.com/office/drawing/2010/main" val="0"/>
              </a:ext>
            </a:extLst>
          </a:blip>
          <a:srcRect l="8332" t="28737" r="30001"/>
          <a:stretch/>
        </p:blipFill>
        <p:spPr>
          <a:xfrm>
            <a:off x="609600" y="5349689"/>
            <a:ext cx="1958969" cy="1508311"/>
          </a:xfrm>
          <a:prstGeom prst="rect">
            <a:avLst/>
          </a:prstGeom>
          <a:ln>
            <a:noFill/>
          </a:ln>
          <a:effectLst>
            <a:outerShdw blurRad="292100" dist="139700" dir="2700000" algn="tl" rotWithShape="0">
              <a:srgbClr val="333333">
                <a:alpha val="65000"/>
              </a:srgbClr>
            </a:outerShdw>
          </a:effectLst>
        </p:spPr>
      </p:pic>
      <p:sp>
        <p:nvSpPr>
          <p:cNvPr id="27" name="TextBox 26">
            <a:extLst>
              <a:ext uri="{FF2B5EF4-FFF2-40B4-BE49-F238E27FC236}">
                <a16:creationId xmlns:a16="http://schemas.microsoft.com/office/drawing/2014/main" id="{E76417AE-DAB6-45D6-8693-8507D13C5753}"/>
              </a:ext>
            </a:extLst>
          </p:cNvPr>
          <p:cNvSpPr txBox="1"/>
          <p:nvPr/>
        </p:nvSpPr>
        <p:spPr>
          <a:xfrm>
            <a:off x="577517" y="351443"/>
            <a:ext cx="8438146"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3. Faithfulness in stewardship begins now </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with little things (Luke 16:10; 1 Cor. 4:2). </a:t>
            </a:r>
          </a:p>
        </p:txBody>
      </p:sp>
      <p:grpSp>
        <p:nvGrpSpPr>
          <p:cNvPr id="15" name="Group 14">
            <a:extLst>
              <a:ext uri="{FF2B5EF4-FFF2-40B4-BE49-F238E27FC236}">
                <a16:creationId xmlns:a16="http://schemas.microsoft.com/office/drawing/2014/main" id="{9DA0C4C5-1C82-4470-9B31-E92BDEA8DE39}"/>
              </a:ext>
            </a:extLst>
          </p:cNvPr>
          <p:cNvGrpSpPr/>
          <p:nvPr/>
        </p:nvGrpSpPr>
        <p:grpSpPr>
          <a:xfrm>
            <a:off x="649839" y="1295400"/>
            <a:ext cx="3886201" cy="3932322"/>
            <a:chOff x="6242257" y="-289299"/>
            <a:chExt cx="3039824" cy="3324429"/>
          </a:xfrm>
        </p:grpSpPr>
        <p:sp>
          <p:nvSpPr>
            <p:cNvPr id="17" name="Explosion 1 8">
              <a:extLst>
                <a:ext uri="{FF2B5EF4-FFF2-40B4-BE49-F238E27FC236}">
                  <a16:creationId xmlns:a16="http://schemas.microsoft.com/office/drawing/2014/main" id="{405C55F9-BB29-4B97-8B9F-7E26409231E7}"/>
                </a:ext>
              </a:extLst>
            </p:cNvPr>
            <p:cNvSpPr/>
            <p:nvPr/>
          </p:nvSpPr>
          <p:spPr>
            <a:xfrm>
              <a:off x="6242257" y="-289299"/>
              <a:ext cx="3039824" cy="3324429"/>
            </a:xfrm>
            <a:prstGeom prst="irregularSeal1">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50000" t="50000" r="50000" b="50000"/>
              </a:path>
              <a:tileRect/>
            </a:gradFill>
            <a:scene3d>
              <a:camera prst="orthographicFront"/>
              <a:lightRig rig="threePt" dir="t"/>
            </a:scene3d>
            <a:sp3d>
              <a:bevelT w="152400" h="50800" prst="softRound"/>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 Box 8">
              <a:extLst>
                <a:ext uri="{FF2B5EF4-FFF2-40B4-BE49-F238E27FC236}">
                  <a16:creationId xmlns:a16="http://schemas.microsoft.com/office/drawing/2014/main" id="{6ADC2943-B75A-4327-A281-4FC7B25ACCAF}"/>
                </a:ext>
              </a:extLst>
            </p:cNvPr>
            <p:cNvSpPr txBox="1">
              <a:spLocks noChangeArrowheads="1"/>
            </p:cNvSpPr>
            <p:nvPr/>
          </p:nvSpPr>
          <p:spPr bwMode="auto">
            <a:xfrm>
              <a:off x="6717357" y="645231"/>
              <a:ext cx="2089623" cy="1327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dirty="0">
                  <a:ln>
                    <a:noFill/>
                  </a:ln>
                  <a:solidFill>
                    <a:srgbClr val="FFFFFF"/>
                  </a:solidFill>
                  <a:effectLst/>
                  <a:uLnTx/>
                  <a:uFillTx/>
                  <a:latin typeface="Comic Sans MS" panose="030F0702030302020204" pitchFamily="66" charset="0"/>
                  <a:ea typeface="+mn-ea"/>
                  <a:cs typeface="Calibri" panose="020F0502020204030204" pitchFamily="34" charset="0"/>
                </a:rPr>
                <a:t>Giving seldom increases proportionally with income</a:t>
              </a:r>
            </a:p>
          </p:txBody>
        </p:sp>
      </p:grpSp>
      <p:pic>
        <p:nvPicPr>
          <p:cNvPr id="13" name="Picture 9" descr="Coin - Quarter 5">
            <a:extLst>
              <a:ext uri="{FF2B5EF4-FFF2-40B4-BE49-F238E27FC236}">
                <a16:creationId xmlns:a16="http://schemas.microsoft.com/office/drawing/2014/main" id="{41A8DB86-66EC-4C75-9258-472D8E59D28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72400" y="12954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Coin - Penny 5">
            <a:extLst>
              <a:ext uri="{FF2B5EF4-FFF2-40B4-BE49-F238E27FC236}">
                <a16:creationId xmlns:a16="http://schemas.microsoft.com/office/drawing/2014/main" id="{911C9C4F-D893-4728-A184-17DA1DE1F1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24800" y="1752600"/>
            <a:ext cx="30480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2" descr="CDROB01R">
            <a:extLst>
              <a:ext uri="{FF2B5EF4-FFF2-40B4-BE49-F238E27FC236}">
                <a16:creationId xmlns:a16="http://schemas.microsoft.com/office/drawing/2014/main" id="{060771E4-AAA1-42ED-9661-B00F4E659EC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934200" y="5029200"/>
            <a:ext cx="2057400" cy="1752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2673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1"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1000" fill="hold"/>
                                        <p:tgtEl>
                                          <p:spTgt spid="19"/>
                                        </p:tgtEl>
                                        <p:attrNameLst>
                                          <p:attrName>ppt_x</p:attrName>
                                        </p:attrNameLst>
                                      </p:cBhvr>
                                      <p:tavLst>
                                        <p:tav tm="0">
                                          <p:val>
                                            <p:strVal val="#ppt_x"/>
                                          </p:val>
                                        </p:tav>
                                        <p:tav tm="100000">
                                          <p:val>
                                            <p:strVal val="#ppt_x"/>
                                          </p:val>
                                        </p:tav>
                                      </p:tavLst>
                                    </p:anim>
                                    <p:anim calcmode="lin" valueType="num">
                                      <p:cBhvr additive="base">
                                        <p:cTn id="14" dur="1000" fill="hold"/>
                                        <p:tgtEl>
                                          <p:spTgt spid="19"/>
                                        </p:tgtEl>
                                        <p:attrNameLst>
                                          <p:attrName>ppt_y</p:attrName>
                                        </p:attrNameLst>
                                      </p:cBhvr>
                                      <p:tavLst>
                                        <p:tav tm="0">
                                          <p:val>
                                            <p:strVal val="0-#ppt_h/2"/>
                                          </p:val>
                                        </p:tav>
                                        <p:tav tm="100000">
                                          <p:val>
                                            <p:strVal val="#ppt_y"/>
                                          </p:val>
                                        </p:tav>
                                      </p:tavLst>
                                    </p:anim>
                                  </p:childTnLst>
                                </p:cTn>
                              </p:par>
                            </p:childTnLst>
                          </p:cTn>
                        </p:par>
                        <p:par>
                          <p:cTn id="15" fill="hold">
                            <p:stCondLst>
                              <p:cond delay="2000"/>
                            </p:stCondLst>
                            <p:childTnLst>
                              <p:par>
                                <p:cTn id="16" presetID="0" presetClass="path" presetSubtype="0" accel="50000" decel="50000" fill="hold" nodeType="afterEffect">
                                  <p:stCondLst>
                                    <p:cond delay="0"/>
                                  </p:stCondLst>
                                  <p:childTnLst>
                                    <p:animMotion origin="layout" path="M 0 2.77457E-6 L 0 0.66589 " pathEditMode="relative" ptsTypes="AA">
                                      <p:cBhvr>
                                        <p:cTn id="17" dur="2000" fill="hold"/>
                                        <p:tgtEl>
                                          <p:spTgt spid="19"/>
                                        </p:tgtEl>
                                        <p:attrNameLst>
                                          <p:attrName>ppt_x</p:attrName>
                                          <p:attrName>ppt_y</p:attrName>
                                        </p:attrNameLst>
                                      </p:cBhvr>
                                    </p:animMotion>
                                  </p:childTnLst>
                                </p:cTn>
                              </p:par>
                            </p:childTnLst>
                          </p:cTn>
                        </p:par>
                        <p:par>
                          <p:cTn id="18" fill="hold">
                            <p:stCondLst>
                              <p:cond delay="4000"/>
                            </p:stCondLst>
                            <p:childTnLst>
                              <p:par>
                                <p:cTn id="19" presetID="2" presetClass="entr" presetSubtype="1"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1000" fill="hold"/>
                                        <p:tgtEl>
                                          <p:spTgt spid="13"/>
                                        </p:tgtEl>
                                        <p:attrNameLst>
                                          <p:attrName>ppt_x</p:attrName>
                                        </p:attrNameLst>
                                      </p:cBhvr>
                                      <p:tavLst>
                                        <p:tav tm="0">
                                          <p:val>
                                            <p:strVal val="#ppt_x"/>
                                          </p:val>
                                        </p:tav>
                                        <p:tav tm="100000">
                                          <p:val>
                                            <p:strVal val="#ppt_x"/>
                                          </p:val>
                                        </p:tav>
                                      </p:tavLst>
                                    </p:anim>
                                    <p:anim calcmode="lin" valueType="num">
                                      <p:cBhvr additive="base">
                                        <p:cTn id="22" dur="1000" fill="hold"/>
                                        <p:tgtEl>
                                          <p:spTgt spid="13"/>
                                        </p:tgtEl>
                                        <p:attrNameLst>
                                          <p:attrName>ppt_y</p:attrName>
                                        </p:attrNameLst>
                                      </p:cBhvr>
                                      <p:tavLst>
                                        <p:tav tm="0">
                                          <p:val>
                                            <p:strVal val="0-#ppt_h/2"/>
                                          </p:val>
                                        </p:tav>
                                        <p:tav tm="100000">
                                          <p:val>
                                            <p:strVal val="#ppt_y"/>
                                          </p:val>
                                        </p:tav>
                                      </p:tavLst>
                                    </p:anim>
                                  </p:childTnLst>
                                </p:cTn>
                              </p:par>
                            </p:childTnLst>
                          </p:cTn>
                        </p:par>
                        <p:par>
                          <p:cTn id="23" fill="hold">
                            <p:stCondLst>
                              <p:cond delay="5000"/>
                            </p:stCondLst>
                            <p:childTnLst>
                              <p:par>
                                <p:cTn id="24" presetID="0" presetClass="path" presetSubtype="0" accel="50000" decel="50000" fill="hold" nodeType="afterEffect">
                                  <p:stCondLst>
                                    <p:cond delay="0"/>
                                  </p:stCondLst>
                                  <p:childTnLst>
                                    <p:animMotion origin="layout" path="M -1.94444E-6 1.85185E-6 L 0.00834 0.71018 " pathEditMode="relative" rAng="0" ptsTypes="AA">
                                      <p:cBhvr>
                                        <p:cTn id="25" dur="2000" fill="hold"/>
                                        <p:tgtEl>
                                          <p:spTgt spid="13"/>
                                        </p:tgtEl>
                                        <p:attrNameLst>
                                          <p:attrName>ppt_x</p:attrName>
                                          <p:attrName>ppt_y</p:attrName>
                                        </p:attrNameLst>
                                      </p:cBhvr>
                                      <p:rCtr x="417" y="35509"/>
                                    </p:animMotion>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EC4E30-1FF9-4F66-8009-84007FD9175D}"/>
              </a:ext>
            </a:extLst>
          </p:cNvPr>
          <p:cNvSpPr/>
          <p:nvPr/>
        </p:nvSpPr>
        <p:spPr>
          <a:xfrm>
            <a:off x="176463" y="128337"/>
            <a:ext cx="8807116" cy="659330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DD1DD8F-DA81-44B3-A746-CAB17EE4978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08547" y="128337"/>
            <a:ext cx="8742947" cy="5846573"/>
          </a:xfrm>
          <a:prstGeom prst="rect">
            <a:avLst/>
          </a:prstGeom>
        </p:spPr>
      </p:pic>
      <p:sp>
        <p:nvSpPr>
          <p:cNvPr id="10" name="TextBox 9">
            <a:extLst>
              <a:ext uri="{FF2B5EF4-FFF2-40B4-BE49-F238E27FC236}">
                <a16:creationId xmlns:a16="http://schemas.microsoft.com/office/drawing/2014/main" id="{F1463B24-D41C-435B-B642-6C4B4330094F}"/>
              </a:ext>
            </a:extLst>
          </p:cNvPr>
          <p:cNvSpPr txBox="1"/>
          <p:nvPr/>
        </p:nvSpPr>
        <p:spPr>
          <a:xfrm>
            <a:off x="1949248" y="5285448"/>
            <a:ext cx="5261544"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FE0000"/>
                  </a:solidFill>
                  <a:prstDash val="solid"/>
                </a:ln>
                <a:solidFill>
                  <a:prstClr val="black"/>
                </a:solidFill>
                <a:effectLst>
                  <a:glow rad="215900">
                    <a:prstClr val="white">
                      <a:alpha val="60000"/>
                    </a:prstClr>
                  </a:glow>
                </a:effectLst>
                <a:uLnTx/>
                <a:uFillTx/>
                <a:latin typeface="Comic Sans MS" panose="030F0702030302020204" pitchFamily="66" charset="0"/>
                <a:ea typeface="+mn-ea"/>
                <a:cs typeface="+mn-cs"/>
              </a:rPr>
              <a:t>What do we learn?</a:t>
            </a:r>
          </a:p>
        </p:txBody>
      </p:sp>
      <p:pic>
        <p:nvPicPr>
          <p:cNvPr id="14" name="Picture 13">
            <a:extLst>
              <a:ext uri="{FF2B5EF4-FFF2-40B4-BE49-F238E27FC236}">
                <a16:creationId xmlns:a16="http://schemas.microsoft.com/office/drawing/2014/main" id="{486238BD-CF5D-41FA-856C-E41B33CF822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389" b="98938" l="10495" r="66274">
                        <a14:foregroundMark x1="35967" y1="33451" x2="43868" y2="35221"/>
                        <a14:foregroundMark x1="66274" y1="65841" x2="63325" y2="80708"/>
                        <a14:foregroundMark x1="61203" y1="93451" x2="14976" y2="96637"/>
                        <a14:foregroundMark x1="14976" y1="96637" x2="14269" y2="96991"/>
                        <a14:foregroundMark x1="26297" y1="72035" x2="49175" y2="78407"/>
                        <a14:foregroundMark x1="32311" y1="74513" x2="26415" y2="80531"/>
                        <a14:foregroundMark x1="11439" y1="63717" x2="11557" y2="85664"/>
                        <a14:foregroundMark x1="10967" y1="92920" x2="10967" y2="92920"/>
                        <a14:foregroundMark x1="10613" y1="75929" x2="11085" y2="81947"/>
                        <a14:foregroundMark x1="21816" y1="39646" x2="26179" y2="38053"/>
                        <a14:foregroundMark x1="22642" y1="39823" x2="22052" y2="43894"/>
                        <a14:foregroundMark x1="23113" y1="39292" x2="27948" y2="38230"/>
                        <a14:foregroundMark x1="47642" y1="34513" x2="51415" y2="36814"/>
                        <a14:foregroundMark x1="43278" y1="33274" x2="47524" y2="35221"/>
                        <a14:foregroundMark x1="51061" y1="71681" x2="44104" y2="86018"/>
                        <a14:foregroundMark x1="22642" y1="38938" x2="26415" y2="38761"/>
                        <a14:foregroundMark x1="23113" y1="38761" x2="26297" y2="38230"/>
                        <a14:foregroundMark x1="17689" y1="96460" x2="17571" y2="98938"/>
                        <a14:foregroundMark x1="30660" y1="34159" x2="37146" y2="32212"/>
                        <a14:foregroundMark x1="37146" y1="32212" x2="38797" y2="32212"/>
                        <a14:foregroundMark x1="52476" y1="37522" x2="54599" y2="40531"/>
                      </a14:backgroundRemoval>
                    </a14:imgEffect>
                  </a14:imgLayer>
                </a14:imgProps>
              </a:ext>
              <a:ext uri="{28A0092B-C50C-407E-A947-70E740481C1C}">
                <a14:useLocalDpi xmlns:a14="http://schemas.microsoft.com/office/drawing/2010/main" val="0"/>
              </a:ext>
            </a:extLst>
          </a:blip>
          <a:srcRect l="8332" t="28737" r="30001"/>
          <a:stretch/>
        </p:blipFill>
        <p:spPr>
          <a:xfrm>
            <a:off x="609600" y="5349689"/>
            <a:ext cx="1958969" cy="1508311"/>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7C7A92C0-B41D-4C44-9E2F-303F3F6F2859}"/>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186" b="99823" l="2241" r="71226">
                        <a14:foregroundMark x1="23349" y1="3186" x2="32665" y2="13628"/>
                        <a14:foregroundMark x1="4835" y1="16814" x2="2358" y2="33451"/>
                        <a14:foregroundMark x1="2358" y1="33451" x2="5189" y2="44425"/>
                        <a14:foregroundMark x1="18750" y1="36814" x2="22524" y2="39292"/>
                        <a14:foregroundMark x1="31132" y1="29558" x2="35142" y2="26018"/>
                        <a14:foregroundMark x1="53538" y1="74159" x2="65448" y2="95398"/>
                        <a14:foregroundMark x1="65448" y1="95398" x2="65920" y2="99115"/>
                        <a14:foregroundMark x1="67217" y1="86195" x2="71108" y2="99823"/>
                        <a14:foregroundMark x1="71108" y1="99823" x2="71226" y2="99823"/>
                        <a14:foregroundMark x1="8844" y1="4779" x2="8137" y2="5841"/>
                        <a14:foregroundMark x1="9198" y1="5841" x2="6250" y2="7611"/>
                        <a14:foregroundMark x1="27594" y1="3186" x2="27830" y2="4779"/>
                      </a14:backgroundRemoval>
                    </a14:imgEffect>
                  </a14:imgLayer>
                </a14:imgProps>
              </a:ext>
              <a:ext uri="{28A0092B-C50C-407E-A947-70E740481C1C}">
                <a14:useLocalDpi xmlns:a14="http://schemas.microsoft.com/office/drawing/2010/main" val="0"/>
              </a:ext>
            </a:extLst>
          </a:blip>
          <a:srcRect r="27500"/>
          <a:stretch/>
        </p:blipFill>
        <p:spPr>
          <a:xfrm flipH="1">
            <a:off x="6096000" y="4305927"/>
            <a:ext cx="2859933" cy="2628274"/>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15CEDE2A-6052-4601-940E-33638648AA50}"/>
              </a:ext>
            </a:extLst>
          </p:cNvPr>
          <p:cNvSpPr txBox="1"/>
          <p:nvPr/>
        </p:nvSpPr>
        <p:spPr>
          <a:xfrm>
            <a:off x="352928" y="609600"/>
            <a:ext cx="8662736" cy="138499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4. Wasting your money and opportunities </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limits how much God will use you now and </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reward you later (Luke 16:11; 19:17).</a:t>
            </a:r>
          </a:p>
        </p:txBody>
      </p:sp>
    </p:spTree>
    <p:custDataLst>
      <p:tags r:id="rId1"/>
    </p:custDataLst>
    <p:extLst>
      <p:ext uri="{BB962C8B-B14F-4D97-AF65-F5344CB8AC3E}">
        <p14:creationId xmlns:p14="http://schemas.microsoft.com/office/powerpoint/2010/main" val="14746727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EC4E30-1FF9-4F66-8009-84007FD9175D}"/>
              </a:ext>
            </a:extLst>
          </p:cNvPr>
          <p:cNvSpPr/>
          <p:nvPr/>
        </p:nvSpPr>
        <p:spPr>
          <a:xfrm>
            <a:off x="176463" y="128337"/>
            <a:ext cx="8807116" cy="659330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DD1DD8F-DA81-44B3-A746-CAB17EE4978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08547" y="128337"/>
            <a:ext cx="8742947" cy="5846573"/>
          </a:xfrm>
          <a:prstGeom prst="rect">
            <a:avLst/>
          </a:prstGeom>
        </p:spPr>
      </p:pic>
      <p:sp>
        <p:nvSpPr>
          <p:cNvPr id="10" name="TextBox 9">
            <a:extLst>
              <a:ext uri="{FF2B5EF4-FFF2-40B4-BE49-F238E27FC236}">
                <a16:creationId xmlns:a16="http://schemas.microsoft.com/office/drawing/2014/main" id="{F1463B24-D41C-435B-B642-6C4B4330094F}"/>
              </a:ext>
            </a:extLst>
          </p:cNvPr>
          <p:cNvSpPr txBox="1"/>
          <p:nvPr/>
        </p:nvSpPr>
        <p:spPr>
          <a:xfrm>
            <a:off x="1949248" y="5285448"/>
            <a:ext cx="5261544"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FE0000"/>
                  </a:solidFill>
                  <a:prstDash val="solid"/>
                </a:ln>
                <a:solidFill>
                  <a:prstClr val="black"/>
                </a:solidFill>
                <a:effectLst>
                  <a:glow rad="215900">
                    <a:prstClr val="white">
                      <a:alpha val="60000"/>
                    </a:prstClr>
                  </a:glow>
                </a:effectLst>
                <a:uLnTx/>
                <a:uFillTx/>
                <a:latin typeface="Comic Sans MS" panose="030F0702030302020204" pitchFamily="66" charset="0"/>
                <a:ea typeface="+mn-ea"/>
                <a:cs typeface="+mn-cs"/>
              </a:rPr>
              <a:t>What do we learn?</a:t>
            </a:r>
          </a:p>
        </p:txBody>
      </p:sp>
      <p:pic>
        <p:nvPicPr>
          <p:cNvPr id="14" name="Picture 13">
            <a:extLst>
              <a:ext uri="{FF2B5EF4-FFF2-40B4-BE49-F238E27FC236}">
                <a16:creationId xmlns:a16="http://schemas.microsoft.com/office/drawing/2014/main" id="{486238BD-CF5D-41FA-856C-E41B33CF822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389" b="98938" l="10495" r="66274">
                        <a14:foregroundMark x1="35967" y1="33451" x2="43868" y2="35221"/>
                        <a14:foregroundMark x1="66274" y1="65841" x2="63325" y2="80708"/>
                        <a14:foregroundMark x1="61203" y1="93451" x2="14976" y2="96637"/>
                        <a14:foregroundMark x1="14976" y1="96637" x2="14269" y2="96991"/>
                        <a14:foregroundMark x1="26297" y1="72035" x2="49175" y2="78407"/>
                        <a14:foregroundMark x1="32311" y1="74513" x2="26415" y2="80531"/>
                        <a14:foregroundMark x1="11439" y1="63717" x2="11557" y2="85664"/>
                        <a14:foregroundMark x1="10967" y1="92920" x2="10967" y2="92920"/>
                        <a14:foregroundMark x1="10613" y1="75929" x2="11085" y2="81947"/>
                        <a14:foregroundMark x1="21816" y1="39646" x2="26179" y2="38053"/>
                        <a14:foregroundMark x1="22642" y1="39823" x2="22052" y2="43894"/>
                        <a14:foregroundMark x1="23113" y1="39292" x2="27948" y2="38230"/>
                        <a14:foregroundMark x1="47642" y1="34513" x2="51415" y2="36814"/>
                        <a14:foregroundMark x1="43278" y1="33274" x2="47524" y2="35221"/>
                        <a14:foregroundMark x1="51061" y1="71681" x2="44104" y2="86018"/>
                        <a14:foregroundMark x1="22642" y1="38938" x2="26415" y2="38761"/>
                        <a14:foregroundMark x1="23113" y1="38761" x2="26297" y2="38230"/>
                        <a14:foregroundMark x1="17689" y1="96460" x2="17571" y2="98938"/>
                        <a14:foregroundMark x1="30660" y1="34159" x2="37146" y2="32212"/>
                        <a14:foregroundMark x1="37146" y1="32212" x2="38797" y2="32212"/>
                        <a14:foregroundMark x1="52476" y1="37522" x2="54599" y2="40531"/>
                      </a14:backgroundRemoval>
                    </a14:imgEffect>
                  </a14:imgLayer>
                </a14:imgProps>
              </a:ext>
              <a:ext uri="{28A0092B-C50C-407E-A947-70E740481C1C}">
                <a14:useLocalDpi xmlns:a14="http://schemas.microsoft.com/office/drawing/2010/main" val="0"/>
              </a:ext>
            </a:extLst>
          </a:blip>
          <a:srcRect l="8332" t="28737" r="30001"/>
          <a:stretch/>
        </p:blipFill>
        <p:spPr>
          <a:xfrm>
            <a:off x="609600" y="5349689"/>
            <a:ext cx="1958969" cy="1508311"/>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15CEDE2A-6052-4601-940E-33638648AA50}"/>
              </a:ext>
            </a:extLst>
          </p:cNvPr>
          <p:cNvSpPr txBox="1"/>
          <p:nvPr/>
        </p:nvSpPr>
        <p:spPr>
          <a:xfrm>
            <a:off x="352928" y="609600"/>
            <a:ext cx="8410072" cy="181588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5. Become “shrewd.” Act quickly to maximize </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your treasures in heaven by the way you </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invest your resources in God’s work on </a:t>
            </a:r>
            <a:b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br>
            <a:r>
              <a:rPr kumimoji="0" lang="en-US" sz="2800" b="1" i="0" u="none" strike="noStrike" kern="1200" cap="none" spc="0" normalizeH="0" baseline="0" noProof="0" dirty="0">
                <a:ln>
                  <a:noFill/>
                </a:ln>
                <a:solidFill>
                  <a:srgbClr val="000000"/>
                </a:solidFill>
                <a:effectLst>
                  <a:glow rad="228600">
                    <a:prstClr val="white">
                      <a:alpha val="40000"/>
                    </a:prstClr>
                  </a:glow>
                </a:effectLst>
                <a:uLnTx/>
                <a:uFillTx/>
                <a:latin typeface="Comic Sans MS" pitchFamily="66" charset="0"/>
                <a:ea typeface="+mn-ea"/>
                <a:cs typeface="+mn-cs"/>
              </a:rPr>
              <a:t>    earth (Phil. 4:15-17). </a:t>
            </a:r>
          </a:p>
        </p:txBody>
      </p:sp>
      <p:pic>
        <p:nvPicPr>
          <p:cNvPr id="27" name="Picture 26">
            <a:extLst>
              <a:ext uri="{FF2B5EF4-FFF2-40B4-BE49-F238E27FC236}">
                <a16:creationId xmlns:a16="http://schemas.microsoft.com/office/drawing/2014/main" id="{84A3F092-5F6C-4D04-96A7-BBAB48149DB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733" b="97446" l="69182" r="96387">
                        <a14:foregroundMark x1="80659" y1="3733" x2="84697" y2="15128"/>
                        <a14:foregroundMark x1="71201" y1="92534" x2="75452" y2="97446"/>
                      </a14:backgroundRemoval>
                    </a14:imgEffect>
                    <a14:imgEffect>
                      <a14:brightnessContrast contrast="-20000"/>
                    </a14:imgEffect>
                  </a14:imgLayer>
                </a14:imgProps>
              </a:ext>
              <a:ext uri="{28A0092B-C50C-407E-A947-70E740481C1C}">
                <a14:useLocalDpi xmlns:a14="http://schemas.microsoft.com/office/drawing/2010/main" val="0"/>
              </a:ext>
            </a:extLst>
          </a:blip>
          <a:srcRect l="65833" b="2241"/>
          <a:stretch/>
        </p:blipFill>
        <p:spPr>
          <a:xfrm>
            <a:off x="6268189" y="2407167"/>
            <a:ext cx="2875811" cy="4450833"/>
          </a:xfrm>
          <a:prstGeom prst="rect">
            <a:avLst/>
          </a:prstGeom>
        </p:spPr>
      </p:pic>
    </p:spTree>
    <p:custDataLst>
      <p:tags r:id="rId1"/>
    </p:custDataLst>
    <p:extLst>
      <p:ext uri="{BB962C8B-B14F-4D97-AF65-F5344CB8AC3E}">
        <p14:creationId xmlns:p14="http://schemas.microsoft.com/office/powerpoint/2010/main" val="1363835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F735463-B78A-214D-9DED-40ED2AE30EEB}"/>
              </a:ext>
            </a:extLst>
          </p:cNvPr>
          <p:cNvGrpSpPr/>
          <p:nvPr/>
        </p:nvGrpSpPr>
        <p:grpSpPr>
          <a:xfrm>
            <a:off x="-340696" y="-151965"/>
            <a:ext cx="4934346" cy="7323925"/>
            <a:chOff x="4514952" y="90980"/>
            <a:chExt cx="4934346" cy="7323925"/>
          </a:xfrm>
        </p:grpSpPr>
        <p:pic>
          <p:nvPicPr>
            <p:cNvPr id="14" name="Picture 13">
              <a:extLst>
                <a:ext uri="{FF2B5EF4-FFF2-40B4-BE49-F238E27FC236}">
                  <a16:creationId xmlns:a16="http://schemas.microsoft.com/office/drawing/2014/main" id="{402CC4F1-FDDA-B447-8A71-EBC3C45F228B}"/>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l="53447"/>
            <a:stretch/>
          </p:blipFill>
          <p:spPr>
            <a:xfrm>
              <a:off x="4779448" y="90980"/>
              <a:ext cx="4669850" cy="7323925"/>
            </a:xfrm>
            <a:prstGeom prst="rect">
              <a:avLst/>
            </a:prstGeom>
            <a:solidFill>
              <a:srgbClr val="FFFFFF">
                <a:shade val="85000"/>
              </a:srgbClr>
            </a:solidFill>
            <a:ln w="1905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41E67D5F-38E5-3E4E-AD39-EB7D9492FCC6}"/>
                </a:ext>
              </a:extLst>
            </p:cNvPr>
            <p:cNvPicPr>
              <a:picLocks noChangeAspect="1"/>
            </p:cNvPicPr>
            <p:nvPr/>
          </p:nvPicPr>
          <p:blipFill>
            <a:blip r:embed="rId6" cstate="screen">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tretch>
              <a:fillRect/>
            </a:stretch>
          </p:blipFill>
          <p:spPr>
            <a:xfrm flipH="1">
              <a:off x="4514952" y="406685"/>
              <a:ext cx="4698751" cy="6044625"/>
            </a:xfrm>
            <a:prstGeom prst="ellipse">
              <a:avLst/>
            </a:prstGeom>
            <a:ln>
              <a:noFill/>
            </a:ln>
            <a:effectLst>
              <a:softEdge rad="635000"/>
            </a:effectLst>
          </p:spPr>
        </p:pic>
      </p:grpSp>
      <p:grpSp>
        <p:nvGrpSpPr>
          <p:cNvPr id="16" name="Group 15">
            <a:extLst>
              <a:ext uri="{FF2B5EF4-FFF2-40B4-BE49-F238E27FC236}">
                <a16:creationId xmlns:a16="http://schemas.microsoft.com/office/drawing/2014/main" id="{5B8C0483-1539-BD4E-BDEF-F9981BFB8354}"/>
              </a:ext>
            </a:extLst>
          </p:cNvPr>
          <p:cNvGrpSpPr/>
          <p:nvPr/>
        </p:nvGrpSpPr>
        <p:grpSpPr>
          <a:xfrm>
            <a:off x="4560276" y="-75842"/>
            <a:ext cx="4614849" cy="7017380"/>
            <a:chOff x="4571999" y="-4689"/>
            <a:chExt cx="4614849" cy="7017380"/>
          </a:xfrm>
        </p:grpSpPr>
        <p:pic>
          <p:nvPicPr>
            <p:cNvPr id="17" name="Picture 5">
              <a:extLst>
                <a:ext uri="{FF2B5EF4-FFF2-40B4-BE49-F238E27FC236}">
                  <a16:creationId xmlns:a16="http://schemas.microsoft.com/office/drawing/2014/main" id="{5C219760-EA74-1745-BFC5-25FE5DFE7F2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571999" y="-4689"/>
              <a:ext cx="4614849" cy="7017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descr="http://upload.wikimedia.org/wikipedia/commons/thumb/d/d4/Fedor_Bronnikov_007.jpg/200px-Fedor_Bronnikov_007.jpg">
              <a:extLst>
                <a:ext uri="{FF2B5EF4-FFF2-40B4-BE49-F238E27FC236}">
                  <a16:creationId xmlns:a16="http://schemas.microsoft.com/office/drawing/2014/main" id="{710DFB45-7780-0F40-B4E8-B91EDD771773}"/>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807595" y="530430"/>
              <a:ext cx="3910310" cy="5963222"/>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003AC2B9-E89B-4E87-917C-E34CC3B09AA0}"/>
              </a:ext>
            </a:extLst>
          </p:cNvPr>
          <p:cNvSpPr txBox="1"/>
          <p:nvPr/>
        </p:nvSpPr>
        <p:spPr>
          <a:xfrm>
            <a:off x="2270736" y="1294076"/>
            <a:ext cx="455745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0160">
                  <a:solidFill>
                    <a:srgbClr val="C0504D">
                      <a:lumMod val="50000"/>
                    </a:srgbClr>
                  </a:solidFill>
                  <a:prstDash val="solid"/>
                </a:ln>
                <a:solidFill>
                  <a:srgbClr val="FFFFFF"/>
                </a:solidFill>
                <a:effectLst>
                  <a:outerShdw blurRad="38100" dist="22860" dir="5400000" algn="tl" rotWithShape="0">
                    <a:srgbClr val="000000">
                      <a:alpha val="30000"/>
                    </a:srgbClr>
                  </a:outerShdw>
                </a:effectLst>
                <a:uLnTx/>
                <a:uFillTx/>
                <a:latin typeface="Arial" panose="020B0604020202020204" pitchFamily="34" charset="0"/>
                <a:ea typeface="+mn-ea"/>
                <a:cs typeface="Arial" panose="020B0604020202020204" pitchFamily="34" charset="0"/>
              </a:rPr>
              <a:t>Luke 16:19-31</a:t>
            </a:r>
          </a:p>
        </p:txBody>
      </p:sp>
      <p:sp>
        <p:nvSpPr>
          <p:cNvPr id="3" name="TextBox 2">
            <a:extLst>
              <a:ext uri="{FF2B5EF4-FFF2-40B4-BE49-F238E27FC236}">
                <a16:creationId xmlns:a16="http://schemas.microsoft.com/office/drawing/2014/main" id="{AE782D3D-C953-4298-B8DE-1DBD941B2494}"/>
              </a:ext>
            </a:extLst>
          </p:cNvPr>
          <p:cNvSpPr txBox="1"/>
          <p:nvPr/>
        </p:nvSpPr>
        <p:spPr>
          <a:xfrm>
            <a:off x="-45072" y="524635"/>
            <a:ext cx="918907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0160">
                  <a:solidFill>
                    <a:srgbClr val="C0504D">
                      <a:lumMod val="50000"/>
                    </a:srgbClr>
                  </a:solidFill>
                  <a:prstDash val="solid"/>
                </a:ln>
                <a:solidFill>
                  <a:srgbClr val="FFFFFF"/>
                </a:solidFill>
                <a:effectLst>
                  <a:outerShdw blurRad="38100" dist="22860" dir="5400000" algn="tl" rotWithShape="0">
                    <a:srgbClr val="000000">
                      <a:alpha val="30000"/>
                    </a:srgbClr>
                  </a:outerShdw>
                </a:effectLst>
                <a:uLnTx/>
                <a:uFillTx/>
                <a:latin typeface="Arial" panose="020B0604020202020204" pitchFamily="34" charset="0"/>
                <a:ea typeface="+mn-ea"/>
                <a:cs typeface="Arial" panose="020B0604020202020204" pitchFamily="34" charset="0"/>
              </a:rPr>
              <a:t>The Rich Man and Lazarus</a:t>
            </a:r>
          </a:p>
        </p:txBody>
      </p:sp>
      <p:sp>
        <p:nvSpPr>
          <p:cNvPr id="6" name="Rectangle 5">
            <a:extLst>
              <a:ext uri="{FF2B5EF4-FFF2-40B4-BE49-F238E27FC236}">
                <a16:creationId xmlns:a16="http://schemas.microsoft.com/office/drawing/2014/main" id="{E229DCDF-F538-884A-8B2C-9E94527AD5FF}"/>
              </a:ext>
            </a:extLst>
          </p:cNvPr>
          <p:cNvSpPr>
            <a:spLocks noChangeArrowheads="1"/>
          </p:cNvSpPr>
          <p:nvPr/>
        </p:nvSpPr>
        <p:spPr bwMode="auto">
          <a:xfrm>
            <a:off x="23811" y="6108879"/>
            <a:ext cx="9120188" cy="765175"/>
          </a:xfrm>
          <a:prstGeom prst="rect">
            <a:avLst/>
          </a:prstGeom>
          <a:noFill/>
          <a:ln w="9525">
            <a:noFill/>
            <a:miter lim="800000"/>
            <a:headEnd/>
            <a:tailEnd/>
          </a:ln>
          <a:effectLst>
            <a:outerShdw blurRad="63500" dist="35921" dir="2700000" algn="ctr" rotWithShape="0">
              <a:srgbClr val="000514">
                <a:alpha val="74998"/>
              </a:srgbClr>
            </a:outerShdw>
          </a:effectLst>
        </p:spPr>
        <p:txBody>
          <a:bodyPr/>
          <a:lstStyle/>
          <a:p>
            <a:pPr marL="0" marR="0" lvl="0" indent="0" algn="ctr" defTabSz="457200" rtl="0" eaLnBrk="1" fontAlgn="auto" latinLnBrk="0" hangingPunct="1">
              <a:lnSpc>
                <a:spcPct val="100000"/>
              </a:lnSpc>
              <a:spcBef>
                <a:spcPct val="20000"/>
              </a:spcBef>
              <a:spcAft>
                <a:spcPts val="0"/>
              </a:spcAft>
              <a:buClr>
                <a:srgbClr val="FFCC00"/>
              </a:buClr>
              <a:buSzPct val="70000"/>
              <a:buFont typeface="Wingdings" charset="0"/>
              <a:buNone/>
              <a:tabLst/>
              <a:defRPr/>
            </a:pP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Dr. David Martin • Amman International Church</a:t>
            </a:r>
            <a:b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b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A</a:t>
            </a: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mmanChurch</a:t>
            </a: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.org • BibleStudyDownloads.org</a:t>
            </a:r>
          </a:p>
        </p:txBody>
      </p:sp>
    </p:spTree>
    <p:custDataLst>
      <p:tags r:id="rId1"/>
    </p:custDataLst>
    <p:extLst>
      <p:ext uri="{BB962C8B-B14F-4D97-AF65-F5344CB8AC3E}">
        <p14:creationId xmlns:p14="http://schemas.microsoft.com/office/powerpoint/2010/main" val="11781523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850F42E-C9D7-44CE-AFDC-A1DF56C38D6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6257" y="168979"/>
            <a:ext cx="8843319" cy="6463216"/>
          </a:xfrm>
          <a:prstGeom prst="rect">
            <a:avLst/>
          </a:prstGeom>
          <a:ln w="228600" cap="sq" cmpd="thickThin">
            <a:solidFill>
              <a:srgbClr val="000000"/>
            </a:solidFill>
            <a:prstDash val="solid"/>
            <a:miter lim="800000"/>
          </a:ln>
          <a:effectLst>
            <a:innerShdw blurRad="76200">
              <a:srgbClr val="000000"/>
            </a:innerShdw>
          </a:effectLst>
        </p:spPr>
      </p:pic>
      <p:pic>
        <p:nvPicPr>
          <p:cNvPr id="19" name="Picture 18">
            <a:extLst>
              <a:ext uri="{FF2B5EF4-FFF2-40B4-BE49-F238E27FC236}">
                <a16:creationId xmlns:a16="http://schemas.microsoft.com/office/drawing/2014/main" id="{D815B163-E824-4F0D-AFDF-27A2683B463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9778" b="98435" l="10724" r="99304">
                        <a14:foregroundMark x1="46797" y1="31812" x2="42061" y2="98435"/>
                        <a14:foregroundMark x1="80641" y1="32725" x2="88301" y2="92568"/>
                        <a14:foregroundMark x1="88301" y1="92568" x2="88301" y2="92568"/>
                        <a14:foregroundMark x1="94011" y1="35463" x2="99443" y2="88657"/>
                        <a14:foregroundMark x1="99443" y1="88657" x2="98329" y2="94394"/>
                        <a14:foregroundMark x1="74513" y1="41721" x2="60724" y2="71578"/>
                        <a14:foregroundMark x1="81198" y1="12256" x2="80223" y2="38983"/>
                        <a14:foregroundMark x1="49164" y1="22947" x2="45404" y2="37158"/>
                        <a14:foregroundMark x1="40669" y1="19817" x2="44011" y2="32725"/>
                        <a14:foregroundMark x1="43036" y1="20209" x2="52507" y2="23338"/>
                        <a14:foregroundMark x1="76462" y1="11734" x2="84958" y2="13168"/>
                        <a14:foregroundMark x1="85515" y1="12256" x2="75487" y2="10430"/>
                        <a14:foregroundMark x1="80223" y1="10821" x2="85515" y2="11343"/>
                        <a14:foregroundMark x1="74513" y1="21643" x2="77855" y2="30508"/>
                        <a14:foregroundMark x1="73955" y1="20730" x2="79805" y2="31030"/>
                        <a14:foregroundMark x1="73259" y1="19166" x2="73538" y2="23598"/>
                        <a14:foregroundMark x1="84262" y1="10561" x2="81198" y2="9909"/>
                        <a14:foregroundMark x1="26602" y1="82920" x2="27298" y2="88005"/>
                        <a14:backgroundMark x1="33426" y1="33638" x2="22981" y2="47979"/>
                        <a14:backgroundMark x1="22981" y1="47979" x2="18663" y2="63103"/>
                        <a14:backgroundMark x1="18663" y1="63103" x2="18663" y2="63103"/>
                        <a14:backgroundMark x1="22563" y1="79140" x2="25348" y2="83051"/>
                        <a14:backgroundMark x1="25348" y1="76010" x2="25348" y2="77445"/>
                        <a14:backgroundMark x1="37744" y1="35463" x2="27716" y2="24250"/>
                        <a14:backgroundMark x1="54875" y1="31030" x2="62535" y2="42112"/>
                        <a14:backgroundMark x1="64485" y1="26467" x2="61560" y2="34029"/>
                        <a14:backgroundMark x1="71031" y1="22425" x2="69220" y2="27901"/>
                        <a14:backgroundMark x1="93036" y1="29205" x2="91643" y2="21643"/>
                        <a14:backgroundMark x1="20613" y1="82790" x2="19220" y2="98827"/>
                        <a14:backgroundMark x1="19220" y1="98827" x2="19220" y2="98827"/>
                        <a14:backgroundMark x1="51950" y1="34550" x2="57382" y2="34550"/>
                        <a14:backgroundMark x1="25348" y1="77314" x2="25070" y2="80052"/>
                        <a14:backgroundMark x1="71309" y1="27119" x2="71309" y2="28031"/>
                      </a14:backgroundRemoval>
                    </a14:imgEffect>
                  </a14:imgLayer>
                </a14:imgProps>
              </a:ext>
              <a:ext uri="{28A0092B-C50C-407E-A947-70E740481C1C}">
                <a14:useLocalDpi xmlns:a14="http://schemas.microsoft.com/office/drawing/2010/main"/>
              </a:ext>
            </a:extLst>
          </a:blip>
          <a:srcRect b="-178"/>
          <a:stretch/>
        </p:blipFill>
        <p:spPr>
          <a:xfrm>
            <a:off x="3124201" y="392978"/>
            <a:ext cx="5867400" cy="6272199"/>
          </a:xfrm>
          <a:prstGeom prst="rect">
            <a:avLst/>
          </a:prstGeom>
        </p:spPr>
      </p:pic>
      <p:sp>
        <p:nvSpPr>
          <p:cNvPr id="6" name="TextBox 5"/>
          <p:cNvSpPr txBox="1"/>
          <p:nvPr/>
        </p:nvSpPr>
        <p:spPr>
          <a:xfrm>
            <a:off x="2914649" y="712625"/>
            <a:ext cx="33147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32003"/>
                </a:solidFill>
                <a:effectLst/>
                <a:uLnTx/>
                <a:uFillTx/>
                <a:latin typeface="Comic Sans MS" panose="030F0702030302020204" pitchFamily="66" charset="0"/>
                <a:ea typeface="+mn-ea"/>
                <a:cs typeface="+mn-cs"/>
                <a:sym typeface="Wingdings"/>
              </a:rPr>
              <a:t>(Luke 16)</a:t>
            </a:r>
            <a:endParaRPr kumimoji="0" lang="en-US" sz="2800" b="1" i="0" u="none" strike="noStrike" kern="1200" cap="none" spc="0" normalizeH="0" baseline="0" noProof="0" dirty="0">
              <a:ln>
                <a:noFill/>
              </a:ln>
              <a:solidFill>
                <a:srgbClr val="432003"/>
              </a:solidFill>
              <a:effectLst/>
              <a:uLnTx/>
              <a:uFillTx/>
              <a:latin typeface="Comic Sans MS" panose="030F0702030302020204" pitchFamily="66" charset="0"/>
              <a:ea typeface="+mn-ea"/>
              <a:cs typeface="+mn-cs"/>
            </a:endParaRPr>
          </a:p>
        </p:txBody>
      </p:sp>
      <p:sp>
        <p:nvSpPr>
          <p:cNvPr id="18" name="TextBox 17">
            <a:extLst>
              <a:ext uri="{FF2B5EF4-FFF2-40B4-BE49-F238E27FC236}">
                <a16:creationId xmlns:a16="http://schemas.microsoft.com/office/drawing/2014/main" id="{04AC1CC4-BC9A-40D8-9B3F-832491277374}"/>
              </a:ext>
            </a:extLst>
          </p:cNvPr>
          <p:cNvSpPr txBox="1"/>
          <p:nvPr/>
        </p:nvSpPr>
        <p:spPr>
          <a:xfrm>
            <a:off x="131394" y="222680"/>
            <a:ext cx="8762997"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50" normalizeH="0" baseline="0" noProof="0" dirty="0">
                <a:ln w="19050" cmpd="sng">
                  <a:solidFill>
                    <a:srgbClr val="EEECE1">
                      <a:lumMod val="10000"/>
                    </a:srgbClr>
                  </a:solidFill>
                  <a:prstDash val="solid"/>
                </a:ln>
                <a:solidFill>
                  <a:srgbClr val="6F3505"/>
                </a:solidFill>
                <a:effectLst>
                  <a:glow rad="228600">
                    <a:srgbClr val="EEECE1">
                      <a:alpha val="40000"/>
                    </a:srgbClr>
                  </a:glow>
                </a:effectLst>
                <a:uLnTx/>
                <a:uFillTx/>
                <a:latin typeface="Comic Sans MS" panose="030F0702030302020204" pitchFamily="66" charset="0"/>
                <a:ea typeface="+mn-ea"/>
                <a:cs typeface="+mn-cs"/>
              </a:rPr>
              <a:t>JESUS’ TEACHING ON MAMMON</a:t>
            </a:r>
          </a:p>
        </p:txBody>
      </p:sp>
      <p:sp>
        <p:nvSpPr>
          <p:cNvPr id="10" name="TextBox 9">
            <a:extLst>
              <a:ext uri="{FF2B5EF4-FFF2-40B4-BE49-F238E27FC236}">
                <a16:creationId xmlns:a16="http://schemas.microsoft.com/office/drawing/2014/main" id="{12BB1615-79E8-48DC-A888-030D859DBA8B}"/>
              </a:ext>
            </a:extLst>
          </p:cNvPr>
          <p:cNvSpPr txBox="1"/>
          <p:nvPr/>
        </p:nvSpPr>
        <p:spPr>
          <a:xfrm>
            <a:off x="157548" y="4724400"/>
            <a:ext cx="410965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The Shrewd Steward</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11" name="TextBox 10">
            <a:extLst>
              <a:ext uri="{FF2B5EF4-FFF2-40B4-BE49-F238E27FC236}">
                <a16:creationId xmlns:a16="http://schemas.microsoft.com/office/drawing/2014/main" id="{F68BBAC0-3ABD-4E2A-B3BB-20EC8B6B516B}"/>
              </a:ext>
            </a:extLst>
          </p:cNvPr>
          <p:cNvSpPr txBox="1"/>
          <p:nvPr/>
        </p:nvSpPr>
        <p:spPr>
          <a:xfrm>
            <a:off x="4784739" y="4743450"/>
            <a:ext cx="410965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The Rich Man/Lazarus</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grpSp>
        <p:nvGrpSpPr>
          <p:cNvPr id="5" name="Group 4">
            <a:extLst>
              <a:ext uri="{FF2B5EF4-FFF2-40B4-BE49-F238E27FC236}">
                <a16:creationId xmlns:a16="http://schemas.microsoft.com/office/drawing/2014/main" id="{77A606ED-392F-43AA-BB92-60887EBF6085}"/>
              </a:ext>
            </a:extLst>
          </p:cNvPr>
          <p:cNvGrpSpPr/>
          <p:nvPr/>
        </p:nvGrpSpPr>
        <p:grpSpPr>
          <a:xfrm>
            <a:off x="184424" y="5267980"/>
            <a:ext cx="4109652" cy="1042991"/>
            <a:chOff x="184424" y="5267980"/>
            <a:chExt cx="4109652" cy="1042991"/>
          </a:xfrm>
        </p:grpSpPr>
        <p:sp>
          <p:nvSpPr>
            <p:cNvPr id="12" name="TextBox 11">
              <a:extLst>
                <a:ext uri="{FF2B5EF4-FFF2-40B4-BE49-F238E27FC236}">
                  <a16:creationId xmlns:a16="http://schemas.microsoft.com/office/drawing/2014/main" id="{D7FFB337-FEFF-49AD-A3CA-EE422227EB85}"/>
                </a:ext>
              </a:extLst>
            </p:cNvPr>
            <p:cNvSpPr txBox="1"/>
            <p:nvPr/>
          </p:nvSpPr>
          <p:spPr>
            <a:xfrm>
              <a:off x="184424" y="5787751"/>
              <a:ext cx="410965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glow rad="127000">
                      <a:prstClr val="black"/>
                    </a:glow>
                  </a:effectLst>
                  <a:uLnTx/>
                  <a:uFillTx/>
                  <a:latin typeface="Comic Sans MS" panose="030F0702030302020204" pitchFamily="66" charset="0"/>
                  <a:ea typeface="+mn-ea"/>
                  <a:cs typeface="+mn-cs"/>
                  <a:sym typeface="Wingdings"/>
                </a:rPr>
                <a:t>Future oriented</a:t>
              </a:r>
              <a:endParaRPr kumimoji="0" lang="en-US" sz="2800" b="1" i="0" u="none" strike="noStrike" kern="1200" cap="none" spc="0" normalizeH="0" baseline="0" noProof="0" dirty="0">
                <a:ln>
                  <a:noFill/>
                </a:ln>
                <a:solidFill>
                  <a:srgbClr val="FFFF00"/>
                </a:solidFill>
                <a:effectLst>
                  <a:glow rad="127000">
                    <a:prstClr val="black"/>
                  </a:glow>
                </a:effectLst>
                <a:uLnTx/>
                <a:uFillTx/>
                <a:latin typeface="Comic Sans MS" panose="030F0702030302020204" pitchFamily="66" charset="0"/>
                <a:ea typeface="+mn-ea"/>
                <a:cs typeface="+mn-cs"/>
              </a:endParaRPr>
            </a:p>
          </p:txBody>
        </p:sp>
        <p:sp>
          <p:nvSpPr>
            <p:cNvPr id="4" name="Arrow: Down 3">
              <a:extLst>
                <a:ext uri="{FF2B5EF4-FFF2-40B4-BE49-F238E27FC236}">
                  <a16:creationId xmlns:a16="http://schemas.microsoft.com/office/drawing/2014/main" id="{E2263399-09BC-44D5-BEB3-DFB9EE2D49CD}"/>
                </a:ext>
              </a:extLst>
            </p:cNvPr>
            <p:cNvSpPr/>
            <p:nvPr/>
          </p:nvSpPr>
          <p:spPr>
            <a:xfrm>
              <a:off x="2059359" y="5267980"/>
              <a:ext cx="531441" cy="523220"/>
            </a:xfrm>
            <a:prstGeom prst="downArrow">
              <a:avLst/>
            </a:prstGeom>
            <a:solidFill>
              <a:srgbClr val="FFCA7D"/>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glow rad="127000">
                    <a:prstClr val="black"/>
                  </a:glow>
                </a:effectLst>
                <a:uLnTx/>
                <a:uFillTx/>
                <a:latin typeface="Calibri"/>
                <a:ea typeface="+mn-ea"/>
                <a:cs typeface="+mn-cs"/>
              </a:endParaRPr>
            </a:p>
          </p:txBody>
        </p:sp>
      </p:grpSp>
      <p:grpSp>
        <p:nvGrpSpPr>
          <p:cNvPr id="8" name="Group 7">
            <a:extLst>
              <a:ext uri="{FF2B5EF4-FFF2-40B4-BE49-F238E27FC236}">
                <a16:creationId xmlns:a16="http://schemas.microsoft.com/office/drawing/2014/main" id="{4DDB4513-B194-4717-8E2D-9DEC8A38506F}"/>
              </a:ext>
            </a:extLst>
          </p:cNvPr>
          <p:cNvGrpSpPr/>
          <p:nvPr/>
        </p:nvGrpSpPr>
        <p:grpSpPr>
          <a:xfrm>
            <a:off x="4860634" y="5278160"/>
            <a:ext cx="4109652" cy="1036260"/>
            <a:chOff x="4860634" y="5278160"/>
            <a:chExt cx="4109652" cy="1036260"/>
          </a:xfrm>
        </p:grpSpPr>
        <p:sp>
          <p:nvSpPr>
            <p:cNvPr id="14" name="TextBox 13">
              <a:extLst>
                <a:ext uri="{FF2B5EF4-FFF2-40B4-BE49-F238E27FC236}">
                  <a16:creationId xmlns:a16="http://schemas.microsoft.com/office/drawing/2014/main" id="{2E75D7E9-B364-4AA3-9675-337F1EA36CA7}"/>
                </a:ext>
              </a:extLst>
            </p:cNvPr>
            <p:cNvSpPr txBox="1"/>
            <p:nvPr/>
          </p:nvSpPr>
          <p:spPr>
            <a:xfrm>
              <a:off x="4860634" y="5791200"/>
              <a:ext cx="410965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glow rad="127000">
                      <a:prstClr val="black"/>
                    </a:glow>
                  </a:effectLst>
                  <a:uLnTx/>
                  <a:uFillTx/>
                  <a:latin typeface="Comic Sans MS" panose="030F0702030302020204" pitchFamily="66" charset="0"/>
                  <a:ea typeface="+mn-ea"/>
                  <a:cs typeface="+mn-cs"/>
                  <a:sym typeface="Wingdings"/>
                </a:rPr>
                <a:t>Here &amp; now oriented</a:t>
              </a:r>
              <a:endParaRPr kumimoji="0" lang="en-US" sz="2800" b="1" i="0" u="none" strike="noStrike" kern="1200" cap="none" spc="0" normalizeH="0" baseline="0" noProof="0" dirty="0">
                <a:ln>
                  <a:noFill/>
                </a:ln>
                <a:solidFill>
                  <a:srgbClr val="FFFF00"/>
                </a:solidFill>
                <a:effectLst>
                  <a:glow rad="127000">
                    <a:prstClr val="black"/>
                  </a:glow>
                </a:effectLst>
                <a:uLnTx/>
                <a:uFillTx/>
                <a:latin typeface="Comic Sans MS" panose="030F0702030302020204" pitchFamily="66" charset="0"/>
                <a:ea typeface="+mn-ea"/>
                <a:cs typeface="+mn-cs"/>
              </a:endParaRPr>
            </a:p>
          </p:txBody>
        </p:sp>
        <p:sp>
          <p:nvSpPr>
            <p:cNvPr id="15" name="Arrow: Down 14">
              <a:extLst>
                <a:ext uri="{FF2B5EF4-FFF2-40B4-BE49-F238E27FC236}">
                  <a16:creationId xmlns:a16="http://schemas.microsoft.com/office/drawing/2014/main" id="{32D5ED6C-A0D9-4CFE-952D-227C7A2F2006}"/>
                </a:ext>
              </a:extLst>
            </p:cNvPr>
            <p:cNvSpPr/>
            <p:nvPr/>
          </p:nvSpPr>
          <p:spPr>
            <a:xfrm>
              <a:off x="6601804" y="5278160"/>
              <a:ext cx="531441" cy="523220"/>
            </a:xfrm>
            <a:prstGeom prst="downArrow">
              <a:avLst/>
            </a:prstGeom>
            <a:solidFill>
              <a:srgbClr val="FFCA7D"/>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glow rad="127000">
                    <a:prstClr val="black"/>
                  </a:glow>
                </a:effectLst>
                <a:uLnTx/>
                <a:uFillTx/>
                <a:latin typeface="Calibri"/>
                <a:ea typeface="+mn-ea"/>
                <a:cs typeface="+mn-cs"/>
              </a:endParaRPr>
            </a:p>
          </p:txBody>
        </p:sp>
      </p:grpSp>
    </p:spTree>
    <p:custDataLst>
      <p:tags r:id="rId1"/>
    </p:custDataLst>
    <p:extLst>
      <p:ext uri="{BB962C8B-B14F-4D97-AF65-F5344CB8AC3E}">
        <p14:creationId xmlns:p14="http://schemas.microsoft.com/office/powerpoint/2010/main" val="231397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1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2000" fill="hold"/>
                                        <p:tgtEl>
                                          <p:spTgt spid="19"/>
                                        </p:tgtEl>
                                        <p:attrNameLst>
                                          <p:attrName>ppt_x</p:attrName>
                                        </p:attrNameLst>
                                      </p:cBhvr>
                                      <p:tavLst>
                                        <p:tav tm="0">
                                          <p:val>
                                            <p:strVal val="1+#ppt_w/2"/>
                                          </p:val>
                                        </p:tav>
                                        <p:tav tm="100000">
                                          <p:val>
                                            <p:strVal val="#ppt_x"/>
                                          </p:val>
                                        </p:tav>
                                      </p:tavLst>
                                    </p:anim>
                                    <p:anim calcmode="lin" valueType="num">
                                      <p:cBhvr additive="base">
                                        <p:cTn id="19" dur="20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strVal val="#ppt_w*0.70"/>
                                          </p:val>
                                        </p:tav>
                                        <p:tav tm="100000">
                                          <p:val>
                                            <p:strVal val="#ppt_w"/>
                                          </p:val>
                                        </p:tav>
                                      </p:tavLst>
                                    </p:anim>
                                    <p:anim calcmode="lin" valueType="num">
                                      <p:cBhvr>
                                        <p:cTn id="25" dur="1000" fill="hold"/>
                                        <p:tgtEl>
                                          <p:spTgt spid="11"/>
                                        </p:tgtEl>
                                        <p:attrNameLst>
                                          <p:attrName>ppt_h</p:attrName>
                                        </p:attrNameLst>
                                      </p:cBhvr>
                                      <p:tavLst>
                                        <p:tav tm="0">
                                          <p:val>
                                            <p:strVal val="#ppt_h"/>
                                          </p:val>
                                        </p:tav>
                                        <p:tav tm="100000">
                                          <p:val>
                                            <p:strVal val="#ppt_h"/>
                                          </p:val>
                                        </p:tav>
                                      </p:tavLst>
                                    </p:anim>
                                    <p:animEffect transition="in" filter="fade">
                                      <p:cBhvr>
                                        <p:cTn id="26" dur="1000"/>
                                        <p:tgtEl>
                                          <p:spTgt spid="11"/>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up)">
                                      <p:cBhvr>
                                        <p:cTn id="3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93389A0-C2C7-4AFA-91F5-6E42D13012D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2403" y="222680"/>
            <a:ext cx="8823192" cy="6412640"/>
          </a:xfrm>
          <a:prstGeom prst="rect">
            <a:avLst/>
          </a:prstGeom>
          <a:ln w="228600" cap="sq" cmpd="thickThin">
            <a:solidFill>
              <a:srgbClr val="000000"/>
            </a:solidFill>
            <a:prstDash val="solid"/>
            <a:miter lim="800000"/>
          </a:ln>
          <a:effectLst>
            <a:innerShdw blurRad="76200">
              <a:srgbClr val="000000"/>
            </a:innerShdw>
          </a:effectLst>
        </p:spPr>
      </p:pic>
      <p:sp>
        <p:nvSpPr>
          <p:cNvPr id="6" name="TextBox 5"/>
          <p:cNvSpPr txBox="1"/>
          <p:nvPr/>
        </p:nvSpPr>
        <p:spPr>
          <a:xfrm>
            <a:off x="2914650" y="861935"/>
            <a:ext cx="33147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50" normalizeH="0" baseline="0" noProof="0" dirty="0">
                <a:ln w="9525" cmpd="sng">
                  <a:solidFill>
                    <a:srgbClr val="5C2C04"/>
                  </a:solidFill>
                  <a:prstDash val="solid"/>
                </a:ln>
                <a:solidFill>
                  <a:srgbClr val="70AD47">
                    <a:tint val="1000"/>
                  </a:srgbClr>
                </a:solidFill>
                <a:effectLst>
                  <a:glow rad="38100">
                    <a:srgbClr val="4F81BD">
                      <a:alpha val="40000"/>
                    </a:srgbClr>
                  </a:glow>
                </a:effectLst>
                <a:uLnTx/>
                <a:uFillTx/>
                <a:latin typeface="Comic Sans MS" panose="030F0702030302020204" pitchFamily="66" charset="0"/>
                <a:ea typeface="+mn-ea"/>
                <a:cs typeface="+mn-cs"/>
                <a:sym typeface="Wingdings"/>
              </a:rPr>
              <a:t>Luke 16:13-15</a:t>
            </a:r>
            <a:endParaRPr kumimoji="0" lang="en-US" sz="2900" b="1" i="0" u="none" strike="noStrike" kern="1200" cap="none" spc="50" normalizeH="0" baseline="0" noProof="0" dirty="0">
              <a:ln w="9525" cmpd="sng">
                <a:solidFill>
                  <a:srgbClr val="5C2C04"/>
                </a:solidFill>
                <a:prstDash val="solid"/>
              </a:ln>
              <a:solidFill>
                <a:srgbClr val="70AD47">
                  <a:tint val="1000"/>
                </a:srgbClr>
              </a:solidFill>
              <a:effectLst>
                <a:glow rad="38100">
                  <a:srgbClr val="4F81BD">
                    <a:alpha val="40000"/>
                  </a:srgbClr>
                </a:glow>
              </a:effectLst>
              <a:uLnTx/>
              <a:uFillTx/>
              <a:latin typeface="Comic Sans MS" panose="030F0702030302020204" pitchFamily="66" charset="0"/>
              <a:ea typeface="+mn-ea"/>
              <a:cs typeface="+mn-cs"/>
            </a:endParaRPr>
          </a:p>
        </p:txBody>
      </p:sp>
      <p:sp>
        <p:nvSpPr>
          <p:cNvPr id="18" name="TextBox 17">
            <a:extLst>
              <a:ext uri="{FF2B5EF4-FFF2-40B4-BE49-F238E27FC236}">
                <a16:creationId xmlns:a16="http://schemas.microsoft.com/office/drawing/2014/main" id="{04AC1CC4-BC9A-40D8-9B3F-832491277374}"/>
              </a:ext>
            </a:extLst>
          </p:cNvPr>
          <p:cNvSpPr txBox="1"/>
          <p:nvPr/>
        </p:nvSpPr>
        <p:spPr>
          <a:xfrm>
            <a:off x="133353" y="304800"/>
            <a:ext cx="8762997" cy="6155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50" normalizeH="0" baseline="0" noProof="0" dirty="0">
                <a:ln w="19050" cmpd="sng">
                  <a:solidFill>
                    <a:srgbClr val="5C2C04"/>
                  </a:solidFill>
                  <a:prstDash val="solid"/>
                </a:ln>
                <a:solidFill>
                  <a:prstClr val="white"/>
                </a:solidFill>
                <a:effectLst/>
                <a:uLnTx/>
                <a:uFillTx/>
                <a:latin typeface="Comic Sans MS" panose="030F0702030302020204" pitchFamily="66" charset="0"/>
                <a:ea typeface="+mn-ea"/>
                <a:cs typeface="+mn-cs"/>
              </a:rPr>
              <a:t>THE CONTEXT OF THE PARABLE</a:t>
            </a:r>
          </a:p>
        </p:txBody>
      </p:sp>
      <p:sp>
        <p:nvSpPr>
          <p:cNvPr id="29" name="TextBox 28">
            <a:extLst>
              <a:ext uri="{FF2B5EF4-FFF2-40B4-BE49-F238E27FC236}">
                <a16:creationId xmlns:a16="http://schemas.microsoft.com/office/drawing/2014/main" id="{248C4EC5-A850-4AF1-A3E6-D85F416F87E2}"/>
              </a:ext>
            </a:extLst>
          </p:cNvPr>
          <p:cNvSpPr txBox="1"/>
          <p:nvPr/>
        </p:nvSpPr>
        <p:spPr>
          <a:xfrm>
            <a:off x="397002" y="5053905"/>
            <a:ext cx="849934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0000"/>
                    </a:prstClr>
                  </a:glow>
                </a:effectLst>
                <a:uLnTx/>
                <a:uFillTx/>
                <a:latin typeface="Comic Sans MS" panose="030F0702030302020204" pitchFamily="66" charset="0"/>
                <a:ea typeface="+mn-ea"/>
                <a:cs typeface="+mn-cs"/>
                <a:sym typeface="Wingdings"/>
              </a:rPr>
              <a:t>The Issue: Is wealth a sign of God’s acceptance and poverty a sign of His rejection?</a:t>
            </a:r>
            <a:endParaRPr kumimoji="0" lang="en-US" sz="2800" b="1" i="0" u="none" strike="noStrike" kern="1200" cap="none" spc="0" normalizeH="0" baseline="0" noProof="0" dirty="0">
              <a:ln>
                <a:noFill/>
              </a:ln>
              <a:solidFill>
                <a:prstClr val="white"/>
              </a:solidFill>
              <a:effectLst>
                <a:glow rad="228600">
                  <a:prstClr val="black">
                    <a:alpha val="70000"/>
                  </a:prstClr>
                </a:glow>
              </a:effectLst>
              <a:uLnTx/>
              <a:uFillTx/>
              <a:latin typeface="Comic Sans MS" panose="030F0702030302020204" pitchFamily="66" charset="0"/>
              <a:ea typeface="+mn-ea"/>
              <a:cs typeface="+mn-cs"/>
            </a:endParaRPr>
          </a:p>
        </p:txBody>
      </p:sp>
      <p:grpSp>
        <p:nvGrpSpPr>
          <p:cNvPr id="30" name="Group 29">
            <a:extLst>
              <a:ext uri="{FF2B5EF4-FFF2-40B4-BE49-F238E27FC236}">
                <a16:creationId xmlns:a16="http://schemas.microsoft.com/office/drawing/2014/main" id="{C6AC2C53-04D6-432F-969E-144A969F6E7A}"/>
              </a:ext>
            </a:extLst>
          </p:cNvPr>
          <p:cNvGrpSpPr/>
          <p:nvPr/>
        </p:nvGrpSpPr>
        <p:grpSpPr>
          <a:xfrm>
            <a:off x="114300" y="829407"/>
            <a:ext cx="2705100" cy="2714508"/>
            <a:chOff x="3295650" y="3124200"/>
            <a:chExt cx="2857500" cy="2714508"/>
          </a:xfrm>
        </p:grpSpPr>
        <p:sp>
          <p:nvSpPr>
            <p:cNvPr id="31" name="Explosion: 8 Points 30">
              <a:extLst>
                <a:ext uri="{FF2B5EF4-FFF2-40B4-BE49-F238E27FC236}">
                  <a16:creationId xmlns:a16="http://schemas.microsoft.com/office/drawing/2014/main" id="{2357908E-970C-40C9-B5A3-7FBF647951C1}"/>
                </a:ext>
              </a:extLst>
            </p:cNvPr>
            <p:cNvSpPr/>
            <p:nvPr/>
          </p:nvSpPr>
          <p:spPr>
            <a:xfrm>
              <a:off x="3352800" y="3124200"/>
              <a:ext cx="2743200" cy="2714508"/>
            </a:xfrm>
            <a:prstGeom prst="irregularSeal1">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l="50000" t="50000" r="50000" b="50000"/>
              </a:path>
              <a:tileRect/>
            </a:gradFill>
            <a:ln w="28575">
              <a:solidFill>
                <a:schemeClr val="bg1"/>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5271DFD7-477B-4B2E-B169-A2916EB89569}"/>
                </a:ext>
              </a:extLst>
            </p:cNvPr>
            <p:cNvSpPr txBox="1"/>
            <p:nvPr/>
          </p:nvSpPr>
          <p:spPr>
            <a:xfrm>
              <a:off x="3295650" y="3940845"/>
              <a:ext cx="28575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sym typeface="Wingdings"/>
                </a:rPr>
                <a:t>Matthew</a:t>
              </a:r>
              <a:br>
                <a:rPr kumimoji="0" lang="en-US" sz="24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sym typeface="Wingdings"/>
                </a:rPr>
              </a:br>
              <a:r>
                <a:rPr kumimoji="0" lang="en-US" sz="24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sym typeface="Wingdings"/>
                </a:rPr>
                <a:t>19:23-25</a:t>
              </a:r>
              <a:endParaRPr kumimoji="0" lang="en-US" sz="24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grpSp>
      <p:pic>
        <p:nvPicPr>
          <p:cNvPr id="3" name="Picture 2">
            <a:extLst>
              <a:ext uri="{FF2B5EF4-FFF2-40B4-BE49-F238E27FC236}">
                <a16:creationId xmlns:a16="http://schemas.microsoft.com/office/drawing/2014/main" id="{C86E2A2A-BA33-4A01-A664-4DE70DBE4510}"/>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9517" b="98897" l="2000" r="99400">
                        <a14:foregroundMark x1="81400" y1="85793" x2="83200" y2="99172"/>
                        <a14:foregroundMark x1="70300" y1="15724" x2="72600" y2="24690"/>
                        <a14:foregroundMark x1="91500" y1="40000" x2="94300" y2="41241"/>
                        <a14:foregroundMark x1="5700" y1="72414" x2="2000" y2="71862"/>
                        <a14:foregroundMark x1="98000" y1="45655" x2="99400" y2="45655"/>
                        <a14:foregroundMark x1="72200" y1="20276" x2="74900" y2="36828"/>
                        <a14:foregroundMark x1="72169" y1="20677" x2="74898" y2="36090"/>
                        <a14:foregroundMark x1="72715" y1="20113" x2="73533" y2="32143"/>
                        <a14:foregroundMark x1="73124" y1="21992" x2="74898" y2="39850"/>
                        <a14:foregroundMark x1="75853" y1="40414" x2="76398" y2="51880"/>
                        <a14:foregroundMark x1="76808" y1="46805" x2="76398" y2="42481"/>
                        <a14:foregroundMark x1="67121" y1="18233" x2="67121" y2="26504"/>
                        <a14:foregroundMark x1="65757" y1="18233" x2="68486" y2="28383"/>
                        <a14:foregroundMark x1="66166" y1="15038" x2="68486" y2="23308"/>
                        <a14:foregroundMark x1="68895" y1="36090" x2="73533" y2="55075"/>
                        <a14:foregroundMark x1="77217" y1="50000" x2="78172" y2="61466"/>
                        <a14:foregroundMark x1="69850" y1="35338" x2="73533" y2="57331"/>
                        <a14:foregroundMark x1="73533" y1="57331" x2="74079" y2="58271"/>
                      </a14:backgroundRemoval>
                    </a14:imgEffect>
                  </a14:imgLayer>
                </a14:imgProps>
              </a:ext>
              <a:ext uri="{28A0092B-C50C-407E-A947-70E740481C1C}">
                <a14:useLocalDpi xmlns:a14="http://schemas.microsoft.com/office/drawing/2010/main"/>
              </a:ext>
            </a:extLst>
          </a:blip>
          <a:srcRect l="22500"/>
          <a:stretch/>
        </p:blipFill>
        <p:spPr>
          <a:xfrm>
            <a:off x="-304800" y="4648200"/>
            <a:ext cx="2362200" cy="220980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83036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3"/>
                                        </p:tgtEl>
                                      </p:cBhvr>
                                    </p:animEffect>
                                    <p:anim calcmode="lin" valueType="num">
                                      <p:cBhvr>
                                        <p:cTn id="21" dur="1000"/>
                                        <p:tgtEl>
                                          <p:spTgt spid="3"/>
                                        </p:tgtEl>
                                        <p:attrNameLst>
                                          <p:attrName>ppt_x</p:attrName>
                                        </p:attrNameLst>
                                      </p:cBhvr>
                                      <p:tavLst>
                                        <p:tav tm="0">
                                          <p:val>
                                            <p:strVal val="ppt_x"/>
                                          </p:val>
                                        </p:tav>
                                        <p:tav tm="100000">
                                          <p:val>
                                            <p:strVal val="ppt_x"/>
                                          </p:val>
                                        </p:tav>
                                      </p:tavLst>
                                    </p:anim>
                                    <p:anim calcmode="lin" valueType="num">
                                      <p:cBhvr>
                                        <p:cTn id="22" dur="1000"/>
                                        <p:tgtEl>
                                          <p:spTgt spid="3"/>
                                        </p:tgtEl>
                                        <p:attrNameLst>
                                          <p:attrName>ppt_y</p:attrName>
                                        </p:attrNameLst>
                                      </p:cBhvr>
                                      <p:tavLst>
                                        <p:tav tm="0">
                                          <p:val>
                                            <p:strVal val="ppt_y"/>
                                          </p:val>
                                        </p:tav>
                                        <p:tav tm="100000">
                                          <p:val>
                                            <p:strVal val="ppt_y+.1"/>
                                          </p:val>
                                        </p:tav>
                                      </p:tavLst>
                                    </p:anim>
                                    <p:set>
                                      <p:cBhvr>
                                        <p:cTn id="23" dur="1" fill="hold">
                                          <p:stCondLst>
                                            <p:cond delay="999"/>
                                          </p:stCondLst>
                                        </p:cTn>
                                        <p:tgtEl>
                                          <p:spTgt spid="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p:cTn id="28" dur="1000" fill="hold"/>
                                        <p:tgtEl>
                                          <p:spTgt spid="29"/>
                                        </p:tgtEl>
                                        <p:attrNameLst>
                                          <p:attrName>ppt_w</p:attrName>
                                        </p:attrNameLst>
                                      </p:cBhvr>
                                      <p:tavLst>
                                        <p:tav tm="0">
                                          <p:val>
                                            <p:strVal val="#ppt_w*0.70"/>
                                          </p:val>
                                        </p:tav>
                                        <p:tav tm="100000">
                                          <p:val>
                                            <p:strVal val="#ppt_w"/>
                                          </p:val>
                                        </p:tav>
                                      </p:tavLst>
                                    </p:anim>
                                    <p:anim calcmode="lin" valueType="num">
                                      <p:cBhvr>
                                        <p:cTn id="29" dur="1000" fill="hold"/>
                                        <p:tgtEl>
                                          <p:spTgt spid="29"/>
                                        </p:tgtEl>
                                        <p:attrNameLst>
                                          <p:attrName>ppt_h</p:attrName>
                                        </p:attrNameLst>
                                      </p:cBhvr>
                                      <p:tavLst>
                                        <p:tav tm="0">
                                          <p:val>
                                            <p:strVal val="#ppt_h"/>
                                          </p:val>
                                        </p:tav>
                                        <p:tav tm="100000">
                                          <p:val>
                                            <p:strVal val="#ppt_h"/>
                                          </p:val>
                                        </p:tav>
                                      </p:tavLst>
                                    </p:anim>
                                    <p:animEffect transition="in" filter="fade">
                                      <p:cBhvr>
                                        <p:cTn id="3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152402" y="171922"/>
            <a:ext cx="8839196" cy="6571778"/>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6" cstate="screen">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tretch>
            <a:fillRect/>
          </a:stretch>
        </p:blipFill>
        <p:spPr>
          <a:xfrm flipH="1">
            <a:off x="4414093" y="965775"/>
            <a:ext cx="4698751" cy="6044625"/>
          </a:xfrm>
          <a:prstGeom prst="ellipse">
            <a:avLst/>
          </a:prstGeom>
          <a:ln>
            <a:noFill/>
          </a:ln>
          <a:effectLst>
            <a:softEdge rad="635000"/>
          </a:effectLst>
        </p:spPr>
      </p:pic>
      <p:sp>
        <p:nvSpPr>
          <p:cNvPr id="5" name="TextBox 4"/>
          <p:cNvSpPr txBox="1"/>
          <p:nvPr/>
        </p:nvSpPr>
        <p:spPr>
          <a:xfrm>
            <a:off x="381000" y="1217635"/>
            <a:ext cx="5867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was extremely wealthy</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6" name="TextBox 5"/>
          <p:cNvSpPr txBox="1"/>
          <p:nvPr/>
        </p:nvSpPr>
        <p:spPr>
          <a:xfrm>
            <a:off x="381000" y="1751035"/>
            <a:ext cx="44958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dressed as royalty</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7" name="TextBox 6"/>
          <p:cNvSpPr txBox="1"/>
          <p:nvPr/>
        </p:nvSpPr>
        <p:spPr>
          <a:xfrm>
            <a:off x="381000" y="2284435"/>
            <a:ext cx="6248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feasted sumptuously </a:t>
            </a:r>
            <a:b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   every day</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8" name="TextBox 7"/>
          <p:cNvSpPr txBox="1"/>
          <p:nvPr/>
        </p:nvSpPr>
        <p:spPr>
          <a:xfrm>
            <a:off x="381000" y="3241519"/>
            <a:ext cx="6248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lived in a gated mansion</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9" name="TextBox 8"/>
          <p:cNvSpPr txBox="1"/>
          <p:nvPr/>
        </p:nvSpPr>
        <p:spPr>
          <a:xfrm>
            <a:off x="379828" y="4343827"/>
            <a:ext cx="6248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knew Lazarus but </a:t>
            </a:r>
            <a:b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  he ignored his needs</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10" name="TextBox 9"/>
          <p:cNvSpPr txBox="1"/>
          <p:nvPr/>
        </p:nvSpPr>
        <p:spPr>
          <a:xfrm>
            <a:off x="379828" y="5333947"/>
            <a:ext cx="60198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was unnamed</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13" name="TextBox 12">
            <a:extLst>
              <a:ext uri="{FF2B5EF4-FFF2-40B4-BE49-F238E27FC236}">
                <a16:creationId xmlns:a16="http://schemas.microsoft.com/office/drawing/2014/main" id="{DFBAF307-4017-4FDF-9377-A63ECE306A4E}"/>
              </a:ext>
            </a:extLst>
          </p:cNvPr>
          <p:cNvSpPr txBox="1"/>
          <p:nvPr/>
        </p:nvSpPr>
        <p:spPr>
          <a:xfrm>
            <a:off x="228601" y="356135"/>
            <a:ext cx="876299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C0504D">
                      <a:lumMod val="50000"/>
                    </a:srgbClr>
                  </a:solidFill>
                  <a:prstDash val="solid"/>
                </a:ln>
                <a:solidFill>
                  <a:prstClr val="white"/>
                </a:solidFill>
                <a:effectLst>
                  <a:glow rad="127000">
                    <a:prstClr val="black"/>
                  </a:glow>
                </a:effectLst>
                <a:uLnTx/>
                <a:uFillTx/>
                <a:latin typeface="Comic Sans MS" panose="030F0702030302020204" pitchFamily="66" charset="0"/>
                <a:ea typeface="+mn-ea"/>
                <a:cs typeface="+mn-cs"/>
              </a:rPr>
              <a:t>The Rich Man</a:t>
            </a:r>
          </a:p>
        </p:txBody>
      </p:sp>
      <p:sp>
        <p:nvSpPr>
          <p:cNvPr id="11" name="TextBox 10">
            <a:extLst>
              <a:ext uri="{FF2B5EF4-FFF2-40B4-BE49-F238E27FC236}">
                <a16:creationId xmlns:a16="http://schemas.microsoft.com/office/drawing/2014/main" id="{720D4BD7-E971-48DD-86E5-5CE110F509A8}"/>
              </a:ext>
            </a:extLst>
          </p:cNvPr>
          <p:cNvSpPr txBox="1"/>
          <p:nvPr/>
        </p:nvSpPr>
        <p:spPr>
          <a:xfrm>
            <a:off x="381000" y="3792673"/>
            <a:ext cx="6248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appeared to be religious</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307325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5"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4300" y="140067"/>
            <a:ext cx="8839200" cy="6662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descr="http://upload.wikimedia.org/wikipedia/commons/thumb/d/d4/Fedor_Bronnikov_007.jpg/200px-Fedor_Bronnikov_007.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62979" y="642155"/>
            <a:ext cx="3910310" cy="5963222"/>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E3DBF16-0780-4830-8E51-13C9AE3AFFC7}"/>
              </a:ext>
            </a:extLst>
          </p:cNvPr>
          <p:cNvSpPr txBox="1"/>
          <p:nvPr/>
        </p:nvSpPr>
        <p:spPr>
          <a:xfrm>
            <a:off x="228601" y="356135"/>
            <a:ext cx="876299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19050" cmpd="sng">
                  <a:solidFill>
                    <a:srgbClr val="EEECE1">
                      <a:lumMod val="10000"/>
                    </a:srgbClr>
                  </a:solidFill>
                  <a:prstDash val="solid"/>
                </a:ln>
                <a:solidFill>
                  <a:srgbClr val="6F3505"/>
                </a:solidFill>
                <a:effectLst>
                  <a:glow rad="228600">
                    <a:srgbClr val="EEECE1">
                      <a:alpha val="40000"/>
                    </a:srgbClr>
                  </a:glow>
                </a:effectLst>
                <a:uLnTx/>
                <a:uFillTx/>
                <a:latin typeface="Comic Sans MS" panose="030F0702030302020204" pitchFamily="66" charset="0"/>
                <a:ea typeface="+mn-ea"/>
                <a:cs typeface="+mn-cs"/>
              </a:rPr>
              <a:t>LAZARUS</a:t>
            </a:r>
          </a:p>
        </p:txBody>
      </p:sp>
      <p:sp>
        <p:nvSpPr>
          <p:cNvPr id="13" name="TextBox 12">
            <a:extLst>
              <a:ext uri="{FF2B5EF4-FFF2-40B4-BE49-F238E27FC236}">
                <a16:creationId xmlns:a16="http://schemas.microsoft.com/office/drawing/2014/main" id="{30EB8FC6-D3CB-4C8A-8DC7-199992C8277E}"/>
              </a:ext>
            </a:extLst>
          </p:cNvPr>
          <p:cNvSpPr txBox="1"/>
          <p:nvPr/>
        </p:nvSpPr>
        <p:spPr>
          <a:xfrm>
            <a:off x="367964" y="1623871"/>
            <a:ext cx="511843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His name means </a:t>
            </a:r>
            <a:b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  “The one whom God helps”</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4" name="TextBox 13">
            <a:extLst>
              <a:ext uri="{FF2B5EF4-FFF2-40B4-BE49-F238E27FC236}">
                <a16:creationId xmlns:a16="http://schemas.microsoft.com/office/drawing/2014/main" id="{F8A947E4-BB35-43E2-8715-B4B063952902}"/>
              </a:ext>
            </a:extLst>
          </p:cNvPr>
          <p:cNvSpPr txBox="1"/>
          <p:nvPr/>
        </p:nvSpPr>
        <p:spPr>
          <a:xfrm>
            <a:off x="412080" y="1100651"/>
            <a:ext cx="8458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He was a destitute beggar</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5" name="TextBox 14">
            <a:extLst>
              <a:ext uri="{FF2B5EF4-FFF2-40B4-BE49-F238E27FC236}">
                <a16:creationId xmlns:a16="http://schemas.microsoft.com/office/drawing/2014/main" id="{2078DF57-9503-40DA-9A31-EC6C855DC935}"/>
              </a:ext>
            </a:extLst>
          </p:cNvPr>
          <p:cNvSpPr txBox="1"/>
          <p:nvPr/>
        </p:nvSpPr>
        <p:spPr>
          <a:xfrm>
            <a:off x="367964" y="2597028"/>
            <a:ext cx="82296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He was physically helpless,</a:t>
            </a:r>
            <a:b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  and covered with open sores</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6" name="TextBox 15">
            <a:extLst>
              <a:ext uri="{FF2B5EF4-FFF2-40B4-BE49-F238E27FC236}">
                <a16:creationId xmlns:a16="http://schemas.microsoft.com/office/drawing/2014/main" id="{7CE62E75-B7F0-41DC-BC4F-F0D0B9AC42ED}"/>
              </a:ext>
            </a:extLst>
          </p:cNvPr>
          <p:cNvSpPr txBox="1"/>
          <p:nvPr/>
        </p:nvSpPr>
        <p:spPr>
          <a:xfrm>
            <a:off x="367964" y="3550809"/>
            <a:ext cx="6248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He longed for table scraps</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381074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F617AD-F628-4697-8B9F-809D68453A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700" y="200025"/>
            <a:ext cx="8610600" cy="64579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ustDataLst>
      <p:tags r:id="rId1"/>
    </p:custDataLst>
    <p:extLst>
      <p:ext uri="{BB962C8B-B14F-4D97-AF65-F5344CB8AC3E}">
        <p14:creationId xmlns:p14="http://schemas.microsoft.com/office/powerpoint/2010/main" val="4635871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5"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4300" y="140067"/>
            <a:ext cx="8839200" cy="6662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descr="http://upload.wikimedia.org/wikipedia/commons/thumb/d/d4/Fedor_Bronnikov_007.jpg/200px-Fedor_Bronnikov_007.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62979" y="642155"/>
            <a:ext cx="3910310" cy="5963222"/>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E3DBF16-0780-4830-8E51-13C9AE3AFFC7}"/>
              </a:ext>
            </a:extLst>
          </p:cNvPr>
          <p:cNvSpPr txBox="1"/>
          <p:nvPr/>
        </p:nvSpPr>
        <p:spPr>
          <a:xfrm>
            <a:off x="228601" y="356135"/>
            <a:ext cx="876299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19050" cmpd="sng">
                  <a:solidFill>
                    <a:srgbClr val="EEECE1">
                      <a:lumMod val="10000"/>
                    </a:srgbClr>
                  </a:solidFill>
                  <a:prstDash val="solid"/>
                </a:ln>
                <a:solidFill>
                  <a:srgbClr val="6F3505"/>
                </a:solidFill>
                <a:effectLst>
                  <a:glow rad="228600">
                    <a:srgbClr val="EEECE1">
                      <a:alpha val="40000"/>
                    </a:srgbClr>
                  </a:glow>
                </a:effectLst>
                <a:uLnTx/>
                <a:uFillTx/>
                <a:latin typeface="Comic Sans MS" panose="030F0702030302020204" pitchFamily="66" charset="0"/>
                <a:ea typeface="+mn-ea"/>
                <a:cs typeface="+mn-cs"/>
              </a:rPr>
              <a:t>LAZARUS</a:t>
            </a:r>
          </a:p>
        </p:txBody>
      </p:sp>
      <p:sp>
        <p:nvSpPr>
          <p:cNvPr id="13" name="TextBox 12">
            <a:extLst>
              <a:ext uri="{FF2B5EF4-FFF2-40B4-BE49-F238E27FC236}">
                <a16:creationId xmlns:a16="http://schemas.microsoft.com/office/drawing/2014/main" id="{30EB8FC6-D3CB-4C8A-8DC7-199992C8277E}"/>
              </a:ext>
            </a:extLst>
          </p:cNvPr>
          <p:cNvSpPr txBox="1"/>
          <p:nvPr/>
        </p:nvSpPr>
        <p:spPr>
          <a:xfrm>
            <a:off x="367964" y="1623871"/>
            <a:ext cx="511843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His name means </a:t>
            </a:r>
            <a:b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  “The one whom God helps”</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4" name="TextBox 13">
            <a:extLst>
              <a:ext uri="{FF2B5EF4-FFF2-40B4-BE49-F238E27FC236}">
                <a16:creationId xmlns:a16="http://schemas.microsoft.com/office/drawing/2014/main" id="{F8A947E4-BB35-43E2-8715-B4B063952902}"/>
              </a:ext>
            </a:extLst>
          </p:cNvPr>
          <p:cNvSpPr txBox="1"/>
          <p:nvPr/>
        </p:nvSpPr>
        <p:spPr>
          <a:xfrm>
            <a:off x="412080" y="1100651"/>
            <a:ext cx="8458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He was a destitute beggar</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5" name="TextBox 14">
            <a:extLst>
              <a:ext uri="{FF2B5EF4-FFF2-40B4-BE49-F238E27FC236}">
                <a16:creationId xmlns:a16="http://schemas.microsoft.com/office/drawing/2014/main" id="{2078DF57-9503-40DA-9A31-EC6C855DC935}"/>
              </a:ext>
            </a:extLst>
          </p:cNvPr>
          <p:cNvSpPr txBox="1"/>
          <p:nvPr/>
        </p:nvSpPr>
        <p:spPr>
          <a:xfrm>
            <a:off x="367964" y="2597028"/>
            <a:ext cx="82296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He was physically helpless,</a:t>
            </a:r>
            <a:b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  and covered with open sores</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6" name="TextBox 15">
            <a:extLst>
              <a:ext uri="{FF2B5EF4-FFF2-40B4-BE49-F238E27FC236}">
                <a16:creationId xmlns:a16="http://schemas.microsoft.com/office/drawing/2014/main" id="{7CE62E75-B7F0-41DC-BC4F-F0D0B9AC42ED}"/>
              </a:ext>
            </a:extLst>
          </p:cNvPr>
          <p:cNvSpPr txBox="1"/>
          <p:nvPr/>
        </p:nvSpPr>
        <p:spPr>
          <a:xfrm>
            <a:off x="367964" y="3550809"/>
            <a:ext cx="6248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He longed for table scraps</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7" name="TextBox 16">
            <a:extLst>
              <a:ext uri="{FF2B5EF4-FFF2-40B4-BE49-F238E27FC236}">
                <a16:creationId xmlns:a16="http://schemas.microsoft.com/office/drawing/2014/main" id="{78F58C79-502F-42A2-BBB8-2ED5D77435DF}"/>
              </a:ext>
            </a:extLst>
          </p:cNvPr>
          <p:cNvSpPr txBox="1"/>
          <p:nvPr/>
        </p:nvSpPr>
        <p:spPr>
          <a:xfrm>
            <a:off x="367964" y="4107038"/>
            <a:ext cx="6248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Wild dogs licked his wounds</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28875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54037FA8-2193-F142-A5B8-9250A389F63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906" y="739211"/>
            <a:ext cx="9144000" cy="6118789"/>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0"/>
            <a:ext cx="9144000" cy="1001357"/>
          </a:xfrm>
          <a:solidFill>
            <a:schemeClr val="tx1"/>
          </a:solidFill>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We are sheep.</a:t>
            </a:r>
          </a:p>
        </p:txBody>
      </p:sp>
    </p:spTree>
    <p:extLst>
      <p:ext uri="{BB962C8B-B14F-4D97-AF65-F5344CB8AC3E}">
        <p14:creationId xmlns:p14="http://schemas.microsoft.com/office/powerpoint/2010/main" val="22539438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998953F-933A-40A2-8DE5-55423297F454}"/>
              </a:ext>
            </a:extLst>
          </p:cNvPr>
          <p:cNvGrpSpPr/>
          <p:nvPr/>
        </p:nvGrpSpPr>
        <p:grpSpPr>
          <a:xfrm>
            <a:off x="-140819" y="219311"/>
            <a:ext cx="4698751" cy="6486289"/>
            <a:chOff x="4514952" y="248122"/>
            <a:chExt cx="4698751" cy="6486289"/>
          </a:xfrm>
        </p:grpSpPr>
        <p:pic>
          <p:nvPicPr>
            <p:cNvPr id="4" name="Picture 3"/>
            <p:cNvPicPr>
              <a:picLocks noChangeAspect="1"/>
            </p:cNvPicPr>
            <p:nvPr/>
          </p:nvPicPr>
          <p:blipFill rotWithShape="1">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l="53447"/>
            <a:stretch/>
          </p:blipFill>
          <p:spPr>
            <a:xfrm>
              <a:off x="4857994" y="248122"/>
              <a:ext cx="4135760" cy="6486289"/>
            </a:xfrm>
            <a:prstGeom prst="rect">
              <a:avLst/>
            </a:prstGeom>
            <a:solidFill>
              <a:srgbClr val="FFFFFF">
                <a:shade val="85000"/>
              </a:srgbClr>
            </a:solidFill>
            <a:ln w="19050" cap="sq">
              <a:solidFill>
                <a:schemeClr val="bg1">
                  <a:lumMod val="8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6" cstate="screen">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tretch>
              <a:fillRect/>
            </a:stretch>
          </p:blipFill>
          <p:spPr>
            <a:xfrm flipH="1">
              <a:off x="4514952" y="406685"/>
              <a:ext cx="4698751" cy="6044625"/>
            </a:xfrm>
            <a:prstGeom prst="ellipse">
              <a:avLst/>
            </a:prstGeom>
            <a:ln>
              <a:noFill/>
            </a:ln>
            <a:effectLst>
              <a:softEdge rad="635000"/>
            </a:effectLst>
          </p:spPr>
        </p:pic>
      </p:grpSp>
      <p:grpSp>
        <p:nvGrpSpPr>
          <p:cNvPr id="14" name="Group 13">
            <a:extLst>
              <a:ext uri="{FF2B5EF4-FFF2-40B4-BE49-F238E27FC236}">
                <a16:creationId xmlns:a16="http://schemas.microsoft.com/office/drawing/2014/main" id="{68C49201-3428-4A10-BAC5-B8CC50E25397}"/>
              </a:ext>
            </a:extLst>
          </p:cNvPr>
          <p:cNvGrpSpPr/>
          <p:nvPr/>
        </p:nvGrpSpPr>
        <p:grpSpPr>
          <a:xfrm>
            <a:off x="4560277" y="68914"/>
            <a:ext cx="4381500" cy="6662547"/>
            <a:chOff x="4572000" y="140067"/>
            <a:chExt cx="4381500" cy="6662547"/>
          </a:xfrm>
        </p:grpSpPr>
        <p:pic>
          <p:nvPicPr>
            <p:cNvPr id="15" name="Picture 5">
              <a:extLst>
                <a:ext uri="{FF2B5EF4-FFF2-40B4-BE49-F238E27FC236}">
                  <a16:creationId xmlns:a16="http://schemas.microsoft.com/office/drawing/2014/main" id="{9738114A-F1CC-4EB9-A938-660843AD830A}"/>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572000" y="140067"/>
              <a:ext cx="4381500" cy="6662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descr="http://upload.wikimedia.org/wikipedia/commons/thumb/d/d4/Fedor_Bronnikov_007.jpg/200px-Fedor_Bronnikov_007.jpg">
              <a:extLst>
                <a:ext uri="{FF2B5EF4-FFF2-40B4-BE49-F238E27FC236}">
                  <a16:creationId xmlns:a16="http://schemas.microsoft.com/office/drawing/2014/main" id="{FB71992C-69AA-47F5-868E-1820C75AC5D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807595" y="530430"/>
              <a:ext cx="3910310" cy="5963222"/>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3429184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6" descr="Ancient Roman Funeral">
            <a:extLst>
              <a:ext uri="{FF2B5EF4-FFF2-40B4-BE49-F238E27FC236}">
                <a16:creationId xmlns:a16="http://schemas.microsoft.com/office/drawing/2014/main" id="{67974C2D-DBFF-4D93-ACB1-931DAE1D65A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5944" y="1574615"/>
            <a:ext cx="7044513" cy="51309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0BF2E61-D174-43CD-BB59-BFA6B0EE270B}"/>
              </a:ext>
            </a:extLst>
          </p:cNvPr>
          <p:cNvSpPr txBox="1"/>
          <p:nvPr/>
        </p:nvSpPr>
        <p:spPr>
          <a:xfrm>
            <a:off x="398056" y="1097561"/>
            <a:ext cx="7620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He died and was buried </a:t>
            </a:r>
            <a:b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sym typeface="Wingdings"/>
              </a:rPr>
              <a:t>  (in splendor and pomp)</a:t>
            </a:r>
            <a:endParaRPr kumimoji="0" lang="en-US" sz="2800" b="1" i="0" u="none" strike="noStrike" kern="1200" cap="none" spc="0" normalizeH="0" baseline="0" noProof="0" dirty="0">
              <a:ln>
                <a:noFill/>
              </a:ln>
              <a:solidFill>
                <a:prstClr val="white"/>
              </a:solidFill>
              <a:effectLst>
                <a:glow rad="127000">
                  <a:prstClr val="black"/>
                </a:glow>
              </a:effectLst>
              <a:uLnTx/>
              <a:uFillTx/>
              <a:latin typeface="Comic Sans MS" panose="030F0702030302020204" pitchFamily="66" charset="0"/>
              <a:ea typeface="+mn-ea"/>
              <a:cs typeface="+mn-cs"/>
            </a:endParaRPr>
          </a:p>
        </p:txBody>
      </p:sp>
      <p:sp>
        <p:nvSpPr>
          <p:cNvPr id="8" name="TextBox 7">
            <a:extLst>
              <a:ext uri="{FF2B5EF4-FFF2-40B4-BE49-F238E27FC236}">
                <a16:creationId xmlns:a16="http://schemas.microsoft.com/office/drawing/2014/main" id="{765E13E5-ECDA-4C2D-8416-4879DA06E7C5}"/>
              </a:ext>
            </a:extLst>
          </p:cNvPr>
          <p:cNvSpPr txBox="1"/>
          <p:nvPr/>
        </p:nvSpPr>
        <p:spPr>
          <a:xfrm>
            <a:off x="838201" y="381000"/>
            <a:ext cx="7620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C00000"/>
                  </a:solidFill>
                  <a:prstDash val="solid"/>
                </a:ln>
                <a:solidFill>
                  <a:prstClr val="white"/>
                </a:solidFill>
                <a:effectLst>
                  <a:glow rad="127000">
                    <a:prstClr val="black"/>
                  </a:glow>
                </a:effectLst>
                <a:uLnTx/>
                <a:uFillTx/>
                <a:latin typeface="Comic Sans MS" panose="030F0702030302020204" pitchFamily="66" charset="0"/>
                <a:ea typeface="+mn-ea"/>
                <a:cs typeface="+mn-cs"/>
              </a:rPr>
              <a:t>The Rich Man</a:t>
            </a:r>
          </a:p>
        </p:txBody>
      </p:sp>
      <p:sp>
        <p:nvSpPr>
          <p:cNvPr id="2" name="Rectangle 1">
            <a:extLst>
              <a:ext uri="{FF2B5EF4-FFF2-40B4-BE49-F238E27FC236}">
                <a16:creationId xmlns:a16="http://schemas.microsoft.com/office/drawing/2014/main" id="{50370A96-900D-4C5E-86BC-F64F157F4A2A}"/>
              </a:ext>
            </a:extLst>
          </p:cNvPr>
          <p:cNvSpPr/>
          <p:nvPr/>
        </p:nvSpPr>
        <p:spPr>
          <a:xfrm>
            <a:off x="152400" y="152400"/>
            <a:ext cx="8839200" cy="655320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glow rad="127000">
                  <a:prstClr val="black"/>
                </a:glow>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426693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4473F92-7EA7-4C6D-A33A-FEE64222BC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2403" y="228600"/>
            <a:ext cx="8839198" cy="6417334"/>
          </a:xfrm>
          <a:prstGeom prst="rect">
            <a:avLst/>
          </a:prstGeom>
          <a:ln w="228600" cap="sq" cmpd="thickThin">
            <a:solidFill>
              <a:srgbClr val="000000"/>
            </a:solidFill>
            <a:prstDash val="solid"/>
            <a:miter lim="800000"/>
          </a:ln>
          <a:effectLst>
            <a:innerShdw blurRad="76200">
              <a:srgbClr val="000000"/>
            </a:innerShdw>
          </a:effectLst>
        </p:spPr>
      </p:pic>
      <p:sp>
        <p:nvSpPr>
          <p:cNvPr id="9" name="TextBox 8">
            <a:extLst>
              <a:ext uri="{FF2B5EF4-FFF2-40B4-BE49-F238E27FC236}">
                <a16:creationId xmlns:a16="http://schemas.microsoft.com/office/drawing/2014/main" id="{67D0997C-D736-4283-B9F9-F55FFDC377FA}"/>
              </a:ext>
            </a:extLst>
          </p:cNvPr>
          <p:cNvSpPr txBox="1"/>
          <p:nvPr/>
        </p:nvSpPr>
        <p:spPr>
          <a:xfrm>
            <a:off x="228599" y="1176385"/>
            <a:ext cx="708660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sym typeface="Wingdings"/>
              </a:rPr>
              <a:t>He died and was not even buried</a:t>
            </a:r>
            <a:endParaRPr kumimoji="0" lang="en-US" sz="2800" b="1" i="0" u="none" strike="noStrike" kern="1200" cap="none" spc="0" normalizeH="0" baseline="0" noProof="0" dirty="0">
              <a:ln>
                <a:noFill/>
              </a:ln>
              <a:solidFill>
                <a:prstClr val="black"/>
              </a:solidFill>
              <a:effectLst>
                <a:glow rad="228600">
                  <a:prstClr val="white">
                    <a:alpha val="40000"/>
                  </a:prstClr>
                </a:glow>
              </a:effectLst>
              <a:uLnTx/>
              <a:uFillTx/>
              <a:latin typeface="Comic Sans MS" panose="030F0702030302020204" pitchFamily="66" charset="0"/>
              <a:ea typeface="+mn-ea"/>
              <a:cs typeface="+mn-cs"/>
            </a:endParaRPr>
          </a:p>
        </p:txBody>
      </p:sp>
      <p:sp>
        <p:nvSpPr>
          <p:cNvPr id="11" name="TextBox 10">
            <a:extLst>
              <a:ext uri="{FF2B5EF4-FFF2-40B4-BE49-F238E27FC236}">
                <a16:creationId xmlns:a16="http://schemas.microsoft.com/office/drawing/2014/main" id="{00B0827D-94BE-4FB0-881D-7492E7220162}"/>
              </a:ext>
            </a:extLst>
          </p:cNvPr>
          <p:cNvSpPr txBox="1"/>
          <p:nvPr/>
        </p:nvSpPr>
        <p:spPr>
          <a:xfrm>
            <a:off x="228601" y="356135"/>
            <a:ext cx="876299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19050" cmpd="sng">
                  <a:solidFill>
                    <a:srgbClr val="EEECE1">
                      <a:lumMod val="10000"/>
                    </a:srgbClr>
                  </a:solidFill>
                  <a:prstDash val="solid"/>
                </a:ln>
                <a:solidFill>
                  <a:srgbClr val="4F81BD">
                    <a:lumMod val="50000"/>
                  </a:srgbClr>
                </a:solidFill>
                <a:effectLst>
                  <a:glow rad="228600">
                    <a:srgbClr val="EEECE1">
                      <a:alpha val="40000"/>
                    </a:srgbClr>
                  </a:glow>
                </a:effectLst>
                <a:uLnTx/>
                <a:uFillTx/>
                <a:latin typeface="Comic Sans MS" panose="030F0702030302020204" pitchFamily="66" charset="0"/>
                <a:ea typeface="+mn-ea"/>
                <a:cs typeface="+mn-cs"/>
              </a:rPr>
              <a:t>LAZARUS</a:t>
            </a:r>
          </a:p>
        </p:txBody>
      </p:sp>
      <p:pic>
        <p:nvPicPr>
          <p:cNvPr id="3" name="Picture 2">
            <a:extLst>
              <a:ext uri="{FF2B5EF4-FFF2-40B4-BE49-F238E27FC236}">
                <a16:creationId xmlns:a16="http://schemas.microsoft.com/office/drawing/2014/main" id="{E05900E4-A446-4B0C-AA65-3B77537BDF6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9600" y="1410699"/>
            <a:ext cx="7239000" cy="5890085"/>
          </a:xfrm>
          <a:prstGeom prst="rect">
            <a:avLst/>
          </a:prstGeom>
          <a:effectLst>
            <a:glow>
              <a:schemeClr val="accent1">
                <a:alpha val="0"/>
              </a:schemeClr>
            </a:glow>
            <a:softEdge rad="1270000"/>
          </a:effectLst>
        </p:spPr>
      </p:pic>
      <p:sp>
        <p:nvSpPr>
          <p:cNvPr id="6" name="TextBox 5">
            <a:extLst>
              <a:ext uri="{FF2B5EF4-FFF2-40B4-BE49-F238E27FC236}">
                <a16:creationId xmlns:a16="http://schemas.microsoft.com/office/drawing/2014/main" id="{0A75E0D4-E4A4-453E-BBFA-53D75203B5E5}"/>
              </a:ext>
            </a:extLst>
          </p:cNvPr>
          <p:cNvSpPr txBox="1"/>
          <p:nvPr/>
        </p:nvSpPr>
        <p:spPr>
          <a:xfrm>
            <a:off x="7467600" y="6396698"/>
            <a:ext cx="1752597" cy="3089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Valley of Gehenna</a:t>
            </a:r>
          </a:p>
        </p:txBody>
      </p:sp>
    </p:spTree>
    <p:custDataLst>
      <p:tags r:id="rId1"/>
    </p:custDataLst>
    <p:extLst>
      <p:ext uri="{BB962C8B-B14F-4D97-AF65-F5344CB8AC3E}">
        <p14:creationId xmlns:p14="http://schemas.microsoft.com/office/powerpoint/2010/main" val="168584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encrypted-tbn1.gstatic.com/images?q=tbn:ANd9GcRxGoH11-4PuqpMv6hgLSBZbz424pD4Qp7-WgxKMNl3-Zq3J6E7Cw">
            <a:extLst>
              <a:ext uri="{FF2B5EF4-FFF2-40B4-BE49-F238E27FC236}">
                <a16:creationId xmlns:a16="http://schemas.microsoft.com/office/drawing/2014/main" id="{280BDF12-AF65-4CA9-9816-920C0013CE9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flipH="1">
            <a:off x="152398" y="171833"/>
            <a:ext cx="8776009" cy="656430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2004078-0D2D-495B-9C77-5E33BF99EFBE}"/>
              </a:ext>
            </a:extLst>
          </p:cNvPr>
          <p:cNvSpPr txBox="1"/>
          <p:nvPr/>
        </p:nvSpPr>
        <p:spPr>
          <a:xfrm>
            <a:off x="457200" y="4107240"/>
            <a:ext cx="60198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woke up in Hades/Hell</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
        <p:nvSpPr>
          <p:cNvPr id="8" name="TextBox 7">
            <a:extLst>
              <a:ext uri="{FF2B5EF4-FFF2-40B4-BE49-F238E27FC236}">
                <a16:creationId xmlns:a16="http://schemas.microsoft.com/office/drawing/2014/main" id="{B7F976DE-0288-475C-A55C-904BCD48656A}"/>
              </a:ext>
            </a:extLst>
          </p:cNvPr>
          <p:cNvSpPr txBox="1"/>
          <p:nvPr/>
        </p:nvSpPr>
        <p:spPr>
          <a:xfrm>
            <a:off x="762000" y="228600"/>
            <a:ext cx="7620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C00000"/>
                  </a:solidFill>
                  <a:prstDash val="solid"/>
                </a:ln>
                <a:solidFill>
                  <a:prstClr val="white"/>
                </a:solidFill>
                <a:effectLst/>
                <a:uLnTx/>
                <a:uFillTx/>
                <a:latin typeface="Comic Sans MS" panose="030F0702030302020204" pitchFamily="66" charset="0"/>
                <a:ea typeface="+mn-ea"/>
                <a:cs typeface="+mn-cs"/>
              </a:rPr>
              <a:t>The Rich Man</a:t>
            </a:r>
          </a:p>
        </p:txBody>
      </p:sp>
      <p:grpSp>
        <p:nvGrpSpPr>
          <p:cNvPr id="10" name="Group 9">
            <a:extLst>
              <a:ext uri="{FF2B5EF4-FFF2-40B4-BE49-F238E27FC236}">
                <a16:creationId xmlns:a16="http://schemas.microsoft.com/office/drawing/2014/main" id="{84DE3B21-76BC-4A32-A608-E57935AB4292}"/>
              </a:ext>
            </a:extLst>
          </p:cNvPr>
          <p:cNvGrpSpPr/>
          <p:nvPr/>
        </p:nvGrpSpPr>
        <p:grpSpPr>
          <a:xfrm>
            <a:off x="5270312" y="395585"/>
            <a:ext cx="3733800" cy="4191001"/>
            <a:chOff x="3236083" y="2839928"/>
            <a:chExt cx="2859564" cy="3126988"/>
          </a:xfrm>
        </p:grpSpPr>
        <p:sp>
          <p:nvSpPr>
            <p:cNvPr id="11" name="Explosion: 8 Points 10">
              <a:extLst>
                <a:ext uri="{FF2B5EF4-FFF2-40B4-BE49-F238E27FC236}">
                  <a16:creationId xmlns:a16="http://schemas.microsoft.com/office/drawing/2014/main" id="{C881F6F1-12E2-4704-A7FB-DB23937EADBF}"/>
                </a:ext>
              </a:extLst>
            </p:cNvPr>
            <p:cNvSpPr/>
            <p:nvPr/>
          </p:nvSpPr>
          <p:spPr>
            <a:xfrm>
              <a:off x="3236083" y="2839928"/>
              <a:ext cx="2859564" cy="3126988"/>
            </a:xfrm>
            <a:prstGeom prst="irregularSeal1">
              <a:avLst/>
            </a:prstGeom>
            <a:gradFill flip="none" rotWithShape="1">
              <a:gsLst>
                <a:gs pos="7000">
                  <a:schemeClr val="accent6">
                    <a:lumMod val="0"/>
                    <a:lumOff val="100000"/>
                  </a:schemeClr>
                </a:gs>
                <a:gs pos="62000">
                  <a:schemeClr val="accent6">
                    <a:lumMod val="100000"/>
                  </a:schemeClr>
                </a:gs>
              </a:gsLst>
              <a:path path="circle">
                <a:fillToRect l="50000" t="50000" r="50000" b="50000"/>
              </a:path>
              <a:tileRect/>
            </a:gradFill>
            <a:ln w="28575">
              <a:solidFill>
                <a:schemeClr val="bg1"/>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29A6A299-B7F7-4FED-81A0-0E75F452A7C3}"/>
                </a:ext>
              </a:extLst>
            </p:cNvPr>
            <p:cNvSpPr txBox="1"/>
            <p:nvPr/>
          </p:nvSpPr>
          <p:spPr>
            <a:xfrm>
              <a:off x="3644592" y="3681861"/>
              <a:ext cx="2073768" cy="13548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6F3505"/>
                  </a:solidFill>
                  <a:effectLst/>
                  <a:uLnTx/>
                  <a:uFillTx/>
                  <a:latin typeface="Comic Sans MS" panose="030F0702030302020204" pitchFamily="66" charset="0"/>
                  <a:ea typeface="+mn-ea"/>
                  <a:cs typeface="+mn-cs"/>
                  <a:sym typeface="Wingdings"/>
                </a:rPr>
                <a:t>Riches did NOT indicate God’s acceptance</a:t>
              </a:r>
              <a:endParaRPr kumimoji="0" lang="en-US" sz="2800" b="1" i="0" u="none" strike="noStrike" kern="1200" cap="none" spc="0" normalizeH="0" baseline="0" noProof="0" dirty="0">
                <a:ln>
                  <a:noFill/>
                </a:ln>
                <a:solidFill>
                  <a:srgbClr val="6F3505"/>
                </a:solidFill>
                <a:effectLst/>
                <a:uLnTx/>
                <a:uFillTx/>
                <a:latin typeface="Comic Sans MS" panose="030F0702030302020204" pitchFamily="66" charset="0"/>
                <a:ea typeface="+mn-ea"/>
                <a:cs typeface="+mn-cs"/>
              </a:endParaRPr>
            </a:p>
          </p:txBody>
        </p:sp>
      </p:grpSp>
    </p:spTree>
    <p:custDataLst>
      <p:tags r:id="rId1"/>
    </p:custDataLst>
    <p:extLst>
      <p:ext uri="{BB962C8B-B14F-4D97-AF65-F5344CB8AC3E}">
        <p14:creationId xmlns:p14="http://schemas.microsoft.com/office/powerpoint/2010/main" val="2216125830"/>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2400" y="152400"/>
            <a:ext cx="8812549" cy="6553200"/>
          </a:xfrm>
          <a:prstGeom prst="rect">
            <a:avLst/>
          </a:prstGeom>
          <a:ln w="228600" cap="sq" cmpd="thickThin">
            <a:solidFill>
              <a:srgbClr val="000000"/>
            </a:solidFill>
            <a:prstDash val="solid"/>
            <a:miter lim="800000"/>
          </a:ln>
          <a:effectLst>
            <a:innerShdw blurRad="76200">
              <a:srgbClr val="000000"/>
            </a:innerShdw>
          </a:effectLst>
        </p:spPr>
      </p:pic>
      <p:sp>
        <p:nvSpPr>
          <p:cNvPr id="10" name="TextBox 9">
            <a:extLst>
              <a:ext uri="{FF2B5EF4-FFF2-40B4-BE49-F238E27FC236}">
                <a16:creationId xmlns:a16="http://schemas.microsoft.com/office/drawing/2014/main" id="{C3FD25B7-A1FF-4AB5-9C45-A8B4EBC296EE}"/>
              </a:ext>
            </a:extLst>
          </p:cNvPr>
          <p:cNvSpPr txBox="1"/>
          <p:nvPr/>
        </p:nvSpPr>
        <p:spPr>
          <a:xfrm>
            <a:off x="376452" y="3670330"/>
            <a:ext cx="7772400" cy="954107"/>
          </a:xfrm>
          <a:prstGeom prst="rect">
            <a:avLst/>
          </a:prstGeom>
          <a:noFill/>
        </p:spPr>
        <p:txBody>
          <a:bodyPr wrap="square" rtlCol="0">
            <a:spAutoFit/>
          </a:bodyPr>
          <a:lstStyle>
            <a:defPPr>
              <a:defRPr lang="en-US"/>
            </a:defPPr>
            <a:lvl1pPr>
              <a:defRPr sz="2800" b="1">
                <a:solidFill>
                  <a:schemeClr val="bg1"/>
                </a:solidFill>
                <a:effectLst>
                  <a:glow rad="228600">
                    <a:schemeClr val="tx1">
                      <a:alpha val="78000"/>
                    </a:schemeClr>
                  </a:glo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sym typeface="Wingdings"/>
              </a:rPr>
              <a:t>He died and was carried by angels to </a:t>
            </a:r>
            <a:br>
              <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sym typeface="Wingdings"/>
              </a:rPr>
              <a:t>  “Abraham’s bosom” (Bliss)</a:t>
            </a:r>
            <a:endPar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endParaRPr>
          </a:p>
        </p:txBody>
      </p:sp>
      <p:sp>
        <p:nvSpPr>
          <p:cNvPr id="3" name="TextBox 2"/>
          <p:cNvSpPr txBox="1"/>
          <p:nvPr/>
        </p:nvSpPr>
        <p:spPr>
          <a:xfrm>
            <a:off x="3200400" y="329625"/>
            <a:ext cx="2895600" cy="61555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omic Sans MS" panose="030F0702030302020204" pitchFamily="66" charset="0"/>
                <a:ea typeface="+mn-ea"/>
                <a:cs typeface="+mn-cs"/>
              </a:rPr>
              <a:t>LAZARUS</a:t>
            </a:r>
          </a:p>
        </p:txBody>
      </p:sp>
      <p:grpSp>
        <p:nvGrpSpPr>
          <p:cNvPr id="6" name="Group 5">
            <a:extLst>
              <a:ext uri="{FF2B5EF4-FFF2-40B4-BE49-F238E27FC236}">
                <a16:creationId xmlns:a16="http://schemas.microsoft.com/office/drawing/2014/main" id="{F24229AB-29A6-4CD9-8DCB-AF3C615B5407}"/>
              </a:ext>
            </a:extLst>
          </p:cNvPr>
          <p:cNvGrpSpPr/>
          <p:nvPr/>
        </p:nvGrpSpPr>
        <p:grpSpPr>
          <a:xfrm>
            <a:off x="5505450" y="428442"/>
            <a:ext cx="3486150" cy="3758625"/>
            <a:chOff x="3425748" y="3162532"/>
            <a:chExt cx="2669899" cy="2804384"/>
          </a:xfrm>
        </p:grpSpPr>
        <p:sp>
          <p:nvSpPr>
            <p:cNvPr id="7" name="Explosion: 8 Points 6">
              <a:extLst>
                <a:ext uri="{FF2B5EF4-FFF2-40B4-BE49-F238E27FC236}">
                  <a16:creationId xmlns:a16="http://schemas.microsoft.com/office/drawing/2014/main" id="{4A7129AA-DB12-496E-8FB0-61F2E148F978}"/>
                </a:ext>
              </a:extLst>
            </p:cNvPr>
            <p:cNvSpPr/>
            <p:nvPr/>
          </p:nvSpPr>
          <p:spPr>
            <a:xfrm>
              <a:off x="3425748" y="3162532"/>
              <a:ext cx="2669899" cy="2804384"/>
            </a:xfrm>
            <a:prstGeom prst="irregularSeal1">
              <a:avLst/>
            </a:prstGeom>
            <a:gradFill flip="none" rotWithShape="1">
              <a:gsLst>
                <a:gs pos="7000">
                  <a:schemeClr val="accent6">
                    <a:lumMod val="0"/>
                    <a:lumOff val="100000"/>
                  </a:schemeClr>
                </a:gs>
                <a:gs pos="62000">
                  <a:srgbClr val="FFC000"/>
                </a:gs>
              </a:gsLst>
              <a:path path="circle">
                <a:fillToRect l="50000" t="50000" r="50000" b="50000"/>
              </a:path>
              <a:tileRect/>
            </a:gradFill>
            <a:ln w="28575">
              <a:solidFill>
                <a:schemeClr val="bg1"/>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CAADD3FD-A0C8-4565-B472-3E17B4294126}"/>
                </a:ext>
              </a:extLst>
            </p:cNvPr>
            <p:cNvSpPr txBox="1"/>
            <p:nvPr/>
          </p:nvSpPr>
          <p:spPr>
            <a:xfrm>
              <a:off x="3834257" y="3958493"/>
              <a:ext cx="1794522" cy="13548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sym typeface="Wingdings"/>
                </a:rPr>
                <a:t>Poverty did not indicate God’s rejection</a:t>
              </a:r>
              <a:endParaRPr kumimoji="0" lang="en-US"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grpSp>
    </p:spTree>
    <p:custDataLst>
      <p:tags r:id="rId1"/>
    </p:custDataLst>
    <p:extLst>
      <p:ext uri="{BB962C8B-B14F-4D97-AF65-F5344CB8AC3E}">
        <p14:creationId xmlns:p14="http://schemas.microsoft.com/office/powerpoint/2010/main" val="7300990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encrypted-tbn1.gstatic.com/images?q=tbn:ANd9GcRxGoH11-4PuqpMv6hgLSBZbz424pD4Qp7-WgxKMNl3-Zq3J6E7Cw">
            <a:extLst>
              <a:ext uri="{FF2B5EF4-FFF2-40B4-BE49-F238E27FC236}">
                <a16:creationId xmlns:a16="http://schemas.microsoft.com/office/drawing/2014/main" id="{D3203364-1AFA-4D32-BFB5-8F97355E7E1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flipH="1">
            <a:off x="152398" y="171833"/>
            <a:ext cx="8776009" cy="656430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0E0A84C-0899-43FA-B8C6-4CFD2ACBD187}"/>
              </a:ext>
            </a:extLst>
          </p:cNvPr>
          <p:cNvSpPr txBox="1"/>
          <p:nvPr/>
        </p:nvSpPr>
        <p:spPr>
          <a:xfrm>
            <a:off x="762000" y="228600"/>
            <a:ext cx="7620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C00000"/>
                  </a:solidFill>
                  <a:prstDash val="solid"/>
                </a:ln>
                <a:solidFill>
                  <a:prstClr val="white"/>
                </a:solidFill>
                <a:effectLst/>
                <a:uLnTx/>
                <a:uFillTx/>
                <a:latin typeface="Comic Sans MS" panose="030F0702030302020204" pitchFamily="66" charset="0"/>
                <a:ea typeface="+mn-ea"/>
                <a:cs typeface="+mn-cs"/>
              </a:rPr>
              <a:t>The Rich Man</a:t>
            </a:r>
          </a:p>
        </p:txBody>
      </p:sp>
      <p:sp>
        <p:nvSpPr>
          <p:cNvPr id="12" name="TextBox 11">
            <a:extLst>
              <a:ext uri="{FF2B5EF4-FFF2-40B4-BE49-F238E27FC236}">
                <a16:creationId xmlns:a16="http://schemas.microsoft.com/office/drawing/2014/main" id="{890DB439-EFE2-48CE-8BE4-D1ED7CE86844}"/>
              </a:ext>
            </a:extLst>
          </p:cNvPr>
          <p:cNvSpPr txBox="1"/>
          <p:nvPr/>
        </p:nvSpPr>
        <p:spPr>
          <a:xfrm>
            <a:off x="457200" y="4107240"/>
            <a:ext cx="6019800" cy="523220"/>
          </a:xfrm>
          <a:prstGeom prst="rect">
            <a:avLst/>
          </a:prstGeom>
          <a:noFill/>
        </p:spPr>
        <p:txBody>
          <a:bodyPr wrap="square" rtlCol="0">
            <a:spAutoFit/>
          </a:bodyPr>
          <a:lstStyle>
            <a:defPPr>
              <a:defRPr lang="en-US"/>
            </a:defPPr>
            <a:lvl1pPr>
              <a:defRPr sz="2800" b="1">
                <a:solidFill>
                  <a:schemeClr val="bg1"/>
                </a:solidFill>
                <a:effectLst>
                  <a:glow rad="228600">
                    <a:schemeClr val="tx1">
                      <a:alpha val="78000"/>
                    </a:schemeClr>
                  </a:glo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woke up in Hades/Hell</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
        <p:nvSpPr>
          <p:cNvPr id="13" name="TextBox 12">
            <a:extLst>
              <a:ext uri="{FF2B5EF4-FFF2-40B4-BE49-F238E27FC236}">
                <a16:creationId xmlns:a16="http://schemas.microsoft.com/office/drawing/2014/main" id="{54FB0BEE-E294-48CA-8C16-9137FA81BA44}"/>
              </a:ext>
            </a:extLst>
          </p:cNvPr>
          <p:cNvSpPr txBox="1"/>
          <p:nvPr/>
        </p:nvSpPr>
        <p:spPr>
          <a:xfrm>
            <a:off x="457200" y="4649510"/>
            <a:ext cx="6019800" cy="523220"/>
          </a:xfrm>
          <a:prstGeom prst="rect">
            <a:avLst/>
          </a:prstGeom>
          <a:noFill/>
        </p:spPr>
        <p:txBody>
          <a:bodyPr wrap="square" rtlCol="0">
            <a:spAutoFit/>
          </a:bodyPr>
          <a:lstStyle>
            <a:defPPr>
              <a:defRPr lang="en-US"/>
            </a:defPPr>
            <a:lvl1pPr>
              <a:defRPr sz="2800" b="1">
                <a:solidFill>
                  <a:schemeClr val="bg1"/>
                </a:solidFill>
                <a:effectLst>
                  <a:glow rad="228600">
                    <a:schemeClr val="tx1">
                      <a:alpha val="78000"/>
                    </a:schemeClr>
                  </a:glo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was in torment</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3962475453"/>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897310-C49F-43C5-B3F1-762218A1D9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2400" y="152400"/>
            <a:ext cx="8812549" cy="6553200"/>
          </a:xfrm>
          <a:prstGeom prst="rect">
            <a:avLst/>
          </a:prstGeom>
          <a:ln w="228600" cap="sq" cmpd="thickThin">
            <a:solidFill>
              <a:srgbClr val="000000"/>
            </a:solidFill>
            <a:prstDash val="solid"/>
            <a:miter lim="800000"/>
          </a:ln>
          <a:effectLst>
            <a:innerShdw blurRad="76200">
              <a:srgbClr val="000000"/>
            </a:innerShdw>
          </a:effectLst>
        </p:spPr>
      </p:pic>
      <p:sp>
        <p:nvSpPr>
          <p:cNvPr id="13" name="TextBox 12">
            <a:extLst>
              <a:ext uri="{FF2B5EF4-FFF2-40B4-BE49-F238E27FC236}">
                <a16:creationId xmlns:a16="http://schemas.microsoft.com/office/drawing/2014/main" id="{CDF09044-EFF8-40EE-9ED2-5DE46A381374}"/>
              </a:ext>
            </a:extLst>
          </p:cNvPr>
          <p:cNvSpPr txBox="1"/>
          <p:nvPr/>
        </p:nvSpPr>
        <p:spPr>
          <a:xfrm>
            <a:off x="3200400" y="329625"/>
            <a:ext cx="2895600" cy="61555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omic Sans MS" panose="030F0702030302020204" pitchFamily="66" charset="0"/>
                <a:ea typeface="+mn-ea"/>
                <a:cs typeface="+mn-cs"/>
              </a:rPr>
              <a:t>LAZARUS</a:t>
            </a:r>
          </a:p>
        </p:txBody>
      </p:sp>
      <p:sp>
        <p:nvSpPr>
          <p:cNvPr id="20" name="TextBox 19">
            <a:extLst>
              <a:ext uri="{FF2B5EF4-FFF2-40B4-BE49-F238E27FC236}">
                <a16:creationId xmlns:a16="http://schemas.microsoft.com/office/drawing/2014/main" id="{A836BCDB-8FAF-463C-A16F-33D1D19976AF}"/>
              </a:ext>
            </a:extLst>
          </p:cNvPr>
          <p:cNvSpPr txBox="1"/>
          <p:nvPr/>
        </p:nvSpPr>
        <p:spPr>
          <a:xfrm>
            <a:off x="376451" y="4640510"/>
            <a:ext cx="8583949" cy="523220"/>
          </a:xfrm>
          <a:prstGeom prst="rect">
            <a:avLst/>
          </a:prstGeom>
          <a:noFill/>
        </p:spPr>
        <p:txBody>
          <a:bodyPr wrap="square" rtlCol="0">
            <a:spAutoFit/>
          </a:bodyPr>
          <a:lstStyle>
            <a:defPPr>
              <a:defRPr lang="en-US"/>
            </a:defPPr>
            <a:lvl1pPr>
              <a:defRPr sz="2800" b="1">
                <a:solidFill>
                  <a:schemeClr val="bg1"/>
                </a:solidFill>
                <a:effectLst>
                  <a:glow rad="228600">
                    <a:schemeClr val="tx1">
                      <a:alpha val="99000"/>
                    </a:schemeClr>
                  </a:glo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sym typeface="Wingdings"/>
              </a:rPr>
              <a:t>He feasted in a place of honor (Matt. 8:11)</a:t>
            </a:r>
            <a:endPar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endParaRPr>
          </a:p>
        </p:txBody>
      </p:sp>
      <p:sp>
        <p:nvSpPr>
          <p:cNvPr id="21" name="TextBox 20">
            <a:extLst>
              <a:ext uri="{FF2B5EF4-FFF2-40B4-BE49-F238E27FC236}">
                <a16:creationId xmlns:a16="http://schemas.microsoft.com/office/drawing/2014/main" id="{AA73F268-93BB-4682-BAE3-1A43072FD113}"/>
              </a:ext>
            </a:extLst>
          </p:cNvPr>
          <p:cNvSpPr txBox="1"/>
          <p:nvPr/>
        </p:nvSpPr>
        <p:spPr>
          <a:xfrm>
            <a:off x="376452" y="3670330"/>
            <a:ext cx="7772400" cy="954107"/>
          </a:xfrm>
          <a:prstGeom prst="rect">
            <a:avLst/>
          </a:prstGeom>
          <a:noFill/>
        </p:spPr>
        <p:txBody>
          <a:bodyPr wrap="square" rtlCol="0">
            <a:spAutoFit/>
          </a:bodyPr>
          <a:lstStyle>
            <a:defPPr>
              <a:defRPr lang="en-US"/>
            </a:defPPr>
            <a:lvl1pPr>
              <a:defRPr sz="2800" b="1">
                <a:solidFill>
                  <a:schemeClr val="bg1"/>
                </a:solidFill>
                <a:effectLst>
                  <a:glow rad="228600">
                    <a:schemeClr val="tx1">
                      <a:alpha val="99000"/>
                    </a:schemeClr>
                  </a:glo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sym typeface="Wingdings"/>
              </a:rPr>
              <a:t>He died and was carried by angels to </a:t>
            </a:r>
            <a:br>
              <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sym typeface="Wingdings"/>
              </a:rPr>
              <a:t>  “Abraham’s bosom” (paradise; heaven)</a:t>
            </a:r>
            <a:endParaRPr kumimoji="0" lang="en-US" sz="2800" b="1" i="0" u="none" strike="noStrike" kern="1200" cap="none" spc="0" normalizeH="0" baseline="0" noProof="0" dirty="0">
              <a:ln>
                <a:noFill/>
              </a:ln>
              <a:solidFill>
                <a:prstClr val="white"/>
              </a:solidFill>
              <a:effectLst>
                <a:glow rad="228600">
                  <a:prstClr val="black">
                    <a:alpha val="99000"/>
                  </a:prstClr>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32987492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s://encrypted-tbn1.gstatic.com/images?q=tbn:ANd9GcRxGoH11-4PuqpMv6hgLSBZbz424pD4Qp7-WgxKMNl3-Zq3J6E7Cw">
            <a:extLst>
              <a:ext uri="{FF2B5EF4-FFF2-40B4-BE49-F238E27FC236}">
                <a16:creationId xmlns:a16="http://schemas.microsoft.com/office/drawing/2014/main" id="{CF1E5515-3AC3-4FA5-94E4-95989FEFF43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flipH="1">
            <a:off x="152398" y="171833"/>
            <a:ext cx="8776009" cy="656430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EDC776E-828A-4511-AE18-4DDA64FEC814}"/>
              </a:ext>
            </a:extLst>
          </p:cNvPr>
          <p:cNvSpPr txBox="1"/>
          <p:nvPr/>
        </p:nvSpPr>
        <p:spPr>
          <a:xfrm>
            <a:off x="762000" y="228600"/>
            <a:ext cx="7620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C00000"/>
                  </a:solidFill>
                  <a:prstDash val="solid"/>
                </a:ln>
                <a:solidFill>
                  <a:prstClr val="white"/>
                </a:solidFill>
                <a:effectLst/>
                <a:uLnTx/>
                <a:uFillTx/>
                <a:latin typeface="Comic Sans MS" panose="030F0702030302020204" pitchFamily="66" charset="0"/>
                <a:ea typeface="+mn-ea"/>
                <a:cs typeface="+mn-cs"/>
              </a:rPr>
              <a:t>The Rich Man</a:t>
            </a:r>
          </a:p>
        </p:txBody>
      </p:sp>
      <p:sp>
        <p:nvSpPr>
          <p:cNvPr id="16" name="TextBox 15">
            <a:extLst>
              <a:ext uri="{FF2B5EF4-FFF2-40B4-BE49-F238E27FC236}">
                <a16:creationId xmlns:a16="http://schemas.microsoft.com/office/drawing/2014/main" id="{55BF5308-67FA-45D4-BBD9-86CAE2C90D9A}"/>
              </a:ext>
            </a:extLst>
          </p:cNvPr>
          <p:cNvSpPr txBox="1"/>
          <p:nvPr/>
        </p:nvSpPr>
        <p:spPr>
          <a:xfrm>
            <a:off x="457200" y="4107240"/>
            <a:ext cx="6553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woke up in Hades/Hell</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
        <p:nvSpPr>
          <p:cNvPr id="17" name="TextBox 16">
            <a:extLst>
              <a:ext uri="{FF2B5EF4-FFF2-40B4-BE49-F238E27FC236}">
                <a16:creationId xmlns:a16="http://schemas.microsoft.com/office/drawing/2014/main" id="{92EE5659-65EB-40A8-B812-C49245871746}"/>
              </a:ext>
            </a:extLst>
          </p:cNvPr>
          <p:cNvSpPr txBox="1"/>
          <p:nvPr/>
        </p:nvSpPr>
        <p:spPr>
          <a:xfrm>
            <a:off x="457200" y="4649510"/>
            <a:ext cx="6553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was in torment</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
        <p:nvSpPr>
          <p:cNvPr id="18" name="TextBox 17">
            <a:extLst>
              <a:ext uri="{FF2B5EF4-FFF2-40B4-BE49-F238E27FC236}">
                <a16:creationId xmlns:a16="http://schemas.microsoft.com/office/drawing/2014/main" id="{F0F20769-F182-4920-B410-11086301D4A2}"/>
              </a:ext>
            </a:extLst>
          </p:cNvPr>
          <p:cNvSpPr txBox="1"/>
          <p:nvPr/>
        </p:nvSpPr>
        <p:spPr>
          <a:xfrm>
            <a:off x="457199" y="5191780"/>
            <a:ext cx="88758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cried to “Father Abraham” for mercy</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pic>
        <p:nvPicPr>
          <p:cNvPr id="3" name="Picture 2">
            <a:extLst>
              <a:ext uri="{FF2B5EF4-FFF2-40B4-BE49-F238E27FC236}">
                <a16:creationId xmlns:a16="http://schemas.microsoft.com/office/drawing/2014/main" id="{C4159E17-43F8-4765-A5CC-E9FD74B4EC0C}"/>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9636" b="90000" l="9951" r="89806">
                        <a14:foregroundMark x1="50243" y1="9636" x2="50243" y2="9636"/>
                      </a14:backgroundRemoval>
                    </a14:imgEffect>
                    <a14:imgEffect>
                      <a14:saturation sat="33000"/>
                    </a14:imgEffect>
                  </a14:imgLayer>
                </a14:imgProps>
              </a:ext>
              <a:ext uri="{28A0092B-C50C-407E-A947-70E740481C1C}">
                <a14:useLocalDpi xmlns:a14="http://schemas.microsoft.com/office/drawing/2010/main"/>
              </a:ext>
            </a:extLst>
          </a:blip>
          <a:stretch>
            <a:fillRect/>
          </a:stretch>
        </p:blipFill>
        <p:spPr>
          <a:xfrm>
            <a:off x="8229600" y="6200120"/>
            <a:ext cx="549893" cy="734080"/>
          </a:xfrm>
          <a:prstGeom prst="rect">
            <a:avLst/>
          </a:prstGeom>
        </p:spPr>
      </p:pic>
    </p:spTree>
    <p:custDataLst>
      <p:tags r:id="rId1"/>
    </p:custDataLst>
    <p:extLst>
      <p:ext uri="{BB962C8B-B14F-4D97-AF65-F5344CB8AC3E}">
        <p14:creationId xmlns:p14="http://schemas.microsoft.com/office/powerpoint/2010/main" val="575843842"/>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000" fill="hold"/>
                                        <p:tgtEl>
                                          <p:spTgt spid="3"/>
                                        </p:tgtEl>
                                        <p:attrNameLst>
                                          <p:attrName>ppt_x</p:attrName>
                                        </p:attrNameLst>
                                      </p:cBhvr>
                                      <p:tavLst>
                                        <p:tav tm="0">
                                          <p:val>
                                            <p:strVal val="#ppt_x"/>
                                          </p:val>
                                        </p:tav>
                                        <p:tav tm="100000">
                                          <p:val>
                                            <p:strVal val="#ppt_x"/>
                                          </p:val>
                                        </p:tav>
                                      </p:tavLst>
                                    </p:anim>
                                    <p:anim calcmode="lin" valueType="num">
                                      <p:cBhvr additive="base">
                                        <p:cTn id="13" dur="1000" fill="hold"/>
                                        <p:tgtEl>
                                          <p:spTgt spid="3"/>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44" presetClass="path" presetSubtype="0" accel="50000" decel="50000" fill="hold" nodeType="afterEffect">
                                  <p:stCondLst>
                                    <p:cond delay="0"/>
                                  </p:stCondLst>
                                  <p:childTnLst>
                                    <p:animMotion origin="layout" path="M -4.72222E-6 1.11111E-6 L 0.03195 -0.04005 C 0.03855 -0.04908 0.04879 -0.05394 0.05938 -0.05394 C 0.07136 -0.05394 0.08091 -0.04908 0.08768 -0.04005 L 0.11997 1.11111E-6 " pathEditMode="relative" rAng="0" ptsTypes="AAAAA">
                                      <p:cBhvr>
                                        <p:cTn id="16" dur="500" fill="hold"/>
                                        <p:tgtEl>
                                          <p:spTgt spid="3"/>
                                        </p:tgtEl>
                                        <p:attrNameLst>
                                          <p:attrName>ppt_x</p:attrName>
                                          <p:attrName>ppt_y</p:attrName>
                                        </p:attrNameLst>
                                      </p:cBhvr>
                                      <p:rCtr x="5990" y="-27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20ECFA-B93A-4337-B0E1-4A1D2D3035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2400" y="152400"/>
            <a:ext cx="8812549" cy="6553200"/>
          </a:xfrm>
          <a:prstGeom prst="rect">
            <a:avLst/>
          </a:prstGeom>
          <a:ln w="228600" cap="sq" cmpd="thickThin">
            <a:solidFill>
              <a:srgbClr val="000000"/>
            </a:solidFill>
            <a:prstDash val="solid"/>
            <a:miter lim="800000"/>
          </a:ln>
          <a:effectLst>
            <a:innerShdw blurRad="76200">
              <a:srgbClr val="000000"/>
            </a:innerShdw>
          </a:effectLst>
        </p:spPr>
      </p:pic>
      <p:sp>
        <p:nvSpPr>
          <p:cNvPr id="11" name="TextBox 10">
            <a:extLst>
              <a:ext uri="{FF2B5EF4-FFF2-40B4-BE49-F238E27FC236}">
                <a16:creationId xmlns:a16="http://schemas.microsoft.com/office/drawing/2014/main" id="{E039FBC4-3CCF-447C-9988-AF52FB5B18B8}"/>
              </a:ext>
            </a:extLst>
          </p:cNvPr>
          <p:cNvSpPr txBox="1"/>
          <p:nvPr/>
        </p:nvSpPr>
        <p:spPr>
          <a:xfrm>
            <a:off x="3200400" y="329625"/>
            <a:ext cx="2895600" cy="61555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omic Sans MS" panose="030F0702030302020204" pitchFamily="66" charset="0"/>
                <a:ea typeface="+mn-ea"/>
                <a:cs typeface="+mn-cs"/>
              </a:rPr>
              <a:t>LAZARUS</a:t>
            </a:r>
          </a:p>
        </p:txBody>
      </p:sp>
      <p:sp>
        <p:nvSpPr>
          <p:cNvPr id="20" name="TextBox 19">
            <a:extLst>
              <a:ext uri="{FF2B5EF4-FFF2-40B4-BE49-F238E27FC236}">
                <a16:creationId xmlns:a16="http://schemas.microsoft.com/office/drawing/2014/main" id="{04BFD2CF-F474-4D6B-AC72-1CA3DBBA47A0}"/>
              </a:ext>
            </a:extLst>
          </p:cNvPr>
          <p:cNvSpPr txBox="1"/>
          <p:nvPr/>
        </p:nvSpPr>
        <p:spPr>
          <a:xfrm>
            <a:off x="376451" y="4640510"/>
            <a:ext cx="85839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He feasted in a place of honor (Matt. 8:11)</a:t>
            </a:r>
            <a:endPar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endParaRPr>
          </a:p>
        </p:txBody>
      </p:sp>
      <p:sp>
        <p:nvSpPr>
          <p:cNvPr id="21" name="TextBox 20">
            <a:extLst>
              <a:ext uri="{FF2B5EF4-FFF2-40B4-BE49-F238E27FC236}">
                <a16:creationId xmlns:a16="http://schemas.microsoft.com/office/drawing/2014/main" id="{FC2974FD-9330-4D93-81E3-8B37C5889CF8}"/>
              </a:ext>
            </a:extLst>
          </p:cNvPr>
          <p:cNvSpPr txBox="1"/>
          <p:nvPr/>
        </p:nvSpPr>
        <p:spPr>
          <a:xfrm>
            <a:off x="376452" y="3670330"/>
            <a:ext cx="7772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He died and was carried by angels to </a:t>
            </a:r>
            <a:b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  “Abraham’s bosom” (paradise; heaven)</a:t>
            </a:r>
            <a:endPar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endParaRPr>
          </a:p>
        </p:txBody>
      </p:sp>
      <p:sp>
        <p:nvSpPr>
          <p:cNvPr id="22" name="TextBox 21">
            <a:extLst>
              <a:ext uri="{FF2B5EF4-FFF2-40B4-BE49-F238E27FC236}">
                <a16:creationId xmlns:a16="http://schemas.microsoft.com/office/drawing/2014/main" id="{AA8EDB67-7BB6-48C4-8F3E-7703EF6B441A}"/>
              </a:ext>
            </a:extLst>
          </p:cNvPr>
          <p:cNvSpPr txBox="1"/>
          <p:nvPr/>
        </p:nvSpPr>
        <p:spPr>
          <a:xfrm>
            <a:off x="376452" y="5163730"/>
            <a:ext cx="7772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sym typeface="Wingdings"/>
              </a:rPr>
              <a:t>He was in comfort</a:t>
            </a:r>
            <a:endParaRPr kumimoji="0" lang="en-US" sz="2800" b="1" i="0" u="none" strike="noStrike" kern="1200" cap="none" spc="0" normalizeH="0" baseline="0" noProof="0" dirty="0">
              <a:ln>
                <a:noFill/>
              </a:ln>
              <a:solidFill>
                <a:prstClr val="white"/>
              </a:solidFill>
              <a:effectLst>
                <a:glow rad="228600">
                  <a:prstClr val="black"/>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31851489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encrypted-tbn1.gstatic.com/images?q=tbn:ANd9GcRxGoH11-4PuqpMv6hgLSBZbz424pD4Qp7-WgxKMNl3-Zq3J6E7Cw"/>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flipH="1">
            <a:off x="152398" y="171833"/>
            <a:ext cx="8776009" cy="656430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A9C8CD5-1B4B-4D23-95D7-202D9F10AB6E}"/>
              </a:ext>
            </a:extLst>
          </p:cNvPr>
          <p:cNvSpPr txBox="1"/>
          <p:nvPr/>
        </p:nvSpPr>
        <p:spPr>
          <a:xfrm>
            <a:off x="457200" y="4107240"/>
            <a:ext cx="8669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woke up in Hades/Hell</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
        <p:nvSpPr>
          <p:cNvPr id="9" name="TextBox 8">
            <a:extLst>
              <a:ext uri="{FF2B5EF4-FFF2-40B4-BE49-F238E27FC236}">
                <a16:creationId xmlns:a16="http://schemas.microsoft.com/office/drawing/2014/main" id="{6AE33AA3-D390-42D1-9D35-C86E4A0EAC98}"/>
              </a:ext>
            </a:extLst>
          </p:cNvPr>
          <p:cNvSpPr txBox="1"/>
          <p:nvPr/>
        </p:nvSpPr>
        <p:spPr>
          <a:xfrm>
            <a:off x="762000" y="228600"/>
            <a:ext cx="7620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all" spc="0" normalizeH="0" baseline="0" noProof="0" dirty="0">
                <a:ln w="19050" cmpd="sng">
                  <a:solidFill>
                    <a:srgbClr val="C00000"/>
                  </a:solidFill>
                  <a:prstDash val="solid"/>
                </a:ln>
                <a:solidFill>
                  <a:prstClr val="white"/>
                </a:solidFill>
                <a:effectLst/>
                <a:uLnTx/>
                <a:uFillTx/>
                <a:latin typeface="Comic Sans MS" panose="030F0702030302020204" pitchFamily="66" charset="0"/>
                <a:ea typeface="+mn-ea"/>
                <a:cs typeface="+mn-cs"/>
              </a:rPr>
              <a:t>The Rich Man</a:t>
            </a:r>
          </a:p>
        </p:txBody>
      </p:sp>
      <p:sp>
        <p:nvSpPr>
          <p:cNvPr id="10" name="TextBox 9">
            <a:extLst>
              <a:ext uri="{FF2B5EF4-FFF2-40B4-BE49-F238E27FC236}">
                <a16:creationId xmlns:a16="http://schemas.microsoft.com/office/drawing/2014/main" id="{533A4224-F0EA-4813-8679-F7CE90ABEC51}"/>
              </a:ext>
            </a:extLst>
          </p:cNvPr>
          <p:cNvSpPr txBox="1"/>
          <p:nvPr/>
        </p:nvSpPr>
        <p:spPr>
          <a:xfrm>
            <a:off x="457200" y="4649510"/>
            <a:ext cx="8669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was in torment</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
        <p:nvSpPr>
          <p:cNvPr id="11" name="TextBox 10">
            <a:extLst>
              <a:ext uri="{FF2B5EF4-FFF2-40B4-BE49-F238E27FC236}">
                <a16:creationId xmlns:a16="http://schemas.microsoft.com/office/drawing/2014/main" id="{682E52A4-9D89-4728-94D5-C4863A582033}"/>
              </a:ext>
            </a:extLst>
          </p:cNvPr>
          <p:cNvSpPr txBox="1"/>
          <p:nvPr/>
        </p:nvSpPr>
        <p:spPr>
          <a:xfrm>
            <a:off x="457200" y="5191780"/>
            <a:ext cx="86694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cried to “Father Abraham” for mercy</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
        <p:nvSpPr>
          <p:cNvPr id="13" name="TextBox 12">
            <a:extLst>
              <a:ext uri="{FF2B5EF4-FFF2-40B4-BE49-F238E27FC236}">
                <a16:creationId xmlns:a16="http://schemas.microsoft.com/office/drawing/2014/main" id="{E4934226-5865-427B-885D-71F7E70ECE86}"/>
              </a:ext>
            </a:extLst>
          </p:cNvPr>
          <p:cNvSpPr txBox="1"/>
          <p:nvPr/>
        </p:nvSpPr>
        <p:spPr>
          <a:xfrm>
            <a:off x="457200" y="5751493"/>
            <a:ext cx="8602639" cy="954107"/>
          </a:xfrm>
          <a:prstGeom prst="rect">
            <a:avLst/>
          </a:prstGeom>
          <a:noFill/>
        </p:spPr>
        <p:txBody>
          <a:bodyPr wrap="square" rtlCol="0">
            <a:spAutoFit/>
          </a:bodyPr>
          <a:lstStyle>
            <a:defPPr>
              <a:defRPr lang="en-US"/>
            </a:defPPr>
            <a:lvl1pPr>
              <a:defRPr sz="2800" b="1">
                <a:solidFill>
                  <a:schemeClr val="bg1"/>
                </a:solidFill>
                <a:effectLst>
                  <a:glow rad="228600">
                    <a:schemeClr val="tx1">
                      <a:alpha val="78000"/>
                    </a:schemeClr>
                  </a:glow>
                </a:effectLst>
                <a:latin typeface="Comic Sans MS" panose="030F0702030302020204" pitchFamily="66" charset="0"/>
              </a:defRPr>
            </a:lvl1pPr>
          </a:lstStyle>
          <a:p>
            <a:pPr marL="287338" marR="0" lvl="0" indent="-287338"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He had received good things in life, but his </a:t>
            </a:r>
            <a:b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br>
            <a:r>
              <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sym typeface="Wingdings"/>
              </a:rPr>
              <a:t>failure to repent resulted in eternal agony</a:t>
            </a:r>
            <a:endParaRPr kumimoji="0" lang="en-US" sz="2800" b="1" i="0" u="none" strike="noStrike" kern="1200" cap="none" spc="0" normalizeH="0" baseline="0" noProof="0" dirty="0">
              <a:ln>
                <a:noFill/>
              </a:ln>
              <a:solidFill>
                <a:prstClr val="white"/>
              </a:solidFill>
              <a:effectLst>
                <a:glow rad="228600">
                  <a:prstClr val="black">
                    <a:alpha val="78000"/>
                  </a:prstClr>
                </a:glow>
              </a:effectLst>
              <a:uLnTx/>
              <a:uFillTx/>
              <a:latin typeface="Comic Sans MS" panose="030F0702030302020204" pitchFamily="66" charset="0"/>
              <a:ea typeface="+mn-ea"/>
              <a:cs typeface="+mn-cs"/>
            </a:endParaRPr>
          </a:p>
        </p:txBody>
      </p:sp>
    </p:spTree>
    <p:custDataLst>
      <p:tags r:id="rId1"/>
    </p:custDataLst>
    <p:extLst>
      <p:ext uri="{BB962C8B-B14F-4D97-AF65-F5344CB8AC3E}">
        <p14:creationId xmlns:p14="http://schemas.microsoft.com/office/powerpoint/2010/main" val="90142097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D7EDDAC5-BA97-4E63-98F1-E25C60F97BE6}"/>
  <p:tag name="GENSWF_ADVANCE_TIME" val="93.995"/>
  <p:tag name="TIMING" val="|9.543"/>
</p:tagLst>
</file>

<file path=ppt/tags/tag10.xml><?xml version="1.0" encoding="utf-8"?>
<p:tagLst xmlns:a="http://schemas.openxmlformats.org/drawingml/2006/main" xmlns:r="http://schemas.openxmlformats.org/officeDocument/2006/relationships" xmlns:p="http://schemas.openxmlformats.org/presentationml/2006/main">
  <p:tag name="ISPRING_SLIDE_ID_2" val="{66D1CBF5-1F14-433E-92FA-DC5261A31A35}"/>
  <p:tag name="GENSWF_ADVANCE_TIME" val="130.884"/>
  <p:tag name="TIMING" val="|4.078|2.165|4.666|7.483|15.479|7.178|16.045"/>
  <p:tag name="ISPRING_CUSTOM_TIMING_USED" val="1"/>
</p:tagLst>
</file>

<file path=ppt/tags/tag11.xml><?xml version="1.0" encoding="utf-8"?>
<p:tagLst xmlns:a="http://schemas.openxmlformats.org/drawingml/2006/main" xmlns:r="http://schemas.openxmlformats.org/officeDocument/2006/relationships" xmlns:p="http://schemas.openxmlformats.org/presentationml/2006/main">
  <p:tag name="ISPRING_SLIDE_ID_2" val="{38B43008-9922-4521-986B-3958ACE62E0E}"/>
  <p:tag name="GENSWF_ADVANCE_TIME" val="71.878"/>
  <p:tag name="TIMING" val="|54.461"/>
  <p:tag name="ISPRING_CUSTOM_TIMING_USED" val="1"/>
</p:tagLst>
</file>

<file path=ppt/tags/tag12.xml><?xml version="1.0" encoding="utf-8"?>
<p:tagLst xmlns:a="http://schemas.openxmlformats.org/drawingml/2006/main" xmlns:r="http://schemas.openxmlformats.org/officeDocument/2006/relationships" xmlns:p="http://schemas.openxmlformats.org/presentationml/2006/main">
  <p:tag name="ISPRING_SLIDE_ID_2" val="{BC6C7F2F-657F-4093-A790-AD88BB1BB56C}"/>
  <p:tag name="GENSWF_ADVANCE_TIME" val="147.273"/>
  <p:tag name="TIMING" val="|103.773"/>
  <p:tag name="ISPRING_CUSTOM_TIMING_USED" val="1"/>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C14F8D94-B96C-4087-B08E-426DB3E60B96}"/>
  <p:tag name="GENSWF_ADVANCE_TIME" val="85.779"/>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A50E5936-7741-481D-BF9C-9CFDD774647F}"/>
  <p:tag name="GENSWF_ADVANCE_TIME" val="212.495"/>
  <p:tag name="TIMING" val="|54.732|62.935|41.193|45.807"/>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5600C610-0A9A-461E-A3F6-41525E3070B2}"/>
  <p:tag name="GENSWF_ADVANCE_TIME" val="44.233"/>
  <p:tag name="TIMING" val="|2.573|11.316"/>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5C476638-D9A0-4A46-A5BF-63ADDD46E19A}"/>
  <p:tag name="GENSWF_ADVANCE_TIME" val="16.277"/>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3405F061-2EEA-42E2-A668-1136E6CE701D}"/>
  <p:tag name="GENSWF_ADVANCE_TIME" val="101.832"/>
  <p:tag name="TIMING" val="|49.303"/>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0D5CA7AC-2018-439E-B41E-3884C1A7FE71}"/>
  <p:tag name="GENSWF_ADVANCE_TIME" val="20.604"/>
</p:tagLst>
</file>

<file path=ppt/tags/tag19.xml><?xml version="1.0" encoding="utf-8"?>
<p:tagLst xmlns:a="http://schemas.openxmlformats.org/drawingml/2006/main" xmlns:r="http://schemas.openxmlformats.org/officeDocument/2006/relationships" xmlns:p="http://schemas.openxmlformats.org/presentationml/2006/main">
  <p:tag name="ISPRING_SLIDE_ID_2" val="{E8C58108-C8F0-4F4C-81EC-293051253125}"/>
  <p:tag name="GENSWF_ADVANCE_TIME" val="146.713"/>
  <p:tag name="TIMING" val="|64.199|37.682|16.759"/>
  <p:tag name="ISPRING_CUSTOM_TIMING_USED" val="1"/>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F03ABC33-E43C-414D-A263-5062D31FDCF5}"/>
  <p:tag name="GENSWF_ADVANCE_TIME" val="54.829"/>
  <p:tag name="TIMING" val="|2.426|7.688"/>
</p:tagLst>
</file>

<file path=ppt/tags/tag20.xml><?xml version="1.0" encoding="utf-8"?>
<p:tagLst xmlns:a="http://schemas.openxmlformats.org/drawingml/2006/main" xmlns:r="http://schemas.openxmlformats.org/officeDocument/2006/relationships" xmlns:p="http://schemas.openxmlformats.org/presentationml/2006/main">
  <p:tag name="ISPRING_SLIDE_ID_2" val="{BBD91654-ABF0-44F8-B53D-B5D197FD9F89}"/>
  <p:tag name="GENSWF_ADVANCE_TIME" val="453.878"/>
  <p:tag name="TIMING" val="|237.075|28.103|52.046|112.891"/>
  <p:tag name="ISPRING_CUSTOM_TIMING_USED" val="1"/>
</p:tagLst>
</file>

<file path=ppt/tags/tag21.xml><?xml version="1.0" encoding="utf-8"?>
<p:tagLst xmlns:a="http://schemas.openxmlformats.org/drawingml/2006/main" xmlns:r="http://schemas.openxmlformats.org/officeDocument/2006/relationships" xmlns:p="http://schemas.openxmlformats.org/presentationml/2006/main">
  <p:tag name="ISPRING_SLIDE_ID_2" val="{385056E0-CE9E-4619-8303-B239C484D28F}"/>
  <p:tag name="GENSWF_ADVANCE_TIME" val="233.477"/>
  <p:tag name="TIMING" val="|6.498|8.903|75.131|31.229|19.78|33.906|16.434"/>
  <p:tag name="ISPRING_CUSTOM_TIMING_USED" val="1"/>
</p:tagLst>
</file>

<file path=ppt/tags/tag22.xml><?xml version="1.0" encoding="utf-8"?>
<p:tagLst xmlns:a="http://schemas.openxmlformats.org/drawingml/2006/main" xmlns:r="http://schemas.openxmlformats.org/officeDocument/2006/relationships" xmlns:p="http://schemas.openxmlformats.org/presentationml/2006/main">
  <p:tag name="ISPRING_SLIDE_ID_2" val="{6FB0F858-1DB8-430D-8FE5-2613EF696C39}"/>
  <p:tag name="GENSWF_ADVANCE_TIME" val="113.900"/>
  <p:tag name="TIMING" val="|1.511|37.922|23.781|30.999"/>
  <p:tag name="ISPRING_CUSTOM_TIMING_USED" val="1"/>
</p:tagLst>
</file>

<file path=ppt/tags/tag23.xml><?xml version="1.0" encoding="utf-8"?>
<p:tagLst xmlns:a="http://schemas.openxmlformats.org/drawingml/2006/main" xmlns:r="http://schemas.openxmlformats.org/officeDocument/2006/relationships" xmlns:p="http://schemas.openxmlformats.org/presentationml/2006/main">
  <p:tag name="ISPRING_SLIDE_ID_2" val="{AAF443BC-A26D-4126-A2AE-94622C1C87C7}"/>
  <p:tag name="GENSWF_ADVANCE_TIME" val="47.077"/>
  <p:tag name="ISPRING_CUSTOM_TIMING_USED" val="1"/>
</p:tagLst>
</file>

<file path=ppt/tags/tag24.xml><?xml version="1.0" encoding="utf-8"?>
<p:tagLst xmlns:a="http://schemas.openxmlformats.org/drawingml/2006/main" xmlns:r="http://schemas.openxmlformats.org/officeDocument/2006/relationships" xmlns:p="http://schemas.openxmlformats.org/presentationml/2006/main">
  <p:tag name="ISPRING_SLIDE_ID_2" val="{6EB72840-6A6B-4FA1-8A34-4132BDC781E5}"/>
  <p:tag name="GENSWF_ADVANCE_TIME" val="45.973"/>
  <p:tag name="TIMING" val="|14.687"/>
  <p:tag name="ISPRING_CUSTOM_TIMING_USED" val="1"/>
</p:tagLst>
</file>

<file path=ppt/tags/tag25.xml><?xml version="1.0" encoding="utf-8"?>
<p:tagLst xmlns:a="http://schemas.openxmlformats.org/drawingml/2006/main" xmlns:r="http://schemas.openxmlformats.org/officeDocument/2006/relationships" xmlns:p="http://schemas.openxmlformats.org/presentationml/2006/main">
  <p:tag name="ISPRING_SLIDE_ID_2" val="{3E1A123E-3A42-4822-A527-CE40F9418DA1}"/>
  <p:tag name="GENSWF_ADVANCE_TIME" val="26.939"/>
  <p:tag name="ISPRING_CUSTOM_TIMING_USED" val="1"/>
</p:tagLst>
</file>

<file path=ppt/tags/tag26.xml><?xml version="1.0" encoding="utf-8"?>
<p:tagLst xmlns:a="http://schemas.openxmlformats.org/drawingml/2006/main" xmlns:r="http://schemas.openxmlformats.org/officeDocument/2006/relationships" xmlns:p="http://schemas.openxmlformats.org/presentationml/2006/main">
  <p:tag name="ISPRING_SLIDE_ID_2" val="{759DB823-7E67-4576-8D33-D2E97224F873}"/>
  <p:tag name="GENSWF_ADVANCE_TIME" val="42.599"/>
  <p:tag name="ISPRING_CUSTOM_TIMING_USED" val="1"/>
</p:tagLst>
</file>

<file path=ppt/tags/tag27.xml><?xml version="1.0" encoding="utf-8"?>
<p:tagLst xmlns:a="http://schemas.openxmlformats.org/drawingml/2006/main" xmlns:r="http://schemas.openxmlformats.org/officeDocument/2006/relationships" xmlns:p="http://schemas.openxmlformats.org/presentationml/2006/main">
  <p:tag name="ISPRING_SLIDE_ID_2" val="{31D8D10F-CB06-4D37-BF2E-555985528929}"/>
  <p:tag name="GENSWF_ADVANCE_TIME" val="93.032"/>
  <p:tag name="TIMING" val="|45.578"/>
  <p:tag name="ISPRING_CUSTOM_TIMING_USED" val="1"/>
</p:tagLst>
</file>

<file path=ppt/tags/tag28.xml><?xml version="1.0" encoding="utf-8"?>
<p:tagLst xmlns:a="http://schemas.openxmlformats.org/drawingml/2006/main" xmlns:r="http://schemas.openxmlformats.org/officeDocument/2006/relationships" xmlns:p="http://schemas.openxmlformats.org/presentationml/2006/main">
  <p:tag name="ISPRING_SLIDE_ID_2" val="{97C69816-2729-4D96-8B0F-C7909D1D6770}"/>
  <p:tag name="GENSWF_ADVANCE_TIME" val="137.103"/>
  <p:tag name="TIMING" val="|36.191"/>
  <p:tag name="ISPRING_CUSTOM_TIMING_USED" val="1"/>
</p:tagLst>
</file>

<file path=ppt/tags/tag29.xml><?xml version="1.0" encoding="utf-8"?>
<p:tagLst xmlns:a="http://schemas.openxmlformats.org/drawingml/2006/main" xmlns:r="http://schemas.openxmlformats.org/officeDocument/2006/relationships" xmlns:p="http://schemas.openxmlformats.org/presentationml/2006/main">
  <p:tag name="ISPRING_SLIDE_ID_2" val="{1E750A8B-7C2C-4631-A83F-907EA3B1FE91}"/>
  <p:tag name="GENSWF_ADVANCE_TIME" val="87.726"/>
  <p:tag name="TIMING" val="|77.608"/>
  <p:tag name="ISPRING_CUSTOM_TIMING_USED" val="1"/>
</p:tagLst>
</file>

<file path=ppt/tags/tag3.xml><?xml version="1.0" encoding="utf-8"?>
<p:tagLst xmlns:a="http://schemas.openxmlformats.org/drawingml/2006/main" xmlns:r="http://schemas.openxmlformats.org/officeDocument/2006/relationships" xmlns:p="http://schemas.openxmlformats.org/presentationml/2006/main">
  <p:tag name="ISPRING_SLIDE_ID_2" val="{D0A7CF11-D17C-4BCC-9F9E-7689CB671219}"/>
  <p:tag name="GENSWF_ADVANCE_TIME" val="391.235"/>
  <p:tag name="TIMING" val="|130.624|20.038|45.671|146.105|18.497"/>
  <p:tag name="ISPRING_CUSTOM_TIMING_USED" val="1"/>
</p:tagLst>
</file>

<file path=ppt/tags/tag30.xml><?xml version="1.0" encoding="utf-8"?>
<p:tagLst xmlns:a="http://schemas.openxmlformats.org/drawingml/2006/main" xmlns:r="http://schemas.openxmlformats.org/officeDocument/2006/relationships" xmlns:p="http://schemas.openxmlformats.org/presentationml/2006/main">
  <p:tag name="ISPRING_SLIDE_ID_2" val="{9E95DEEA-A4C5-42E0-96B4-40B8AAF95A51}"/>
  <p:tag name="GENSWF_ADVANCE_TIME" val="41.414"/>
  <p:tag name="ISPRING_CUSTOM_TIMING_USED" val="1"/>
</p:tagLst>
</file>

<file path=ppt/tags/tag31.xml><?xml version="1.0" encoding="utf-8"?>
<p:tagLst xmlns:a="http://schemas.openxmlformats.org/drawingml/2006/main" xmlns:r="http://schemas.openxmlformats.org/officeDocument/2006/relationships" xmlns:p="http://schemas.openxmlformats.org/presentationml/2006/main">
  <p:tag name="ISPRING_SLIDE_ID_2" val="{9BF4F269-761D-4246-A51F-39776449BEF6}"/>
  <p:tag name="GENSWF_ADVANCE_TIME" val="55.641"/>
  <p:tag name="ISPRING_CUSTOM_TIMING_USED" val="1"/>
</p:tagLst>
</file>

<file path=ppt/tags/tag32.xml><?xml version="1.0" encoding="utf-8"?>
<p:tagLst xmlns:a="http://schemas.openxmlformats.org/drawingml/2006/main" xmlns:r="http://schemas.openxmlformats.org/officeDocument/2006/relationships" xmlns:p="http://schemas.openxmlformats.org/presentationml/2006/main">
  <p:tag name="ISPRING_SLIDE_ID_2" val="{F4F252BD-F7CD-4009-98AD-BEB53A0DCD77}"/>
  <p:tag name="GENSWF_ADVANCE_TIME" val="131.235"/>
  <p:tag name="TIMING" val="|82.548"/>
  <p:tag name="ISPRING_CUSTOM_TIMING_USED" val="1"/>
</p:tagLst>
</file>

<file path=ppt/tags/tag33.xml><?xml version="1.0" encoding="utf-8"?>
<p:tagLst xmlns:a="http://schemas.openxmlformats.org/drawingml/2006/main" xmlns:r="http://schemas.openxmlformats.org/officeDocument/2006/relationships" xmlns:p="http://schemas.openxmlformats.org/presentationml/2006/main">
  <p:tag name="ISPRING_SLIDE_ID_2" val="{4B83C69E-3FC5-4370-963B-9C87B4622D91}"/>
  <p:tag name="GENSWF_ADVANCE_TIME" val="30.154"/>
  <p:tag name="ISPRING_CUSTOM_TIMING_USED" val="1"/>
</p:tagLst>
</file>

<file path=ppt/tags/tag34.xml><?xml version="1.0" encoding="utf-8"?>
<p:tagLst xmlns:a="http://schemas.openxmlformats.org/drawingml/2006/main" xmlns:r="http://schemas.openxmlformats.org/officeDocument/2006/relationships" xmlns:p="http://schemas.openxmlformats.org/presentationml/2006/main">
  <p:tag name="ISPRING_SLIDE_ID_2" val="{9904FEC7-96F4-442D-9EDE-A6CF0507D666}"/>
  <p:tag name="GENSWF_ADVANCE_TIME" val="9.292"/>
  <p:tag name="ISPRING_CUSTOM_TIMING_USED" val="1"/>
</p:tagLst>
</file>

<file path=ppt/tags/tag35.xml><?xml version="1.0" encoding="utf-8"?>
<p:tagLst xmlns:a="http://schemas.openxmlformats.org/drawingml/2006/main" xmlns:r="http://schemas.openxmlformats.org/officeDocument/2006/relationships" xmlns:p="http://schemas.openxmlformats.org/presentationml/2006/main">
  <p:tag name="ISPRING_SLIDE_ID_2" val="{D011C3DB-AA3C-421B-B638-F0D5E639C690}"/>
  <p:tag name="GENSWF_ADVANCE_TIME" val="33.128"/>
  <p:tag name="ISPRING_CUSTOM_TIMING_USED" val="1"/>
</p:tagLst>
</file>

<file path=ppt/tags/tag36.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738B7CCE-6F35-44ED-A575-AA6C16FA5EAC}"/>
  <p:tag name="GENSWF_ADVANCE_TIME" val="105.623"/>
  <p:tag name="TIMING" val="|5.106|55.186|22.783|9.123"/>
</p:tagLst>
</file>

<file path=ppt/tags/tag37.xml><?xml version="1.0" encoding="utf-8"?>
<p:tagLst xmlns:a="http://schemas.openxmlformats.org/drawingml/2006/main" xmlns:r="http://schemas.openxmlformats.org/officeDocument/2006/relationships" xmlns:p="http://schemas.openxmlformats.org/presentationml/2006/main">
  <p:tag name="ISPRING_SLIDE_ID_2" val="{66A99659-6AAE-4382-9402-57335436A6F4}"/>
  <p:tag name="GENSWF_ADVANCE_TIME" val="178.622"/>
  <p:tag name="TIMING" val="|6.011|53.233|10.988|20.296|43.191"/>
  <p:tag name="ISPRING_CUSTOM_TIMING_USED" val="1"/>
</p:tagLst>
</file>

<file path=ppt/tags/tag38.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E0DED5CD-A47B-43BA-8926-E56EB46E947F}"/>
  <p:tag name="GENSWF_ADVANCE_TIME" val="348.426"/>
  <p:tag name="TIMING" val="|10.471|16.842|19.268|24.611|63.743|42.725|15.826|62.139"/>
</p:tagLst>
</file>

<file path=ppt/tags/tag4.xml><?xml version="1.0" encoding="utf-8"?>
<p:tagLst xmlns:a="http://schemas.openxmlformats.org/drawingml/2006/main" xmlns:r="http://schemas.openxmlformats.org/officeDocument/2006/relationships" xmlns:p="http://schemas.openxmlformats.org/presentationml/2006/main">
  <p:tag name="ISPRING_SLIDE_ID_2" val="{DA902A8C-B37A-4E26-B362-20265007011F}"/>
  <p:tag name="GENSWF_ADVANCE_TIME" val="16.110"/>
  <p:tag name="ISPRING_CUSTOM_TIMING_USED" val="1"/>
</p:tagLst>
</file>

<file path=ppt/tags/tag5.xml><?xml version="1.0" encoding="utf-8"?>
<p:tagLst xmlns:a="http://schemas.openxmlformats.org/drawingml/2006/main" xmlns:r="http://schemas.openxmlformats.org/officeDocument/2006/relationships" xmlns:p="http://schemas.openxmlformats.org/presentationml/2006/main">
  <p:tag name="ISPRING_SLIDE_ID_2" val="{D425C20F-5D34-44B6-B9F8-644533134588}"/>
  <p:tag name="GENSWF_ADVANCE_TIME" val="180.219"/>
  <p:tag name="TIMING" val="|14.924|11.16|4.247|33.796|94.885"/>
  <p:tag name="ISPRING_CUSTOM_TIMING_USED" val="1"/>
</p:tagLst>
</file>

<file path=ppt/tags/tag6.xml><?xml version="1.0" encoding="utf-8"?>
<p:tagLst xmlns:a="http://schemas.openxmlformats.org/drawingml/2006/main" xmlns:r="http://schemas.openxmlformats.org/officeDocument/2006/relationships" xmlns:p="http://schemas.openxmlformats.org/presentationml/2006/main">
  <p:tag name="ISPRING_SLIDE_ID_2" val="{4E0D3B5E-8488-4D51-9167-0D9C36FAB87B}"/>
  <p:tag name="GENSWF_ADVANCE_TIME" val="228.767"/>
  <p:tag name="TIMING" val="|3.605|20.953|27.193|4.074|36.47"/>
  <p:tag name="ISPRING_CUSTOM_TIMING_USED" val="1"/>
</p:tagLst>
</file>

<file path=ppt/tags/tag7.xml><?xml version="1.0" encoding="utf-8"?>
<p:tagLst xmlns:a="http://schemas.openxmlformats.org/drawingml/2006/main" xmlns:r="http://schemas.openxmlformats.org/officeDocument/2006/relationships" xmlns:p="http://schemas.openxmlformats.org/presentationml/2006/main">
  <p:tag name="ISPRING_SLIDE_ID_2" val="{7DDC3C87-8B09-4C3B-8C24-BD425E06FEE6}"/>
  <p:tag name="GENSWF_ADVANCE_TIME" val="62.106"/>
  <p:tag name="TIMING" val="|25.595|21.23"/>
  <p:tag name="ISPRING_CUSTOM_TIMING_USED" val="1"/>
</p:tagLst>
</file>

<file path=ppt/tags/tag8.xml><?xml version="1.0" encoding="utf-8"?>
<p:tagLst xmlns:a="http://schemas.openxmlformats.org/drawingml/2006/main" xmlns:r="http://schemas.openxmlformats.org/officeDocument/2006/relationships" xmlns:p="http://schemas.openxmlformats.org/presentationml/2006/main">
  <p:tag name="ISPRING_SLIDE_ID_2" val="{93985FE7-22BE-4237-A908-B6D9CA6B313F}"/>
  <p:tag name="GENSWF_ADVANCE_TIME" val="259.359"/>
  <p:tag name="TIMING" val="|82.861|41.659|8.39|26.815|24.094"/>
  <p:tag name="ISPRING_CUSTOM_TIMING_USED" val="1"/>
</p:tagLst>
</file>

<file path=ppt/tags/tag9.xml><?xml version="1.0" encoding="utf-8"?>
<p:tagLst xmlns:a="http://schemas.openxmlformats.org/drawingml/2006/main" xmlns:r="http://schemas.openxmlformats.org/officeDocument/2006/relationships" xmlns:p="http://schemas.openxmlformats.org/presentationml/2006/main">
  <p:tag name="ISPRING_SLIDE_ID_2" val="{8B80DE8C-619B-4C70-93C3-93EFEFAB6C5E}"/>
  <p:tag name="GENSWF_ADVANCE_TIME" val="64.190"/>
  <p:tag name="TIMING" val="|11.189|5.598|6.495|3.359|8.045"/>
  <p:tag name="ISPRING_CUSTOM_TIMING_USED" val="1"/>
</p:tagLst>
</file>

<file path=ppt/theme/_rels/them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7" charset="0"/>
            <a:ea typeface="ヒラギノ角ゴ Pro W3" pitchFamily="-107" charset="-128"/>
            <a:cs typeface="ヒラギノ角ゴ Pro W3"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7" charset="0"/>
            <a:ea typeface="ヒラギノ角ゴ Pro W3" pitchFamily="-107" charset="-128"/>
            <a:cs typeface="ヒラギノ角ゴ Pro W3" pitchFamily="-107"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49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1_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22" charset="-5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22" charset="-52"/>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7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8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9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4_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0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6_Office Theme">
  <a:themeElements>
    <a:clrScheme name="1_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Office Theme">
      <a:majorFont>
        <a:latin typeface="Calibri"/>
        <a:ea typeface="Calibri"/>
        <a:cs typeface="Calibri"/>
      </a:majorFont>
      <a:minorFont>
        <a:latin typeface="Helvetica"/>
        <a:ea typeface="Helvetica"/>
        <a:cs typeface="Helvetica"/>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7.xml><?xml version="1.0" encoding="utf-8"?>
<a:theme xmlns:a="http://schemas.openxmlformats.org/drawingml/2006/main" name="46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07" charset="-5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07" charset="-52"/>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50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3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2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3.xml><?xml version="1.0" encoding="utf-8"?>
<a:theme xmlns:a="http://schemas.openxmlformats.org/drawingml/2006/main" name="1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7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Whirlpool">
  <a:themeElements>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CCECFF"/>
        </a:lt1>
        <a:dk2>
          <a:srgbClr val="6699FF"/>
        </a:dk2>
        <a:lt2>
          <a:srgbClr val="CCFFFF"/>
        </a:lt2>
        <a:accent1>
          <a:srgbClr val="CC99FF"/>
        </a:accent1>
        <a:accent2>
          <a:srgbClr val="9999FF"/>
        </a:accent2>
        <a:accent3>
          <a:srgbClr val="B8CAFF"/>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Notebook">
  <a:themeElements>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fontScheme name="Noteboo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9.xml><?xml version="1.0" encoding="utf-8"?>
<a:theme xmlns:a="http://schemas.openxmlformats.org/drawingml/2006/main" name="Gesture">
  <a:themeElements>
    <a:clrScheme name="Gesture 1">
      <a:dk1>
        <a:srgbClr val="000000"/>
      </a:dk1>
      <a:lt1>
        <a:srgbClr val="FFFFFF"/>
      </a:lt1>
      <a:dk2>
        <a:srgbClr val="000000"/>
      </a:dk2>
      <a:lt2>
        <a:srgbClr val="892D5B"/>
      </a:lt2>
      <a:accent1>
        <a:srgbClr val="CC9B10"/>
      </a:accent1>
      <a:accent2>
        <a:srgbClr val="C6CB65"/>
      </a:accent2>
      <a:accent3>
        <a:srgbClr val="FFFFFF"/>
      </a:accent3>
      <a:accent4>
        <a:srgbClr val="000000"/>
      </a:accent4>
      <a:accent5>
        <a:srgbClr val="E2CBAA"/>
      </a:accent5>
      <a:accent6>
        <a:srgbClr val="B3B85B"/>
      </a:accent6>
      <a:hlink>
        <a:srgbClr val="9F83BD"/>
      </a:hlink>
      <a:folHlink>
        <a:srgbClr val="F8CB0A"/>
      </a:folHlink>
    </a:clrScheme>
    <a:fontScheme name="Gestur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28" charset="0"/>
          </a:defRPr>
        </a:defPPr>
      </a:lstStyle>
    </a:lnDef>
  </a:objectDefaults>
  <a:extraClrSchemeLst>
    <a:extraClrScheme>
      <a:clrScheme name="Gesture 1">
        <a:dk1>
          <a:srgbClr val="000000"/>
        </a:dk1>
        <a:lt1>
          <a:srgbClr val="FFFFFF"/>
        </a:lt1>
        <a:dk2>
          <a:srgbClr val="000000"/>
        </a:dk2>
        <a:lt2>
          <a:srgbClr val="892D5B"/>
        </a:lt2>
        <a:accent1>
          <a:srgbClr val="CC9B10"/>
        </a:accent1>
        <a:accent2>
          <a:srgbClr val="C6CB65"/>
        </a:accent2>
        <a:accent3>
          <a:srgbClr val="FFFFFF"/>
        </a:accent3>
        <a:accent4>
          <a:srgbClr val="000000"/>
        </a:accent4>
        <a:accent5>
          <a:srgbClr val="E2CBAA"/>
        </a:accent5>
        <a:accent6>
          <a:srgbClr val="B3B85B"/>
        </a:accent6>
        <a:hlink>
          <a:srgbClr val="9F83BD"/>
        </a:hlink>
        <a:folHlink>
          <a:srgbClr val="F8CB0A"/>
        </a:folHlink>
      </a:clrScheme>
      <a:clrMap bg1="lt1" tx1="dk1" bg2="lt2" tx2="dk2" accent1="accent1" accent2="accent2" accent3="accent3" accent4="accent4" accent5="accent5" accent6="accent6" hlink="hlink" folHlink="folHlink"/>
    </a:extraClrScheme>
    <a:extraClrScheme>
      <a:clrScheme name="Gesture 2">
        <a:dk1>
          <a:srgbClr val="000000"/>
        </a:dk1>
        <a:lt1>
          <a:srgbClr val="FFFFFF"/>
        </a:lt1>
        <a:dk2>
          <a:srgbClr val="000000"/>
        </a:dk2>
        <a:lt2>
          <a:srgbClr val="892D5B"/>
        </a:lt2>
        <a:accent1>
          <a:srgbClr val="CC9B10"/>
        </a:accent1>
        <a:accent2>
          <a:srgbClr val="808000"/>
        </a:accent2>
        <a:accent3>
          <a:srgbClr val="FFFFFF"/>
        </a:accent3>
        <a:accent4>
          <a:srgbClr val="000000"/>
        </a:accent4>
        <a:accent5>
          <a:srgbClr val="E2CBAA"/>
        </a:accent5>
        <a:accent6>
          <a:srgbClr val="737300"/>
        </a:accent6>
        <a:hlink>
          <a:srgbClr val="CDCD2B"/>
        </a:hlink>
        <a:folHlink>
          <a:srgbClr val="ECAE00"/>
        </a:folHlink>
      </a:clrScheme>
      <a:clrMap bg1="lt1" tx1="dk1" bg2="lt2" tx2="dk2" accent1="accent1" accent2="accent2" accent3="accent3" accent4="accent4" accent5="accent5" accent6="accent6" hlink="hlink" folHlink="folHlink"/>
    </a:extraClrScheme>
    <a:extraClrScheme>
      <a:clrScheme name="Gesture 3">
        <a:dk1>
          <a:srgbClr val="000000"/>
        </a:dk1>
        <a:lt1>
          <a:srgbClr val="FFFFFF"/>
        </a:lt1>
        <a:dk2>
          <a:srgbClr val="333333"/>
        </a:dk2>
        <a:lt2>
          <a:srgbClr val="333333"/>
        </a:lt2>
        <a:accent1>
          <a:srgbClr val="DDDDDD"/>
        </a:accent1>
        <a:accent2>
          <a:srgbClr val="C0C0C0"/>
        </a:accent2>
        <a:accent3>
          <a:srgbClr val="FFFFFF"/>
        </a:accent3>
        <a:accent4>
          <a:srgbClr val="000000"/>
        </a:accent4>
        <a:accent5>
          <a:srgbClr val="EBEBEB"/>
        </a:accent5>
        <a:accent6>
          <a:srgbClr val="AEAEAE"/>
        </a:accent6>
        <a:hlink>
          <a:srgbClr val="777777"/>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2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2.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4.xml><?xml version="1.0" encoding="utf-8"?>
<a:theme xmlns:a="http://schemas.openxmlformats.org/drawingml/2006/main" name="13_Blank Presentation">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Blank Presentation">
      <a:majorFont>
        <a:latin typeface="Arial Black"/>
        <a:ea typeface="ＭＳ Ｐゴシック"/>
        <a:cs typeface=""/>
      </a:majorFont>
      <a:minorFont>
        <a:latin typeface="Arial Black"/>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22_Blank Presentation">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Blank Presentation">
      <a:majorFont>
        <a:latin typeface="Arial Black"/>
        <a:ea typeface="ＭＳ Ｐゴシック"/>
        <a:cs typeface=""/>
      </a:majorFont>
      <a:minorFont>
        <a:latin typeface="Arial Black"/>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5.xml><?xml version="1.0" encoding="utf-8"?>
<a:themeOverride xmlns:a="http://schemas.openxmlformats.org/drawingml/2006/main">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6.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7.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14534</TotalTime>
  <Words>22336</Words>
  <Application>Microsoft Macintosh PowerPoint</Application>
  <PresentationFormat>On-screen Show (4:3)</PresentationFormat>
  <Paragraphs>1926</Paragraphs>
  <Slides>382</Slides>
  <Notes>310</Notes>
  <HiddenSlides>0</HiddenSlides>
  <MMClips>0</MMClips>
  <ScaleCrop>false</ScaleCrop>
  <HeadingPairs>
    <vt:vector size="6" baseType="variant">
      <vt:variant>
        <vt:lpstr>Fonts Used</vt:lpstr>
      </vt:variant>
      <vt:variant>
        <vt:i4>32</vt:i4>
      </vt:variant>
      <vt:variant>
        <vt:lpstr>Theme</vt:lpstr>
      </vt:variant>
      <vt:variant>
        <vt:i4>46</vt:i4>
      </vt:variant>
      <vt:variant>
        <vt:lpstr>Slide Titles</vt:lpstr>
      </vt:variant>
      <vt:variant>
        <vt:i4>382</vt:i4>
      </vt:variant>
    </vt:vector>
  </HeadingPairs>
  <TitlesOfParts>
    <vt:vector size="460" baseType="lpstr">
      <vt:lpstr>Aramis Italic</vt:lpstr>
      <vt:lpstr>BONES</vt:lpstr>
      <vt:lpstr>Invitation</vt:lpstr>
      <vt:lpstr>ＭＳ Ｐゴシック</vt:lpstr>
      <vt:lpstr>Osaka</vt:lpstr>
      <vt:lpstr>Times</vt:lpstr>
      <vt:lpstr>Accordance</vt:lpstr>
      <vt:lpstr>Arial</vt:lpstr>
      <vt:lpstr>Arial Black</vt:lpstr>
      <vt:lpstr>Arial Narrow</vt:lpstr>
      <vt:lpstr>Avenir Black</vt:lpstr>
      <vt:lpstr>Calibri</vt:lpstr>
      <vt:lpstr>Calibri Light</vt:lpstr>
      <vt:lpstr>Capitals</vt:lpstr>
      <vt:lpstr>Chalkboard</vt:lpstr>
      <vt:lpstr>Comic Sans MS</vt:lpstr>
      <vt:lpstr>Copperplate Gothic Bold</vt:lpstr>
      <vt:lpstr>Engravers MT</vt:lpstr>
      <vt:lpstr>Garamond</vt:lpstr>
      <vt:lpstr>Georgia</vt:lpstr>
      <vt:lpstr>Helvetica</vt:lpstr>
      <vt:lpstr>Helvetica Neue</vt:lpstr>
      <vt:lpstr>Impact</vt:lpstr>
      <vt:lpstr>Lucida Grande</vt:lpstr>
      <vt:lpstr>Lucida Sans Unicode</vt:lpstr>
      <vt:lpstr>Monotype Sorts</vt:lpstr>
      <vt:lpstr>Papyrus</vt:lpstr>
      <vt:lpstr>Tahoma</vt:lpstr>
      <vt:lpstr>Times New Roman</vt:lpstr>
      <vt:lpstr>Verdana</vt:lpstr>
      <vt:lpstr>Wingdings</vt:lpstr>
      <vt:lpstr>Wingdings 2</vt:lpstr>
      <vt:lpstr>Blank Presentation</vt:lpstr>
      <vt:lpstr>Default Design</vt:lpstr>
      <vt:lpstr>Ribbons</vt:lpstr>
      <vt:lpstr>Soaring</vt:lpstr>
      <vt:lpstr>2_Blank Presentation</vt:lpstr>
      <vt:lpstr>6_Default Design</vt:lpstr>
      <vt:lpstr>5_Blank Presentation</vt:lpstr>
      <vt:lpstr>2_Ribbons</vt:lpstr>
      <vt:lpstr>13_Default Design</vt:lpstr>
      <vt:lpstr>6_Blank Presentation</vt:lpstr>
      <vt:lpstr>1_Office Theme</vt:lpstr>
      <vt:lpstr>49_Blank Presentation</vt:lpstr>
      <vt:lpstr>2_Office Theme</vt:lpstr>
      <vt:lpstr>1_Kimono</vt:lpstr>
      <vt:lpstr>7_Blank Presentation</vt:lpstr>
      <vt:lpstr>8_Blank Presentation</vt:lpstr>
      <vt:lpstr>2_Mountain</vt:lpstr>
      <vt:lpstr>9_Blank Presentation</vt:lpstr>
      <vt:lpstr>4_Office Theme</vt:lpstr>
      <vt:lpstr>4_Ribbons</vt:lpstr>
      <vt:lpstr>1_Default Design</vt:lpstr>
      <vt:lpstr>11_Office Theme</vt:lpstr>
      <vt:lpstr>16_Default Design</vt:lpstr>
      <vt:lpstr>10_Blank Presentation</vt:lpstr>
      <vt:lpstr>2_Default Design</vt:lpstr>
      <vt:lpstr>6_Office Theme</vt:lpstr>
      <vt:lpstr>46_Blank Presentation</vt:lpstr>
      <vt:lpstr>Slit</vt:lpstr>
      <vt:lpstr>50_Blank Presentation</vt:lpstr>
      <vt:lpstr>4_Default Design</vt:lpstr>
      <vt:lpstr>3_Mountain</vt:lpstr>
      <vt:lpstr>2_Civic</vt:lpstr>
      <vt:lpstr>16_Blank Presentation</vt:lpstr>
      <vt:lpstr>17_Blank Presentation</vt:lpstr>
      <vt:lpstr>Whirlpool</vt:lpstr>
      <vt:lpstr>Notebook</vt:lpstr>
      <vt:lpstr>5_Office Theme</vt:lpstr>
      <vt:lpstr>3_Office Theme</vt:lpstr>
      <vt:lpstr>Gesture</vt:lpstr>
      <vt:lpstr>24_Office Theme</vt:lpstr>
      <vt:lpstr>7_Office Theme</vt:lpstr>
      <vt:lpstr>5_Default Design</vt:lpstr>
      <vt:lpstr>8_Office Theme</vt:lpstr>
      <vt:lpstr>13_Blank Presentation</vt:lpstr>
      <vt:lpstr>11_Blank Presentation</vt:lpstr>
      <vt:lpstr>22_Blank Presentation</vt:lpstr>
      <vt:lpstr>Luke Title Slide</vt:lpstr>
      <vt:lpstr>Slides on  Luke 13</vt:lpstr>
      <vt:lpstr>PowerPoint Presentation</vt:lpstr>
      <vt:lpstr>Slides on  Luke 14</vt:lpstr>
      <vt:lpstr>PowerPoint Presentation</vt:lpstr>
      <vt:lpstr>PowerPoint Presentation</vt:lpstr>
      <vt:lpstr>Slides on  Luke 15</vt:lpstr>
      <vt:lpstr>PowerPoint Presentation</vt:lpstr>
      <vt:lpstr>We are sheep.</vt:lpstr>
      <vt:lpstr>Sheep tend to stray.</vt:lpstr>
      <vt:lpstr>Lost sheep get lonely.</vt:lpstr>
      <vt:lpstr>Sheep tend to return.</vt:lpstr>
      <vt:lpstr>But straying has a price.</vt:lpstr>
      <vt:lpstr>Luke 15:7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PowerPoint Presentation</vt:lpstr>
      <vt:lpstr>Slides on  Luke 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Transfer to Paradise</vt:lpstr>
      <vt:lpstr>Slides on  Luke 17</vt:lpstr>
      <vt:lpstr>Slides on  Luke 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Slides on  Luke 19</vt:lpstr>
      <vt:lpstr>PowerPoint Presentation</vt:lpstr>
      <vt:lpstr>Time Periods of the Prophets</vt:lpstr>
      <vt:lpstr>Premillennialism </vt:lpstr>
      <vt:lpstr>Bethany Ruins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Palm Sunday</vt:lpstr>
      <vt:lpstr>Palm Sunday</vt:lpstr>
      <vt:lpstr>Palms to Cross</vt:lpstr>
      <vt:lpstr>Triumphant Entry</vt:lpstr>
      <vt:lpstr>Triumphal Entry</vt:lpstr>
      <vt:lpstr>Triumphant Entry</vt:lpstr>
      <vt:lpstr>Palms to Palms</vt:lpstr>
      <vt:lpstr>What's so good about Good Friday?</vt:lpstr>
      <vt:lpstr>How is Christ's death better than any sacrifice? </vt:lpstr>
      <vt:lpstr>Was Mary Magdalene  the Woman with the Alabaster Jar?</vt:lpstr>
      <vt:lpstr>John 12 Events</vt:lpstr>
      <vt:lpstr>Luke 7:36-50 Jesus and the Sinful Woman</vt:lpstr>
      <vt:lpstr>Anointings of Jesus</vt:lpstr>
      <vt:lpstr>The Two Anointings of Jesus</vt:lpstr>
      <vt:lpstr>Luke 19:29-40</vt:lpstr>
      <vt:lpstr>Luke 19:29- 36</vt:lpstr>
      <vt:lpstr>Luke 19:37-40</vt:lpstr>
      <vt:lpstr>The Spirit Leaves &amp; Returns</vt:lpstr>
      <vt:lpstr>The Spirit Leaves &amp; Returns</vt:lpstr>
      <vt:lpstr>The Spirit Leaves &amp; Returns</vt:lpstr>
      <vt:lpstr>The Spirit Leaves &amp; Returns</vt:lpstr>
      <vt:lpstr>The Spirit Leaves &amp; Returns</vt:lpstr>
      <vt:lpstr>The Spirit Leaves &amp; Returns</vt:lpstr>
      <vt:lpstr>An Ominous Day:  Luke 19:41-42 NAU</vt:lpstr>
      <vt:lpstr>An Ominous Day:  Luke 19:43-44 NAU</vt:lpstr>
      <vt:lpstr>The Church and Kingdom (Luke 19:41-44)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Slides on  Luke 20</vt:lpstr>
      <vt:lpstr>Slides on  Luke 21</vt:lpstr>
      <vt:lpstr>Olivet Discourse Overview</vt:lpstr>
      <vt:lpstr>Times of the Gentiles (Luke 21:24)</vt:lpstr>
      <vt:lpstr>Luke 21:20 NIV</vt:lpstr>
      <vt:lpstr>Luke 21:20 NIV</vt:lpstr>
      <vt:lpstr>Slides on  Luke 22</vt:lpstr>
      <vt:lpstr>How to be confirmed…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PESACH</vt:lpstr>
      <vt:lpstr>The Four Cups (Exod. 6:6-7)</vt:lpstr>
      <vt:lpstr>… This is my body GIVEN FOR YOU  do this in  REMEMBRANCE  of me.</vt:lpstr>
      <vt:lpstr>The New Covenant (Jeremiah 31:31-34) </vt:lpstr>
      <vt:lpstr>Four Unconditional Biblical Covenants</vt:lpstr>
      <vt:lpstr>The New Covenant</vt:lpstr>
      <vt:lpstr>The New Covenant</vt:lpstr>
      <vt:lpstr>Unconditional Nature</vt:lpstr>
      <vt:lpstr>… This cup is the  NEW COVENANT  in my blood, which is POURED OUT  for you.</vt:lpstr>
      <vt:lpstr>How could Jesus apply the new covenant promises to his disciples when the other provisions were not fulfilled then?    (What about Israel and Judah reunified?  What about all people knowing God?)</vt:lpstr>
      <vt:lpstr>How to Reconcile?</vt:lpstr>
      <vt:lpstr>Provisions</vt:lpstr>
      <vt:lpstr>Views on the Time of Fulfillment</vt:lpstr>
      <vt:lpstr>Views on the New Covenant</vt:lpstr>
      <vt:lpstr>Views on the New Covenant (2)</vt:lpstr>
      <vt:lpstr>"This cup is the new covenant in my blood" (لوقا 22:20)</vt:lpstr>
      <vt:lpstr>Contrasting the Covenants (2 Cor. 3–4)</vt:lpstr>
      <vt:lpstr>Signs of the Covenants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THE WORD IN PICTURES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Slides on  Luke 23</vt:lpstr>
      <vt:lpstr>Passion Week</vt:lpstr>
      <vt:lpstr>Scourging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Slides on  Luke 24</vt:lpstr>
      <vt:lpstr>How to be confirmed…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Could mortals and those in glorified bodies really live together?</vt:lpstr>
      <vt:lpstr>Could mortals and those in glorified bodies really live together?</vt:lpstr>
      <vt:lpstr>Could mortals and those in glorified bodies really live together?</vt:lpstr>
      <vt:lpstr>Only at dinner did they recognize Jesus</vt:lpstr>
      <vt:lpstr>Could mortals and those in glorified bodies really live together?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A Prophetic Weekend</vt:lpstr>
      <vt:lpstr>Resurrection Appearances</vt:lpstr>
      <vt:lpstr>How to be confirmed…</vt:lpstr>
      <vt:lpstr>The Half Life of Facts</vt:lpstr>
      <vt:lpstr>The Half Life of Facts</vt:lpstr>
      <vt:lpstr>The Half Life of Facts</vt:lpstr>
      <vt:lpstr>The Half Life of Facts</vt:lpstr>
      <vt:lpstr>The Unchanging Bible</vt:lpstr>
      <vt:lpstr>The Unchanging Bible</vt:lpstr>
      <vt:lpstr>Black</vt:lpstr>
      <vt:lpstr>NT Preaching  •  BibleStudyDownloads.org</vt:lpstr>
      <vt:lpstr>Capernaum Synagogue</vt:lpstr>
      <vt:lpstr>Black</vt:lpstr>
      <vt:lpstr>NT Survey link at biblestudydownloads.org</vt:lpstr>
    </vt:vector>
  </TitlesOfParts>
  <Company>SBC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Luke Title Slide</dc:title>
  <dc:creator>Rick Griffith</dc:creator>
  <cp:lastModifiedBy>Rick Griffith</cp:lastModifiedBy>
  <cp:revision>263</cp:revision>
  <cp:lastPrinted>2025-11-09T23:41:38Z</cp:lastPrinted>
  <dcterms:created xsi:type="dcterms:W3CDTF">2006-05-23T02:57:59Z</dcterms:created>
  <dcterms:modified xsi:type="dcterms:W3CDTF">2026-06-16T16:51:44Z</dcterms:modified>
</cp:coreProperties>
</file>