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theme/theme9.xml" ContentType="application/vnd.openxmlformats-officedocument.theme+xml"/>
  <Override PartName="/ppt/slideLayouts/slideLayout73.xml" ContentType="application/vnd.openxmlformats-officedocument.presentationml.slideLayout+xml"/>
  <Override PartName="/ppt/theme/theme10.xml" ContentType="application/vnd.openxmlformats-officedocument.theme+xml"/>
  <Override PartName="/ppt/slideLayouts/slideLayout74.xml" ContentType="application/vnd.openxmlformats-officedocument.presentationml.slideLayout+xml"/>
  <Override PartName="/ppt/theme/theme11.xml" ContentType="application/vnd.openxmlformats-officedocument.theme+xml"/>
  <Override PartName="/ppt/slideLayouts/slideLayout75.xml" ContentType="application/vnd.openxmlformats-officedocument.presentationml.slideLayout+xml"/>
  <Override PartName="/ppt/theme/theme12.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3.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4.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6.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7.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8.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9.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20.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21.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2.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3.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4.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5.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6.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27.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8.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9.xml" ContentType="application/vnd.openxmlformats-officedocument.theme+xml"/>
  <Override PartName="/ppt/slideLayouts/slideLayout243.xml" ContentType="application/vnd.openxmlformats-officedocument.presentationml.slideLayout+xml"/>
  <Override PartName="/ppt/theme/theme30.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31.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3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6.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7.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8.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9.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40.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41.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42.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3.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4.xml" ContentType="application/vnd.openxmlformats-officedocument.theme+xml"/>
  <Override PartName="/ppt/slideLayouts/slideLayout391.xml" ContentType="application/vnd.openxmlformats-officedocument.presentationml.slideLayout+xml"/>
  <Override PartName="/ppt/theme/theme45.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46.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47.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8.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9.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50.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1.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2.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53.xml" ContentType="application/vnd.openxmlformats-officedocument.theme+xml"/>
  <Override PartName="/ppt/slideLayouts/slideLayout482.xml" ContentType="application/vnd.openxmlformats-officedocument.presentationml.slideLayout+xml"/>
  <Override PartName="/ppt/theme/theme54.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55.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56.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57.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58.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9.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60.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61.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62.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63.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64.xml" ContentType="application/vnd.openxmlformats-officedocument.theme+xml"/>
  <Override PartName="/ppt/slideLayouts/slideLayout582.xml" ContentType="application/vnd.openxmlformats-officedocument.presentationml.slideLayout+xml"/>
  <Override PartName="/ppt/theme/theme65.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6.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67.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68.xml" ContentType="application/vnd.openxmlformats-officedocument.theme+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69.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70.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1.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72.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3.xml" ContentType="application/vnd.openxmlformats-officedocument.theme+xml"/>
  <Override PartName="/ppt/slideLayouts/slideLayout665.xml" ContentType="application/vnd.openxmlformats-officedocument.presentationml.slideLayout+xml"/>
  <Override PartName="/ppt/theme/theme74.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5.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6.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77.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78.xml" ContentType="application/vnd.openxmlformats-officedocument.theme+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79.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theme/theme80.xml" ContentType="application/vnd.openxmlformats-officedocument.theme+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theme/theme81.xml" ContentType="application/vnd.openxmlformats-officedocument.theme+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theme/theme82.xml" ContentType="application/vnd.openxmlformats-officedocument.theme+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theme/theme83.xml" ContentType="application/vnd.openxmlformats-officedocument.theme+xml"/>
  <Override PartName="/ppt/theme/theme8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2.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3.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4.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5.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6.xml" ContentType="application/vnd.openxmlformats-officedocument.themeOverride+xml"/>
  <Override PartName="/ppt/notesSlides/notesSlide70.xml" ContentType="application/vnd.openxmlformats-officedocument.presentationml.notesSlide+xml"/>
  <Override PartName="/ppt/theme/themeOverride7.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8.xml" ContentType="application/vnd.openxmlformats-officedocument.themeOverride+xml"/>
  <Override PartName="/ppt/notesSlides/notesSlide118.xml" ContentType="application/vnd.openxmlformats-officedocument.presentationml.notesSlide+xml"/>
  <Override PartName="/ppt/theme/themeOverride9.xml" ContentType="application/vnd.openxmlformats-officedocument.themeOverride+xml"/>
  <Override PartName="/ppt/notesSlides/notesSlide119.xml" ContentType="application/vnd.openxmlformats-officedocument.presentationml.notesSlide+xml"/>
  <Override PartName="/ppt/theme/themeOverride10.xml" ContentType="application/vnd.openxmlformats-officedocument.themeOverride+xml"/>
  <Override PartName="/ppt/notesSlides/notesSlide120.xml" ContentType="application/vnd.openxmlformats-officedocument.presentationml.notesSlide+xml"/>
  <Override PartName="/ppt/theme/themeOverride11.xml" ContentType="application/vnd.openxmlformats-officedocument.themeOverride+xml"/>
  <Override PartName="/ppt/notesSlides/notesSlide121.xml" ContentType="application/vnd.openxmlformats-officedocument.presentationml.notesSlide+xml"/>
  <Override PartName="/ppt/theme/themeOverride12.xml" ContentType="application/vnd.openxmlformats-officedocument.themeOverride+xml"/>
  <Override PartName="/ppt/notesSlides/notesSlide122.xml" ContentType="application/vnd.openxmlformats-officedocument.presentationml.notesSlide+xml"/>
  <Override PartName="/ppt/theme/themeOverride13.xml" ContentType="application/vnd.openxmlformats-officedocument.themeOverride+xml"/>
  <Override PartName="/ppt/notesSlides/notesSlide123.xml" ContentType="application/vnd.openxmlformats-officedocument.presentationml.notesSlide+xml"/>
  <Override PartName="/ppt/theme/themeOverride14.xml" ContentType="application/vnd.openxmlformats-officedocument.themeOverride+xml"/>
  <Override PartName="/ppt/notesSlides/notesSlide124.xml" ContentType="application/vnd.openxmlformats-officedocument.presentationml.notesSlide+xml"/>
  <Override PartName="/ppt/theme/themeOverride15.xml" ContentType="application/vnd.openxmlformats-officedocument.themeOverride+xml"/>
  <Override PartName="/ppt/notesSlides/notesSlide125.xml" ContentType="application/vnd.openxmlformats-officedocument.presentationml.notesSlide+xml"/>
  <Override PartName="/ppt/theme/themeOverride16.xml" ContentType="application/vnd.openxmlformats-officedocument.themeOverride+xml"/>
  <Override PartName="/ppt/notesSlides/notesSlide126.xml" ContentType="application/vnd.openxmlformats-officedocument.presentationml.notesSlide+xml"/>
  <Override PartName="/ppt/theme/themeOverride17.xml" ContentType="application/vnd.openxmlformats-officedocument.themeOverride+xml"/>
  <Override PartName="/ppt/notesSlides/notesSlide127.xml" ContentType="application/vnd.openxmlformats-officedocument.presentationml.notesSlide+xml"/>
  <Override PartName="/ppt/theme/themeOverride18.xml" ContentType="application/vnd.openxmlformats-officedocument.themeOverride+xml"/>
  <Override PartName="/ppt/notesSlides/notesSlide128.xml" ContentType="application/vnd.openxmlformats-officedocument.presentationml.notesSlide+xml"/>
  <Override PartName="/ppt/theme/themeOverride19.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20.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tags/tag1.xml" ContentType="application/vnd.openxmlformats-officedocument.presentationml.tags+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21.xml" ContentType="application/vnd.openxmlformats-officedocument.themeOverride+xml"/>
  <Override PartName="/ppt/notesSlides/notesSlide206.xml" ContentType="application/vnd.openxmlformats-officedocument.presentationml.notesSlide+xml"/>
  <Override PartName="/ppt/theme/themeOverride22.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23.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2" r:id="rId2"/>
    <p:sldMasterId id="2147483651" r:id="rId3"/>
    <p:sldMasterId id="2147483649" r:id="rId4"/>
    <p:sldMasterId id="2147483770" r:id="rId5"/>
    <p:sldMasterId id="2147484016" r:id="rId6"/>
    <p:sldMasterId id="2147484028" r:id="rId7"/>
    <p:sldMasterId id="2147484041" r:id="rId8"/>
    <p:sldMasterId id="2147484043" r:id="rId9"/>
    <p:sldMasterId id="2147484045" r:id="rId10"/>
    <p:sldMasterId id="2147484047" r:id="rId11"/>
    <p:sldMasterId id="2147484687" r:id="rId12"/>
    <p:sldMasterId id="2147485192" r:id="rId13"/>
    <p:sldMasterId id="2147485667" r:id="rId14"/>
    <p:sldMasterId id="2147485681" r:id="rId15"/>
    <p:sldMasterId id="2147487505" r:id="rId16"/>
    <p:sldMasterId id="2147487517" r:id="rId17"/>
    <p:sldMasterId id="2147487789" r:id="rId18"/>
    <p:sldMasterId id="2147488345" r:id="rId19"/>
    <p:sldMasterId id="2147488642" r:id="rId20"/>
    <p:sldMasterId id="2147488654" r:id="rId21"/>
    <p:sldMasterId id="2147491300" r:id="rId22"/>
    <p:sldMasterId id="2147491993" r:id="rId23"/>
    <p:sldMasterId id="2147492005" r:id="rId24"/>
    <p:sldMasterId id="2147492017" r:id="rId25"/>
    <p:sldMasterId id="2147492021" r:id="rId26"/>
    <p:sldMasterId id="2147492033" r:id="rId27"/>
    <p:sldMasterId id="2147492046" r:id="rId28"/>
    <p:sldMasterId id="2147492058" r:id="rId29"/>
    <p:sldMasterId id="2147492071" r:id="rId30"/>
    <p:sldMasterId id="2147492085" r:id="rId31"/>
    <p:sldMasterId id="2147492157" r:id="rId32"/>
    <p:sldMasterId id="2147492183" r:id="rId33"/>
    <p:sldMasterId id="2147492195" r:id="rId34"/>
    <p:sldMasterId id="2147492207" r:id="rId35"/>
    <p:sldMasterId id="2147492219" r:id="rId36"/>
    <p:sldMasterId id="2147492243" r:id="rId37"/>
    <p:sldMasterId id="2147492255" r:id="rId38"/>
    <p:sldMasterId id="2147492281" r:id="rId39"/>
    <p:sldMasterId id="2147492293" r:id="rId40"/>
    <p:sldMasterId id="2147492305" r:id="rId41"/>
    <p:sldMasterId id="2147492317" r:id="rId42"/>
    <p:sldMasterId id="2147492329" r:id="rId43"/>
    <p:sldMasterId id="2147492382" r:id="rId44"/>
    <p:sldMasterId id="2147492394" r:id="rId45"/>
    <p:sldMasterId id="2147492396" r:id="rId46"/>
    <p:sldMasterId id="2147492408" r:id="rId47"/>
    <p:sldMasterId id="2147492420" r:id="rId48"/>
    <p:sldMasterId id="2147492432" r:id="rId49"/>
    <p:sldMasterId id="2147492444" r:id="rId50"/>
    <p:sldMasterId id="2147492456" r:id="rId51"/>
    <p:sldMasterId id="2147492468" r:id="rId52"/>
    <p:sldMasterId id="2147492480" r:id="rId53"/>
    <p:sldMasterId id="2147492496" r:id="rId54"/>
    <p:sldMasterId id="2147492502" r:id="rId55"/>
    <p:sldMasterId id="2147492507" r:id="rId56"/>
    <p:sldMasterId id="2147492510" r:id="rId57"/>
    <p:sldMasterId id="2147492522" r:id="rId58"/>
    <p:sldMasterId id="2147492534" r:id="rId59"/>
    <p:sldMasterId id="2147492546" r:id="rId60"/>
    <p:sldMasterId id="2147492558" r:id="rId61"/>
    <p:sldMasterId id="2147492571" r:id="rId62"/>
    <p:sldMasterId id="2147492585" r:id="rId63"/>
    <p:sldMasterId id="2147492599" r:id="rId64"/>
    <p:sldMasterId id="2147492611" r:id="rId65"/>
    <p:sldMasterId id="2147492613" r:id="rId66"/>
    <p:sldMasterId id="2147492616" r:id="rId67"/>
    <p:sldMasterId id="2147492629" r:id="rId68"/>
    <p:sldMasterId id="2147492643" r:id="rId69"/>
    <p:sldMasterId id="2147492655" r:id="rId70"/>
    <p:sldMasterId id="2147492667" r:id="rId71"/>
    <p:sldMasterId id="2147492679" r:id="rId72"/>
    <p:sldMasterId id="2147492691" r:id="rId73"/>
    <p:sldMasterId id="2147492703" r:id="rId74"/>
    <p:sldMasterId id="2147492705" r:id="rId75"/>
    <p:sldMasterId id="2147492719" r:id="rId76"/>
    <p:sldMasterId id="2147492731" r:id="rId77"/>
    <p:sldMasterId id="2147492743" r:id="rId78"/>
    <p:sldMasterId id="2147492761" r:id="rId79"/>
    <p:sldMasterId id="2147492773" r:id="rId80"/>
    <p:sldMasterId id="2147492785" r:id="rId81"/>
    <p:sldMasterId id="2147492797" r:id="rId82"/>
    <p:sldMasterId id="2147492810" r:id="rId83"/>
  </p:sldMasterIdLst>
  <p:notesMasterIdLst>
    <p:notesMasterId r:id="rId559"/>
  </p:notesMasterIdLst>
  <p:sldIdLst>
    <p:sldId id="714" r:id="rId84"/>
    <p:sldId id="715" r:id="rId85"/>
    <p:sldId id="3856" r:id="rId86"/>
    <p:sldId id="716" r:id="rId87"/>
    <p:sldId id="717" r:id="rId88"/>
    <p:sldId id="718" r:id="rId89"/>
    <p:sldId id="719" r:id="rId90"/>
    <p:sldId id="720" r:id="rId91"/>
    <p:sldId id="721" r:id="rId92"/>
    <p:sldId id="722" r:id="rId93"/>
    <p:sldId id="723" r:id="rId94"/>
    <p:sldId id="3354" r:id="rId95"/>
    <p:sldId id="3361" r:id="rId96"/>
    <p:sldId id="3362" r:id="rId97"/>
    <p:sldId id="3355" r:id="rId98"/>
    <p:sldId id="3359" r:id="rId99"/>
    <p:sldId id="3356" r:id="rId100"/>
    <p:sldId id="1203" r:id="rId101"/>
    <p:sldId id="1202" r:id="rId102"/>
    <p:sldId id="3358" r:id="rId103"/>
    <p:sldId id="5370" r:id="rId104"/>
    <p:sldId id="310" r:id="rId105"/>
    <p:sldId id="311" r:id="rId106"/>
    <p:sldId id="312" r:id="rId107"/>
    <p:sldId id="313" r:id="rId108"/>
    <p:sldId id="261" r:id="rId109"/>
    <p:sldId id="262" r:id="rId110"/>
    <p:sldId id="263" r:id="rId111"/>
    <p:sldId id="398" r:id="rId112"/>
    <p:sldId id="374" r:id="rId113"/>
    <p:sldId id="375" r:id="rId114"/>
    <p:sldId id="376" r:id="rId115"/>
    <p:sldId id="265" r:id="rId116"/>
    <p:sldId id="267" r:id="rId117"/>
    <p:sldId id="309" r:id="rId118"/>
    <p:sldId id="713" r:id="rId119"/>
    <p:sldId id="573" r:id="rId120"/>
    <p:sldId id="269" r:id="rId121"/>
    <p:sldId id="270" r:id="rId122"/>
    <p:sldId id="271" r:id="rId123"/>
    <p:sldId id="397" r:id="rId124"/>
    <p:sldId id="272" r:id="rId125"/>
    <p:sldId id="273" r:id="rId126"/>
    <p:sldId id="5157" r:id="rId127"/>
    <p:sldId id="5158" r:id="rId128"/>
    <p:sldId id="5159" r:id="rId129"/>
    <p:sldId id="5160" r:id="rId130"/>
    <p:sldId id="5161" r:id="rId131"/>
    <p:sldId id="5162" r:id="rId132"/>
    <p:sldId id="5163" r:id="rId133"/>
    <p:sldId id="5164" r:id="rId134"/>
    <p:sldId id="5165" r:id="rId135"/>
    <p:sldId id="5166" r:id="rId136"/>
    <p:sldId id="5167" r:id="rId137"/>
    <p:sldId id="443" r:id="rId138"/>
    <p:sldId id="433" r:id="rId139"/>
    <p:sldId id="1186" r:id="rId140"/>
    <p:sldId id="1188" r:id="rId141"/>
    <p:sldId id="1190" r:id="rId142"/>
    <p:sldId id="1191" r:id="rId143"/>
    <p:sldId id="432" r:id="rId144"/>
    <p:sldId id="434" r:id="rId145"/>
    <p:sldId id="1189" r:id="rId146"/>
    <p:sldId id="1187" r:id="rId147"/>
    <p:sldId id="354" r:id="rId148"/>
    <p:sldId id="551" r:id="rId149"/>
    <p:sldId id="552" r:id="rId150"/>
    <p:sldId id="531" r:id="rId151"/>
    <p:sldId id="450" r:id="rId152"/>
    <p:sldId id="1184" r:id="rId153"/>
    <p:sldId id="448" r:id="rId154"/>
    <p:sldId id="321" r:id="rId155"/>
    <p:sldId id="323" r:id="rId156"/>
    <p:sldId id="322" r:id="rId157"/>
    <p:sldId id="1183" r:id="rId158"/>
    <p:sldId id="1192" r:id="rId159"/>
    <p:sldId id="724" r:id="rId160"/>
    <p:sldId id="3363" r:id="rId161"/>
    <p:sldId id="539" r:id="rId162"/>
    <p:sldId id="3350" r:id="rId163"/>
    <p:sldId id="1728" r:id="rId164"/>
    <p:sldId id="3349" r:id="rId165"/>
    <p:sldId id="3366" r:id="rId166"/>
    <p:sldId id="603" r:id="rId167"/>
    <p:sldId id="578" r:id="rId168"/>
    <p:sldId id="579" r:id="rId169"/>
    <p:sldId id="580" r:id="rId170"/>
    <p:sldId id="581" r:id="rId171"/>
    <p:sldId id="582" r:id="rId172"/>
    <p:sldId id="583" r:id="rId173"/>
    <p:sldId id="584" r:id="rId174"/>
    <p:sldId id="585" r:id="rId175"/>
    <p:sldId id="586" r:id="rId176"/>
    <p:sldId id="587" r:id="rId177"/>
    <p:sldId id="588" r:id="rId178"/>
    <p:sldId id="589" r:id="rId179"/>
    <p:sldId id="590" r:id="rId180"/>
    <p:sldId id="591" r:id="rId181"/>
    <p:sldId id="592" r:id="rId182"/>
    <p:sldId id="593" r:id="rId183"/>
    <p:sldId id="594" r:id="rId184"/>
    <p:sldId id="595" r:id="rId185"/>
    <p:sldId id="596" r:id="rId186"/>
    <p:sldId id="597" r:id="rId187"/>
    <p:sldId id="598" r:id="rId188"/>
    <p:sldId id="599" r:id="rId189"/>
    <p:sldId id="600" r:id="rId190"/>
    <p:sldId id="797" r:id="rId191"/>
    <p:sldId id="877" r:id="rId192"/>
    <p:sldId id="3364" r:id="rId193"/>
    <p:sldId id="700" r:id="rId194"/>
    <p:sldId id="701" r:id="rId195"/>
    <p:sldId id="702" r:id="rId196"/>
    <p:sldId id="703" r:id="rId197"/>
    <p:sldId id="704" r:id="rId198"/>
    <p:sldId id="705" r:id="rId199"/>
    <p:sldId id="706" r:id="rId200"/>
    <p:sldId id="707" r:id="rId201"/>
    <p:sldId id="708" r:id="rId202"/>
    <p:sldId id="796" r:id="rId203"/>
    <p:sldId id="876" r:id="rId204"/>
    <p:sldId id="281" r:id="rId205"/>
    <p:sldId id="5572" r:id="rId206"/>
    <p:sldId id="5560" r:id="rId207"/>
    <p:sldId id="5561" r:id="rId208"/>
    <p:sldId id="5562" r:id="rId209"/>
    <p:sldId id="5563" r:id="rId210"/>
    <p:sldId id="5564" r:id="rId211"/>
    <p:sldId id="5565" r:id="rId212"/>
    <p:sldId id="5566" r:id="rId213"/>
    <p:sldId id="5567" r:id="rId214"/>
    <p:sldId id="5568" r:id="rId215"/>
    <p:sldId id="5569" r:id="rId216"/>
    <p:sldId id="5571" r:id="rId217"/>
    <p:sldId id="489" r:id="rId218"/>
    <p:sldId id="490" r:id="rId219"/>
    <p:sldId id="491" r:id="rId220"/>
    <p:sldId id="492" r:id="rId221"/>
    <p:sldId id="493" r:id="rId222"/>
    <p:sldId id="844" r:id="rId223"/>
    <p:sldId id="845" r:id="rId224"/>
    <p:sldId id="846" r:id="rId225"/>
    <p:sldId id="847" r:id="rId226"/>
    <p:sldId id="848" r:id="rId227"/>
    <p:sldId id="849" r:id="rId228"/>
    <p:sldId id="850" r:id="rId229"/>
    <p:sldId id="851" r:id="rId230"/>
    <p:sldId id="852" r:id="rId231"/>
    <p:sldId id="853" r:id="rId232"/>
    <p:sldId id="854" r:id="rId233"/>
    <p:sldId id="855" r:id="rId234"/>
    <p:sldId id="856" r:id="rId235"/>
    <p:sldId id="540" r:id="rId236"/>
    <p:sldId id="494" r:id="rId237"/>
    <p:sldId id="495" r:id="rId238"/>
    <p:sldId id="496" r:id="rId239"/>
    <p:sldId id="497" r:id="rId240"/>
    <p:sldId id="498" r:id="rId241"/>
    <p:sldId id="499" r:id="rId242"/>
    <p:sldId id="500" r:id="rId243"/>
    <p:sldId id="501" r:id="rId244"/>
    <p:sldId id="502" r:id="rId245"/>
    <p:sldId id="503" r:id="rId246"/>
    <p:sldId id="504" r:id="rId247"/>
    <p:sldId id="505" r:id="rId248"/>
    <p:sldId id="282" r:id="rId249"/>
    <p:sldId id="457" r:id="rId250"/>
    <p:sldId id="506" r:id="rId251"/>
    <p:sldId id="507" r:id="rId252"/>
    <p:sldId id="456" r:id="rId253"/>
    <p:sldId id="3353" r:id="rId254"/>
    <p:sldId id="283" r:id="rId255"/>
    <p:sldId id="343" r:id="rId256"/>
    <p:sldId id="5558" r:id="rId257"/>
    <p:sldId id="541" r:id="rId258"/>
    <p:sldId id="5156" r:id="rId259"/>
    <p:sldId id="294" r:id="rId260"/>
    <p:sldId id="453" r:id="rId261"/>
    <p:sldId id="5155" r:id="rId262"/>
    <p:sldId id="5154" r:id="rId263"/>
    <p:sldId id="305" r:id="rId264"/>
    <p:sldId id="454" r:id="rId265"/>
    <p:sldId id="455" r:id="rId266"/>
    <p:sldId id="725" r:id="rId267"/>
    <p:sldId id="5364" r:id="rId268"/>
    <p:sldId id="5365" r:id="rId269"/>
    <p:sldId id="5366" r:id="rId270"/>
    <p:sldId id="5367" r:id="rId271"/>
    <p:sldId id="5368" r:id="rId272"/>
    <p:sldId id="802" r:id="rId273"/>
    <p:sldId id="803" r:id="rId274"/>
    <p:sldId id="804" r:id="rId275"/>
    <p:sldId id="805" r:id="rId276"/>
    <p:sldId id="806" r:id="rId277"/>
    <p:sldId id="807" r:id="rId278"/>
    <p:sldId id="808" r:id="rId279"/>
    <p:sldId id="809" r:id="rId280"/>
    <p:sldId id="810" r:id="rId281"/>
    <p:sldId id="811" r:id="rId282"/>
    <p:sldId id="812" r:id="rId283"/>
    <p:sldId id="813" r:id="rId284"/>
    <p:sldId id="814" r:id="rId285"/>
    <p:sldId id="815" r:id="rId286"/>
    <p:sldId id="816" r:id="rId287"/>
    <p:sldId id="817" r:id="rId288"/>
    <p:sldId id="818" r:id="rId289"/>
    <p:sldId id="819" r:id="rId290"/>
    <p:sldId id="875" r:id="rId291"/>
    <p:sldId id="5554" r:id="rId292"/>
    <p:sldId id="5555" r:id="rId293"/>
    <p:sldId id="5556" r:id="rId294"/>
    <p:sldId id="5557" r:id="rId295"/>
    <p:sldId id="458" r:id="rId296"/>
    <p:sldId id="459" r:id="rId297"/>
    <p:sldId id="460" r:id="rId298"/>
    <p:sldId id="461" r:id="rId299"/>
    <p:sldId id="462" r:id="rId300"/>
    <p:sldId id="463" r:id="rId301"/>
    <p:sldId id="464" r:id="rId302"/>
    <p:sldId id="465" r:id="rId303"/>
    <p:sldId id="466" r:id="rId304"/>
    <p:sldId id="467" r:id="rId305"/>
    <p:sldId id="468" r:id="rId306"/>
    <p:sldId id="469" r:id="rId307"/>
    <p:sldId id="470" r:id="rId308"/>
    <p:sldId id="471" r:id="rId309"/>
    <p:sldId id="472" r:id="rId310"/>
    <p:sldId id="473" r:id="rId311"/>
    <p:sldId id="474" r:id="rId312"/>
    <p:sldId id="475" r:id="rId313"/>
    <p:sldId id="476" r:id="rId314"/>
    <p:sldId id="477" r:id="rId315"/>
    <p:sldId id="478" r:id="rId316"/>
    <p:sldId id="479" r:id="rId317"/>
    <p:sldId id="480" r:id="rId318"/>
    <p:sldId id="481" r:id="rId319"/>
    <p:sldId id="482" r:id="rId320"/>
    <p:sldId id="483" r:id="rId321"/>
    <p:sldId id="484" r:id="rId322"/>
    <p:sldId id="485" r:id="rId323"/>
    <p:sldId id="486" r:id="rId324"/>
    <p:sldId id="532" r:id="rId325"/>
    <p:sldId id="488" r:id="rId326"/>
    <p:sldId id="542" r:id="rId327"/>
    <p:sldId id="1265" r:id="rId328"/>
    <p:sldId id="1255" r:id="rId329"/>
    <p:sldId id="1256" r:id="rId330"/>
    <p:sldId id="1257" r:id="rId331"/>
    <p:sldId id="1258" r:id="rId332"/>
    <p:sldId id="1259" r:id="rId333"/>
    <p:sldId id="1260" r:id="rId334"/>
    <p:sldId id="1261" r:id="rId335"/>
    <p:sldId id="1262" r:id="rId336"/>
    <p:sldId id="1263" r:id="rId337"/>
    <p:sldId id="266" r:id="rId338"/>
    <p:sldId id="1266" r:id="rId339"/>
    <p:sldId id="792" r:id="rId340"/>
    <p:sldId id="3352" r:id="rId341"/>
    <p:sldId id="3367" r:id="rId342"/>
    <p:sldId id="683" r:id="rId343"/>
    <p:sldId id="684" r:id="rId344"/>
    <p:sldId id="685" r:id="rId345"/>
    <p:sldId id="686" r:id="rId346"/>
    <p:sldId id="687" r:id="rId347"/>
    <p:sldId id="688" r:id="rId348"/>
    <p:sldId id="689" r:id="rId349"/>
    <p:sldId id="690" r:id="rId350"/>
    <p:sldId id="691" r:id="rId351"/>
    <p:sldId id="692" r:id="rId352"/>
    <p:sldId id="693" r:id="rId353"/>
    <p:sldId id="694" r:id="rId354"/>
    <p:sldId id="695" r:id="rId355"/>
    <p:sldId id="696" r:id="rId356"/>
    <p:sldId id="697" r:id="rId357"/>
    <p:sldId id="874" r:id="rId358"/>
    <p:sldId id="543" r:id="rId359"/>
    <p:sldId id="4436" r:id="rId360"/>
    <p:sldId id="4423" r:id="rId361"/>
    <p:sldId id="4424" r:id="rId362"/>
    <p:sldId id="4425" r:id="rId363"/>
    <p:sldId id="4426" r:id="rId364"/>
    <p:sldId id="4427" r:id="rId365"/>
    <p:sldId id="4428" r:id="rId366"/>
    <p:sldId id="4429" r:id="rId367"/>
    <p:sldId id="4430" r:id="rId368"/>
    <p:sldId id="4431" r:id="rId369"/>
    <p:sldId id="4432" r:id="rId370"/>
    <p:sldId id="4433" r:id="rId371"/>
    <p:sldId id="4434" r:id="rId372"/>
    <p:sldId id="4437" r:id="rId373"/>
    <p:sldId id="655" r:id="rId374"/>
    <p:sldId id="656" r:id="rId375"/>
    <p:sldId id="657" r:id="rId376"/>
    <p:sldId id="658" r:id="rId377"/>
    <p:sldId id="659" r:id="rId378"/>
    <p:sldId id="660" r:id="rId379"/>
    <p:sldId id="661" r:id="rId380"/>
    <p:sldId id="662" r:id="rId381"/>
    <p:sldId id="663" r:id="rId382"/>
    <p:sldId id="664" r:id="rId383"/>
    <p:sldId id="665" r:id="rId384"/>
    <p:sldId id="666" r:id="rId385"/>
    <p:sldId id="667" r:id="rId386"/>
    <p:sldId id="668" r:id="rId387"/>
    <p:sldId id="669" r:id="rId388"/>
    <p:sldId id="670" r:id="rId389"/>
    <p:sldId id="671" r:id="rId390"/>
    <p:sldId id="672" r:id="rId391"/>
    <p:sldId id="673" r:id="rId392"/>
    <p:sldId id="674" r:id="rId393"/>
    <p:sldId id="675" r:id="rId394"/>
    <p:sldId id="676" r:id="rId395"/>
    <p:sldId id="873" r:id="rId396"/>
    <p:sldId id="544" r:id="rId397"/>
    <p:sldId id="545" r:id="rId398"/>
    <p:sldId id="441" r:id="rId399"/>
    <p:sldId id="438" r:id="rId400"/>
    <p:sldId id="439" r:id="rId401"/>
    <p:sldId id="440" r:id="rId402"/>
    <p:sldId id="546" r:id="rId403"/>
    <p:sldId id="634" r:id="rId404"/>
    <p:sldId id="635" r:id="rId405"/>
    <p:sldId id="636" r:id="rId406"/>
    <p:sldId id="637" r:id="rId407"/>
    <p:sldId id="638" r:id="rId408"/>
    <p:sldId id="639" r:id="rId409"/>
    <p:sldId id="640" r:id="rId410"/>
    <p:sldId id="641" r:id="rId411"/>
    <p:sldId id="642" r:id="rId412"/>
    <p:sldId id="643" r:id="rId413"/>
    <p:sldId id="644" r:id="rId414"/>
    <p:sldId id="645" r:id="rId415"/>
    <p:sldId id="646" r:id="rId416"/>
    <p:sldId id="647" r:id="rId417"/>
    <p:sldId id="648" r:id="rId418"/>
    <p:sldId id="649" r:id="rId419"/>
    <p:sldId id="650" r:id="rId420"/>
    <p:sldId id="794" r:id="rId421"/>
    <p:sldId id="872" r:id="rId422"/>
    <p:sldId id="604" r:id="rId423"/>
    <p:sldId id="605" r:id="rId424"/>
    <p:sldId id="606" r:id="rId425"/>
    <p:sldId id="607" r:id="rId426"/>
    <p:sldId id="608" r:id="rId427"/>
    <p:sldId id="609" r:id="rId428"/>
    <p:sldId id="610" r:id="rId429"/>
    <p:sldId id="611" r:id="rId430"/>
    <p:sldId id="612" r:id="rId431"/>
    <p:sldId id="613" r:id="rId432"/>
    <p:sldId id="614" r:id="rId433"/>
    <p:sldId id="615" r:id="rId434"/>
    <p:sldId id="616" r:id="rId435"/>
    <p:sldId id="871" r:id="rId436"/>
    <p:sldId id="1359" r:id="rId437"/>
    <p:sldId id="257" r:id="rId438"/>
    <p:sldId id="258" r:id="rId439"/>
    <p:sldId id="259" r:id="rId440"/>
    <p:sldId id="260" r:id="rId441"/>
    <p:sldId id="3369" r:id="rId442"/>
    <p:sldId id="3370" r:id="rId443"/>
    <p:sldId id="3371" r:id="rId444"/>
    <p:sldId id="264" r:id="rId445"/>
    <p:sldId id="1353" r:id="rId446"/>
    <p:sldId id="1354" r:id="rId447"/>
    <p:sldId id="1355" r:id="rId448"/>
    <p:sldId id="1356" r:id="rId449"/>
    <p:sldId id="3372" r:id="rId450"/>
    <p:sldId id="3373" r:id="rId451"/>
    <p:sldId id="1357" r:id="rId452"/>
    <p:sldId id="3374" r:id="rId453"/>
    <p:sldId id="3375" r:id="rId454"/>
    <p:sldId id="3376" r:id="rId455"/>
    <p:sldId id="275" r:id="rId456"/>
    <p:sldId id="1358" r:id="rId457"/>
    <p:sldId id="3368" r:id="rId458"/>
    <p:sldId id="821" r:id="rId459"/>
    <p:sldId id="822" r:id="rId460"/>
    <p:sldId id="823" r:id="rId461"/>
    <p:sldId id="824" r:id="rId462"/>
    <p:sldId id="825" r:id="rId463"/>
    <p:sldId id="826" r:id="rId464"/>
    <p:sldId id="827" r:id="rId465"/>
    <p:sldId id="828" r:id="rId466"/>
    <p:sldId id="829" r:id="rId467"/>
    <p:sldId id="830" r:id="rId468"/>
    <p:sldId id="831" r:id="rId469"/>
    <p:sldId id="832" r:id="rId470"/>
    <p:sldId id="833" r:id="rId471"/>
    <p:sldId id="834" r:id="rId472"/>
    <p:sldId id="835" r:id="rId473"/>
    <p:sldId id="836" r:id="rId474"/>
    <p:sldId id="837" r:id="rId475"/>
    <p:sldId id="838" r:id="rId476"/>
    <p:sldId id="839" r:id="rId477"/>
    <p:sldId id="840" r:id="rId478"/>
    <p:sldId id="841" r:id="rId479"/>
    <p:sldId id="842" r:id="rId480"/>
    <p:sldId id="870" r:id="rId481"/>
    <p:sldId id="5559" r:id="rId482"/>
    <p:sldId id="4990" r:id="rId483"/>
    <p:sldId id="4931" r:id="rId484"/>
    <p:sldId id="5004" r:id="rId485"/>
    <p:sldId id="5003" r:id="rId486"/>
    <p:sldId id="5002" r:id="rId487"/>
    <p:sldId id="5009" r:id="rId488"/>
    <p:sldId id="5010" r:id="rId489"/>
    <p:sldId id="5007" r:id="rId490"/>
    <p:sldId id="5006" r:id="rId491"/>
    <p:sldId id="5020" r:id="rId492"/>
    <p:sldId id="4971" r:id="rId493"/>
    <p:sldId id="4958" r:id="rId494"/>
    <p:sldId id="5024" r:id="rId495"/>
    <p:sldId id="5025" r:id="rId496"/>
    <p:sldId id="5026" r:id="rId497"/>
    <p:sldId id="5027" r:id="rId498"/>
    <p:sldId id="5022" r:id="rId499"/>
    <p:sldId id="4941" r:id="rId500"/>
    <p:sldId id="548" r:id="rId501"/>
    <p:sldId id="391" r:id="rId502"/>
    <p:sldId id="5369" r:id="rId503"/>
    <p:sldId id="396" r:id="rId504"/>
    <p:sldId id="5127" r:id="rId505"/>
    <p:sldId id="5128" r:id="rId506"/>
    <p:sldId id="5145" r:id="rId507"/>
    <p:sldId id="5151" r:id="rId508"/>
    <p:sldId id="5153" r:id="rId509"/>
    <p:sldId id="5146" r:id="rId510"/>
    <p:sldId id="426" r:id="rId511"/>
    <p:sldId id="4204" r:id="rId512"/>
    <p:sldId id="4202" r:id="rId513"/>
    <p:sldId id="427" r:id="rId514"/>
    <p:sldId id="5371" r:id="rId515"/>
    <p:sldId id="256" r:id="rId516"/>
    <p:sldId id="5585" r:id="rId517"/>
    <p:sldId id="5586" r:id="rId518"/>
    <p:sldId id="5587" r:id="rId519"/>
    <p:sldId id="5588" r:id="rId520"/>
    <p:sldId id="5589" r:id="rId521"/>
    <p:sldId id="5590" r:id="rId522"/>
    <p:sldId id="5591" r:id="rId523"/>
    <p:sldId id="5592" r:id="rId524"/>
    <p:sldId id="549" r:id="rId525"/>
    <p:sldId id="286" r:id="rId526"/>
    <p:sldId id="857" r:id="rId527"/>
    <p:sldId id="5574" r:id="rId528"/>
    <p:sldId id="5575" r:id="rId529"/>
    <p:sldId id="5576" r:id="rId530"/>
    <p:sldId id="5577" r:id="rId531"/>
    <p:sldId id="5578" r:id="rId532"/>
    <p:sldId id="5579" r:id="rId533"/>
    <p:sldId id="5580" r:id="rId534"/>
    <p:sldId id="5581" r:id="rId535"/>
    <p:sldId id="5582" r:id="rId536"/>
    <p:sldId id="5583" r:id="rId537"/>
    <p:sldId id="5584" r:id="rId538"/>
    <p:sldId id="869" r:id="rId539"/>
    <p:sldId id="390" r:id="rId540"/>
    <p:sldId id="550" r:id="rId541"/>
    <p:sldId id="879" r:id="rId542"/>
    <p:sldId id="5593" r:id="rId543"/>
    <p:sldId id="5594" r:id="rId544"/>
    <p:sldId id="5595" r:id="rId545"/>
    <p:sldId id="5596" r:id="rId546"/>
    <p:sldId id="5597" r:id="rId547"/>
    <p:sldId id="5598" r:id="rId548"/>
    <p:sldId id="5599" r:id="rId549"/>
    <p:sldId id="5600" r:id="rId550"/>
    <p:sldId id="5601" r:id="rId551"/>
    <p:sldId id="5602" r:id="rId552"/>
    <p:sldId id="5603" r:id="rId553"/>
    <p:sldId id="5604" r:id="rId554"/>
    <p:sldId id="3801" r:id="rId555"/>
    <p:sldId id="5573" r:id="rId556"/>
    <p:sldId id="300" r:id="rId557"/>
    <p:sldId id="528" r:id="rId558"/>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715"/>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370"/>
            <p14:sldId id="310"/>
            <p14:sldId id="311"/>
            <p14:sldId id="312"/>
            <p14:sldId id="313"/>
            <p14:sldId id="261"/>
            <p14:sldId id="262"/>
            <p14:sldId id="263"/>
            <p14:sldId id="398"/>
            <p14:sldId id="374"/>
            <p14:sldId id="375"/>
            <p14:sldId id="376"/>
            <p14:sldId id="265"/>
            <p14:sldId id="267"/>
            <p14:sldId id="309"/>
            <p14:sldId id="713"/>
            <p14:sldId id="573"/>
            <p14:sldId id="269"/>
            <p14:sldId id="270"/>
            <p14:sldId id="271"/>
            <p14:sldId id="397"/>
            <p14:sldId id="272"/>
            <p14:sldId id="273"/>
            <p14:sldId id="5157"/>
            <p14:sldId id="5158"/>
            <p14:sldId id="5159"/>
            <p14:sldId id="5160"/>
            <p14:sldId id="5161"/>
            <p14:sldId id="5162"/>
            <p14:sldId id="5163"/>
            <p14:sldId id="5164"/>
            <p14:sldId id="5165"/>
            <p14:sldId id="5166"/>
            <p14:sldId id="5167"/>
          </p14:sldIdLst>
        </p14:section>
        <p14:section name="Sermon" id="{C394F4CC-D3B7-6642-B5D5-732B6E6EDD8A}">
          <p14:sldIdLst>
            <p14:sldId id="443"/>
            <p14:sldId id="433"/>
            <p14:sldId id="1186"/>
            <p14:sldId id="1188"/>
            <p14:sldId id="1190"/>
            <p14:sldId id="1191"/>
            <p14:sldId id="432"/>
            <p14:sldId id="434"/>
            <p14:sldId id="1189"/>
            <p14:sldId id="1187"/>
            <p14:sldId id="354"/>
            <p14:sldId id="551"/>
            <p14:sldId id="552"/>
            <p14:sldId id="531"/>
            <p14:sldId id="450"/>
            <p14:sldId id="1184"/>
            <p14:sldId id="448"/>
            <p14:sldId id="321"/>
            <p14:sldId id="323"/>
            <p14:sldId id="322"/>
            <p14:sldId id="1183"/>
            <p14:sldId id="1192"/>
            <p14:sldId id="724"/>
            <p14:sldId id="3363"/>
          </p14:sldIdLst>
        </p14:section>
        <p14:section name="Chapters" id="{1C32C851-4254-444F-B344-4937F9C59C31}">
          <p14:sldIdLst>
            <p14:sldId id="539"/>
            <p14:sldId id="3350"/>
            <p14:sldId id="1728"/>
            <p14:sldId id="3349"/>
            <p14:sldId id="3366"/>
            <p14:sldId id="603"/>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797"/>
            <p14:sldId id="877"/>
            <p14:sldId id="3364"/>
            <p14:sldId id="700"/>
            <p14:sldId id="701"/>
            <p14:sldId id="702"/>
            <p14:sldId id="703"/>
            <p14:sldId id="704"/>
            <p14:sldId id="705"/>
            <p14:sldId id="706"/>
            <p14:sldId id="707"/>
            <p14:sldId id="708"/>
            <p14:sldId id="796"/>
            <p14:sldId id="876"/>
            <p14:sldId id="281"/>
            <p14:sldId id="5572"/>
            <p14:sldId id="5560"/>
            <p14:sldId id="5561"/>
            <p14:sldId id="5562"/>
            <p14:sldId id="5563"/>
            <p14:sldId id="5564"/>
            <p14:sldId id="5565"/>
            <p14:sldId id="5566"/>
            <p14:sldId id="5567"/>
            <p14:sldId id="5568"/>
            <p14:sldId id="5569"/>
            <p14:sldId id="5571"/>
            <p14:sldId id="489"/>
            <p14:sldId id="490"/>
            <p14:sldId id="491"/>
            <p14:sldId id="492"/>
            <p14:sldId id="493"/>
            <p14:sldId id="844"/>
            <p14:sldId id="845"/>
            <p14:sldId id="846"/>
            <p14:sldId id="847"/>
            <p14:sldId id="848"/>
            <p14:sldId id="849"/>
            <p14:sldId id="850"/>
            <p14:sldId id="851"/>
            <p14:sldId id="852"/>
            <p14:sldId id="853"/>
            <p14:sldId id="854"/>
            <p14:sldId id="855"/>
            <p14:sldId id="856"/>
            <p14:sldId id="540"/>
            <p14:sldId id="494"/>
            <p14:sldId id="495"/>
            <p14:sldId id="496"/>
            <p14:sldId id="497"/>
            <p14:sldId id="498"/>
            <p14:sldId id="499"/>
            <p14:sldId id="500"/>
            <p14:sldId id="501"/>
            <p14:sldId id="502"/>
            <p14:sldId id="503"/>
            <p14:sldId id="504"/>
            <p14:sldId id="505"/>
            <p14:sldId id="282"/>
            <p14:sldId id="457"/>
            <p14:sldId id="506"/>
            <p14:sldId id="507"/>
            <p14:sldId id="456"/>
            <p14:sldId id="3353"/>
            <p14:sldId id="283"/>
            <p14:sldId id="343"/>
            <p14:sldId id="5558"/>
            <p14:sldId id="541"/>
            <p14:sldId id="5156"/>
            <p14:sldId id="294"/>
            <p14:sldId id="453"/>
            <p14:sldId id="5155"/>
            <p14:sldId id="5154"/>
            <p14:sldId id="305"/>
            <p14:sldId id="454"/>
            <p14:sldId id="455"/>
            <p14:sldId id="725"/>
            <p14:sldId id="5364"/>
            <p14:sldId id="5365"/>
            <p14:sldId id="5366"/>
            <p14:sldId id="5367"/>
            <p14:sldId id="5368"/>
            <p14:sldId id="802"/>
            <p14:sldId id="803"/>
            <p14:sldId id="804"/>
            <p14:sldId id="805"/>
            <p14:sldId id="806"/>
            <p14:sldId id="807"/>
            <p14:sldId id="808"/>
            <p14:sldId id="809"/>
            <p14:sldId id="810"/>
            <p14:sldId id="811"/>
            <p14:sldId id="812"/>
            <p14:sldId id="813"/>
            <p14:sldId id="814"/>
            <p14:sldId id="815"/>
            <p14:sldId id="816"/>
            <p14:sldId id="817"/>
            <p14:sldId id="818"/>
            <p14:sldId id="819"/>
            <p14:sldId id="875"/>
            <p14:sldId id="5554"/>
            <p14:sldId id="5555"/>
            <p14:sldId id="5556"/>
            <p14:sldId id="5557"/>
            <p14:sldId id="458"/>
            <p14:sldId id="459"/>
            <p14:sldId id="460"/>
            <p14:sldId id="461"/>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486"/>
            <p14:sldId id="532"/>
            <p14:sldId id="488"/>
            <p14:sldId id="542"/>
            <p14:sldId id="1265"/>
            <p14:sldId id="1255"/>
            <p14:sldId id="1256"/>
            <p14:sldId id="1257"/>
            <p14:sldId id="1258"/>
            <p14:sldId id="1259"/>
            <p14:sldId id="1260"/>
            <p14:sldId id="1261"/>
            <p14:sldId id="1262"/>
            <p14:sldId id="1263"/>
            <p14:sldId id="266"/>
            <p14:sldId id="1266"/>
            <p14:sldId id="792"/>
            <p14:sldId id="3352"/>
            <p14:sldId id="3367"/>
            <p14:sldId id="683"/>
            <p14:sldId id="684"/>
            <p14:sldId id="685"/>
            <p14:sldId id="686"/>
            <p14:sldId id="687"/>
            <p14:sldId id="688"/>
            <p14:sldId id="689"/>
            <p14:sldId id="690"/>
            <p14:sldId id="691"/>
            <p14:sldId id="692"/>
            <p14:sldId id="693"/>
            <p14:sldId id="694"/>
            <p14:sldId id="695"/>
            <p14:sldId id="696"/>
            <p14:sldId id="697"/>
            <p14:sldId id="874"/>
            <p14:sldId id="543"/>
            <p14:sldId id="4436"/>
            <p14:sldId id="4423"/>
            <p14:sldId id="4424"/>
            <p14:sldId id="4425"/>
            <p14:sldId id="4426"/>
            <p14:sldId id="4427"/>
            <p14:sldId id="4428"/>
            <p14:sldId id="4429"/>
            <p14:sldId id="4430"/>
            <p14:sldId id="4431"/>
            <p14:sldId id="4432"/>
            <p14:sldId id="4433"/>
            <p14:sldId id="4434"/>
            <p14:sldId id="4437"/>
            <p14:sldId id="655"/>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873"/>
            <p14:sldId id="544"/>
            <p14:sldId id="545"/>
            <p14:sldId id="441"/>
            <p14:sldId id="438"/>
            <p14:sldId id="439"/>
            <p14:sldId id="440"/>
            <p14:sldId id="546"/>
            <p14:sldId id="634"/>
            <p14:sldId id="635"/>
            <p14:sldId id="636"/>
            <p14:sldId id="637"/>
            <p14:sldId id="638"/>
            <p14:sldId id="639"/>
            <p14:sldId id="640"/>
            <p14:sldId id="641"/>
            <p14:sldId id="642"/>
            <p14:sldId id="643"/>
            <p14:sldId id="644"/>
            <p14:sldId id="645"/>
            <p14:sldId id="646"/>
            <p14:sldId id="647"/>
            <p14:sldId id="648"/>
            <p14:sldId id="649"/>
            <p14:sldId id="650"/>
            <p14:sldId id="794"/>
            <p14:sldId id="872"/>
            <p14:sldId id="604"/>
            <p14:sldId id="605"/>
            <p14:sldId id="606"/>
            <p14:sldId id="607"/>
            <p14:sldId id="608"/>
            <p14:sldId id="609"/>
            <p14:sldId id="610"/>
            <p14:sldId id="611"/>
            <p14:sldId id="612"/>
            <p14:sldId id="613"/>
            <p14:sldId id="614"/>
            <p14:sldId id="615"/>
            <p14:sldId id="616"/>
            <p14:sldId id="871"/>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1358"/>
            <p14:sldId id="3368"/>
            <p14:sldId id="821"/>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70"/>
            <p14:sldId id="5559"/>
            <p14:sldId id="4990"/>
            <p14:sldId id="4931"/>
            <p14:sldId id="5004"/>
            <p14:sldId id="5003"/>
            <p14:sldId id="5002"/>
            <p14:sldId id="5009"/>
            <p14:sldId id="5010"/>
            <p14:sldId id="5007"/>
            <p14:sldId id="5006"/>
            <p14:sldId id="5020"/>
            <p14:sldId id="4971"/>
            <p14:sldId id="4958"/>
            <p14:sldId id="5024"/>
            <p14:sldId id="5025"/>
            <p14:sldId id="5026"/>
            <p14:sldId id="5027"/>
            <p14:sldId id="5022"/>
            <p14:sldId id="4941"/>
            <p14:sldId id="548"/>
            <p14:sldId id="391"/>
            <p14:sldId id="5369"/>
            <p14:sldId id="396"/>
            <p14:sldId id="5127"/>
            <p14:sldId id="5128"/>
            <p14:sldId id="5145"/>
            <p14:sldId id="5151"/>
            <p14:sldId id="5153"/>
            <p14:sldId id="5146"/>
            <p14:sldId id="426"/>
            <p14:sldId id="4204"/>
            <p14:sldId id="4202"/>
            <p14:sldId id="427"/>
            <p14:sldId id="5371"/>
            <p14:sldId id="256"/>
            <p14:sldId id="5585"/>
            <p14:sldId id="5586"/>
            <p14:sldId id="5587"/>
            <p14:sldId id="5588"/>
            <p14:sldId id="5589"/>
            <p14:sldId id="5590"/>
            <p14:sldId id="5591"/>
            <p14:sldId id="5592"/>
            <p14:sldId id="549"/>
            <p14:sldId id="286"/>
            <p14:sldId id="857"/>
            <p14:sldId id="5574"/>
            <p14:sldId id="5575"/>
            <p14:sldId id="5576"/>
            <p14:sldId id="5577"/>
            <p14:sldId id="5578"/>
            <p14:sldId id="5579"/>
            <p14:sldId id="5580"/>
            <p14:sldId id="5581"/>
            <p14:sldId id="5582"/>
            <p14:sldId id="5583"/>
            <p14:sldId id="5584"/>
            <p14:sldId id="869"/>
            <p14:sldId id="390"/>
            <p14:sldId id="550"/>
            <p14:sldId id="879"/>
            <p14:sldId id="5593"/>
            <p14:sldId id="5594"/>
            <p14:sldId id="5595"/>
            <p14:sldId id="5596"/>
            <p14:sldId id="5597"/>
            <p14:sldId id="5598"/>
            <p14:sldId id="5599"/>
            <p14:sldId id="5600"/>
            <p14:sldId id="5601"/>
            <p14:sldId id="5602"/>
            <p14:sldId id="5603"/>
            <p14:sldId id="5604"/>
            <p14:sldId id="3801"/>
            <p14:sldId id="5573"/>
            <p14:sldId id="300"/>
            <p14:sldId id="52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1FF80"/>
    <a:srgbClr val="FFFFFF"/>
    <a:srgbClr val="005722"/>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517" autoAdjust="0"/>
    <p:restoredTop sz="47717" autoAdjust="0"/>
  </p:normalViewPr>
  <p:slideViewPr>
    <p:cSldViewPr>
      <p:cViewPr varScale="1">
        <p:scale>
          <a:sx n="71" d="100"/>
          <a:sy n="71" d="100"/>
        </p:scale>
        <p:origin x="720" y="184"/>
      </p:cViewPr>
      <p:guideLst>
        <p:guide orient="horz" pos="2160"/>
        <p:guide pos="2880"/>
      </p:guideLst>
    </p:cSldViewPr>
  </p:slideViewPr>
  <p:outlineViewPr>
    <p:cViewPr>
      <p:scale>
        <a:sx n="33" d="100"/>
        <a:sy n="33" d="100"/>
      </p:scale>
      <p:origin x="0" y="18344"/>
    </p:cViewPr>
  </p:outlineViewPr>
  <p:notesTextViewPr>
    <p:cViewPr>
      <p:scale>
        <a:sx n="185" d="100"/>
        <a:sy n="185" d="100"/>
      </p:scale>
      <p:origin x="0" y="0"/>
    </p:cViewPr>
  </p:notesTextViewPr>
  <p:sorterViewPr>
    <p:cViewPr varScale="1">
      <p:scale>
        <a:sx n="50" d="100"/>
        <a:sy n="50" d="100"/>
      </p:scale>
      <p:origin x="0" y="21992"/>
    </p:cViewPr>
  </p:sorterViewPr>
  <p:notesViewPr>
    <p:cSldViewPr>
      <p:cViewPr>
        <p:scale>
          <a:sx n="111" d="100"/>
          <a:sy n="111" d="100"/>
        </p:scale>
        <p:origin x="4032" y="14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4.xml"/><Relationship Id="rId21" Type="http://schemas.openxmlformats.org/officeDocument/2006/relationships/slideMaster" Target="slideMasters/slideMaster21.xml"/><Relationship Id="rId324" Type="http://schemas.openxmlformats.org/officeDocument/2006/relationships/slide" Target="slides/slide241.xml"/><Relationship Id="rId531" Type="http://schemas.openxmlformats.org/officeDocument/2006/relationships/slide" Target="slides/slide448.xml"/><Relationship Id="rId170" Type="http://schemas.openxmlformats.org/officeDocument/2006/relationships/slide" Target="slides/slide87.xml"/><Relationship Id="rId268" Type="http://schemas.openxmlformats.org/officeDocument/2006/relationships/slide" Target="slides/slide185.xml"/><Relationship Id="rId475" Type="http://schemas.openxmlformats.org/officeDocument/2006/relationships/slide" Target="slides/slide392.xml"/><Relationship Id="rId32" Type="http://schemas.openxmlformats.org/officeDocument/2006/relationships/slideMaster" Target="slideMasters/slideMaster32.xml"/><Relationship Id="rId128" Type="http://schemas.openxmlformats.org/officeDocument/2006/relationships/slide" Target="slides/slide45.xml"/><Relationship Id="rId335" Type="http://schemas.openxmlformats.org/officeDocument/2006/relationships/slide" Target="slides/slide252.xml"/><Relationship Id="rId542" Type="http://schemas.openxmlformats.org/officeDocument/2006/relationships/slide" Target="slides/slide459.xml"/><Relationship Id="rId181" Type="http://schemas.openxmlformats.org/officeDocument/2006/relationships/slide" Target="slides/slide98.xml"/><Relationship Id="rId402" Type="http://schemas.openxmlformats.org/officeDocument/2006/relationships/slide" Target="slides/slide319.xml"/><Relationship Id="rId279" Type="http://schemas.openxmlformats.org/officeDocument/2006/relationships/slide" Target="slides/slide196.xml"/><Relationship Id="rId486" Type="http://schemas.openxmlformats.org/officeDocument/2006/relationships/slide" Target="slides/slide403.xml"/><Relationship Id="rId43" Type="http://schemas.openxmlformats.org/officeDocument/2006/relationships/slideMaster" Target="slideMasters/slideMaster43.xml"/><Relationship Id="rId139" Type="http://schemas.openxmlformats.org/officeDocument/2006/relationships/slide" Target="slides/slide56.xml"/><Relationship Id="rId346" Type="http://schemas.openxmlformats.org/officeDocument/2006/relationships/slide" Target="slides/slide263.xml"/><Relationship Id="rId553" Type="http://schemas.openxmlformats.org/officeDocument/2006/relationships/slide" Target="slides/slide470.xml"/><Relationship Id="rId192" Type="http://schemas.openxmlformats.org/officeDocument/2006/relationships/slide" Target="slides/slide109.xml"/><Relationship Id="rId206" Type="http://schemas.openxmlformats.org/officeDocument/2006/relationships/slide" Target="slides/slide123.xml"/><Relationship Id="rId413" Type="http://schemas.openxmlformats.org/officeDocument/2006/relationships/slide" Target="slides/slide330.xml"/><Relationship Id="rId497" Type="http://schemas.openxmlformats.org/officeDocument/2006/relationships/slide" Target="slides/slide414.xml"/><Relationship Id="rId357" Type="http://schemas.openxmlformats.org/officeDocument/2006/relationships/slide" Target="slides/slide274.xml"/><Relationship Id="rId54" Type="http://schemas.openxmlformats.org/officeDocument/2006/relationships/slideMaster" Target="slideMasters/slideMaster54.xml"/><Relationship Id="rId217" Type="http://schemas.openxmlformats.org/officeDocument/2006/relationships/slide" Target="slides/slide134.xml"/><Relationship Id="rId424" Type="http://schemas.openxmlformats.org/officeDocument/2006/relationships/slide" Target="slides/slide341.xml"/><Relationship Id="rId23" Type="http://schemas.openxmlformats.org/officeDocument/2006/relationships/slideMaster" Target="slideMasters/slideMaster23.xml"/><Relationship Id="rId119" Type="http://schemas.openxmlformats.org/officeDocument/2006/relationships/slide" Target="slides/slide36.xml"/><Relationship Id="rId270" Type="http://schemas.openxmlformats.org/officeDocument/2006/relationships/slide" Target="slides/slide187.xml"/><Relationship Id="rId326" Type="http://schemas.openxmlformats.org/officeDocument/2006/relationships/slide" Target="slides/slide243.xml"/><Relationship Id="rId533" Type="http://schemas.openxmlformats.org/officeDocument/2006/relationships/slide" Target="slides/slide450.xml"/><Relationship Id="rId65" Type="http://schemas.openxmlformats.org/officeDocument/2006/relationships/slideMaster" Target="slideMasters/slideMaster65.xml"/><Relationship Id="rId130" Type="http://schemas.openxmlformats.org/officeDocument/2006/relationships/slide" Target="slides/slide47.xml"/><Relationship Id="rId368" Type="http://schemas.openxmlformats.org/officeDocument/2006/relationships/slide" Target="slides/slide285.xml"/><Relationship Id="rId172" Type="http://schemas.openxmlformats.org/officeDocument/2006/relationships/slide" Target="slides/slide89.xml"/><Relationship Id="rId228" Type="http://schemas.openxmlformats.org/officeDocument/2006/relationships/slide" Target="slides/slide145.xml"/><Relationship Id="rId435" Type="http://schemas.openxmlformats.org/officeDocument/2006/relationships/slide" Target="slides/slide352.xml"/><Relationship Id="rId477" Type="http://schemas.openxmlformats.org/officeDocument/2006/relationships/slide" Target="slides/slide394.xml"/><Relationship Id="rId281" Type="http://schemas.openxmlformats.org/officeDocument/2006/relationships/slide" Target="slides/slide198.xml"/><Relationship Id="rId337" Type="http://schemas.openxmlformats.org/officeDocument/2006/relationships/slide" Target="slides/slide254.xml"/><Relationship Id="rId502" Type="http://schemas.openxmlformats.org/officeDocument/2006/relationships/slide" Target="slides/slide41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8.xml"/><Relationship Id="rId379" Type="http://schemas.openxmlformats.org/officeDocument/2006/relationships/slide" Target="slides/slide296.xml"/><Relationship Id="rId544" Type="http://schemas.openxmlformats.org/officeDocument/2006/relationships/slide" Target="slides/slide461.xml"/><Relationship Id="rId7" Type="http://schemas.openxmlformats.org/officeDocument/2006/relationships/slideMaster" Target="slideMasters/slideMaster7.xml"/><Relationship Id="rId183" Type="http://schemas.openxmlformats.org/officeDocument/2006/relationships/slide" Target="slides/slide100.xml"/><Relationship Id="rId239" Type="http://schemas.openxmlformats.org/officeDocument/2006/relationships/slide" Target="slides/slide156.xml"/><Relationship Id="rId390" Type="http://schemas.openxmlformats.org/officeDocument/2006/relationships/slide" Target="slides/slide307.xml"/><Relationship Id="rId404" Type="http://schemas.openxmlformats.org/officeDocument/2006/relationships/slide" Target="slides/slide321.xml"/><Relationship Id="rId446" Type="http://schemas.openxmlformats.org/officeDocument/2006/relationships/slide" Target="slides/slide363.xml"/><Relationship Id="rId250" Type="http://schemas.openxmlformats.org/officeDocument/2006/relationships/slide" Target="slides/slide167.xml"/><Relationship Id="rId292" Type="http://schemas.openxmlformats.org/officeDocument/2006/relationships/slide" Target="slides/slide209.xml"/><Relationship Id="rId306" Type="http://schemas.openxmlformats.org/officeDocument/2006/relationships/slide" Target="slides/slide223.xml"/><Relationship Id="rId488" Type="http://schemas.openxmlformats.org/officeDocument/2006/relationships/slide" Target="slides/slide405.xml"/><Relationship Id="rId45" Type="http://schemas.openxmlformats.org/officeDocument/2006/relationships/slideMaster" Target="slideMasters/slideMaster45.xml"/><Relationship Id="rId87" Type="http://schemas.openxmlformats.org/officeDocument/2006/relationships/slide" Target="slides/slide4.xml"/><Relationship Id="rId110" Type="http://schemas.openxmlformats.org/officeDocument/2006/relationships/slide" Target="slides/slide27.xml"/><Relationship Id="rId348" Type="http://schemas.openxmlformats.org/officeDocument/2006/relationships/slide" Target="slides/slide265.xml"/><Relationship Id="rId513" Type="http://schemas.openxmlformats.org/officeDocument/2006/relationships/slide" Target="slides/slide430.xml"/><Relationship Id="rId555" Type="http://schemas.openxmlformats.org/officeDocument/2006/relationships/slide" Target="slides/slide472.xml"/><Relationship Id="rId152" Type="http://schemas.openxmlformats.org/officeDocument/2006/relationships/slide" Target="slides/slide69.xml"/><Relationship Id="rId194" Type="http://schemas.openxmlformats.org/officeDocument/2006/relationships/slide" Target="slides/slide111.xml"/><Relationship Id="rId208" Type="http://schemas.openxmlformats.org/officeDocument/2006/relationships/slide" Target="slides/slide125.xml"/><Relationship Id="rId415" Type="http://schemas.openxmlformats.org/officeDocument/2006/relationships/slide" Target="slides/slide332.xml"/><Relationship Id="rId457" Type="http://schemas.openxmlformats.org/officeDocument/2006/relationships/slide" Target="slides/slide374.xml"/><Relationship Id="rId261" Type="http://schemas.openxmlformats.org/officeDocument/2006/relationships/slide" Target="slides/slide178.xml"/><Relationship Id="rId499" Type="http://schemas.openxmlformats.org/officeDocument/2006/relationships/slide" Target="slides/slide41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4.xml"/><Relationship Id="rId359" Type="http://schemas.openxmlformats.org/officeDocument/2006/relationships/slide" Target="slides/slide276.xml"/><Relationship Id="rId524" Type="http://schemas.openxmlformats.org/officeDocument/2006/relationships/slide" Target="slides/slide441.xml"/><Relationship Id="rId98" Type="http://schemas.openxmlformats.org/officeDocument/2006/relationships/slide" Target="slides/slide15.xml"/><Relationship Id="rId121" Type="http://schemas.openxmlformats.org/officeDocument/2006/relationships/slide" Target="slides/slide38.xml"/><Relationship Id="rId163" Type="http://schemas.openxmlformats.org/officeDocument/2006/relationships/slide" Target="slides/slide80.xml"/><Relationship Id="rId219" Type="http://schemas.openxmlformats.org/officeDocument/2006/relationships/slide" Target="slides/slide136.xml"/><Relationship Id="rId370" Type="http://schemas.openxmlformats.org/officeDocument/2006/relationships/slide" Target="slides/slide287.xml"/><Relationship Id="rId426" Type="http://schemas.openxmlformats.org/officeDocument/2006/relationships/slide" Target="slides/slide343.xml"/><Relationship Id="rId230" Type="http://schemas.openxmlformats.org/officeDocument/2006/relationships/slide" Target="slides/slide147.xml"/><Relationship Id="rId468" Type="http://schemas.openxmlformats.org/officeDocument/2006/relationships/slide" Target="slides/slide38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9.xml"/><Relationship Id="rId328" Type="http://schemas.openxmlformats.org/officeDocument/2006/relationships/slide" Target="slides/slide245.xml"/><Relationship Id="rId535" Type="http://schemas.openxmlformats.org/officeDocument/2006/relationships/slide" Target="slides/slide452.xml"/><Relationship Id="rId132" Type="http://schemas.openxmlformats.org/officeDocument/2006/relationships/slide" Target="slides/slide49.xml"/><Relationship Id="rId174" Type="http://schemas.openxmlformats.org/officeDocument/2006/relationships/slide" Target="slides/slide91.xml"/><Relationship Id="rId381" Type="http://schemas.openxmlformats.org/officeDocument/2006/relationships/slide" Target="slides/slide298.xml"/><Relationship Id="rId241" Type="http://schemas.openxmlformats.org/officeDocument/2006/relationships/slide" Target="slides/slide158.xml"/><Relationship Id="rId437" Type="http://schemas.openxmlformats.org/officeDocument/2006/relationships/slide" Target="slides/slide354.xml"/><Relationship Id="rId479" Type="http://schemas.openxmlformats.org/officeDocument/2006/relationships/slide" Target="slides/slide396.xml"/><Relationship Id="rId36" Type="http://schemas.openxmlformats.org/officeDocument/2006/relationships/slideMaster" Target="slideMasters/slideMaster36.xml"/><Relationship Id="rId283" Type="http://schemas.openxmlformats.org/officeDocument/2006/relationships/slide" Target="slides/slide200.xml"/><Relationship Id="rId339" Type="http://schemas.openxmlformats.org/officeDocument/2006/relationships/slide" Target="slides/slide256.xml"/><Relationship Id="rId490" Type="http://schemas.openxmlformats.org/officeDocument/2006/relationships/slide" Target="slides/slide407.xml"/><Relationship Id="rId504" Type="http://schemas.openxmlformats.org/officeDocument/2006/relationships/slide" Target="slides/slide421.xml"/><Relationship Id="rId546" Type="http://schemas.openxmlformats.org/officeDocument/2006/relationships/slide" Target="slides/slide463.xml"/><Relationship Id="rId78" Type="http://schemas.openxmlformats.org/officeDocument/2006/relationships/slideMaster" Target="slideMasters/slideMaster78.xml"/><Relationship Id="rId101" Type="http://schemas.openxmlformats.org/officeDocument/2006/relationships/slide" Target="slides/slide18.xml"/><Relationship Id="rId143" Type="http://schemas.openxmlformats.org/officeDocument/2006/relationships/slide" Target="slides/slide60.xml"/><Relationship Id="rId185" Type="http://schemas.openxmlformats.org/officeDocument/2006/relationships/slide" Target="slides/slide102.xml"/><Relationship Id="rId350" Type="http://schemas.openxmlformats.org/officeDocument/2006/relationships/slide" Target="slides/slide267.xml"/><Relationship Id="rId406" Type="http://schemas.openxmlformats.org/officeDocument/2006/relationships/slide" Target="slides/slide323.xml"/><Relationship Id="rId9" Type="http://schemas.openxmlformats.org/officeDocument/2006/relationships/slideMaster" Target="slideMasters/slideMaster9.xml"/><Relationship Id="rId210" Type="http://schemas.openxmlformats.org/officeDocument/2006/relationships/slide" Target="slides/slide127.xml"/><Relationship Id="rId392" Type="http://schemas.openxmlformats.org/officeDocument/2006/relationships/slide" Target="slides/slide309.xml"/><Relationship Id="rId448" Type="http://schemas.openxmlformats.org/officeDocument/2006/relationships/slide" Target="slides/slide365.xml"/><Relationship Id="rId252" Type="http://schemas.openxmlformats.org/officeDocument/2006/relationships/slide" Target="slides/slide169.xml"/><Relationship Id="rId294" Type="http://schemas.openxmlformats.org/officeDocument/2006/relationships/slide" Target="slides/slide211.xml"/><Relationship Id="rId308" Type="http://schemas.openxmlformats.org/officeDocument/2006/relationships/slide" Target="slides/slide225.xml"/><Relationship Id="rId515" Type="http://schemas.openxmlformats.org/officeDocument/2006/relationships/slide" Target="slides/slide432.xml"/><Relationship Id="rId47" Type="http://schemas.openxmlformats.org/officeDocument/2006/relationships/slideMaster" Target="slideMasters/slideMaster47.xml"/><Relationship Id="rId89" Type="http://schemas.openxmlformats.org/officeDocument/2006/relationships/slide" Target="slides/slide6.xml"/><Relationship Id="rId112" Type="http://schemas.openxmlformats.org/officeDocument/2006/relationships/slide" Target="slides/slide29.xml"/><Relationship Id="rId154" Type="http://schemas.openxmlformats.org/officeDocument/2006/relationships/slide" Target="slides/slide71.xml"/><Relationship Id="rId361" Type="http://schemas.openxmlformats.org/officeDocument/2006/relationships/slide" Target="slides/slide278.xml"/><Relationship Id="rId557" Type="http://schemas.openxmlformats.org/officeDocument/2006/relationships/slide" Target="slides/slide474.xml"/><Relationship Id="rId196" Type="http://schemas.openxmlformats.org/officeDocument/2006/relationships/slide" Target="slides/slide113.xml"/><Relationship Id="rId417" Type="http://schemas.openxmlformats.org/officeDocument/2006/relationships/slide" Target="slides/slide334.xml"/><Relationship Id="rId459" Type="http://schemas.openxmlformats.org/officeDocument/2006/relationships/slide" Target="slides/slide376.xml"/><Relationship Id="rId16" Type="http://schemas.openxmlformats.org/officeDocument/2006/relationships/slideMaster" Target="slideMasters/slideMaster16.xml"/><Relationship Id="rId221" Type="http://schemas.openxmlformats.org/officeDocument/2006/relationships/slide" Target="slides/slide138.xml"/><Relationship Id="rId263" Type="http://schemas.openxmlformats.org/officeDocument/2006/relationships/slide" Target="slides/slide180.xml"/><Relationship Id="rId319" Type="http://schemas.openxmlformats.org/officeDocument/2006/relationships/slide" Target="slides/slide236.xml"/><Relationship Id="rId470" Type="http://schemas.openxmlformats.org/officeDocument/2006/relationships/slide" Target="slides/slide387.xml"/><Relationship Id="rId526" Type="http://schemas.openxmlformats.org/officeDocument/2006/relationships/slide" Target="slides/slide443.xml"/><Relationship Id="rId58" Type="http://schemas.openxmlformats.org/officeDocument/2006/relationships/slideMaster" Target="slideMasters/slideMaster58.xml"/><Relationship Id="rId123" Type="http://schemas.openxmlformats.org/officeDocument/2006/relationships/slide" Target="slides/slide40.xml"/><Relationship Id="rId330" Type="http://schemas.openxmlformats.org/officeDocument/2006/relationships/slide" Target="slides/slide247.xml"/><Relationship Id="rId165" Type="http://schemas.openxmlformats.org/officeDocument/2006/relationships/slide" Target="slides/slide82.xml"/><Relationship Id="rId372" Type="http://schemas.openxmlformats.org/officeDocument/2006/relationships/slide" Target="slides/slide289.xml"/><Relationship Id="rId428" Type="http://schemas.openxmlformats.org/officeDocument/2006/relationships/slide" Target="slides/slide345.xml"/><Relationship Id="rId232" Type="http://schemas.openxmlformats.org/officeDocument/2006/relationships/slide" Target="slides/slide149.xml"/><Relationship Id="rId274" Type="http://schemas.openxmlformats.org/officeDocument/2006/relationships/slide" Target="slides/slide191.xml"/><Relationship Id="rId481" Type="http://schemas.openxmlformats.org/officeDocument/2006/relationships/slide" Target="slides/slide39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1.xml"/><Relationship Id="rId537" Type="http://schemas.openxmlformats.org/officeDocument/2006/relationships/slide" Target="slides/slide454.xml"/><Relationship Id="rId80" Type="http://schemas.openxmlformats.org/officeDocument/2006/relationships/slideMaster" Target="slideMasters/slideMaster80.xml"/><Relationship Id="rId176" Type="http://schemas.openxmlformats.org/officeDocument/2006/relationships/slide" Target="slides/slide93.xml"/><Relationship Id="rId341" Type="http://schemas.openxmlformats.org/officeDocument/2006/relationships/slide" Target="slides/slide258.xml"/><Relationship Id="rId383" Type="http://schemas.openxmlformats.org/officeDocument/2006/relationships/slide" Target="slides/slide300.xml"/><Relationship Id="rId439" Type="http://schemas.openxmlformats.org/officeDocument/2006/relationships/slide" Target="slides/slide356.xml"/><Relationship Id="rId201" Type="http://schemas.openxmlformats.org/officeDocument/2006/relationships/slide" Target="slides/slide118.xml"/><Relationship Id="rId243" Type="http://schemas.openxmlformats.org/officeDocument/2006/relationships/slide" Target="slides/slide160.xml"/><Relationship Id="rId285" Type="http://schemas.openxmlformats.org/officeDocument/2006/relationships/slide" Target="slides/slide202.xml"/><Relationship Id="rId450" Type="http://schemas.openxmlformats.org/officeDocument/2006/relationships/slide" Target="slides/slide367.xml"/><Relationship Id="rId506" Type="http://schemas.openxmlformats.org/officeDocument/2006/relationships/slide" Target="slides/slide423.xml"/><Relationship Id="rId38" Type="http://schemas.openxmlformats.org/officeDocument/2006/relationships/slideMaster" Target="slideMasters/slideMaster38.xml"/><Relationship Id="rId103" Type="http://schemas.openxmlformats.org/officeDocument/2006/relationships/slide" Target="slides/slide20.xml"/><Relationship Id="rId310" Type="http://schemas.openxmlformats.org/officeDocument/2006/relationships/slide" Target="slides/slide227.xml"/><Relationship Id="rId492" Type="http://schemas.openxmlformats.org/officeDocument/2006/relationships/slide" Target="slides/slide409.xml"/><Relationship Id="rId548" Type="http://schemas.openxmlformats.org/officeDocument/2006/relationships/slide" Target="slides/slide465.xml"/><Relationship Id="rId91" Type="http://schemas.openxmlformats.org/officeDocument/2006/relationships/slide" Target="slides/slide8.xml"/><Relationship Id="rId145" Type="http://schemas.openxmlformats.org/officeDocument/2006/relationships/slide" Target="slides/slide62.xml"/><Relationship Id="rId187" Type="http://schemas.openxmlformats.org/officeDocument/2006/relationships/slide" Target="slides/slide104.xml"/><Relationship Id="rId352" Type="http://schemas.openxmlformats.org/officeDocument/2006/relationships/slide" Target="slides/slide269.xml"/><Relationship Id="rId394" Type="http://schemas.openxmlformats.org/officeDocument/2006/relationships/slide" Target="slides/slide311.xml"/><Relationship Id="rId408" Type="http://schemas.openxmlformats.org/officeDocument/2006/relationships/slide" Target="slides/slide325.xml"/><Relationship Id="rId212" Type="http://schemas.openxmlformats.org/officeDocument/2006/relationships/slide" Target="slides/slide129.xml"/><Relationship Id="rId254" Type="http://schemas.openxmlformats.org/officeDocument/2006/relationships/slide" Target="slides/slide171.xml"/><Relationship Id="rId49" Type="http://schemas.openxmlformats.org/officeDocument/2006/relationships/slideMaster" Target="slideMasters/slideMaster49.xml"/><Relationship Id="rId114" Type="http://schemas.openxmlformats.org/officeDocument/2006/relationships/slide" Target="slides/slide31.xml"/><Relationship Id="rId296" Type="http://schemas.openxmlformats.org/officeDocument/2006/relationships/slide" Target="slides/slide213.xml"/><Relationship Id="rId461" Type="http://schemas.openxmlformats.org/officeDocument/2006/relationships/slide" Target="slides/slide378.xml"/><Relationship Id="rId517" Type="http://schemas.openxmlformats.org/officeDocument/2006/relationships/slide" Target="slides/slide434.xml"/><Relationship Id="rId559" Type="http://schemas.openxmlformats.org/officeDocument/2006/relationships/notesMaster" Target="notesMasters/notesMaster1.xml"/><Relationship Id="rId60" Type="http://schemas.openxmlformats.org/officeDocument/2006/relationships/slideMaster" Target="slideMasters/slideMaster60.xml"/><Relationship Id="rId156" Type="http://schemas.openxmlformats.org/officeDocument/2006/relationships/slide" Target="slides/slide73.xml"/><Relationship Id="rId198" Type="http://schemas.openxmlformats.org/officeDocument/2006/relationships/slide" Target="slides/slide115.xml"/><Relationship Id="rId321" Type="http://schemas.openxmlformats.org/officeDocument/2006/relationships/slide" Target="slides/slide238.xml"/><Relationship Id="rId363" Type="http://schemas.openxmlformats.org/officeDocument/2006/relationships/slide" Target="slides/slide280.xml"/><Relationship Id="rId419" Type="http://schemas.openxmlformats.org/officeDocument/2006/relationships/slide" Target="slides/slide336.xml"/><Relationship Id="rId223" Type="http://schemas.openxmlformats.org/officeDocument/2006/relationships/slide" Target="slides/slide140.xml"/><Relationship Id="rId430" Type="http://schemas.openxmlformats.org/officeDocument/2006/relationships/slide" Target="slides/slide347.xml"/><Relationship Id="rId18" Type="http://schemas.openxmlformats.org/officeDocument/2006/relationships/slideMaster" Target="slideMasters/slideMaster18.xml"/><Relationship Id="rId265" Type="http://schemas.openxmlformats.org/officeDocument/2006/relationships/slide" Target="slides/slide182.xml"/><Relationship Id="rId472" Type="http://schemas.openxmlformats.org/officeDocument/2006/relationships/slide" Target="slides/slide389.xml"/><Relationship Id="rId528" Type="http://schemas.openxmlformats.org/officeDocument/2006/relationships/slide" Target="slides/slide445.xml"/><Relationship Id="rId125" Type="http://schemas.openxmlformats.org/officeDocument/2006/relationships/slide" Target="slides/slide42.xml"/><Relationship Id="rId167" Type="http://schemas.openxmlformats.org/officeDocument/2006/relationships/slide" Target="slides/slide84.xml"/><Relationship Id="rId332" Type="http://schemas.openxmlformats.org/officeDocument/2006/relationships/slide" Target="slides/slide249.xml"/><Relationship Id="rId374" Type="http://schemas.openxmlformats.org/officeDocument/2006/relationships/slide" Target="slides/slide291.xml"/><Relationship Id="rId71" Type="http://schemas.openxmlformats.org/officeDocument/2006/relationships/slideMaster" Target="slideMasters/slideMaster71.xml"/><Relationship Id="rId234" Type="http://schemas.openxmlformats.org/officeDocument/2006/relationships/slide" Target="slides/slide15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3.xml"/><Relationship Id="rId441" Type="http://schemas.openxmlformats.org/officeDocument/2006/relationships/slide" Target="slides/slide358.xml"/><Relationship Id="rId483" Type="http://schemas.openxmlformats.org/officeDocument/2006/relationships/slide" Target="slides/slide400.xml"/><Relationship Id="rId539" Type="http://schemas.openxmlformats.org/officeDocument/2006/relationships/slide" Target="slides/slide456.xml"/><Relationship Id="rId40" Type="http://schemas.openxmlformats.org/officeDocument/2006/relationships/slideMaster" Target="slideMasters/slideMaster40.xml"/><Relationship Id="rId136" Type="http://schemas.openxmlformats.org/officeDocument/2006/relationships/slide" Target="slides/slide53.xml"/><Relationship Id="rId178" Type="http://schemas.openxmlformats.org/officeDocument/2006/relationships/slide" Target="slides/slide95.xml"/><Relationship Id="rId301" Type="http://schemas.openxmlformats.org/officeDocument/2006/relationships/slide" Target="slides/slide218.xml"/><Relationship Id="rId343" Type="http://schemas.openxmlformats.org/officeDocument/2006/relationships/slide" Target="slides/slide260.xml"/><Relationship Id="rId550" Type="http://schemas.openxmlformats.org/officeDocument/2006/relationships/slide" Target="slides/slide467.xml"/><Relationship Id="rId82" Type="http://schemas.openxmlformats.org/officeDocument/2006/relationships/slideMaster" Target="slideMasters/slideMaster82.xml"/><Relationship Id="rId203" Type="http://schemas.openxmlformats.org/officeDocument/2006/relationships/slide" Target="slides/slide120.xml"/><Relationship Id="rId385" Type="http://schemas.openxmlformats.org/officeDocument/2006/relationships/slide" Target="slides/slide302.xml"/><Relationship Id="rId245" Type="http://schemas.openxmlformats.org/officeDocument/2006/relationships/slide" Target="slides/slide162.xml"/><Relationship Id="rId287" Type="http://schemas.openxmlformats.org/officeDocument/2006/relationships/slide" Target="slides/slide204.xml"/><Relationship Id="rId410" Type="http://schemas.openxmlformats.org/officeDocument/2006/relationships/slide" Target="slides/slide327.xml"/><Relationship Id="rId452" Type="http://schemas.openxmlformats.org/officeDocument/2006/relationships/slide" Target="slides/slide369.xml"/><Relationship Id="rId494" Type="http://schemas.openxmlformats.org/officeDocument/2006/relationships/slide" Target="slides/slide411.xml"/><Relationship Id="rId508" Type="http://schemas.openxmlformats.org/officeDocument/2006/relationships/slide" Target="slides/slide425.xml"/><Relationship Id="rId105" Type="http://schemas.openxmlformats.org/officeDocument/2006/relationships/slide" Target="slides/slide22.xml"/><Relationship Id="rId147" Type="http://schemas.openxmlformats.org/officeDocument/2006/relationships/slide" Target="slides/slide64.xml"/><Relationship Id="rId312" Type="http://schemas.openxmlformats.org/officeDocument/2006/relationships/slide" Target="slides/slide229.xml"/><Relationship Id="rId354" Type="http://schemas.openxmlformats.org/officeDocument/2006/relationships/slide" Target="slides/slide271.xml"/><Relationship Id="rId51" Type="http://schemas.openxmlformats.org/officeDocument/2006/relationships/slideMaster" Target="slideMasters/slideMaster51.xml"/><Relationship Id="rId93" Type="http://schemas.openxmlformats.org/officeDocument/2006/relationships/slide" Target="slides/slide10.xml"/><Relationship Id="rId189" Type="http://schemas.openxmlformats.org/officeDocument/2006/relationships/slide" Target="slides/slide106.xml"/><Relationship Id="rId396" Type="http://schemas.openxmlformats.org/officeDocument/2006/relationships/slide" Target="slides/slide313.xml"/><Relationship Id="rId561" Type="http://schemas.openxmlformats.org/officeDocument/2006/relationships/viewProps" Target="viewProps.xml"/><Relationship Id="rId214" Type="http://schemas.openxmlformats.org/officeDocument/2006/relationships/slide" Target="slides/slide131.xml"/><Relationship Id="rId256" Type="http://schemas.openxmlformats.org/officeDocument/2006/relationships/slide" Target="slides/slide173.xml"/><Relationship Id="rId298" Type="http://schemas.openxmlformats.org/officeDocument/2006/relationships/slide" Target="slides/slide215.xml"/><Relationship Id="rId421" Type="http://schemas.openxmlformats.org/officeDocument/2006/relationships/slide" Target="slides/slide338.xml"/><Relationship Id="rId463" Type="http://schemas.openxmlformats.org/officeDocument/2006/relationships/slide" Target="slides/slide380.xml"/><Relationship Id="rId519" Type="http://schemas.openxmlformats.org/officeDocument/2006/relationships/slide" Target="slides/slide436.xml"/><Relationship Id="rId116" Type="http://schemas.openxmlformats.org/officeDocument/2006/relationships/slide" Target="slides/slide33.xml"/><Relationship Id="rId158" Type="http://schemas.openxmlformats.org/officeDocument/2006/relationships/slide" Target="slides/slide75.xml"/><Relationship Id="rId323" Type="http://schemas.openxmlformats.org/officeDocument/2006/relationships/slide" Target="slides/slide240.xml"/><Relationship Id="rId530" Type="http://schemas.openxmlformats.org/officeDocument/2006/relationships/slide" Target="slides/slide44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2.xml"/><Relationship Id="rId225" Type="http://schemas.openxmlformats.org/officeDocument/2006/relationships/slide" Target="slides/slide142.xml"/><Relationship Id="rId267" Type="http://schemas.openxmlformats.org/officeDocument/2006/relationships/slide" Target="slides/slide184.xml"/><Relationship Id="rId432" Type="http://schemas.openxmlformats.org/officeDocument/2006/relationships/slide" Target="slides/slide349.xml"/><Relationship Id="rId474" Type="http://schemas.openxmlformats.org/officeDocument/2006/relationships/slide" Target="slides/slide391.xml"/><Relationship Id="rId127" Type="http://schemas.openxmlformats.org/officeDocument/2006/relationships/slide" Target="slides/slide44.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6.xml"/><Relationship Id="rId334" Type="http://schemas.openxmlformats.org/officeDocument/2006/relationships/slide" Target="slides/slide251.xml"/><Relationship Id="rId376" Type="http://schemas.openxmlformats.org/officeDocument/2006/relationships/slide" Target="slides/slide293.xml"/><Relationship Id="rId541" Type="http://schemas.openxmlformats.org/officeDocument/2006/relationships/slide" Target="slides/slide458.xml"/><Relationship Id="rId4" Type="http://schemas.openxmlformats.org/officeDocument/2006/relationships/slideMaster" Target="slideMasters/slideMaster4.xml"/><Relationship Id="rId180" Type="http://schemas.openxmlformats.org/officeDocument/2006/relationships/slide" Target="slides/slide97.xml"/><Relationship Id="rId236" Type="http://schemas.openxmlformats.org/officeDocument/2006/relationships/slide" Target="slides/slide153.xml"/><Relationship Id="rId278" Type="http://schemas.openxmlformats.org/officeDocument/2006/relationships/slide" Target="slides/slide195.xml"/><Relationship Id="rId401" Type="http://schemas.openxmlformats.org/officeDocument/2006/relationships/slide" Target="slides/slide318.xml"/><Relationship Id="rId443" Type="http://schemas.openxmlformats.org/officeDocument/2006/relationships/slide" Target="slides/slide360.xml"/><Relationship Id="rId303" Type="http://schemas.openxmlformats.org/officeDocument/2006/relationships/slide" Target="slides/slide220.xml"/><Relationship Id="rId485" Type="http://schemas.openxmlformats.org/officeDocument/2006/relationships/slide" Target="slides/slide402.xml"/><Relationship Id="rId42" Type="http://schemas.openxmlformats.org/officeDocument/2006/relationships/slideMaster" Target="slideMasters/slideMaster42.xml"/><Relationship Id="rId84" Type="http://schemas.openxmlformats.org/officeDocument/2006/relationships/slide" Target="slides/slide1.xml"/><Relationship Id="rId138" Type="http://schemas.openxmlformats.org/officeDocument/2006/relationships/slide" Target="slides/slide55.xml"/><Relationship Id="rId345" Type="http://schemas.openxmlformats.org/officeDocument/2006/relationships/slide" Target="slides/slide262.xml"/><Relationship Id="rId387" Type="http://schemas.openxmlformats.org/officeDocument/2006/relationships/slide" Target="slides/slide304.xml"/><Relationship Id="rId510" Type="http://schemas.openxmlformats.org/officeDocument/2006/relationships/slide" Target="slides/slide427.xml"/><Relationship Id="rId552" Type="http://schemas.openxmlformats.org/officeDocument/2006/relationships/slide" Target="slides/slide469.xml"/><Relationship Id="rId191" Type="http://schemas.openxmlformats.org/officeDocument/2006/relationships/slide" Target="slides/slide108.xml"/><Relationship Id="rId205" Type="http://schemas.openxmlformats.org/officeDocument/2006/relationships/slide" Target="slides/slide122.xml"/><Relationship Id="rId247" Type="http://schemas.openxmlformats.org/officeDocument/2006/relationships/slide" Target="slides/slide164.xml"/><Relationship Id="rId412" Type="http://schemas.openxmlformats.org/officeDocument/2006/relationships/slide" Target="slides/slide329.xml"/><Relationship Id="rId107" Type="http://schemas.openxmlformats.org/officeDocument/2006/relationships/slide" Target="slides/slide24.xml"/><Relationship Id="rId289" Type="http://schemas.openxmlformats.org/officeDocument/2006/relationships/slide" Target="slides/slide206.xml"/><Relationship Id="rId454" Type="http://schemas.openxmlformats.org/officeDocument/2006/relationships/slide" Target="slides/slide371.xml"/><Relationship Id="rId496" Type="http://schemas.openxmlformats.org/officeDocument/2006/relationships/slide" Target="slides/slide41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6.xml"/><Relationship Id="rId314" Type="http://schemas.openxmlformats.org/officeDocument/2006/relationships/slide" Target="slides/slide231.xml"/><Relationship Id="rId356" Type="http://schemas.openxmlformats.org/officeDocument/2006/relationships/slide" Target="slides/slide273.xml"/><Relationship Id="rId398" Type="http://schemas.openxmlformats.org/officeDocument/2006/relationships/slide" Target="slides/slide315.xml"/><Relationship Id="rId521" Type="http://schemas.openxmlformats.org/officeDocument/2006/relationships/slide" Target="slides/slide438.xml"/><Relationship Id="rId563" Type="http://schemas.openxmlformats.org/officeDocument/2006/relationships/tableStyles" Target="tableStyles.xml"/><Relationship Id="rId95" Type="http://schemas.openxmlformats.org/officeDocument/2006/relationships/slide" Target="slides/slide12.xml"/><Relationship Id="rId160" Type="http://schemas.openxmlformats.org/officeDocument/2006/relationships/slide" Target="slides/slide77.xml"/><Relationship Id="rId216" Type="http://schemas.openxmlformats.org/officeDocument/2006/relationships/slide" Target="slides/slide133.xml"/><Relationship Id="rId423" Type="http://schemas.openxmlformats.org/officeDocument/2006/relationships/slide" Target="slides/slide340.xml"/><Relationship Id="rId258" Type="http://schemas.openxmlformats.org/officeDocument/2006/relationships/slide" Target="slides/slide175.xml"/><Relationship Id="rId465" Type="http://schemas.openxmlformats.org/officeDocument/2006/relationships/slide" Target="slides/slide38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5.xml"/><Relationship Id="rId325" Type="http://schemas.openxmlformats.org/officeDocument/2006/relationships/slide" Target="slides/slide242.xml"/><Relationship Id="rId367" Type="http://schemas.openxmlformats.org/officeDocument/2006/relationships/slide" Target="slides/slide284.xml"/><Relationship Id="rId532" Type="http://schemas.openxmlformats.org/officeDocument/2006/relationships/slide" Target="slides/slide449.xml"/><Relationship Id="rId171" Type="http://schemas.openxmlformats.org/officeDocument/2006/relationships/slide" Target="slides/slide88.xml"/><Relationship Id="rId227" Type="http://schemas.openxmlformats.org/officeDocument/2006/relationships/slide" Target="slides/slide144.xml"/><Relationship Id="rId269" Type="http://schemas.openxmlformats.org/officeDocument/2006/relationships/slide" Target="slides/slide186.xml"/><Relationship Id="rId434" Type="http://schemas.openxmlformats.org/officeDocument/2006/relationships/slide" Target="slides/slide351.xml"/><Relationship Id="rId476" Type="http://schemas.openxmlformats.org/officeDocument/2006/relationships/slide" Target="slides/slide393.xml"/><Relationship Id="rId33" Type="http://schemas.openxmlformats.org/officeDocument/2006/relationships/slideMaster" Target="slideMasters/slideMaster33.xml"/><Relationship Id="rId129" Type="http://schemas.openxmlformats.org/officeDocument/2006/relationships/slide" Target="slides/slide46.xml"/><Relationship Id="rId280" Type="http://schemas.openxmlformats.org/officeDocument/2006/relationships/slide" Target="slides/slide197.xml"/><Relationship Id="rId336" Type="http://schemas.openxmlformats.org/officeDocument/2006/relationships/slide" Target="slides/slide253.xml"/><Relationship Id="rId501" Type="http://schemas.openxmlformats.org/officeDocument/2006/relationships/slide" Target="slides/slide418.xml"/><Relationship Id="rId543" Type="http://schemas.openxmlformats.org/officeDocument/2006/relationships/slide" Target="slides/slide460.xml"/><Relationship Id="rId75" Type="http://schemas.openxmlformats.org/officeDocument/2006/relationships/slideMaster" Target="slideMasters/slideMaster75.xml"/><Relationship Id="rId140" Type="http://schemas.openxmlformats.org/officeDocument/2006/relationships/slide" Target="slides/slide57.xml"/><Relationship Id="rId182" Type="http://schemas.openxmlformats.org/officeDocument/2006/relationships/slide" Target="slides/slide99.xml"/><Relationship Id="rId378" Type="http://schemas.openxmlformats.org/officeDocument/2006/relationships/slide" Target="slides/slide295.xml"/><Relationship Id="rId403" Type="http://schemas.openxmlformats.org/officeDocument/2006/relationships/slide" Target="slides/slide320.xml"/><Relationship Id="rId6" Type="http://schemas.openxmlformats.org/officeDocument/2006/relationships/slideMaster" Target="slideMasters/slideMaster6.xml"/><Relationship Id="rId238" Type="http://schemas.openxmlformats.org/officeDocument/2006/relationships/slide" Target="slides/slide155.xml"/><Relationship Id="rId445" Type="http://schemas.openxmlformats.org/officeDocument/2006/relationships/slide" Target="slides/slide362.xml"/><Relationship Id="rId487" Type="http://schemas.openxmlformats.org/officeDocument/2006/relationships/slide" Target="slides/slide404.xml"/><Relationship Id="rId291" Type="http://schemas.openxmlformats.org/officeDocument/2006/relationships/slide" Target="slides/slide208.xml"/><Relationship Id="rId305" Type="http://schemas.openxmlformats.org/officeDocument/2006/relationships/slide" Target="slides/slide222.xml"/><Relationship Id="rId347" Type="http://schemas.openxmlformats.org/officeDocument/2006/relationships/slide" Target="slides/slide264.xml"/><Relationship Id="rId512" Type="http://schemas.openxmlformats.org/officeDocument/2006/relationships/slide" Target="slides/slide429.xml"/><Relationship Id="rId44" Type="http://schemas.openxmlformats.org/officeDocument/2006/relationships/slideMaster" Target="slideMasters/slideMaster44.xml"/><Relationship Id="rId86" Type="http://schemas.openxmlformats.org/officeDocument/2006/relationships/slide" Target="slides/slide3.xml"/><Relationship Id="rId151" Type="http://schemas.openxmlformats.org/officeDocument/2006/relationships/slide" Target="slides/slide68.xml"/><Relationship Id="rId389" Type="http://schemas.openxmlformats.org/officeDocument/2006/relationships/slide" Target="slides/slide306.xml"/><Relationship Id="rId554" Type="http://schemas.openxmlformats.org/officeDocument/2006/relationships/slide" Target="slides/slide471.xml"/><Relationship Id="rId193" Type="http://schemas.openxmlformats.org/officeDocument/2006/relationships/slide" Target="slides/slide110.xml"/><Relationship Id="rId207" Type="http://schemas.openxmlformats.org/officeDocument/2006/relationships/slide" Target="slides/slide124.xml"/><Relationship Id="rId249" Type="http://schemas.openxmlformats.org/officeDocument/2006/relationships/slide" Target="slides/slide166.xml"/><Relationship Id="rId414" Type="http://schemas.openxmlformats.org/officeDocument/2006/relationships/slide" Target="slides/slide331.xml"/><Relationship Id="rId456" Type="http://schemas.openxmlformats.org/officeDocument/2006/relationships/slide" Target="slides/slide373.xml"/><Relationship Id="rId498" Type="http://schemas.openxmlformats.org/officeDocument/2006/relationships/slide" Target="slides/slide415.xml"/><Relationship Id="rId13" Type="http://schemas.openxmlformats.org/officeDocument/2006/relationships/slideMaster" Target="slideMasters/slideMaster13.xml"/><Relationship Id="rId109" Type="http://schemas.openxmlformats.org/officeDocument/2006/relationships/slide" Target="slides/slide26.xml"/><Relationship Id="rId260" Type="http://schemas.openxmlformats.org/officeDocument/2006/relationships/slide" Target="slides/slide177.xml"/><Relationship Id="rId316" Type="http://schemas.openxmlformats.org/officeDocument/2006/relationships/slide" Target="slides/slide233.xml"/><Relationship Id="rId523" Type="http://schemas.openxmlformats.org/officeDocument/2006/relationships/slide" Target="slides/slide440.xml"/><Relationship Id="rId55" Type="http://schemas.openxmlformats.org/officeDocument/2006/relationships/slideMaster" Target="slideMasters/slideMaster55.xml"/><Relationship Id="rId97" Type="http://schemas.openxmlformats.org/officeDocument/2006/relationships/slide" Target="slides/slide14.xml"/><Relationship Id="rId120" Type="http://schemas.openxmlformats.org/officeDocument/2006/relationships/slide" Target="slides/slide37.xml"/><Relationship Id="rId358" Type="http://schemas.openxmlformats.org/officeDocument/2006/relationships/slide" Target="slides/slide275.xml"/><Relationship Id="rId162" Type="http://schemas.openxmlformats.org/officeDocument/2006/relationships/slide" Target="slides/slide79.xml"/><Relationship Id="rId218" Type="http://schemas.openxmlformats.org/officeDocument/2006/relationships/slide" Target="slides/slide135.xml"/><Relationship Id="rId425" Type="http://schemas.openxmlformats.org/officeDocument/2006/relationships/slide" Target="slides/slide342.xml"/><Relationship Id="rId467" Type="http://schemas.openxmlformats.org/officeDocument/2006/relationships/slide" Target="slides/slide384.xml"/><Relationship Id="rId271" Type="http://schemas.openxmlformats.org/officeDocument/2006/relationships/slide" Target="slides/slide18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8.xml"/><Relationship Id="rId327" Type="http://schemas.openxmlformats.org/officeDocument/2006/relationships/slide" Target="slides/slide244.xml"/><Relationship Id="rId369" Type="http://schemas.openxmlformats.org/officeDocument/2006/relationships/slide" Target="slides/slide286.xml"/><Relationship Id="rId534" Type="http://schemas.openxmlformats.org/officeDocument/2006/relationships/slide" Target="slides/slide451.xml"/><Relationship Id="rId173" Type="http://schemas.openxmlformats.org/officeDocument/2006/relationships/slide" Target="slides/slide90.xml"/><Relationship Id="rId229" Type="http://schemas.openxmlformats.org/officeDocument/2006/relationships/slide" Target="slides/slide146.xml"/><Relationship Id="rId380" Type="http://schemas.openxmlformats.org/officeDocument/2006/relationships/slide" Target="slides/slide297.xml"/><Relationship Id="rId436" Type="http://schemas.openxmlformats.org/officeDocument/2006/relationships/slide" Target="slides/slide353.xml"/><Relationship Id="rId240" Type="http://schemas.openxmlformats.org/officeDocument/2006/relationships/slide" Target="slides/slide157.xml"/><Relationship Id="rId478" Type="http://schemas.openxmlformats.org/officeDocument/2006/relationships/slide" Target="slides/slide39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7.xml"/><Relationship Id="rId282" Type="http://schemas.openxmlformats.org/officeDocument/2006/relationships/slide" Target="slides/slide199.xml"/><Relationship Id="rId338" Type="http://schemas.openxmlformats.org/officeDocument/2006/relationships/slide" Target="slides/slide255.xml"/><Relationship Id="rId503" Type="http://schemas.openxmlformats.org/officeDocument/2006/relationships/slide" Target="slides/slide420.xml"/><Relationship Id="rId545" Type="http://schemas.openxmlformats.org/officeDocument/2006/relationships/slide" Target="slides/slide462.xml"/><Relationship Id="rId8" Type="http://schemas.openxmlformats.org/officeDocument/2006/relationships/slideMaster" Target="slideMasters/slideMaster8.xml"/><Relationship Id="rId142" Type="http://schemas.openxmlformats.org/officeDocument/2006/relationships/slide" Target="slides/slide59.xml"/><Relationship Id="rId184" Type="http://schemas.openxmlformats.org/officeDocument/2006/relationships/slide" Target="slides/slide101.xml"/><Relationship Id="rId391" Type="http://schemas.openxmlformats.org/officeDocument/2006/relationships/slide" Target="slides/slide308.xml"/><Relationship Id="rId405" Type="http://schemas.openxmlformats.org/officeDocument/2006/relationships/slide" Target="slides/slide322.xml"/><Relationship Id="rId447" Type="http://schemas.openxmlformats.org/officeDocument/2006/relationships/slide" Target="slides/slide364.xml"/><Relationship Id="rId251" Type="http://schemas.openxmlformats.org/officeDocument/2006/relationships/slide" Target="slides/slide168.xml"/><Relationship Id="rId489" Type="http://schemas.openxmlformats.org/officeDocument/2006/relationships/slide" Target="slides/slide406.xml"/><Relationship Id="rId46" Type="http://schemas.openxmlformats.org/officeDocument/2006/relationships/slideMaster" Target="slideMasters/slideMaster46.xml"/><Relationship Id="rId293" Type="http://schemas.openxmlformats.org/officeDocument/2006/relationships/slide" Target="slides/slide210.xml"/><Relationship Id="rId307" Type="http://schemas.openxmlformats.org/officeDocument/2006/relationships/slide" Target="slides/slide224.xml"/><Relationship Id="rId349" Type="http://schemas.openxmlformats.org/officeDocument/2006/relationships/slide" Target="slides/slide266.xml"/><Relationship Id="rId514" Type="http://schemas.openxmlformats.org/officeDocument/2006/relationships/slide" Target="slides/slide431.xml"/><Relationship Id="rId556" Type="http://schemas.openxmlformats.org/officeDocument/2006/relationships/slide" Target="slides/slide473.xml"/><Relationship Id="rId88" Type="http://schemas.openxmlformats.org/officeDocument/2006/relationships/slide" Target="slides/slide5.xml"/><Relationship Id="rId111" Type="http://schemas.openxmlformats.org/officeDocument/2006/relationships/slide" Target="slides/slide28.xml"/><Relationship Id="rId153" Type="http://schemas.openxmlformats.org/officeDocument/2006/relationships/slide" Target="slides/slide70.xml"/><Relationship Id="rId195" Type="http://schemas.openxmlformats.org/officeDocument/2006/relationships/slide" Target="slides/slide112.xml"/><Relationship Id="rId209" Type="http://schemas.openxmlformats.org/officeDocument/2006/relationships/slide" Target="slides/slide126.xml"/><Relationship Id="rId360" Type="http://schemas.openxmlformats.org/officeDocument/2006/relationships/slide" Target="slides/slide277.xml"/><Relationship Id="rId416" Type="http://schemas.openxmlformats.org/officeDocument/2006/relationships/slide" Target="slides/slide333.xml"/><Relationship Id="rId220" Type="http://schemas.openxmlformats.org/officeDocument/2006/relationships/slide" Target="slides/slide137.xml"/><Relationship Id="rId458" Type="http://schemas.openxmlformats.org/officeDocument/2006/relationships/slide" Target="slides/slide37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9.xml"/><Relationship Id="rId318" Type="http://schemas.openxmlformats.org/officeDocument/2006/relationships/slide" Target="slides/slide235.xml"/><Relationship Id="rId525" Type="http://schemas.openxmlformats.org/officeDocument/2006/relationships/slide" Target="slides/slide442.xml"/><Relationship Id="rId99" Type="http://schemas.openxmlformats.org/officeDocument/2006/relationships/slide" Target="slides/slide16.xml"/><Relationship Id="rId122" Type="http://schemas.openxmlformats.org/officeDocument/2006/relationships/slide" Target="slides/slide39.xml"/><Relationship Id="rId164" Type="http://schemas.openxmlformats.org/officeDocument/2006/relationships/slide" Target="slides/slide81.xml"/><Relationship Id="rId371" Type="http://schemas.openxmlformats.org/officeDocument/2006/relationships/slide" Target="slides/slide288.xml"/><Relationship Id="rId427" Type="http://schemas.openxmlformats.org/officeDocument/2006/relationships/slide" Target="slides/slide344.xml"/><Relationship Id="rId469" Type="http://schemas.openxmlformats.org/officeDocument/2006/relationships/slide" Target="slides/slide386.xml"/><Relationship Id="rId26" Type="http://schemas.openxmlformats.org/officeDocument/2006/relationships/slideMaster" Target="slideMasters/slideMaster26.xml"/><Relationship Id="rId231" Type="http://schemas.openxmlformats.org/officeDocument/2006/relationships/slide" Target="slides/slide148.xml"/><Relationship Id="rId273" Type="http://schemas.openxmlformats.org/officeDocument/2006/relationships/slide" Target="slides/slide190.xml"/><Relationship Id="rId329" Type="http://schemas.openxmlformats.org/officeDocument/2006/relationships/slide" Target="slides/slide246.xml"/><Relationship Id="rId480" Type="http://schemas.openxmlformats.org/officeDocument/2006/relationships/slide" Target="slides/slide397.xml"/><Relationship Id="rId536" Type="http://schemas.openxmlformats.org/officeDocument/2006/relationships/slide" Target="slides/slide453.xml"/><Relationship Id="rId68" Type="http://schemas.openxmlformats.org/officeDocument/2006/relationships/slideMaster" Target="slideMasters/slideMaster68.xml"/><Relationship Id="rId133" Type="http://schemas.openxmlformats.org/officeDocument/2006/relationships/slide" Target="slides/slide50.xml"/><Relationship Id="rId175" Type="http://schemas.openxmlformats.org/officeDocument/2006/relationships/slide" Target="slides/slide92.xml"/><Relationship Id="rId340" Type="http://schemas.openxmlformats.org/officeDocument/2006/relationships/slide" Target="slides/slide257.xml"/><Relationship Id="rId200" Type="http://schemas.openxmlformats.org/officeDocument/2006/relationships/slide" Target="slides/slide117.xml"/><Relationship Id="rId382" Type="http://schemas.openxmlformats.org/officeDocument/2006/relationships/slide" Target="slides/slide299.xml"/><Relationship Id="rId438" Type="http://schemas.openxmlformats.org/officeDocument/2006/relationships/slide" Target="slides/slide355.xml"/><Relationship Id="rId242" Type="http://schemas.openxmlformats.org/officeDocument/2006/relationships/slide" Target="slides/slide159.xml"/><Relationship Id="rId284" Type="http://schemas.openxmlformats.org/officeDocument/2006/relationships/slide" Target="slides/slide201.xml"/><Relationship Id="rId491" Type="http://schemas.openxmlformats.org/officeDocument/2006/relationships/slide" Target="slides/slide408.xml"/><Relationship Id="rId505" Type="http://schemas.openxmlformats.org/officeDocument/2006/relationships/slide" Target="slides/slide42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9.xml"/><Relationship Id="rId144" Type="http://schemas.openxmlformats.org/officeDocument/2006/relationships/slide" Target="slides/slide61.xml"/><Relationship Id="rId547" Type="http://schemas.openxmlformats.org/officeDocument/2006/relationships/slide" Target="slides/slide464.xml"/><Relationship Id="rId90" Type="http://schemas.openxmlformats.org/officeDocument/2006/relationships/slide" Target="slides/slide7.xml"/><Relationship Id="rId186" Type="http://schemas.openxmlformats.org/officeDocument/2006/relationships/slide" Target="slides/slide103.xml"/><Relationship Id="rId351" Type="http://schemas.openxmlformats.org/officeDocument/2006/relationships/slide" Target="slides/slide268.xml"/><Relationship Id="rId393" Type="http://schemas.openxmlformats.org/officeDocument/2006/relationships/slide" Target="slides/slide310.xml"/><Relationship Id="rId407" Type="http://schemas.openxmlformats.org/officeDocument/2006/relationships/slide" Target="slides/slide324.xml"/><Relationship Id="rId449" Type="http://schemas.openxmlformats.org/officeDocument/2006/relationships/slide" Target="slides/slide366.xml"/><Relationship Id="rId211" Type="http://schemas.openxmlformats.org/officeDocument/2006/relationships/slide" Target="slides/slide128.xml"/><Relationship Id="rId253" Type="http://schemas.openxmlformats.org/officeDocument/2006/relationships/slide" Target="slides/slide170.xml"/><Relationship Id="rId295" Type="http://schemas.openxmlformats.org/officeDocument/2006/relationships/slide" Target="slides/slide212.xml"/><Relationship Id="rId309" Type="http://schemas.openxmlformats.org/officeDocument/2006/relationships/slide" Target="slides/slide226.xml"/><Relationship Id="rId460" Type="http://schemas.openxmlformats.org/officeDocument/2006/relationships/slide" Target="slides/slide377.xml"/><Relationship Id="rId516" Type="http://schemas.openxmlformats.org/officeDocument/2006/relationships/slide" Target="slides/slide433.xml"/><Relationship Id="rId48" Type="http://schemas.openxmlformats.org/officeDocument/2006/relationships/slideMaster" Target="slideMasters/slideMaster48.xml"/><Relationship Id="rId113" Type="http://schemas.openxmlformats.org/officeDocument/2006/relationships/slide" Target="slides/slide30.xml"/><Relationship Id="rId320" Type="http://schemas.openxmlformats.org/officeDocument/2006/relationships/slide" Target="slides/slide237.xml"/><Relationship Id="rId558" Type="http://schemas.openxmlformats.org/officeDocument/2006/relationships/slide" Target="slides/slide475.xml"/><Relationship Id="rId155" Type="http://schemas.openxmlformats.org/officeDocument/2006/relationships/slide" Target="slides/slide72.xml"/><Relationship Id="rId197" Type="http://schemas.openxmlformats.org/officeDocument/2006/relationships/slide" Target="slides/slide114.xml"/><Relationship Id="rId362" Type="http://schemas.openxmlformats.org/officeDocument/2006/relationships/slide" Target="slides/slide279.xml"/><Relationship Id="rId418" Type="http://schemas.openxmlformats.org/officeDocument/2006/relationships/slide" Target="slides/slide335.xml"/><Relationship Id="rId222" Type="http://schemas.openxmlformats.org/officeDocument/2006/relationships/slide" Target="slides/slide139.xml"/><Relationship Id="rId264" Type="http://schemas.openxmlformats.org/officeDocument/2006/relationships/slide" Target="slides/slide181.xml"/><Relationship Id="rId471" Type="http://schemas.openxmlformats.org/officeDocument/2006/relationships/slide" Target="slides/slide38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1.xml"/><Relationship Id="rId527" Type="http://schemas.openxmlformats.org/officeDocument/2006/relationships/slide" Target="slides/slide444.xml"/><Relationship Id="rId70" Type="http://schemas.openxmlformats.org/officeDocument/2006/relationships/slideMaster" Target="slideMasters/slideMaster70.xml"/><Relationship Id="rId166" Type="http://schemas.openxmlformats.org/officeDocument/2006/relationships/slide" Target="slides/slide83.xml"/><Relationship Id="rId331" Type="http://schemas.openxmlformats.org/officeDocument/2006/relationships/slide" Target="slides/slide248.xml"/><Relationship Id="rId373" Type="http://schemas.openxmlformats.org/officeDocument/2006/relationships/slide" Target="slides/slide290.xml"/><Relationship Id="rId429" Type="http://schemas.openxmlformats.org/officeDocument/2006/relationships/slide" Target="slides/slide346.xml"/><Relationship Id="rId1" Type="http://schemas.openxmlformats.org/officeDocument/2006/relationships/slideMaster" Target="slideMasters/slideMaster1.xml"/><Relationship Id="rId233" Type="http://schemas.openxmlformats.org/officeDocument/2006/relationships/slide" Target="slides/slide150.xml"/><Relationship Id="rId440" Type="http://schemas.openxmlformats.org/officeDocument/2006/relationships/slide" Target="slides/slide357.xml"/><Relationship Id="rId28" Type="http://schemas.openxmlformats.org/officeDocument/2006/relationships/slideMaster" Target="slideMasters/slideMaster28.xml"/><Relationship Id="rId275" Type="http://schemas.openxmlformats.org/officeDocument/2006/relationships/slide" Target="slides/slide192.xml"/><Relationship Id="rId300" Type="http://schemas.openxmlformats.org/officeDocument/2006/relationships/slide" Target="slides/slide217.xml"/><Relationship Id="rId482" Type="http://schemas.openxmlformats.org/officeDocument/2006/relationships/slide" Target="slides/slide399.xml"/><Relationship Id="rId538" Type="http://schemas.openxmlformats.org/officeDocument/2006/relationships/slide" Target="slides/slide455.xml"/><Relationship Id="rId81" Type="http://schemas.openxmlformats.org/officeDocument/2006/relationships/slideMaster" Target="slideMasters/slideMaster81.xml"/><Relationship Id="rId135" Type="http://schemas.openxmlformats.org/officeDocument/2006/relationships/slide" Target="slides/slide52.xml"/><Relationship Id="rId177" Type="http://schemas.openxmlformats.org/officeDocument/2006/relationships/slide" Target="slides/slide94.xml"/><Relationship Id="rId342" Type="http://schemas.openxmlformats.org/officeDocument/2006/relationships/slide" Target="slides/slide259.xml"/><Relationship Id="rId384" Type="http://schemas.openxmlformats.org/officeDocument/2006/relationships/slide" Target="slides/slide301.xml"/><Relationship Id="rId202" Type="http://schemas.openxmlformats.org/officeDocument/2006/relationships/slide" Target="slides/slide119.xml"/><Relationship Id="rId244" Type="http://schemas.openxmlformats.org/officeDocument/2006/relationships/slide" Target="slides/slide161.xml"/><Relationship Id="rId39" Type="http://schemas.openxmlformats.org/officeDocument/2006/relationships/slideMaster" Target="slideMasters/slideMaster39.xml"/><Relationship Id="rId286" Type="http://schemas.openxmlformats.org/officeDocument/2006/relationships/slide" Target="slides/slide203.xml"/><Relationship Id="rId451" Type="http://schemas.openxmlformats.org/officeDocument/2006/relationships/slide" Target="slides/slide368.xml"/><Relationship Id="rId493" Type="http://schemas.openxmlformats.org/officeDocument/2006/relationships/slide" Target="slides/slide410.xml"/><Relationship Id="rId507" Type="http://schemas.openxmlformats.org/officeDocument/2006/relationships/slide" Target="slides/slide424.xml"/><Relationship Id="rId549" Type="http://schemas.openxmlformats.org/officeDocument/2006/relationships/slide" Target="slides/slide466.xml"/><Relationship Id="rId50" Type="http://schemas.openxmlformats.org/officeDocument/2006/relationships/slideMaster" Target="slideMasters/slideMaster50.xml"/><Relationship Id="rId104" Type="http://schemas.openxmlformats.org/officeDocument/2006/relationships/slide" Target="slides/slide21.xml"/><Relationship Id="rId146" Type="http://schemas.openxmlformats.org/officeDocument/2006/relationships/slide" Target="slides/slide63.xml"/><Relationship Id="rId188" Type="http://schemas.openxmlformats.org/officeDocument/2006/relationships/slide" Target="slides/slide105.xml"/><Relationship Id="rId311" Type="http://schemas.openxmlformats.org/officeDocument/2006/relationships/slide" Target="slides/slide228.xml"/><Relationship Id="rId353" Type="http://schemas.openxmlformats.org/officeDocument/2006/relationships/slide" Target="slides/slide270.xml"/><Relationship Id="rId395" Type="http://schemas.openxmlformats.org/officeDocument/2006/relationships/slide" Target="slides/slide312.xml"/><Relationship Id="rId409" Type="http://schemas.openxmlformats.org/officeDocument/2006/relationships/slide" Target="slides/slide326.xml"/><Relationship Id="rId560" Type="http://schemas.openxmlformats.org/officeDocument/2006/relationships/presProps" Target="presProps.xml"/><Relationship Id="rId92" Type="http://schemas.openxmlformats.org/officeDocument/2006/relationships/slide" Target="slides/slide9.xml"/><Relationship Id="rId213" Type="http://schemas.openxmlformats.org/officeDocument/2006/relationships/slide" Target="slides/slide130.xml"/><Relationship Id="rId420" Type="http://schemas.openxmlformats.org/officeDocument/2006/relationships/slide" Target="slides/slide337.xml"/><Relationship Id="rId255" Type="http://schemas.openxmlformats.org/officeDocument/2006/relationships/slide" Target="slides/slide172.xml"/><Relationship Id="rId297" Type="http://schemas.openxmlformats.org/officeDocument/2006/relationships/slide" Target="slides/slide214.xml"/><Relationship Id="rId462" Type="http://schemas.openxmlformats.org/officeDocument/2006/relationships/slide" Target="slides/slide379.xml"/><Relationship Id="rId518" Type="http://schemas.openxmlformats.org/officeDocument/2006/relationships/slide" Target="slides/slide435.xml"/><Relationship Id="rId115" Type="http://schemas.openxmlformats.org/officeDocument/2006/relationships/slide" Target="slides/slide32.xml"/><Relationship Id="rId157" Type="http://schemas.openxmlformats.org/officeDocument/2006/relationships/slide" Target="slides/slide74.xml"/><Relationship Id="rId322" Type="http://schemas.openxmlformats.org/officeDocument/2006/relationships/slide" Target="slides/slide239.xml"/><Relationship Id="rId364" Type="http://schemas.openxmlformats.org/officeDocument/2006/relationships/slide" Target="slides/slide281.xml"/><Relationship Id="rId61" Type="http://schemas.openxmlformats.org/officeDocument/2006/relationships/slideMaster" Target="slideMasters/slideMaster61.xml"/><Relationship Id="rId199" Type="http://schemas.openxmlformats.org/officeDocument/2006/relationships/slide" Target="slides/slide116.xml"/><Relationship Id="rId19" Type="http://schemas.openxmlformats.org/officeDocument/2006/relationships/slideMaster" Target="slideMasters/slideMaster19.xml"/><Relationship Id="rId224" Type="http://schemas.openxmlformats.org/officeDocument/2006/relationships/slide" Target="slides/slide141.xml"/><Relationship Id="rId266" Type="http://schemas.openxmlformats.org/officeDocument/2006/relationships/slide" Target="slides/slide183.xml"/><Relationship Id="rId431" Type="http://schemas.openxmlformats.org/officeDocument/2006/relationships/slide" Target="slides/slide348.xml"/><Relationship Id="rId473" Type="http://schemas.openxmlformats.org/officeDocument/2006/relationships/slide" Target="slides/slide390.xml"/><Relationship Id="rId529" Type="http://schemas.openxmlformats.org/officeDocument/2006/relationships/slide" Target="slides/slide446.xml"/><Relationship Id="rId30" Type="http://schemas.openxmlformats.org/officeDocument/2006/relationships/slideMaster" Target="slideMasters/slideMaster30.xml"/><Relationship Id="rId126" Type="http://schemas.openxmlformats.org/officeDocument/2006/relationships/slide" Target="slides/slide43.xml"/><Relationship Id="rId168" Type="http://schemas.openxmlformats.org/officeDocument/2006/relationships/slide" Target="slides/slide85.xml"/><Relationship Id="rId333" Type="http://schemas.openxmlformats.org/officeDocument/2006/relationships/slide" Target="slides/slide250.xml"/><Relationship Id="rId540" Type="http://schemas.openxmlformats.org/officeDocument/2006/relationships/slide" Target="slides/slide457.xml"/><Relationship Id="rId72" Type="http://schemas.openxmlformats.org/officeDocument/2006/relationships/slideMaster" Target="slideMasters/slideMaster72.xml"/><Relationship Id="rId375" Type="http://schemas.openxmlformats.org/officeDocument/2006/relationships/slide" Target="slides/slide292.xml"/><Relationship Id="rId3" Type="http://schemas.openxmlformats.org/officeDocument/2006/relationships/slideMaster" Target="slideMasters/slideMaster3.xml"/><Relationship Id="rId235" Type="http://schemas.openxmlformats.org/officeDocument/2006/relationships/slide" Target="slides/slide152.xml"/><Relationship Id="rId277" Type="http://schemas.openxmlformats.org/officeDocument/2006/relationships/slide" Target="slides/slide194.xml"/><Relationship Id="rId400" Type="http://schemas.openxmlformats.org/officeDocument/2006/relationships/slide" Target="slides/slide317.xml"/><Relationship Id="rId442" Type="http://schemas.openxmlformats.org/officeDocument/2006/relationships/slide" Target="slides/slide359.xml"/><Relationship Id="rId484" Type="http://schemas.openxmlformats.org/officeDocument/2006/relationships/slide" Target="slides/slide401.xml"/><Relationship Id="rId137" Type="http://schemas.openxmlformats.org/officeDocument/2006/relationships/slide" Target="slides/slide54.xml"/><Relationship Id="rId302" Type="http://schemas.openxmlformats.org/officeDocument/2006/relationships/slide" Target="slides/slide219.xml"/><Relationship Id="rId344" Type="http://schemas.openxmlformats.org/officeDocument/2006/relationships/slide" Target="slides/slide261.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6.xml"/><Relationship Id="rId386" Type="http://schemas.openxmlformats.org/officeDocument/2006/relationships/slide" Target="slides/slide303.xml"/><Relationship Id="rId551" Type="http://schemas.openxmlformats.org/officeDocument/2006/relationships/slide" Target="slides/slide468.xml"/><Relationship Id="rId190" Type="http://schemas.openxmlformats.org/officeDocument/2006/relationships/slide" Target="slides/slide107.xml"/><Relationship Id="rId204" Type="http://schemas.openxmlformats.org/officeDocument/2006/relationships/slide" Target="slides/slide121.xml"/><Relationship Id="rId246" Type="http://schemas.openxmlformats.org/officeDocument/2006/relationships/slide" Target="slides/slide163.xml"/><Relationship Id="rId288" Type="http://schemas.openxmlformats.org/officeDocument/2006/relationships/slide" Target="slides/slide205.xml"/><Relationship Id="rId411" Type="http://schemas.openxmlformats.org/officeDocument/2006/relationships/slide" Target="slides/slide328.xml"/><Relationship Id="rId453" Type="http://schemas.openxmlformats.org/officeDocument/2006/relationships/slide" Target="slides/slide370.xml"/><Relationship Id="rId509" Type="http://schemas.openxmlformats.org/officeDocument/2006/relationships/slide" Target="slides/slide426.xml"/><Relationship Id="rId106" Type="http://schemas.openxmlformats.org/officeDocument/2006/relationships/slide" Target="slides/slide23.xml"/><Relationship Id="rId313" Type="http://schemas.openxmlformats.org/officeDocument/2006/relationships/slide" Target="slides/slide230.xml"/><Relationship Id="rId495" Type="http://schemas.openxmlformats.org/officeDocument/2006/relationships/slide" Target="slides/slide412.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1.xml"/><Relationship Id="rId148" Type="http://schemas.openxmlformats.org/officeDocument/2006/relationships/slide" Target="slides/slide65.xml"/><Relationship Id="rId355" Type="http://schemas.openxmlformats.org/officeDocument/2006/relationships/slide" Target="slides/slide272.xml"/><Relationship Id="rId397" Type="http://schemas.openxmlformats.org/officeDocument/2006/relationships/slide" Target="slides/slide314.xml"/><Relationship Id="rId520" Type="http://schemas.openxmlformats.org/officeDocument/2006/relationships/slide" Target="slides/slide437.xml"/><Relationship Id="rId562" Type="http://schemas.openxmlformats.org/officeDocument/2006/relationships/theme" Target="theme/theme1.xml"/><Relationship Id="rId215" Type="http://schemas.openxmlformats.org/officeDocument/2006/relationships/slide" Target="slides/slide132.xml"/><Relationship Id="rId257" Type="http://schemas.openxmlformats.org/officeDocument/2006/relationships/slide" Target="slides/slide174.xml"/><Relationship Id="rId422" Type="http://schemas.openxmlformats.org/officeDocument/2006/relationships/slide" Target="slides/slide339.xml"/><Relationship Id="rId464" Type="http://schemas.openxmlformats.org/officeDocument/2006/relationships/slide" Target="slides/slide381.xml"/><Relationship Id="rId299" Type="http://schemas.openxmlformats.org/officeDocument/2006/relationships/slide" Target="slides/slide216.xml"/><Relationship Id="rId63" Type="http://schemas.openxmlformats.org/officeDocument/2006/relationships/slideMaster" Target="slideMasters/slideMaster63.xml"/><Relationship Id="rId159" Type="http://schemas.openxmlformats.org/officeDocument/2006/relationships/slide" Target="slides/slide76.xml"/><Relationship Id="rId366" Type="http://schemas.openxmlformats.org/officeDocument/2006/relationships/slide" Target="slides/slide283.xml"/><Relationship Id="rId226" Type="http://schemas.openxmlformats.org/officeDocument/2006/relationships/slide" Target="slides/slide143.xml"/><Relationship Id="rId433" Type="http://schemas.openxmlformats.org/officeDocument/2006/relationships/slide" Target="slides/slide350.xml"/><Relationship Id="rId74" Type="http://schemas.openxmlformats.org/officeDocument/2006/relationships/slideMaster" Target="slideMasters/slideMaster74.xml"/><Relationship Id="rId377" Type="http://schemas.openxmlformats.org/officeDocument/2006/relationships/slide" Target="slides/slide294.xml"/><Relationship Id="rId500" Type="http://schemas.openxmlformats.org/officeDocument/2006/relationships/slide" Target="slides/slide417.xml"/><Relationship Id="rId5" Type="http://schemas.openxmlformats.org/officeDocument/2006/relationships/slideMaster" Target="slideMasters/slideMaster5.xml"/><Relationship Id="rId237" Type="http://schemas.openxmlformats.org/officeDocument/2006/relationships/slide" Target="slides/slide154.xml"/><Relationship Id="rId444" Type="http://schemas.openxmlformats.org/officeDocument/2006/relationships/slide" Target="slides/slide361.xml"/><Relationship Id="rId290" Type="http://schemas.openxmlformats.org/officeDocument/2006/relationships/slide" Target="slides/slide207.xml"/><Relationship Id="rId304" Type="http://schemas.openxmlformats.org/officeDocument/2006/relationships/slide" Target="slides/slide221.xml"/><Relationship Id="rId388" Type="http://schemas.openxmlformats.org/officeDocument/2006/relationships/slide" Target="slides/slide305.xml"/><Relationship Id="rId511" Type="http://schemas.openxmlformats.org/officeDocument/2006/relationships/slide" Target="slides/slide428.xml"/><Relationship Id="rId85" Type="http://schemas.openxmlformats.org/officeDocument/2006/relationships/slide" Target="slides/slide2.xml"/><Relationship Id="rId150" Type="http://schemas.openxmlformats.org/officeDocument/2006/relationships/slide" Target="slides/slide67.xml"/><Relationship Id="rId248" Type="http://schemas.openxmlformats.org/officeDocument/2006/relationships/slide" Target="slides/slide165.xml"/><Relationship Id="rId455" Type="http://schemas.openxmlformats.org/officeDocument/2006/relationships/slide" Target="slides/slide372.xml"/><Relationship Id="rId12" Type="http://schemas.openxmlformats.org/officeDocument/2006/relationships/slideMaster" Target="slideMasters/slideMaster12.xml"/><Relationship Id="rId108" Type="http://schemas.openxmlformats.org/officeDocument/2006/relationships/slide" Target="slides/slide25.xml"/><Relationship Id="rId315" Type="http://schemas.openxmlformats.org/officeDocument/2006/relationships/slide" Target="slides/slide232.xml"/><Relationship Id="rId522" Type="http://schemas.openxmlformats.org/officeDocument/2006/relationships/slide" Target="slides/slide439.xml"/><Relationship Id="rId96" Type="http://schemas.openxmlformats.org/officeDocument/2006/relationships/slide" Target="slides/slide13.xml"/><Relationship Id="rId161" Type="http://schemas.openxmlformats.org/officeDocument/2006/relationships/slide" Target="slides/slide78.xml"/><Relationship Id="rId399" Type="http://schemas.openxmlformats.org/officeDocument/2006/relationships/slide" Target="slides/slide316.xml"/><Relationship Id="rId259" Type="http://schemas.openxmlformats.org/officeDocument/2006/relationships/slide" Target="slides/slide176.xml"/><Relationship Id="rId466" Type="http://schemas.openxmlformats.org/officeDocument/2006/relationships/slide" Target="slides/slide38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64817AE6-2AD1-6342-9A47-5FCA98C94FA0}" type="slidenum">
              <a:rPr lang="en-US" smtClean="0"/>
              <a:pPr>
                <a:defRPr/>
              </a:pPr>
              <a:t>‹#›</a:t>
            </a:fld>
            <a:endParaRPr lang="en-US" dirty="0"/>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042"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085"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124"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17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63.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65.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8.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latin typeface="Arial" panose="020B0604020202020204" pitchFamily="34" charset="0"/>
              </a:rPr>
              <a:pPr/>
              <a:t>122</a:t>
            </a:fld>
            <a:endParaRPr lang="en-US" sz="1200" dirty="0">
              <a:latin typeface="Arial" panose="020B0604020202020204" pitchFamily="34"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1617266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travelled from Nazareth to visit her relative Elizabeth.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and her husband Zachariah lived in the hill country of Judea near to Jerusalem.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expecting a child that God had promised to her and her husband Zachariah. (Her baby would later grow up to be John the Baptist).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The two women greeted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filled with the Holy Spirit and in a loud voice exclaimed to Mary, ‘Blessed are you among women and blessed is the child you bear.. Why am I so </a:t>
            </a:r>
            <a:r>
              <a:rPr lang="en-US" dirty="0" err="1"/>
              <a:t>favoured</a:t>
            </a:r>
            <a:r>
              <a:rPr lang="en-US" dirty="0"/>
              <a:t> that the mother of my Lord should visit me? Happy is she who believes the Lord will keep His promises to 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then burst out into song, praising God her Saviour. ‘My soul glorifies the Lord and my spirit rejoices in God my Saviour.’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continued to praise God in song. Luke 1 v 46-55</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praising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stayed with Elizabeth for three months, before returning back to Nazareth.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Christ is a Jew; however, that doesn't mean he cannot redeem Gentiles like those reading Luke's gospel.</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2021165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DD33B7-7CB2-7C4E-A3D1-DF23DD4471FE}" type="slidenum">
              <a:rPr lang="en-US" sz="1200">
                <a:solidFill>
                  <a:prstClr val="black"/>
                </a:solidFill>
                <a:latin typeface="Calibri" charset="0"/>
              </a:rPr>
              <a:pPr eaLnBrk="1" hangingPunct="1"/>
              <a:t>163</a:t>
            </a:fld>
            <a:endParaRPr lang="en-US" sz="1200">
              <a:solidFill>
                <a:prstClr val="black"/>
              </a:solidFill>
              <a:latin typeface="Calibri"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Arial" panose="020B0604020202020204" pitchFamily="34" charset="0"/>
              </a:rPr>
              <a:t>By contrast, the Bible claims to be the very “Word of God.” The fact that millions of people the world over have found that claim to be credible for 3500 years proves that the truths that matter the most are not nullified by the passing of time or rendered passé by better information.  There is no half-life to the truth that God loves us or that Jesus came into this world to die for the sins of mankind.  These truths are grounded in God’s unfailing nature and will never be overturned or replaced. </a:t>
            </a:r>
            <a:r>
              <a:rPr lang="en-SG" dirty="0">
                <a:effectLst/>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dirty="0">
                <a:effectLst/>
                <a:cs typeface="Arial" panose="020B0604020202020204" pitchFamily="34" charset="0"/>
              </a:rPr>
              <a:t>• </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Jesus is the </a:t>
            </a:r>
            <a:r>
              <a:rPr kumimoji="0" lang="en-SG" sz="1200" u="none" strike="noStrike" kern="0" cap="none" spc="0" normalizeH="0" baseline="0" noProof="0" dirty="0">
                <a:ln>
                  <a:noFill/>
                </a:ln>
                <a:solidFill>
                  <a:srgbClr val="FF0000"/>
                </a:solidFill>
                <a:effectLst/>
                <a:uLnTx/>
                <a:uFillTx/>
                <a:ea typeface="Osaka"/>
                <a:cs typeface="Arial" panose="020B0604020202020204" pitchFamily="34" charset="0"/>
              </a:rPr>
              <a:t>Universal</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 Saviour—but do you need to be confirmed that he is </a:t>
            </a:r>
            <a:r>
              <a:rPr kumimoji="0" lang="en-SG" sz="1200" u="sng" strike="noStrike" kern="0" cap="none" spc="0" normalizeH="0" baseline="0" noProof="0" dirty="0">
                <a:ln>
                  <a:noFill/>
                </a:ln>
                <a:solidFill>
                  <a:srgbClr val="000000"/>
                </a:solidFill>
                <a:effectLst/>
                <a:uLnTx/>
                <a:uFillTx/>
                <a:ea typeface="Osaka"/>
                <a:cs typeface="Arial" panose="020B0604020202020204" pitchFamily="34" charset="0"/>
              </a:rPr>
              <a:t>your</a:t>
            </a:r>
            <a:r>
              <a:rPr kumimoji="0" lang="en-SG" sz="1200" u="none" strike="noStrike" kern="0" cap="none" spc="0" normalizeH="0" baseline="0" noProof="0" dirty="0">
                <a:ln>
                  <a:noFill/>
                </a:ln>
                <a:solidFill>
                  <a:srgbClr val="000000"/>
                </a:solidFill>
                <a:effectLst/>
                <a:uLnTx/>
                <a:uFillTx/>
                <a:ea typeface="Osaka"/>
                <a:cs typeface="Arial" panose="020B0604020202020204" pitchFamily="34" charset="0"/>
              </a:rPr>
              <a:t> Saviour?</a:t>
            </a:r>
            <a:endParaRPr kumimoji="0" lang="en-US" sz="1200" u="none" strike="noStrike" kern="0" cap="none" spc="0" normalizeH="0" baseline="0" noProof="0" dirty="0">
              <a:ln>
                <a:noFill/>
              </a:ln>
              <a:solidFill>
                <a:srgbClr val="000000"/>
              </a:solidFill>
              <a:effectLst/>
              <a:uLnTx/>
              <a:uFillTx/>
              <a:ea typeface="Osaka"/>
              <a:cs typeface="Arial" panose="020B0604020202020204" pitchFamily="34" charset="0"/>
            </a:endParaRPr>
          </a:p>
        </p:txBody>
      </p:sp>
    </p:spTree>
    <p:extLst>
      <p:ext uri="{BB962C8B-B14F-4D97-AF65-F5344CB8AC3E}">
        <p14:creationId xmlns:p14="http://schemas.microsoft.com/office/powerpoint/2010/main" val="272963750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854BF8-E6CE-AE46-88D8-1790CBD4646F}" type="slidenum">
              <a:rPr lang="en-US" sz="1200">
                <a:solidFill>
                  <a:prstClr val="black"/>
                </a:solidFill>
                <a:latin typeface="Calibri" charset="0"/>
              </a:rPr>
              <a:pPr eaLnBrk="1" hangingPunct="1"/>
              <a:t>165</a:t>
            </a:fld>
            <a:endParaRPr lang="en-US" sz="1200">
              <a:solidFill>
                <a:prstClr val="black"/>
              </a:solidFill>
              <a:latin typeface="Calibri"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EE7AA4C-C010-904D-8F07-C04916D4198A}" type="slidenum">
              <a:rPr lang="en-US" sz="1200">
                <a:latin typeface="Arial" panose="020B0604020202020204" pitchFamily="34" charset="0"/>
              </a:rPr>
              <a:pPr/>
              <a:t>166</a:t>
            </a:fld>
            <a:endParaRPr lang="en-US" sz="1200" dirty="0">
              <a:latin typeface="Arial" panose="020B0604020202020204" pitchFamily="34"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we see the universal appeal of the gospel in Luke. </a:t>
            </a:r>
            <a:r>
              <a:rPr lang="en-US" sz="1200" kern="1200" dirty="0">
                <a:solidFill>
                  <a:schemeClr val="tx1"/>
                </a:solidFill>
                <a:effectLst/>
                <a:ea typeface="ＭＳ Ｐゴシック" charset="-128"/>
                <a:cs typeface="ＭＳ Ｐゴシック" charset="-128"/>
              </a:rPr>
              <a:t>Luke clearly has Gentiles in mind, for he translates Aramaic terms, traces Christ's genealogy back to Adam, refers to Roman rulers for dating, avoids mentioning fulfillment of prophecies, quotes the Septuagint, and explains Jewish customs and Israel’s geography. </a:t>
            </a:r>
            <a:endParaRPr lang="en-US" dirty="0"/>
          </a:p>
        </p:txBody>
      </p:sp>
    </p:spTree>
    <p:extLst>
      <p:ext uri="{BB962C8B-B14F-4D97-AF65-F5344CB8AC3E}">
        <p14:creationId xmlns:p14="http://schemas.microsoft.com/office/powerpoint/2010/main" val="24513434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172</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historian Josephus records an eclipse of the moon in association with Herod's death, placing it between the above two dates.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512901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176</a:t>
            </a:fld>
            <a:endParaRPr lang="en-US" dirty="0"/>
          </a:p>
        </p:txBody>
      </p:sp>
    </p:spTree>
    <p:extLst>
      <p:ext uri="{BB962C8B-B14F-4D97-AF65-F5344CB8AC3E}">
        <p14:creationId xmlns:p14="http://schemas.microsoft.com/office/powerpoint/2010/main" val="392434198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Luke 3:1 reads, "In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 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Schurer, H J, the Priestly Code (P), div I, volume II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BCE. There was, however, possibly another, unknown, Lysanias in the fifteenth year of the reign of Tiberius (28 or 29 CE) to which Luke is referring, since an inscription bearing the name Lysanias was found at Abila, the city in Abilene, and dated between 14 and 29 CE.</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178</a:t>
            </a:fld>
            <a:endParaRPr lang="en-US" dirty="0"/>
          </a:p>
        </p:txBody>
      </p:sp>
    </p:spTree>
    <p:extLst>
      <p:ext uri="{BB962C8B-B14F-4D97-AF65-F5344CB8AC3E}">
        <p14:creationId xmlns:p14="http://schemas.microsoft.com/office/powerpoint/2010/main" val="638161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l" rtl="0" eaLnBrk="1" fontAlgn="base" hangingPunct="1">
              <a:spcBef>
                <a:spcPct val="30000"/>
              </a:spcBef>
              <a:spcAft>
                <a:spcPct val="0"/>
              </a:spcAft>
            </a:pPr>
            <a:r>
              <a:rPr lang="en-US" dirty="0">
                <a:ea typeface="ＭＳ Ｐゴシック" charset="0"/>
                <a:cs typeface="ＭＳ Ｐゴシック" charset="0"/>
              </a:rPr>
              <a:t>These charts beginning on page 29 of the notes are for students to fill in during the course on their own.</a:t>
            </a:r>
          </a:p>
          <a:p>
            <a:pPr algn="l" rtl="0" eaLnBrk="1" fontAlgn="base" hangingPunct="1">
              <a:spcBef>
                <a:spcPct val="30000"/>
              </a:spcBef>
              <a:spcAft>
                <a:spcPct val="0"/>
              </a:spcAft>
            </a:pPr>
            <a:r>
              <a:rPr lang="en-US" dirty="0">
                <a:ea typeface="ＭＳ Ｐゴシック" charset="0"/>
                <a:cs typeface="ＭＳ Ｐゴシック" charset="0"/>
              </a:rPr>
              <a:t>——————</a:t>
            </a:r>
          </a:p>
          <a:p>
            <a:pPr algn="l" rtl="0" eaLnBrk="1" fontAlgn="base" hangingPunct="1">
              <a:spcBef>
                <a:spcPct val="30000"/>
              </a:spcBef>
              <a:spcAft>
                <a:spcPct val="0"/>
              </a:spcAft>
            </a:pPr>
            <a:r>
              <a:rPr lang="en-US" dirty="0">
                <a:ea typeface="ＭＳ Ｐゴシック" charset="0"/>
                <a:cs typeface="ＭＳ Ｐゴシック" charset="0"/>
              </a:rPr>
              <a:t>NS-01-Mat1-14-slide 21</a:t>
            </a:r>
          </a:p>
          <a:p>
            <a:pPr algn="l" rtl="0" eaLnBrk="1" fontAlgn="base" hangingPunct="1">
              <a:spcBef>
                <a:spcPct val="30000"/>
              </a:spcBef>
              <a:spcAft>
                <a:spcPct val="0"/>
              </a:spcAft>
            </a:pPr>
            <a:r>
              <a:rPr lang="en-US" dirty="0">
                <a:ea typeface="ＭＳ Ｐゴシック" charset="0"/>
                <a:cs typeface="ＭＳ Ｐゴシック" charset="0"/>
              </a:rPr>
              <a:t>NS-03-Luke1-12-slide 21</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B1E58-C9F4-3B47-BDC1-32B878E4F59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4850" name="Rectangle 2"/>
          <p:cNvSpPr>
            <a:spLocks noGrp="1" noRot="1" noChangeAspect="1" noChangeArrowheads="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032135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189</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latin typeface="Arial" panose="020B0604020202020204" pitchFamily="34" charset="0"/>
              </a:rPr>
              <a:pPr eaLnBrk="1" hangingPunct="1"/>
              <a:t>22</a:t>
            </a:fld>
            <a:endParaRPr lang="en-US" sz="1200" dirty="0">
              <a:solidFill>
                <a:srgbClr val="000000"/>
              </a:solidFill>
              <a:latin typeface="Arial" panose="020B0604020202020204" pitchFamily="34" charset="0"/>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latin typeface="Arial" panose="020B0604020202020204" pitchFamily="34" charset="0"/>
              </a:rPr>
              <a:pPr eaLnBrk="1" hangingPunct="1"/>
              <a:t>23</a:t>
            </a:fld>
            <a:endParaRPr lang="en-US" sz="1200" dirty="0">
              <a:solidFill>
                <a:srgbClr val="000000"/>
              </a:solidFill>
              <a:latin typeface="Arial" panose="020B0604020202020204" pitchFamily="34"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Common-422</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26848960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DE62A9-5141-8B44-9BB6-57A60F95D443}"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2802" name="AutoShape 2"/>
          <p:cNvSpPr>
            <a:spLocks noGrp="1" noRot="1" noChangeAspect="1" noChangeArrowheads="1" noTextEdit="1"/>
          </p:cNvSpPr>
          <p:nvPr>
            <p:ph type="sldImg"/>
          </p:nvPr>
        </p:nvSpPr>
        <p:spPr>
          <a:xfrm>
            <a:off x="841375" y="241300"/>
            <a:ext cx="5233988" cy="3925888"/>
          </a:xfrm>
          <a:ln/>
        </p:spPr>
      </p:sp>
      <p:sp>
        <p:nvSpPr>
          <p:cNvPr id="332803"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Common-423</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198</a:t>
            </a: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B1E58-C9F4-3B47-BDC1-32B878E4F59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4850" name="Rectangle 2"/>
          <p:cNvSpPr>
            <a:spLocks noGrp="1" noRot="1" noChangeAspect="1" noChangeArrowheads="1"/>
          </p:cNvSpPr>
          <p:nvPr>
            <p:ph type="sldImg"/>
          </p:nvPr>
        </p:nvSpPr>
        <p:spPr>
          <a:solidFill>
            <a:srgbClr val="FFFFFF"/>
          </a:solidFill>
          <a:ln/>
        </p:spPr>
      </p:sp>
      <p:sp>
        <p:nvSpPr>
          <p:cNvPr id="334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176425-591C-AC48-B0C7-A64D434D4846}"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36898" name="Rectangle 1026"/>
          <p:cNvSpPr>
            <a:spLocks noGrp="1" noRot="1" noChangeAspect="1" noChangeArrowheads="1"/>
          </p:cNvSpPr>
          <p:nvPr>
            <p:ph type="sldImg"/>
          </p:nvPr>
        </p:nvSpPr>
        <p:spPr>
          <a:solidFill>
            <a:srgbClr val="FFFFFF"/>
          </a:solidFill>
          <a:ln/>
        </p:spPr>
      </p:sp>
      <p:sp>
        <p:nvSpPr>
          <p:cNvPr id="3368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Common-425</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200</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5A3473-0283-8943-AB56-0536C4818124}" type="slidenum">
              <a:rPr lang="en-US" sz="1200">
                <a:solidFill>
                  <a:prstClr val="black"/>
                </a:solidFill>
                <a:latin typeface="Arial" panose="020B0604020202020204" pitchFamily="34" charset="0"/>
              </a:rPr>
              <a:pPr/>
              <a:t>213</a:t>
            </a:fld>
            <a:endParaRPr lang="en-US" sz="1200" dirty="0">
              <a:solidFill>
                <a:prstClr val="black"/>
              </a:solidFill>
              <a:latin typeface="Arial" panose="020B0604020202020204" pitchFamily="34"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latin typeface="Arial" panose="020B0604020202020204" pitchFamily="34" charset="0"/>
              </a:rPr>
              <a:pPr eaLnBrk="1" hangingPunct="1"/>
              <a:t>24</a:t>
            </a:fld>
            <a:endParaRPr lang="en-US" sz="1200" dirty="0">
              <a:solidFill>
                <a:srgbClr val="000000"/>
              </a:solidFill>
              <a:latin typeface="Arial" panose="020B0604020202020204" pitchFamily="34"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769FE6-7EBC-C04E-B217-EF09735DE875}" type="slidenum">
              <a:rPr lang="en-US" sz="1200">
                <a:solidFill>
                  <a:prstClr val="black"/>
                </a:solidFill>
                <a:latin typeface="Arial" panose="020B0604020202020204" pitchFamily="34" charset="0"/>
              </a:rPr>
              <a:pPr/>
              <a:t>215</a:t>
            </a:fld>
            <a:endParaRPr lang="en-US" sz="1200" dirty="0">
              <a:solidFill>
                <a:prstClr val="black"/>
              </a:solidFill>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49D4C59-F36E-9A4C-8594-FE864DCE232C}" type="slidenum">
              <a:rPr lang="en-US" sz="1200">
                <a:solidFill>
                  <a:prstClr val="black"/>
                </a:solidFill>
                <a:latin typeface="Arial" panose="020B0604020202020204" pitchFamily="34" charset="0"/>
              </a:rPr>
              <a:pPr/>
              <a:t>216</a:t>
            </a:fld>
            <a:endParaRPr lang="en-US" sz="1200" dirty="0">
              <a:solidFill>
                <a:prstClr val="black"/>
              </a:solidFill>
              <a:latin typeface="Arial" panose="020B0604020202020204" pitchFamily="34"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2129924-111A-334D-9545-C1FA41C0DCAE}" type="slidenum">
              <a:rPr lang="en-US" sz="1200">
                <a:solidFill>
                  <a:prstClr val="black"/>
                </a:solidFill>
                <a:latin typeface="Arial" panose="020B0604020202020204" pitchFamily="34" charset="0"/>
              </a:rPr>
              <a:pPr/>
              <a:t>217</a:t>
            </a:fld>
            <a:endParaRPr lang="en-US" sz="1200" dirty="0">
              <a:solidFill>
                <a:prstClr val="black"/>
              </a:solidFill>
              <a:latin typeface="Arial" panose="020B0604020202020204" pitchFamily="34"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9F913310-A449-3C4C-8050-359CA73AE3FD}" type="slidenum">
              <a:rPr lang="en-US" sz="1200" b="0">
                <a:solidFill>
                  <a:prstClr val="black"/>
                </a:solidFill>
                <a:latin typeface="Times" charset="0"/>
              </a:rPr>
              <a:pPr/>
              <a:t>218</a:t>
            </a:fld>
            <a:endParaRPr lang="en-US" sz="1200" b="0">
              <a:solidFill>
                <a:prstClr val="black"/>
              </a:solidFill>
              <a:latin typeface="Times"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about the genealogy of the Lord Jesus Christ, out of that line of David, according to Scripture?  What do the scriptures have to say about all that?  We are given a long and complex genealogy...</a:t>
            </a:r>
          </a:p>
          <a:p>
            <a:r>
              <a:rPr lang="en-US" b="1">
                <a:solidFill>
                  <a:srgbClr val="000000"/>
                </a:solidFill>
                <a:latin typeface="Times New Roman" charset="0"/>
                <a:ea typeface="ＭＳ Ｐゴシック" charset="0"/>
                <a:cs typeface="ＭＳ Ｐゴシック" charset="0"/>
              </a:rPr>
              <a:t>///  so this one will be vastly abbreviated.</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68484AA9-DD1B-754A-8449-88C67ECC10E4}" type="slidenum">
              <a:rPr lang="en-US" sz="1200" b="0">
                <a:solidFill>
                  <a:prstClr val="black"/>
                </a:solidFill>
                <a:latin typeface="Times" charset="0"/>
              </a:rPr>
              <a:pPr/>
              <a:t>219</a:t>
            </a:fld>
            <a:endParaRPr lang="en-US" sz="1200" b="0">
              <a:solidFill>
                <a:prstClr val="black"/>
              </a:solidFill>
              <a:latin typeface="Times"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We begin with Adam and Eve, first recounted in Genesis 3:20...</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02FB6A29-ED0A-C24B-A001-FDCA107DB588}" type="slidenum">
              <a:rPr lang="en-US" sz="1200" b="0">
                <a:solidFill>
                  <a:prstClr val="black"/>
                </a:solidFill>
                <a:latin typeface="Times" charset="0"/>
              </a:rPr>
              <a:pPr/>
              <a:t>220</a:t>
            </a:fld>
            <a:endParaRPr lang="en-US" sz="1200" b="0">
              <a:solidFill>
                <a:prstClr val="black"/>
              </a:solidFill>
              <a:latin typeface="Times"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From their union came the brothers Cain and Abel.</a:t>
            </a:r>
          </a:p>
          <a:p>
            <a:r>
              <a:rPr lang="en-US" b="1" dirty="0">
                <a:solidFill>
                  <a:srgbClr val="000000"/>
                </a:solidFill>
                <a:latin typeface="Times New Roman" charset="0"/>
                <a:ea typeface="ＭＳ Ｐゴシック" charset="0"/>
                <a:cs typeface="ＭＳ Ｐゴシック" charset="0"/>
              </a:rPr>
              <a:t>////	And we know that Cain slew Abel because of Cain</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jealousy of the gifts Abel made in sacrifice to the Lord. As a replacement for that murdered brother who was more favored by God, another son was born to Adam and Eve...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4283A5A3-FBFA-BF4D-AFEA-57FAE9DCA4F9}" type="slidenum">
              <a:rPr lang="en-US" sz="1200" b="0">
                <a:solidFill>
                  <a:prstClr val="black"/>
                </a:solidFill>
                <a:latin typeface="Times" charset="0"/>
              </a:rPr>
              <a:pPr/>
              <a:t>221</a:t>
            </a:fld>
            <a:endParaRPr lang="en-US" sz="1200" b="0">
              <a:solidFill>
                <a:prstClr val="black"/>
              </a:solidFill>
              <a:latin typeface="Times"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 was Seth, the beginning of a godly line of men.  AND RIGHT HERE is where the royal genealogy of Jesus Christ gets underway.</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D8E47659-D963-FA4E-BEE2-18E18E322A16}" type="slidenum">
              <a:rPr lang="en-US" sz="1200" b="0">
                <a:solidFill>
                  <a:prstClr val="black"/>
                </a:solidFill>
                <a:latin typeface="Times" charset="0"/>
              </a:rPr>
              <a:pPr/>
              <a:t>222</a:t>
            </a:fld>
            <a:endParaRPr lang="en-US" sz="1200" b="0">
              <a:solidFill>
                <a:prstClr val="black"/>
              </a:solidFill>
              <a:latin typeface="Times"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Seth...followed Noah.  By the way...dotted lines represent an abbreviation of all the Biblical names that actually occur during the long lines of descent.  Scripture tells us the names of each one.</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A972074-8B21-A548-B611-49D143D2ACC8}" type="slidenum">
              <a:rPr lang="en-US" sz="1200" b="0">
                <a:solidFill>
                  <a:prstClr val="black"/>
                </a:solidFill>
                <a:latin typeface="Times" charset="0"/>
              </a:rPr>
              <a:pPr/>
              <a:t>223</a:t>
            </a:fld>
            <a:endParaRPr lang="en-US" sz="1200" b="0">
              <a:solidFill>
                <a:prstClr val="black"/>
              </a:solidFill>
              <a:latin typeface="Times" charset="0"/>
            </a:endParaRPr>
          </a:p>
        </p:txBody>
      </p:sp>
      <p:sp>
        <p:nvSpPr>
          <p:cNvPr id="68610" name="Rectangle 2"/>
          <p:cNvSpPr>
            <a:spLocks noGrp="1" noRot="1" noChangeAspect="1" noChangeArrowheads="1" noTextEdit="1"/>
          </p:cNvSpPr>
          <p:nvPr>
            <p:ph type="sldImg"/>
          </p:nvPr>
        </p:nvSpPr>
        <p:spPr>
          <a:ln/>
        </p:spPr>
      </p:sp>
      <p:sp>
        <p:nvSpPr>
          <p:cNvPr id="68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Eventually through this line...we arrive at Abraham.</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CDA82AD3-8E54-D54B-AF0A-C2A97A8A780C}" type="slidenum">
              <a:rPr lang="en-US" sz="1200" b="0">
                <a:solidFill>
                  <a:prstClr val="black"/>
                </a:solidFill>
                <a:latin typeface="Times" charset="0"/>
              </a:rPr>
              <a:pPr/>
              <a:t>224</a:t>
            </a:fld>
            <a:endParaRPr lang="en-US" sz="1200" b="0">
              <a:solidFill>
                <a:prstClr val="black"/>
              </a:solidFill>
              <a:latin typeface="Times" charset="0"/>
            </a:endParaRPr>
          </a:p>
        </p:txBody>
      </p:sp>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Abraham, a thousand years later, appears David..</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latin typeface="Arial" panose="020B0604020202020204" pitchFamily="34" charset="0"/>
              </a:rPr>
              <a:pPr eaLnBrk="1" hangingPunct="1"/>
              <a:t>25</a:t>
            </a:fld>
            <a:endParaRPr lang="en-US" sz="1200" dirty="0">
              <a:solidFill>
                <a:srgbClr val="000000"/>
              </a:solidFill>
              <a:latin typeface="Arial" panose="020B0604020202020204" pitchFamily="34"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FEEF4D7C-2404-DF4D-A183-86084EAB3D69}" type="slidenum">
              <a:rPr lang="en-US" sz="1200" b="0">
                <a:solidFill>
                  <a:prstClr val="black"/>
                </a:solidFill>
                <a:latin typeface="Times" charset="0"/>
              </a:rPr>
              <a:pPr/>
              <a:t>225</a:t>
            </a:fld>
            <a:endParaRPr lang="en-US" sz="1200" b="0">
              <a:solidFill>
                <a:prstClr val="black"/>
              </a:solidFill>
              <a:latin typeface="Times" charset="0"/>
            </a:endParaRPr>
          </a:p>
        </p:txBody>
      </p:sp>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And...among other of David</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several wives...appears Bathsheba. </a:t>
            </a: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202BEF0-09C4-9046-BB62-809E1F91C6A0}" type="slidenum">
              <a:rPr lang="en-US" sz="1200" b="0">
                <a:solidFill>
                  <a:prstClr val="black"/>
                </a:solidFill>
                <a:latin typeface="Times" charset="0"/>
              </a:rPr>
              <a:pPr/>
              <a:t>226</a:t>
            </a:fld>
            <a:endParaRPr lang="en-US" sz="1200" b="0">
              <a:solidFill>
                <a:prstClr val="black"/>
              </a:solidFill>
              <a:latin typeface="Times"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Among the children of David and Bathsheba are these two sons: Nathan and Solomon.  And here the line splits.  Note that.  It</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a crucial place.</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3028056-42A8-5443-8731-B2FDCD63E948}" type="slidenum">
              <a:rPr lang="en-US" sz="1200" b="0">
                <a:solidFill>
                  <a:prstClr val="black"/>
                </a:solidFill>
                <a:latin typeface="Times" charset="0"/>
              </a:rPr>
              <a:pPr/>
              <a:t>227</a:t>
            </a:fld>
            <a:endParaRPr lang="en-US" sz="1200" b="0">
              <a:solidFill>
                <a:prstClr val="black"/>
              </a:solidFill>
              <a:latin typeface="Times" charset="0"/>
            </a:endParaRPr>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the line of son Nathan, eventually appears Mary, the mother of Jesus.</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7CC549A-F7A1-7E4A-91BB-10A1E7E27423}" type="slidenum">
              <a:rPr lang="en-US" sz="1200" b="0">
                <a:solidFill>
                  <a:prstClr val="black"/>
                </a:solidFill>
                <a:latin typeface="Times" charset="0"/>
              </a:rPr>
              <a:pPr/>
              <a:t>228</a:t>
            </a:fld>
            <a:endParaRPr lang="en-US" sz="1200" b="0">
              <a:solidFill>
                <a:prstClr val="black"/>
              </a:solidFill>
              <a:latin typeface="Times"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Luke wrote about this in his Gospel.  In his third chapter, verse 23: </a:t>
            </a:r>
            <a:r>
              <a:rPr lang="en-US" altLang="ja-JP" b="1" dirty="0">
                <a:solidFill>
                  <a:srgbClr val="000000"/>
                </a:solidFill>
                <a:latin typeface="Times New Roman" charset="0"/>
                <a:ea typeface="ＭＳ Ｐゴシック" charset="0"/>
                <a:cs typeface="ＭＳ Ｐゴシック" charset="0"/>
              </a:rPr>
              <a:t>"Now Jesus himself was about 30 years old when He began His ministry.  He was the son, SO IT WAS THOUGHT, of Joseph."</a:t>
            </a:r>
          </a:p>
          <a:p>
            <a:r>
              <a:rPr lang="en-US" b="1" dirty="0">
                <a:solidFill>
                  <a:srgbClr val="000000"/>
                </a:solidFill>
                <a:latin typeface="Times New Roman" charset="0"/>
                <a:ea typeface="ＭＳ Ｐゴシック" charset="0"/>
                <a:cs typeface="ＭＳ Ｐゴシック" charset="0"/>
              </a:rPr>
              <a:t>////	This further explanation from two eminent Bible scholars: </a:t>
            </a:r>
            <a:r>
              <a:rPr lang="en-US" altLang="ja-JP" b="1" dirty="0">
                <a:solidFill>
                  <a:srgbClr val="000000"/>
                </a:solidFill>
                <a:latin typeface="Times New Roman" charset="0"/>
                <a:ea typeface="ＭＳ Ｐゴシック" charset="0"/>
                <a:cs typeface="ＭＳ Ｐゴシック" charset="0"/>
              </a:rPr>
              <a:t>"Luke was tracing the line of Mary.  Many interpreters [among varied other positions…] argue that Luke was giving the genealogy of Mary, showing that she also was in the line of David and that therefore Jesus was qualified as the Messiah, not only through Joseph (since he was the oldest legal heir) but also through Mary."</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973C7F7-7787-254D-8373-81621F6A44D7}" type="slidenum">
              <a:rPr lang="en-US" sz="1200" b="0">
                <a:solidFill>
                  <a:prstClr val="black"/>
                </a:solidFill>
                <a:latin typeface="Times" charset="0"/>
              </a:rPr>
              <a:pPr/>
              <a:t>229</a:t>
            </a:fld>
            <a:endParaRPr lang="en-US" sz="1200" b="0">
              <a:solidFill>
                <a:prstClr val="black"/>
              </a:solidFill>
              <a:latin typeface="Times"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 from Solomon</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side...the line of descent leads directly to Joseph,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womb…</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DF66540F-E062-0647-A4B2-9B674B90C584}" type="slidenum">
              <a:rPr lang="en-US" sz="1200" b="0">
                <a:solidFill>
                  <a:prstClr val="black"/>
                </a:solidFill>
                <a:latin typeface="Times" charset="0"/>
              </a:rPr>
              <a:pPr/>
              <a:t>230</a:t>
            </a:fld>
            <a:endParaRPr lang="en-US" sz="1200" b="0">
              <a:solidFill>
                <a:prstClr val="black"/>
              </a:solidFill>
              <a:latin typeface="Times"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…the Lord Jesus Christ enters the earth.  And, you might say, </a:t>
            </a:r>
            <a:r>
              <a:rPr lang="en-US" altLang="ja-JP" b="1" dirty="0">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68E601CB-49EA-7747-96CA-1E91B3224259}" type="slidenum">
              <a:rPr lang="en-US" sz="1200" b="0">
                <a:solidFill>
                  <a:prstClr val="black"/>
                </a:solidFill>
                <a:latin typeface="Times" charset="0"/>
              </a:rPr>
              <a:pPr/>
              <a:t>231</a:t>
            </a:fld>
            <a:endParaRPr lang="en-US" sz="1200" b="0">
              <a:solidFill>
                <a:prstClr val="black"/>
              </a:solidFill>
              <a:latin typeface="Times"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FIRST…a family qualification by right of a </a:t>
            </a:r>
            <a:r>
              <a:rPr lang="en-US" b="1" u="sng" dirty="0">
                <a:solidFill>
                  <a:srgbClr val="000000"/>
                </a:solidFill>
                <a:latin typeface="Times New Roman" charset="0"/>
                <a:ea typeface="ＭＳ Ｐゴシック" charset="0"/>
                <a:cs typeface="ＭＳ Ｐゴシック" charset="0"/>
              </a:rPr>
              <a:t>bloodline</a:t>
            </a:r>
            <a:r>
              <a:rPr lang="en-US" b="1" dirty="0">
                <a:solidFill>
                  <a:srgbClr val="000000"/>
                </a:solidFill>
                <a:latin typeface="Times New Roman" charset="0"/>
                <a:ea typeface="ＭＳ Ｐゴシック" charset="0"/>
                <a:cs typeface="ＭＳ Ｐゴシック" charset="0"/>
              </a:rPr>
              <a:t> succession. </a:t>
            </a:r>
          </a:p>
          <a:p>
            <a:r>
              <a:rPr lang="en-US" b="1" dirty="0">
                <a:solidFill>
                  <a:srgbClr val="000000"/>
                </a:solidFill>
                <a:latin typeface="Times New Roman" charset="0"/>
                <a:ea typeface="ＭＳ Ｐゴシック" charset="0"/>
                <a:cs typeface="ＭＳ Ｐゴシック" charset="0"/>
              </a:rPr>
              <a:t>////	SECOND…there must also be a legal qualification </a:t>
            </a:r>
            <a:r>
              <a:rPr lang="en-US" b="1" u="sng" dirty="0">
                <a:solidFill>
                  <a:srgbClr val="000000"/>
                </a:solidFill>
                <a:latin typeface="Times New Roman" charset="0"/>
                <a:ea typeface="ＭＳ Ｐゴシック" charset="0"/>
                <a:cs typeface="ＭＳ Ｐゴシック" charset="0"/>
              </a:rPr>
              <a:t>by right of traditional succession.</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gospel, third chapter, verses 23-38, </a:t>
            </a:r>
          </a:p>
          <a:p>
            <a:r>
              <a:rPr lang="en-US" b="1" dirty="0">
                <a:solidFill>
                  <a:srgbClr val="000000"/>
                </a:solidFill>
                <a:latin typeface="Times New Roman" charset="0"/>
                <a:ea typeface="ＭＳ Ｐゴシック" charset="0"/>
                <a:cs typeface="ＭＳ Ｐゴシック" charset="0"/>
              </a:rPr>
              <a:t>////	While the legal line of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father – Joseph -- appears in detail in Matthew</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Gospel, chapter 1, verses 1-17.</a:t>
            </a:r>
          </a:p>
          <a:p>
            <a:r>
              <a:rPr lang="en-US" b="1" dirty="0">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place in the great Plan of the Ages.</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C7F8260F-3C32-CF4F-B8CF-10B2D5C1F2EA}" type="slidenum">
              <a:rPr lang="en-US" sz="1200" b="0">
                <a:solidFill>
                  <a:prstClr val="black"/>
                </a:solidFill>
                <a:latin typeface="Times" charset="0"/>
              </a:rPr>
              <a:pPr/>
              <a:t>232</a:t>
            </a:fld>
            <a:endParaRPr lang="en-US" sz="1200" b="0">
              <a:solidFill>
                <a:prstClr val="black"/>
              </a:solidFill>
              <a:latin typeface="Times"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So...to sum up...</a:t>
            </a:r>
          </a:p>
          <a:p>
            <a:r>
              <a:rPr lang="en-US" b="1" dirty="0">
                <a:solidFill>
                  <a:srgbClr val="000000"/>
                </a:solidFill>
                <a:latin typeface="Times New Roman" charset="0"/>
                <a:ea typeface="ＭＳ Ｐゴシック" charset="0"/>
                <a:cs typeface="ＭＳ Ｐゴシック" charset="0"/>
              </a:rPr>
              <a:t>Mary, Jesus</a:t>
            </a:r>
            <a:r>
              <a:rPr lang="fr-FR"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birth mother, supplies his bloodline directly back to the throne of David...and beyond.</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20D38038-005D-BC4E-9359-3B677DBBF935}" type="slidenum">
              <a:rPr lang="en-US" sz="1200" b="0">
                <a:solidFill>
                  <a:prstClr val="black"/>
                </a:solidFill>
                <a:latin typeface="Times" charset="0"/>
              </a:rPr>
              <a:pPr/>
              <a:t>233</a:t>
            </a:fld>
            <a:endParaRPr lang="en-US" sz="1200" b="0">
              <a:solidFill>
                <a:prstClr val="black"/>
              </a:solidFill>
              <a:latin typeface="Times"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Joseph…as the foster-father and a descendant of King Solomon… has the right of legal succession to bestow upon his foster son, Jesus.   A remarkable evidence of the credibility and reliability of the Scriptural record.</a:t>
            </a: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EC2FA85D-D491-9B48-B024-0B5C3A133D50}" type="slidenum">
              <a:rPr lang="en-US" sz="1200" b="0">
                <a:solidFill>
                  <a:prstClr val="black"/>
                </a:solidFill>
                <a:latin typeface="Times" charset="0"/>
              </a:rPr>
              <a:pPr/>
              <a:t>234</a:t>
            </a:fld>
            <a:endParaRPr lang="en-US" sz="1200" b="0">
              <a:solidFill>
                <a:prstClr val="black"/>
              </a:solidFill>
              <a:latin typeface="Times"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latin typeface="Arial" panose="020B0604020202020204" pitchFamily="34" charset="0"/>
              </a:rPr>
              <a:pPr/>
              <a:t>26</a:t>
            </a:fld>
            <a:endParaRPr lang="en-US" sz="1200" dirty="0">
              <a:latin typeface="Arial" panose="020B0604020202020204" pitchFamily="34"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16EB2C2C-1DE0-1F4B-9C1B-7A3FE0E3F063}" type="slidenum">
              <a:rPr lang="en-US" sz="1200" b="0">
                <a:solidFill>
                  <a:prstClr val="black"/>
                </a:solidFill>
                <a:latin typeface="Times" charset="0"/>
              </a:rPr>
              <a:pPr/>
              <a:t>235</a:t>
            </a:fld>
            <a:endParaRPr lang="en-US" sz="1200" b="0">
              <a:solidFill>
                <a:prstClr val="black"/>
              </a:solidFill>
              <a:latin typeface="Times"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8761B9C1-C2EF-2645-A70B-F311B420FC97}" type="slidenum">
              <a:rPr lang="en-US" sz="1200" b="0">
                <a:solidFill>
                  <a:prstClr val="black"/>
                </a:solidFill>
                <a:latin typeface="Times" charset="0"/>
              </a:rPr>
              <a:pPr/>
              <a:t>236</a:t>
            </a:fld>
            <a:endParaRPr lang="en-US" sz="1200" b="0">
              <a:solidFill>
                <a:prstClr val="black"/>
              </a:solidFill>
              <a:latin typeface="Times"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F868AE5E-7750-754C-BDC0-EC44625A9425}" type="slidenum">
              <a:rPr lang="en-US" sz="1200" b="0">
                <a:solidFill>
                  <a:prstClr val="black"/>
                </a:solidFill>
                <a:latin typeface="Times" charset="0"/>
              </a:rPr>
              <a:pPr/>
              <a:t>237</a:t>
            </a:fld>
            <a:endParaRPr lang="en-US" sz="1200" b="0">
              <a:solidFill>
                <a:prstClr val="black"/>
              </a:solidFill>
              <a:latin typeface="Times"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125048-39A9-1D49-97F4-412BED084CA3}" type="slidenum">
              <a:rPr lang="en-US" sz="1200">
                <a:solidFill>
                  <a:prstClr val="black"/>
                </a:solidFill>
                <a:latin typeface="Arial" panose="020B0604020202020204" pitchFamily="34" charset="0"/>
              </a:rPr>
              <a:pPr/>
              <a:t>238</a:t>
            </a:fld>
            <a:endParaRPr lang="en-US" sz="1200" dirty="0">
              <a:solidFill>
                <a:prstClr val="black"/>
              </a:solidFill>
              <a:latin typeface="Arial" panose="020B0604020202020204" pitchFamily="34"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90C5D16-EF46-204E-A7D7-62BACE339D0C}" type="slidenum">
              <a:rPr lang="en-US" sz="1200">
                <a:solidFill>
                  <a:srgbClr val="000000"/>
                </a:solidFill>
                <a:latin typeface="Comic Sans MS" charset="0"/>
              </a:rPr>
              <a:pPr eaLnBrk="1" hangingPunct="1"/>
              <a:t>240</a:t>
            </a:fld>
            <a:endParaRPr lang="en-US" sz="1200">
              <a:solidFill>
                <a:srgbClr val="000000"/>
              </a:solidFill>
              <a:latin typeface="Comic Sans MS" charset="0"/>
            </a:endParaRPr>
          </a:p>
        </p:txBody>
      </p:sp>
      <p:sp>
        <p:nvSpPr>
          <p:cNvPr id="64514" name="Rectangle 2"/>
          <p:cNvSpPr>
            <a:spLocks noGrp="1" noRot="1" noChangeAspect="1" noChangeArrowheads="1"/>
          </p:cNvSpPr>
          <p:nvPr>
            <p:ph type="sldImg"/>
          </p:nvPr>
        </p:nvSpPr>
        <p:spPr>
          <a:xfrm>
            <a:off x="1150938" y="692150"/>
            <a:ext cx="4556125" cy="3416300"/>
          </a:xfrm>
          <a:solidFill>
            <a:srgbClr val="FFFFFF"/>
          </a:solidFill>
          <a:ln/>
        </p:spPr>
      </p:sp>
      <p:sp>
        <p:nvSpPr>
          <p:cNvPr id="6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Slides 13 and 127 repeated</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8340374-058B-3347-BF14-9EE40A27AB81}" type="slidenum">
              <a:rPr lang="en-US" sz="1200">
                <a:solidFill>
                  <a:prstClr val="black"/>
                </a:solidFill>
                <a:latin typeface="Arial" panose="020B0604020202020204" pitchFamily="34" charset="0"/>
              </a:rPr>
              <a:pPr/>
              <a:t>243</a:t>
            </a:fld>
            <a:endParaRPr lang="en-US" sz="1200" dirty="0">
              <a:solidFill>
                <a:prstClr val="black"/>
              </a:solidFill>
              <a:latin typeface="Arial" panose="020B0604020202020204" pitchFamily="34"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9765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973132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7490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76552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887277F-2C45-1541-BD03-743E9C8BF89E}" type="slidenum">
              <a:rPr lang="en-US" sz="1200">
                <a:latin typeface="Arial" panose="020B0604020202020204" pitchFamily="34" charset="0"/>
              </a:rPr>
              <a:pPr/>
              <a:t>27</a:t>
            </a:fld>
            <a:endParaRPr lang="en-US" sz="1200" dirty="0">
              <a:latin typeface="Arial" panose="020B0604020202020204" pitchFamily="34" charset="0"/>
            </a:endParaRPr>
          </a:p>
        </p:txBody>
      </p:sp>
      <p:sp>
        <p:nvSpPr>
          <p:cNvPr id="281602" name="Rectangle 2"/>
          <p:cNvSpPr>
            <a:spLocks noGrp="1" noRot="1" noChangeAspect="1" noChangeArrowheads="1"/>
          </p:cNvSpPr>
          <p:nvPr>
            <p:ph type="sldImg"/>
          </p:nvPr>
        </p:nvSpPr>
        <p:spPr>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47239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67792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30821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49777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629734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205869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0417150-13FB-1A46-BD5B-D6E85ACDAE16}" type="slidenum">
              <a:rPr lang="zh-CN" altLang="en-US" sz="1200">
                <a:solidFill>
                  <a:prstClr val="black"/>
                </a:solidFill>
                <a:latin typeface="Arial" panose="020B0604020202020204" pitchFamily="34" charset="0"/>
              </a:rPr>
              <a:pPr/>
              <a:t>257</a:t>
            </a:fld>
            <a:endParaRPr lang="en-US" altLang="zh-CN" sz="1200" dirty="0">
              <a:solidFill>
                <a:prstClr val="black"/>
              </a:solidFill>
              <a:latin typeface="Arial" panose="020B0604020202020204" pitchFamily="34"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The Galilean ministry and route to Jerusalem show Israel rejecting Jesus as Messiah and his judgment by turning to Gentiles in the times of the Gentiles.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9802362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r>
              <a:rPr lang="en-SG" dirty="0"/>
              <a:t>Christ's ministry in Galilee is the first stage of Jewish rejection despite his miracles to prove he is Messiah in contrast to reception by Gentiles and his disciples (4:14–9:50).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SG" dirty="0"/>
              <a:t>Gentiles accepting Jesus in Galilee contrasts with Jewish rejection in Nazareth to foretell Jewish unbelief and Gentile reception to fulfill OT prophecy (4:14-30).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259</a:t>
            </a:fld>
            <a:endParaRPr lang="en-US" dirty="0"/>
          </a:p>
        </p:txBody>
      </p:sp>
    </p:spTree>
    <p:extLst>
      <p:ext uri="{BB962C8B-B14F-4D97-AF65-F5344CB8AC3E}">
        <p14:creationId xmlns:p14="http://schemas.microsoft.com/office/powerpoint/2010/main" val="13555746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E6522DB-AE41-2949-9A50-E03C9BFB616D}" type="slidenum">
              <a:rPr lang="en-US" sz="1200">
                <a:latin typeface="Arial" panose="020B0604020202020204" pitchFamily="34" charset="0"/>
              </a:rPr>
              <a:pPr/>
              <a:t>28</a:t>
            </a:fld>
            <a:endParaRPr lang="en-US" sz="1200" dirty="0">
              <a:latin typeface="Arial" panose="020B0604020202020204" pitchFamily="34"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F625A3D-004A-CB46-BF5E-A015D56C7060}" type="slidenum">
              <a:rPr lang="en-US" sz="1200">
                <a:solidFill>
                  <a:srgbClr val="000000"/>
                </a:solidFill>
                <a:latin typeface="Arial" panose="020B0604020202020204" pitchFamily="34" charset="0"/>
              </a:rPr>
              <a:pPr/>
              <a:t>29</a:t>
            </a:fld>
            <a:endParaRPr lang="en-US" sz="1200" dirty="0">
              <a:solidFill>
                <a:srgbClr val="000000"/>
              </a:solidFill>
              <a:latin typeface="Arial" panose="020B0604020202020204" pitchFamily="34"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ea typeface="ＭＳ Ｐゴシック" charset="-128"/>
                <a:cs typeface="ＭＳ Ｐゴシック" charset="-128"/>
              </a:rPr>
              <a:t>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ea typeface="ＭＳ Ｐゴシック" charset="-128"/>
                <a:cs typeface="ＭＳ Ｐゴシック" charset="-128"/>
              </a:rPr>
              <a:t>ولا يريد </a:t>
            </a:r>
            <a:r>
              <a:rPr lang="ar-SA" sz="1200" kern="1200" dirty="0" err="1">
                <a:solidFill>
                  <a:schemeClr val="tx1"/>
                </a:solidFill>
                <a:effectLst/>
                <a:ea typeface="ＭＳ Ｐゴシック" charset="-128"/>
                <a:cs typeface="ＭＳ Ｐゴシック" charset="-128"/>
              </a:rPr>
              <a:t>أحدًا</a:t>
            </a:r>
            <a:r>
              <a:rPr lang="ar-SA" sz="1200" kern="1200" dirty="0">
                <a:solidFill>
                  <a:schemeClr val="tx1"/>
                </a:solidFill>
                <a:effectLst/>
                <a:ea typeface="ＭＳ Ｐゴシック" charset="-128"/>
                <a:cs typeface="ＭＳ Ｐゴシック" charset="-128"/>
              </a:rPr>
              <a:t>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ea typeface="ＭＳ Ｐゴシック" charset="-128"/>
                <a:cs typeface="ＭＳ Ｐゴシック" charset="-128"/>
              </a:rPr>
              <a:t>ذهب </a:t>
            </a:r>
            <a:r>
              <a:rPr lang="ar-SA" sz="1200" kern="1200" dirty="0" err="1">
                <a:solidFill>
                  <a:schemeClr val="tx1"/>
                </a:solidFill>
                <a:effectLst/>
                <a:ea typeface="ＭＳ Ｐゴシック" charset="-128"/>
                <a:cs typeface="ＭＳ Ｐゴシック" charset="-128"/>
              </a:rPr>
              <a:t>إليه</a:t>
            </a:r>
            <a:r>
              <a:rPr lang="ar-SA" sz="1200" kern="1200" dirty="0">
                <a:solidFill>
                  <a:schemeClr val="tx1"/>
                </a:solidFill>
                <a:effectLst/>
                <a:ea typeface="ＭＳ Ｐゴシック" charset="-128"/>
                <a:cs typeface="ＭＳ Ｐゴシック" charset="-128"/>
              </a:rPr>
              <a:t>. وكان يجب على 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يصيحوا "نجس" لكي يحذروا الناس من الاقتراب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ولكنه ذهب </a:t>
            </a:r>
            <a:r>
              <a:rPr lang="ar-SA" sz="1200" kern="1200" dirty="0" err="1">
                <a:solidFill>
                  <a:schemeClr val="tx1"/>
                </a:solidFill>
                <a:effectLst/>
                <a:ea typeface="ＭＳ Ｐゴシック" charset="-128"/>
                <a:cs typeface="ＭＳ Ｐゴシック" charset="-128"/>
              </a:rPr>
              <a:t>إلى</a:t>
            </a:r>
            <a:r>
              <a:rPr lang="ar-SA" sz="1200" kern="1200" dirty="0">
                <a:solidFill>
                  <a:schemeClr val="tx1"/>
                </a:solidFill>
                <a:effectLst/>
                <a:ea typeface="ＭＳ Ｐゴシック" charset="-128"/>
                <a:cs typeface="ＭＳ Ｐゴシック" charset="-128"/>
              </a:rPr>
              <a:t> الرب يسوع </a:t>
            </a:r>
            <a:endParaRPr lang="ar-SA" dirty="0"/>
          </a:p>
          <a:p>
            <a:pPr algn="r" rtl="1"/>
            <a:r>
              <a:rPr lang="ar-SA" sz="1200" kern="1200" dirty="0">
                <a:solidFill>
                  <a:schemeClr val="tx1"/>
                </a:solidFill>
                <a:effectLst/>
                <a:ea typeface="ＭＳ Ｐゴシック" charset="-128"/>
                <a:cs typeface="ＭＳ Ｐゴシック" charset="-128"/>
              </a:rPr>
              <a:t>وركع </a:t>
            </a:r>
            <a:r>
              <a:rPr lang="ar-SA" sz="1200" kern="1200" dirty="0" err="1">
                <a:solidFill>
                  <a:schemeClr val="tx1"/>
                </a:solidFill>
                <a:effectLst/>
                <a:ea typeface="ＭＳ Ｐゴシック" charset="-128"/>
                <a:cs typeface="ＭＳ Ｐゴシック" charset="-128"/>
              </a:rPr>
              <a:t>أمامه</a:t>
            </a:r>
            <a:r>
              <a:rPr lang="ar-SA" sz="1200" kern="1200" dirty="0">
                <a:solidFill>
                  <a:schemeClr val="tx1"/>
                </a:solidFill>
                <a:effectLst/>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Introduction-40</a:t>
            </a:r>
          </a:p>
          <a:p>
            <a:pPr eaLnBrk="1" hangingPunct="1">
              <a:spcBef>
                <a:spcPct val="0"/>
              </a:spcBef>
            </a:pPr>
            <a:r>
              <a:rPr lang="en-US" dirty="0">
                <a:ea typeface="ＭＳ Ｐゴシック" charset="0"/>
                <a:cs typeface="ＭＳ Ｐゴシック" charset="0"/>
              </a:rPr>
              <a:t>NS-01-Matt1-14-slide 56</a:t>
            </a:r>
          </a:p>
          <a:p>
            <a:pPr eaLnBrk="1" hangingPunct="1">
              <a:spcBef>
                <a:spcPct val="0"/>
              </a:spcBef>
            </a:pPr>
            <a:r>
              <a:rPr lang="en-US" dirty="0">
                <a:ea typeface="ＭＳ Ｐゴシック" charset="0"/>
                <a:cs typeface="ＭＳ Ｐゴシック" charset="0"/>
              </a:rPr>
              <a:t>NS-02-Mark1-8-slide 40</a:t>
            </a:r>
          </a:p>
          <a:p>
            <a:pPr eaLnBrk="1" hangingPunct="1">
              <a:spcBef>
                <a:spcPct val="0"/>
              </a:spcBef>
            </a:pPr>
            <a:r>
              <a:rPr lang="en-US" dirty="0">
                <a:ea typeface="ＭＳ Ｐゴシック" charset="0"/>
                <a:cs typeface="ＭＳ Ｐゴシック" charset="0"/>
              </a:rPr>
              <a:t>NS-03-Luke1-12-slide 30</a:t>
            </a:r>
          </a:p>
          <a:p>
            <a:pPr eaLnBrk="1" hangingPunct="1">
              <a:spcBef>
                <a:spcPct val="0"/>
              </a:spcBef>
            </a:pPr>
            <a:r>
              <a:rPr lang="en-US" dirty="0">
                <a:ea typeface="ＭＳ Ｐゴシック" charset="0"/>
                <a:cs typeface="ＭＳ Ｐゴシック" charset="0"/>
              </a:rPr>
              <a:t>NS-04-John1-12-slide 72</a:t>
            </a: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وفعل الرب يسوع </a:t>
            </a:r>
            <a:r>
              <a:rPr lang="ar-SA" sz="1200" kern="1200" dirty="0" err="1">
                <a:solidFill>
                  <a:schemeClr val="tx1"/>
                </a:solidFill>
                <a:effectLst/>
                <a:ea typeface="ＭＳ Ｐゴシック" charset="-128"/>
                <a:cs typeface="ＭＳ Ｐゴシック" charset="-128"/>
              </a:rPr>
              <a:t>شيىًا</a:t>
            </a:r>
            <a:r>
              <a:rPr lang="ar-SA" sz="1200" kern="1200" dirty="0">
                <a:solidFill>
                  <a:schemeClr val="tx1"/>
                </a:solidFill>
                <a:effectLst/>
                <a:ea typeface="ＭＳ Ｐゴシック" charset="-128"/>
                <a:cs typeface="ＭＳ Ｐゴシック" charset="-128"/>
              </a:rPr>
              <a:t> لا يتوقعه </a:t>
            </a:r>
            <a:r>
              <a:rPr lang="ar-SA" sz="1200" kern="1200" dirty="0" err="1">
                <a:solidFill>
                  <a:schemeClr val="tx1"/>
                </a:solidFill>
                <a:effectLst/>
                <a:ea typeface="ＭＳ Ｐゴシック" charset="-128"/>
                <a:cs typeface="ＭＳ Ｐゴシック" charset="-128"/>
              </a:rPr>
              <a:t>أحد</a:t>
            </a:r>
            <a:r>
              <a:rPr lang="ar-SA" sz="1200" kern="1200" dirty="0">
                <a:solidFill>
                  <a:schemeClr val="tx1"/>
                </a:solidFill>
                <a:effectLst/>
                <a:ea typeface="ＭＳ Ｐゴシック" charset="-128"/>
                <a:cs typeface="ＭＳ Ｐゴシック" charset="-128"/>
              </a:rPr>
              <a:t> فقد اقترب من </a:t>
            </a:r>
            <a:endParaRPr lang="ar-SA" dirty="0"/>
          </a:p>
          <a:p>
            <a:pPr algn="r" rtl="1"/>
            <a:r>
              <a:rPr lang="ar-SA" sz="1200" kern="1200" dirty="0">
                <a:solidFill>
                  <a:schemeClr val="tx1"/>
                </a:solidFill>
                <a:effectLst/>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Immediately the leprosy left the man. He was healed.</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 </a:t>
            </a:r>
            <a:r>
              <a:rPr lang="ar-SA" sz="1200" kern="1200" dirty="0">
                <a:solidFill>
                  <a:schemeClr val="tx1"/>
                </a:solidFill>
                <a:effectLst/>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ea typeface="ＭＳ Ｐゴシック" charset="-128"/>
              </a:rPr>
              <a:t>_____</a:t>
            </a:r>
          </a:p>
          <a:p>
            <a:pPr algn="r" rtl="1"/>
            <a:r>
              <a:rPr lang="ar-SA"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Introduction-41</a:t>
            </a:r>
          </a:p>
          <a:p>
            <a:pPr eaLnBrk="1" hangingPunct="1">
              <a:spcBef>
                <a:spcPct val="0"/>
              </a:spcBef>
            </a:pPr>
            <a:r>
              <a:rPr lang="en-US" dirty="0">
                <a:ea typeface="ＭＳ Ｐゴシック" charset="0"/>
                <a:cs typeface="ＭＳ Ｐゴシック" charset="0"/>
              </a:rPr>
              <a:t>NS-01-Matt1-14-slide 57</a:t>
            </a:r>
          </a:p>
          <a:p>
            <a:pPr eaLnBrk="1" hangingPunct="1">
              <a:spcBef>
                <a:spcPct val="0"/>
              </a:spcBef>
            </a:pPr>
            <a:r>
              <a:rPr lang="en-US" dirty="0">
                <a:ea typeface="ＭＳ Ｐゴシック" charset="0"/>
                <a:cs typeface="ＭＳ Ｐゴシック" charset="0"/>
              </a:rPr>
              <a:t>NS-02-Mark1-8-slide 41</a:t>
            </a:r>
          </a:p>
          <a:p>
            <a:pPr eaLnBrk="1" hangingPunct="1">
              <a:spcBef>
                <a:spcPct val="0"/>
              </a:spcBef>
            </a:pPr>
            <a:r>
              <a:rPr lang="en-US" dirty="0">
                <a:ea typeface="ＭＳ Ｐゴシック" charset="0"/>
                <a:cs typeface="ＭＳ Ｐゴシック" charset="0"/>
              </a:rPr>
              <a:t>NS-03-Luke1-12-slide 31</a:t>
            </a:r>
          </a:p>
          <a:p>
            <a:pPr eaLnBrk="1" hangingPunct="1">
              <a:spcBef>
                <a:spcPct val="0"/>
              </a:spcBef>
            </a:pPr>
            <a:r>
              <a:rPr lang="en-US" dirty="0">
                <a:ea typeface="ＭＳ Ｐゴシック" charset="0"/>
                <a:cs typeface="ＭＳ Ｐゴシック" charset="0"/>
              </a:rPr>
              <a:t>NS-04-John1-12-slide 73</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Introduction-42</a:t>
            </a:r>
          </a:p>
          <a:p>
            <a:pPr eaLnBrk="1" hangingPunct="1">
              <a:spcBef>
                <a:spcPct val="0"/>
              </a:spcBef>
            </a:pPr>
            <a:r>
              <a:rPr lang="en-US" dirty="0">
                <a:ea typeface="ＭＳ Ｐゴシック" charset="0"/>
                <a:cs typeface="ＭＳ Ｐゴシック" charset="0"/>
              </a:rPr>
              <a:t>NS-01-Matt1-14-slide 58</a:t>
            </a:r>
          </a:p>
          <a:p>
            <a:pPr eaLnBrk="1" hangingPunct="1">
              <a:spcBef>
                <a:spcPct val="0"/>
              </a:spcBef>
            </a:pPr>
            <a:r>
              <a:rPr lang="en-US" dirty="0">
                <a:ea typeface="ＭＳ Ｐゴシック" charset="0"/>
                <a:cs typeface="ＭＳ Ｐゴシック" charset="0"/>
              </a:rPr>
              <a:t>NS-02-Mark1-8-slide 42</a:t>
            </a:r>
          </a:p>
          <a:p>
            <a:pPr eaLnBrk="1" hangingPunct="1">
              <a:spcBef>
                <a:spcPct val="0"/>
              </a:spcBef>
            </a:pPr>
            <a:r>
              <a:rPr lang="en-US" dirty="0">
                <a:ea typeface="ＭＳ Ｐゴシック" charset="0"/>
                <a:cs typeface="ＭＳ Ｐゴシック" charset="0"/>
              </a:rPr>
              <a:t>NS-03-Luke1-12-slide 32</a:t>
            </a:r>
          </a:p>
          <a:p>
            <a:pPr eaLnBrk="1" hangingPunct="1">
              <a:spcBef>
                <a:spcPct val="0"/>
              </a:spcBef>
            </a:pPr>
            <a:r>
              <a:rPr lang="en-US" dirty="0">
                <a:ea typeface="ＭＳ Ｐゴシック" charset="0"/>
                <a:cs typeface="ＭＳ Ｐゴシック" charset="0"/>
              </a:rPr>
              <a:t>NS-04-John1-12-slide 72</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 1000 years ago, Pope Gregory preached a sermon that confused the two anointings of Jesus so that Mary Magdalene ended up being the illicit woman of Luke 7. This mixed her up with Mary of Bethany and also implied that she was a prostitute when in fact she had seven demons. </a:t>
            </a:r>
          </a:p>
          <a:p>
            <a:r>
              <a:rPr lang="en-US" dirty="0"/>
              <a:t>__________</a:t>
            </a:r>
          </a:p>
          <a:p>
            <a:r>
              <a:rPr lang="en-US" dirty="0"/>
              <a:t>Common-422</a:t>
            </a:r>
          </a:p>
          <a:p>
            <a:r>
              <a:rPr lang="en-US" dirty="0"/>
              <a:t>NS-01-Matt15-28-slide 182</a:t>
            </a:r>
          </a:p>
          <a:p>
            <a:r>
              <a:rPr lang="en-US" dirty="0"/>
              <a:t>NS-02-Mark9-16-slide 129</a:t>
            </a:r>
          </a:p>
          <a:p>
            <a:r>
              <a:rPr lang="en-US" dirty="0"/>
              <a:t>NS-03-Luke13-24-slide 304</a:t>
            </a:r>
          </a:p>
          <a:p>
            <a:r>
              <a:rPr lang="en-US" dirty="0"/>
              <a:t>NS-04-John12-21-slide 19</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316</a:t>
            </a:fld>
            <a:endParaRPr lang="en-US" dirty="0"/>
          </a:p>
        </p:txBody>
      </p:sp>
    </p:spTree>
    <p:extLst>
      <p:ext uri="{BB962C8B-B14F-4D97-AF65-F5344CB8AC3E}">
        <p14:creationId xmlns:p14="http://schemas.microsoft.com/office/powerpoint/2010/main" val="3149331992"/>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latin typeface="Arial" panose="020B0604020202020204" pitchFamily="34" charset="0"/>
              </a:rPr>
              <a:pPr/>
              <a:t>33</a:t>
            </a:fld>
            <a:endParaRPr lang="en-US" sz="1200" dirty="0">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Christ's ministry to needs in and near Capernaum chronicles the kingdom expansion through his miracles and teaching to further show his identity as Messiah (Luke 7–8).</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320</a:t>
            </a:fld>
            <a:endParaRPr lang="en-US" dirty="0"/>
          </a:p>
        </p:txBody>
      </p:sp>
    </p:spTree>
    <p:extLst>
      <p:ext uri="{BB962C8B-B14F-4D97-AF65-F5344CB8AC3E}">
        <p14:creationId xmlns:p14="http://schemas.microsoft.com/office/powerpoint/2010/main" val="375682022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E33ADBF-85FC-E044-86BF-77663F6B4A78}" type="slidenum">
              <a:rPr lang="en-US" sz="1200">
                <a:latin typeface="Arial" panose="020B0604020202020204" pitchFamily="34" charset="0"/>
              </a:rPr>
              <a:pPr/>
              <a:t>34</a:t>
            </a:fld>
            <a:endParaRPr lang="en-US" sz="1200" dirty="0">
              <a:latin typeface="Arial" panose="020B0604020202020204" pitchFamily="34"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7977CDD-3D9F-4A40-95FB-B4A7500D24ED}" type="slidenum">
              <a:rPr lang="en-US" sz="1200">
                <a:solidFill>
                  <a:prstClr val="black"/>
                </a:solidFill>
                <a:latin typeface="Arial" panose="020B0604020202020204" pitchFamily="34" charset="0"/>
              </a:rPr>
              <a:pPr/>
              <a:t>36</a:t>
            </a:fld>
            <a:endParaRPr lang="en-US" sz="1200"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FFE7AB0-39D8-1C40-A13C-FCE2A07A1191}" type="slidenum">
              <a:rPr lang="en-US" sz="1200">
                <a:solidFill>
                  <a:prstClr val="black"/>
                </a:solidFill>
                <a:latin typeface="Arial" panose="020B0604020202020204" pitchFamily="34" charset="0"/>
              </a:rPr>
              <a:pPr/>
              <a:t>37</a:t>
            </a:fld>
            <a:endParaRPr lang="en-US" sz="1200" dirty="0">
              <a:solidFill>
                <a:prstClr val="black"/>
              </a:solidFill>
              <a:latin typeface="Arial" panose="020B0604020202020204" pitchFamily="34"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323040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4329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35075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390680"/>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29576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784005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261839"/>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791552"/>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735190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36237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94097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B124A11-178C-924F-8017-DD3CF6D3FA53}" type="slidenum">
              <a:rPr lang="en-US" sz="1200">
                <a:latin typeface="Arial" panose="020B0604020202020204" pitchFamily="34" charset="0"/>
              </a:rPr>
              <a:pPr/>
              <a:t>38</a:t>
            </a:fld>
            <a:endParaRPr lang="en-US" sz="1200" dirty="0">
              <a:latin typeface="Arial" panose="020B0604020202020204" pitchFamily="34"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819903"/>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411866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65938659"/>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284683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71602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820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743432"/>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691610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268536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Christ's teaching dependence upon himself to his disciples climaxes his Galilean ministry before he begins to approach Jerusalem (9:1-50).</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375</a:t>
            </a:fld>
            <a:endParaRPr lang="en-US" dirty="0"/>
          </a:p>
        </p:txBody>
      </p:sp>
    </p:spTree>
    <p:extLst>
      <p:ext uri="{BB962C8B-B14F-4D97-AF65-F5344CB8AC3E}">
        <p14:creationId xmlns:p14="http://schemas.microsoft.com/office/powerpoint/2010/main" val="13720861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latin typeface="Arial" panose="020B0604020202020204" pitchFamily="34" charset="0"/>
              </a:rPr>
              <a:pPr/>
              <a:t>39</a:t>
            </a:fld>
            <a:endParaRPr lang="en-US" sz="1200" dirty="0">
              <a:latin typeface="Arial" panose="020B0604020202020204" pitchFamily="34"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62D657B-B826-3644-A405-CAF6DBB904C5}" type="slidenum">
              <a:rPr lang="en-US" sz="1200">
                <a:latin typeface="Arial" panose="020B0604020202020204" pitchFamily="34" charset="0"/>
              </a:rPr>
              <a:pPr/>
              <a:t>40</a:t>
            </a:fld>
            <a:endParaRPr lang="en-US" sz="1200" dirty="0">
              <a:latin typeface="Arial" panose="020B0604020202020204" pitchFamily="34"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latin typeface="Arial" panose="020B0604020202020204" pitchFamily="34" charset="0"/>
              </a:rPr>
              <a:pPr/>
              <a:t>41</a:t>
            </a:fld>
            <a:endParaRPr lang="en-US" sz="1200" dirty="0">
              <a:solidFill>
                <a:srgbClr val="000000"/>
              </a:solidFill>
              <a:latin typeface="Arial" panose="020B0604020202020204" pitchFamily="34"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79813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203787"/>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603248"/>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97943FF-F53B-6147-A733-63F063537092}" type="slidenum">
              <a:rPr lang="en-US" sz="1200">
                <a:latin typeface="Arial" panose="020B0604020202020204" pitchFamily="34" charset="0"/>
              </a:rPr>
              <a:pPr/>
              <a:t>42</a:t>
            </a:fld>
            <a:endParaRPr lang="en-US" sz="1200" dirty="0">
              <a:latin typeface="Arial" panose="020B0604020202020204" pitchFamily="34"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dirty="0">
                <a:ea typeface="ＭＳ Ｐゴシック" panose="020B0600070205080204" pitchFamily="34" charset="-128"/>
                <a:cs typeface="Arial" panose="020B0604020202020204" pitchFamily="34" charset="0"/>
              </a:rPr>
              <a:t>  Jesus answered…</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ea typeface="ＭＳ Ｐゴシック" pitchFamily="-112" charset="-128"/>
                <a:cs typeface="Arial" panose="020B0604020202020204" pitchFamily="34" charset="0"/>
              </a:rPr>
              <a:t>Love is most important (1 Cor 13:13) and repentance will restore a church.</a:t>
            </a:r>
          </a:p>
          <a:p>
            <a:pPr eaLnBrk="1" hangingPunct="1"/>
            <a:r>
              <a:rPr kumimoji="1" lang="en-US" sz="1200" kern="1200" dirty="0">
                <a:solidFill>
                  <a:schemeClr val="tx1"/>
                </a:solidFill>
                <a:effectLst/>
                <a:ea typeface="ＭＳ Ｐゴシック" pitchFamily="-112" charset="-128"/>
                <a:cs typeface="Arial" panose="020B0604020202020204" pitchFamily="34" charset="0"/>
              </a:rPr>
              <a:t>LOVE GOD: God wants our church to trust him</a:t>
            </a:r>
            <a:r>
              <a:rPr kumimoji="1" lang="en-SG" sz="1200" kern="1200" dirty="0">
                <a:solidFill>
                  <a:schemeClr val="tx1"/>
                </a:solidFill>
                <a:effectLst/>
                <a:ea typeface="ＭＳ Ｐゴシック" pitchFamily="-112" charset="-128"/>
                <a:cs typeface="Arial" panose="020B0604020202020204" pitchFamily="34" charset="0"/>
              </a:rPr>
              <a:t>.</a:t>
            </a:r>
          </a:p>
          <a:p>
            <a:pPr eaLnBrk="1" hangingPunct="1"/>
            <a:r>
              <a:rPr lang="en-SG" dirty="0">
                <a:ea typeface="ＭＳ Ｐゴシック" charset="0"/>
                <a:cs typeface="Arial" panose="020B0604020202020204" pitchFamily="34" charset="0"/>
              </a:rPr>
              <a:t>We still don’t see our need for him as we don’t see our need to pray.</a:t>
            </a:r>
          </a:p>
          <a:p>
            <a:pPr eaLnBrk="1" hangingPunct="1"/>
            <a:r>
              <a:rPr lang="en-SG" dirty="0">
                <a:ea typeface="ＭＳ Ｐゴシック" charset="0"/>
                <a:cs typeface="Arial" panose="020B0604020202020204" pitchFamily="34" charset="0"/>
              </a:rPr>
              <a:t>LOVE THE CHURCH: We also need to be involved in his work: teaching, accountability groups, finances, etc. </a:t>
            </a:r>
          </a:p>
          <a:p>
            <a:pPr eaLnBrk="1" hangingPunct="1"/>
            <a:r>
              <a:rPr lang="en-US" dirty="0">
                <a:ea typeface="ＭＳ Ｐゴシック" charset="0"/>
                <a:cs typeface="Arial" panose="020B0604020202020204" pitchFamily="34" charset="0"/>
              </a:rPr>
              <a:t>LOVE THE NATIONS: T</a:t>
            </a:r>
            <a:r>
              <a:rPr lang="en-SG" dirty="0">
                <a:ea typeface="ＭＳ Ｐゴシック" charset="0"/>
                <a:cs typeface="Arial" panose="020B0604020202020204" pitchFamily="34" charset="0"/>
              </a:rPr>
              <a:t>he heart of the Great Commission to disciple all countries is based on love for God and his people.</a:t>
            </a:r>
            <a:endParaRPr lang="en-US" dirty="0">
              <a:ea typeface="ＭＳ Ｐゴシック" charset="0"/>
              <a:cs typeface="Arial" panose="020B0604020202020204" pitchFamily="34" charset="0"/>
            </a:endParaRP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Common-294</a:t>
            </a:r>
          </a:p>
          <a:p>
            <a:pPr eaLnBrk="1" hangingPunct="1"/>
            <a:r>
              <a:rPr lang="en-US" dirty="0">
                <a:ea typeface="ＭＳ Ｐゴシック" charset="0"/>
                <a:cs typeface="Arial" panose="020B0604020202020204" pitchFamily="34" charset="0"/>
              </a:rPr>
              <a:t>BE-05-Deut-82</a:t>
            </a:r>
          </a:p>
          <a:p>
            <a:pPr eaLnBrk="1" hangingPunct="1"/>
            <a:r>
              <a:rPr lang="en-US" dirty="0">
                <a:ea typeface="ＭＳ Ｐゴシック" charset="0"/>
                <a:cs typeface="ＭＳ Ｐゴシック" charset="0"/>
              </a:rPr>
              <a:t>OP-05-Deut-71</a:t>
            </a:r>
          </a:p>
          <a:p>
            <a:pPr eaLnBrk="1" hangingPunct="1"/>
            <a:r>
              <a:rPr lang="en-US"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Arial" panose="020B0604020202020204" pitchFamily="34" charset="0"/>
              </a:rPr>
              <a:t>OS-29-Joel-128</a:t>
            </a:r>
          </a:p>
          <a:p>
            <a:pPr eaLnBrk="1" hangingPunct="1"/>
            <a:r>
              <a:rPr lang="en-US" dirty="0">
                <a:ea typeface="ＭＳ Ｐゴシック" charset="0"/>
                <a:cs typeface="ＭＳ Ｐゴシック" charset="0"/>
              </a:rPr>
              <a:t>NS-02-Mark1-8-slide 111</a:t>
            </a:r>
          </a:p>
          <a:p>
            <a:pPr eaLnBrk="1" hangingPunct="1"/>
            <a:r>
              <a:rPr lang="en-US" dirty="0">
                <a:ea typeface="ＭＳ Ｐゴシック" charset="0"/>
                <a:cs typeface="ＭＳ Ｐゴシック" charset="0"/>
              </a:rPr>
              <a:t>NS-03-Luke1-12—slide 401</a:t>
            </a:r>
          </a:p>
        </p:txBody>
      </p:sp>
    </p:spTree>
    <p:extLst>
      <p:ext uri="{BB962C8B-B14F-4D97-AF65-F5344CB8AC3E}">
        <p14:creationId xmlns:p14="http://schemas.microsoft.com/office/powerpoint/2010/main" val="428150333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When Jesus and His disciples came to a village a woman named Martha invited them to her home to eat. She had a sister called Mary, who sat listening to Jesus.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was very busy and under pressure to get food prepared and ready for her guests.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Her sister Mary was not helping but listening intently to what Jesus was teaching.</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 exasperated Martha finally blurted out, ‘Lord, don’t you care that my sister has left me to do the work by myself? Tell her to help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latin typeface="Arial" panose="020B0604020202020204" pitchFamily="34" charset="0"/>
              </a:rPr>
              <a:pPr/>
              <a:t>43</a:t>
            </a:fld>
            <a:endParaRPr lang="en-US" sz="1200" dirty="0">
              <a:latin typeface="Arial" panose="020B0604020202020204" pitchFamily="34"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dear friend, you are so upset over all these details,’ Jesus replied.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‘There is really only one thing worth being concerned about.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‘Mary has discovered it—and I won’t take it away from her!’</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latin typeface="Arial" panose="020B0604020202020204" pitchFamily="34" charset="0"/>
              </a:rPr>
              <a:pPr/>
              <a:t>443</a:t>
            </a:fld>
            <a:endParaRPr lang="en-US" sz="1200" dirty="0">
              <a:latin typeface="Arial" panose="020B0604020202020204" pitchFamily="34"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11:14</a:t>
            </a:r>
            <a:r>
              <a:rPr lang="en-US">
                <a:effectLst/>
                <a:latin typeface="Lucida Grande" panose="020B0600040502020204" pitchFamily="34" charset="0"/>
              </a:rPr>
              <a:t>    One day Jesus cast out a demon from a man who couldn’t speak…</a:t>
            </a:r>
          </a:p>
        </p:txBody>
      </p:sp>
    </p:spTree>
    <p:extLst>
      <p:ext uri="{BB962C8B-B14F-4D97-AF65-F5344CB8AC3E}">
        <p14:creationId xmlns:p14="http://schemas.microsoft.com/office/powerpoint/2010/main" val="4119918070"/>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a:t>
            </a:r>
            <a:r>
              <a:rPr lang="en-US">
                <a:effectLst/>
                <a:latin typeface="Lucida Grande" panose="020B0600040502020204" pitchFamily="34" charset="0"/>
              </a:rPr>
              <a:t>nd when the demon was gone…</a:t>
            </a:r>
          </a:p>
        </p:txBody>
      </p:sp>
    </p:spTree>
    <p:extLst>
      <p:ext uri="{BB962C8B-B14F-4D97-AF65-F5344CB8AC3E}">
        <p14:creationId xmlns:p14="http://schemas.microsoft.com/office/powerpoint/2010/main" val="32005461"/>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0167902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…the man began to speak. </a:t>
            </a:r>
          </a:p>
          <a:p>
            <a:endParaRPr lang="en-US"/>
          </a:p>
        </p:txBody>
      </p:sp>
    </p:spTree>
    <p:extLst>
      <p:ext uri="{BB962C8B-B14F-4D97-AF65-F5344CB8AC3E}">
        <p14:creationId xmlns:p14="http://schemas.microsoft.com/office/powerpoint/2010/main" val="2901914597"/>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The crowds were amazed…</a:t>
            </a:r>
          </a:p>
        </p:txBody>
      </p:sp>
    </p:spTree>
    <p:extLst>
      <p:ext uri="{BB962C8B-B14F-4D97-AF65-F5344CB8AC3E}">
        <p14:creationId xmlns:p14="http://schemas.microsoft.com/office/powerpoint/2010/main" val="2938530172"/>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15</a:t>
            </a:r>
            <a:r>
              <a:rPr lang="en-US">
                <a:effectLst/>
                <a:latin typeface="Lucida Grande" panose="020B0600040502020204" pitchFamily="34" charset="0"/>
              </a:rPr>
              <a:t> but some of them said, “No wonder he can cast out demons. He gets his power from Satan,</a:t>
            </a:r>
            <a:r>
              <a:rPr lang="en-US" baseline="30000">
                <a:effectLst/>
                <a:latin typeface="Lucida Grande" panose="020B0600040502020204" pitchFamily="34" charset="0"/>
              </a:rPr>
              <a:t>a</a:t>
            </a:r>
            <a:r>
              <a:rPr lang="en-US">
                <a:effectLst/>
                <a:latin typeface="Lucida Grande" panose="020B0600040502020204" pitchFamily="34" charset="0"/>
              </a:rPr>
              <a:t> the prince of demons.” </a:t>
            </a:r>
          </a:p>
          <a:p>
            <a:endParaRPr lang="en-US"/>
          </a:p>
        </p:txBody>
      </p:sp>
    </p:spTree>
    <p:extLst>
      <p:ext uri="{BB962C8B-B14F-4D97-AF65-F5344CB8AC3E}">
        <p14:creationId xmlns:p14="http://schemas.microsoft.com/office/powerpoint/2010/main" val="39425804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Others, trying to test Jesus, demanded that he show them a miraculous sign from heaven to prove his authority.</a:t>
            </a:r>
          </a:p>
          <a:p>
            <a:endParaRPr lang="en-US"/>
          </a:p>
        </p:txBody>
      </p:sp>
    </p:spTree>
    <p:extLst>
      <p:ext uri="{BB962C8B-B14F-4D97-AF65-F5344CB8AC3E}">
        <p14:creationId xmlns:p14="http://schemas.microsoft.com/office/powerpoint/2010/main" val="3517127701"/>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11:17</a:t>
            </a:r>
            <a:r>
              <a:rPr lang="en-US">
                <a:solidFill>
                  <a:srgbClr val="000000"/>
                </a:solidFill>
                <a:effectLst/>
                <a:latin typeface="Lucida Grande" panose="020B0600040502020204" pitchFamily="34" charset="0"/>
              </a:rPr>
              <a:t>    He knew their thoughts, so he said, </a:t>
            </a:r>
            <a:r>
              <a:rPr lang="en-US">
                <a:solidFill>
                  <a:srgbClr val="FF2500"/>
                </a:solidFill>
                <a:effectLst/>
                <a:latin typeface="Lucida Grande" panose="020B0600040502020204" pitchFamily="34" charset="0"/>
              </a:rPr>
              <a:t>“Any kingdom divided by civil war is doomed. A family splintered by feuding will fall apart.</a:t>
            </a:r>
            <a:r>
              <a:rPr lang="en-US">
                <a:solidFill>
                  <a:srgbClr val="000000"/>
                </a:solidFill>
                <a:effectLst/>
                <a:latin typeface="Lucida Grande" panose="020B0600040502020204" pitchFamily="34" charset="0"/>
              </a:rPr>
              <a:t> </a:t>
            </a:r>
            <a:endParaRPr lang="en-US"/>
          </a:p>
        </p:txBody>
      </p:sp>
    </p:spTree>
    <p:extLst>
      <p:ext uri="{BB962C8B-B14F-4D97-AF65-F5344CB8AC3E}">
        <p14:creationId xmlns:p14="http://schemas.microsoft.com/office/powerpoint/2010/main" val="2930942842"/>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You say I am empowered by Satan. But if Satan is divided and fighting against himself, how can his kingdom survive?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And if I am empowered by Satan, what about your own exorcists? They cast out demons, too, so they will condemn you for what you have said.</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Tree>
    <p:extLst>
      <p:ext uri="{BB962C8B-B14F-4D97-AF65-F5344CB8AC3E}">
        <p14:creationId xmlns:p14="http://schemas.microsoft.com/office/powerpoint/2010/main" val="3090838447"/>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if I am casting out demons by the power of God,</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then the Kingdom of God has arrived among you.</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For when a strong man is fully armed and guards his palace, his possessions are safe—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22</a:t>
            </a:r>
            <a:r>
              <a:rPr lang="en-US">
                <a:solidFill>
                  <a:srgbClr val="FF2500"/>
                </a:solidFill>
                <a:effectLst/>
                <a:latin typeface="Lucida Grande" panose="020B0600040502020204" pitchFamily="34" charset="0"/>
              </a:rPr>
              <a:t> until someone even stronger attacks and overpowers him, strips him of his weapons, and carries off his belongings.</a:t>
            </a:r>
          </a:p>
          <a:p>
            <a:endParaRPr lang="en-US"/>
          </a:p>
        </p:txBody>
      </p:sp>
    </p:spTree>
    <p:extLst>
      <p:ext uri="{BB962C8B-B14F-4D97-AF65-F5344CB8AC3E}">
        <p14:creationId xmlns:p14="http://schemas.microsoft.com/office/powerpoint/2010/main" val="1532413430"/>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11:23</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“Anyone who isn’t with me opposes me, and anyone who isn’t working with me is actually working against me."</a:t>
            </a:r>
          </a:p>
        </p:txBody>
      </p:sp>
    </p:spTree>
    <p:extLst>
      <p:ext uri="{BB962C8B-B14F-4D97-AF65-F5344CB8AC3E}">
        <p14:creationId xmlns:p14="http://schemas.microsoft.com/office/powerpoint/2010/main" val="4146446906"/>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latin typeface="Arial" panose="020B0604020202020204" pitchFamily="34" charset="0"/>
              </a:rPr>
              <a:pPr/>
              <a:t>457</a:t>
            </a:fld>
            <a:endParaRPr lang="en-US" sz="1200" dirty="0">
              <a:solidFill>
                <a:srgbClr val="000000"/>
              </a:solidFill>
              <a:latin typeface="Arial" panose="020B0604020202020204" pitchFamily="34"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was teaching a large crowd of many thousands. Someone in the crowd said to Him, ‘Teacher, tell my brother to divide our inheritance with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replied, ‘Who, appointed me a judge or an arbiter between you? Watch out! Be on your guard against all kinds of greed. Life is not defined by what you have, even when you have a lot.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then told this parable. ‘The farm of a certain rich man produced a terrific crop.</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 thought to himself, “What shall I do? I have nowhere to store my crops.”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‘Then he said, “This is what I’ll do. I will tear down my barns and build bigger ones to store my surplus grain.</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‘“And I’ll say to myself, ‘You have plenty of grain laid up for many years.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“Take life easy; eat, drink and be merry.”</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‘But God said to him, “You fool!</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very night your life will be demanded from you. Then who will get what you have prepared for yourself?”</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is how it will be with whoever stores up possessions for themselves but is not rich towards God.’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 a person is a </a:t>
            </a:r>
            <a:r>
              <a:rPr lang="en-US" b="1" dirty="0">
                <a:solidFill>
                  <a:srgbClr val="FF2500"/>
                </a:solidFill>
                <a:effectLst/>
                <a:latin typeface="Lucida Grande" panose="020B0600040502020204" pitchFamily="34" charset="0"/>
              </a:rPr>
              <a:t>fool </a:t>
            </a:r>
            <a:r>
              <a:rPr lang="en-US" dirty="0">
                <a:solidFill>
                  <a:srgbClr val="FF2500"/>
                </a:solidFill>
                <a:effectLst/>
                <a:latin typeface="Lucida Grande" panose="020B0600040502020204" pitchFamily="34" charset="0"/>
              </a:rPr>
              <a:t>to store up earthly wealth but not have a </a:t>
            </a:r>
            <a:r>
              <a:rPr lang="en-US" b="1" dirty="0">
                <a:solidFill>
                  <a:srgbClr val="FF2500"/>
                </a:solidFill>
                <a:effectLst/>
                <a:latin typeface="Lucida Grande" panose="020B0600040502020204" pitchFamily="34" charset="0"/>
              </a:rPr>
              <a:t>rich </a:t>
            </a:r>
            <a:r>
              <a:rPr lang="en-US" dirty="0">
                <a:solidFill>
                  <a:srgbClr val="FF2500"/>
                </a:solidFill>
                <a:effectLst/>
                <a:latin typeface="Lucida Grande" panose="020B0600040502020204" pitchFamily="34" charset="0"/>
              </a:rPr>
              <a:t>relationship with God.”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130945609"/>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latin typeface="Arial" panose="020B0604020202020204" pitchFamily="34" charset="0"/>
              </a:rPr>
              <a:pPr/>
              <a:t>474</a:t>
            </a:fld>
            <a:endParaRPr lang="en-US" sz="1200" dirty="0">
              <a:latin typeface="Arial" panose="020B0604020202020204" pitchFamily="34"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306968628"/>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781534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Tell me if you believe these claims: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Many conspiracy theories surround the US dollar bill. </a:t>
            </a:r>
            <a:endParaRPr lang="en-US" dirty="0">
              <a:cs typeface="ＭＳ Ｐゴシック" charset="0"/>
            </a:endParaRPr>
          </a:p>
        </p:txBody>
      </p:sp>
    </p:spTree>
    <p:extLst>
      <p:ext uri="{BB962C8B-B14F-4D97-AF65-F5344CB8AC3E}">
        <p14:creationId xmlns:p14="http://schemas.microsoft.com/office/powerpoint/2010/main" val="33553195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says this?</a:t>
            </a:r>
          </a:p>
          <a:p>
            <a:r>
              <a:rPr lang="en-US" dirty="0">
                <a:cs typeface="ＭＳ Ｐゴシック" charset="0"/>
              </a:rPr>
              <a:t>• Yes, Richard Dawkins!</a:t>
            </a:r>
          </a:p>
        </p:txBody>
      </p:sp>
    </p:spTree>
    <p:extLst>
      <p:ext uri="{BB962C8B-B14F-4D97-AF65-F5344CB8AC3E}">
        <p14:creationId xmlns:p14="http://schemas.microsoft.com/office/powerpoint/2010/main" val="4099278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No wonder Jesus and Krishna hold hands!</a:t>
            </a:r>
          </a:p>
        </p:txBody>
      </p:sp>
    </p:spTree>
    <p:extLst>
      <p:ext uri="{BB962C8B-B14F-4D97-AF65-F5344CB8AC3E}">
        <p14:creationId xmlns:p14="http://schemas.microsoft.com/office/powerpoint/2010/main" val="40913464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Millions of people believe the above claims!</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601575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But 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15735478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719303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Almost 2000 years ago a godly Gentile named Theophilus wanted research to help him see the reliability of the story of Jesus.</a:t>
            </a:r>
            <a:r>
              <a:rPr lang="en-SG" dirty="0">
                <a:effectLst/>
              </a:rPr>
              <a:t> We also should want to know the reasonableness of what we believe.</a:t>
            </a: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err="1">
                <a:cs typeface="ＭＳ Ｐゴシック" charset="0"/>
              </a:rPr>
              <a:t>Skepticism</a:t>
            </a:r>
            <a:r>
              <a:rPr lang="en-SG" dirty="0">
                <a:cs typeface="ＭＳ Ｐゴシック" charset="0"/>
              </a:rPr>
              <a:t> in the first century was due to </a:t>
            </a:r>
            <a:r>
              <a:rPr lang="en-SG" dirty="0" err="1">
                <a:cs typeface="ＭＳ Ｐゴシック" charset="0"/>
              </a:rPr>
              <a:t>rumors</a:t>
            </a:r>
            <a:r>
              <a:rPr lang="en-SG" dirty="0">
                <a:cs typeface="ＭＳ Ｐゴシック" charset="0"/>
              </a:rPr>
              <a:t>.</a:t>
            </a:r>
          </a:p>
          <a:p>
            <a:r>
              <a:rPr lang="en-SG" dirty="0">
                <a:cs typeface="ＭＳ Ｐゴシック" charset="0"/>
              </a:rPr>
              <a:t>One </a:t>
            </a:r>
            <a:r>
              <a:rPr lang="en-SG" dirty="0" err="1">
                <a:cs typeface="ＭＳ Ｐゴシック" charset="0"/>
              </a:rPr>
              <a:t>rumor</a:t>
            </a:r>
            <a:r>
              <a:rPr lang="en-SG" dirty="0">
                <a:cs typeface="ＭＳ Ｐゴシック" charset="0"/>
              </a:rPr>
              <a:t> was that the early church practiced incest. “After all,” people reasoned, “These Christians even call their spouses a brother or sister in Christ!”</a:t>
            </a: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Others thought them cannibals. The uninformed watching world said, “Didn’t Jesus say to eat my body and drink my blood?”</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had planted churches throughout the whole eastern part of the Roman Empire. This left the impression with some westerners that Christianity was only an eastern religion.</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t>Paul had written six inspired letters on his three mission trips from Antioch to Greece.</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dirty="0"/>
              <a:t>By this time, the Jews had the gospel of Matthew that was directed towards Jewish readers. Matthew gave evidences for Jesus as the long-awaited Messiah, or ruler promised in the OT.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65</a:t>
            </a:fld>
            <a:endParaRPr lang="en-US" dirty="0"/>
          </a:p>
        </p:txBody>
      </p:sp>
    </p:spTree>
    <p:extLst>
      <p:ext uri="{BB962C8B-B14F-4D97-AF65-F5344CB8AC3E}">
        <p14:creationId xmlns:p14="http://schemas.microsoft.com/office/powerpoint/2010/main" val="139251939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Jerusalem to Illyricum represented the eastern part of the Empire. No wonder many Gentiles thought that Christians were easterners following an eastern, Jewish Jesus!</a:t>
            </a:r>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67</a:t>
            </a:fld>
            <a:endParaRPr lang="en-US" dirty="0"/>
          </a:p>
        </p:txBody>
      </p:sp>
    </p:spTree>
    <p:extLst>
      <p:ext uri="{BB962C8B-B14F-4D97-AF65-F5344CB8AC3E}">
        <p14:creationId xmlns:p14="http://schemas.microsoft.com/office/powerpoint/2010/main" val="24324114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202050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Today the opposite is claimed—that Christianity is a Western Religion</a:t>
            </a:r>
            <a:r>
              <a:rPr lang="en-SG" sz="1200" kern="1200" dirty="0">
                <a:solidFill>
                  <a:schemeClr val="tx1"/>
                </a:solidFill>
                <a:effectLst/>
                <a:ea typeface="ＭＳ Ｐゴシック" charset="-128"/>
                <a:cs typeface="ＭＳ Ｐゴシック" charset="-128"/>
              </a:rPr>
              <a:t>.</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68</a:t>
            </a:fld>
            <a:endParaRPr lang="en-US" dirty="0"/>
          </a:p>
        </p:txBody>
      </p:sp>
    </p:spTree>
    <p:extLst>
      <p:ext uri="{BB962C8B-B14F-4D97-AF65-F5344CB8AC3E}">
        <p14:creationId xmlns:p14="http://schemas.microsoft.com/office/powerpoint/2010/main" val="35422131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7880056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438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4387" name="Text Box 2"/>
          <p:cNvSpPr>
            <a:spLocks noGrp="1" noChangeArrowheads="1"/>
          </p:cNvSpPr>
          <p:nvPr>
            <p:ph type="body"/>
          </p:nvPr>
        </p:nvSpPr>
        <p:spPr bwMode="auto">
          <a:xfrm>
            <a:off x="914400" y="4343400"/>
            <a:ext cx="5029200" cy="411638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 anchorCtr="0" compatLnSpc="1">
            <a:prstTxWarp prst="textNoShape">
              <a:avLst/>
            </a:prstTxWarp>
          </a:bodyPr>
          <a:lstStyle/>
          <a:p>
            <a:pPr>
              <a:spcBef>
                <a:spcPct val="0"/>
              </a:spcBef>
            </a:pPr>
            <a:r>
              <a:rPr lang="en-US" b="0" dirty="0">
                <a:latin typeface="Times"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cs typeface="ＭＳ Ｐゴシック" charset="0"/>
              </a:rPr>
              <a:t>////	MATTHEW…composed sometime during the A.D. 40s…</a:t>
            </a:r>
          </a:p>
          <a:p>
            <a:pPr>
              <a:spcBef>
                <a:spcPct val="0"/>
              </a:spcBef>
            </a:pPr>
            <a:r>
              <a:rPr lang="en-US" b="0" dirty="0">
                <a:latin typeface="Times" charset="0"/>
                <a:cs typeface="ＭＳ Ｐゴシック" charset="0"/>
              </a:rPr>
              <a:t>////	LUKE is suggested as next, between the years A.D. 57 and 59 A.D…</a:t>
            </a:r>
          </a:p>
          <a:p>
            <a:pPr>
              <a:spcBef>
                <a:spcPct val="0"/>
              </a:spcBef>
            </a:pPr>
            <a:r>
              <a:rPr lang="en-US" b="0" dirty="0">
                <a:latin typeface="Times" charset="0"/>
                <a:cs typeface="ＭＳ Ｐゴシック" charset="0"/>
              </a:rPr>
              <a:t>////	Mark…in the next decade…between 64 and 68…</a:t>
            </a:r>
          </a:p>
          <a:p>
            <a:pPr>
              <a:spcBef>
                <a:spcPct val="0"/>
              </a:spcBef>
            </a:pPr>
            <a:r>
              <a:rPr lang="en-US" b="0" dirty="0">
                <a:latin typeface="Times" charset="0"/>
                <a:cs typeface="ＭＳ Ｐゴシック" charset="0"/>
              </a:rPr>
              <a:t>////	and finally…John</a:t>
            </a:r>
            <a:r>
              <a:rPr lang="ja-JP" altLang="en-US" b="0">
                <a:latin typeface="Times" charset="0"/>
                <a:cs typeface="ＭＳ Ｐゴシック" charset="0"/>
              </a:rPr>
              <a:t>’</a:t>
            </a:r>
            <a:r>
              <a:rPr lang="en-US" altLang="ja-JP" b="0" dirty="0">
                <a:latin typeface="Times" charset="0"/>
                <a:cs typeface="ＭＳ Ｐゴシック" charset="0"/>
              </a:rPr>
              <a:t>s Gospel…around A.D. 69….but certainly after the Synoptics were set down.  Again, you will always find disagreement on these dates.  However, these dates are from the research of well-known Christian scholars and teachers.</a:t>
            </a:r>
            <a:endParaRPr lang="en-US" b="0" dirty="0">
              <a:latin typeface="Times" charset="0"/>
              <a:cs typeface="ＭＳ Ｐゴシック" charset="0"/>
            </a:endParaRPr>
          </a:p>
        </p:txBody>
      </p:sp>
    </p:spTree>
    <p:extLst>
      <p:ext uri="{BB962C8B-B14F-4D97-AF65-F5344CB8AC3E}">
        <p14:creationId xmlns:p14="http://schemas.microsoft.com/office/powerpoint/2010/main" val="27760761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Yet there was no corresponding gospel written for a Gentile audience. Who could write an account of the life of Christ for this even larger group that had no OT background? Gentiles are less nationalistic, more philosophical, and especially needed evidence how this “eastern Savior” impacted them.</a:t>
            </a:r>
            <a:r>
              <a:rPr lang="en-SG" dirty="0">
                <a:effectLst/>
              </a:rPr>
              <a:t> </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72</a:t>
            </a:fld>
            <a:endParaRPr lang="en-US" dirty="0"/>
          </a:p>
        </p:txBody>
      </p:sp>
    </p:spTree>
    <p:extLst>
      <p:ext uri="{BB962C8B-B14F-4D97-AF65-F5344CB8AC3E}">
        <p14:creationId xmlns:p14="http://schemas.microsoft.com/office/powerpoint/2010/main" val="321522665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charset="0"/>
                <a:ea typeface="ＭＳ Ｐゴシック" charset="0"/>
                <a:cs typeface="ＭＳ Ｐゴシック" charset="0"/>
              </a:rPr>
              <a:t>Even today some ladies are waiting for the perfect man. Well, wait no longer!</a:t>
            </a:r>
          </a:p>
        </p:txBody>
      </p:sp>
    </p:spTree>
    <p:extLst>
      <p:ext uri="{BB962C8B-B14F-4D97-AF65-F5344CB8AC3E}">
        <p14:creationId xmlns:p14="http://schemas.microsoft.com/office/powerpoint/2010/main" val="4222280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75</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Enter Dr Luke. A detailed man, medical doctor, and single man, Luke was ideally suited to write this account. He also had traveled with Paul on his journeys and, as a Gentile himself, he knew the Gentile mind.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9141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76</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33970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eaLnBrk="1" hangingPunct="1">
              <a:defRPr/>
            </a:pPr>
            <a:fld id="{A5007DF3-68B0-104C-A2F8-1D04BFF94CFB}" type="slidenum">
              <a:rPr lang="en-US" sz="1200" smtClean="0">
                <a:solidFill>
                  <a:srgbClr val="000000"/>
                </a:solidFill>
                <a:latin typeface="26" charset="0"/>
              </a:rPr>
              <a:pPr eaLnBrk="1" hangingPunct="1">
                <a:defRPr/>
              </a:pPr>
              <a:t>77</a:t>
            </a:fld>
            <a:endParaRPr lang="en-US" sz="1200">
              <a:solidFill>
                <a:srgbClr val="000000"/>
              </a:solidFill>
              <a:latin typeface="26"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SG" dirty="0">
                <a:ea typeface="ＭＳ Ｐゴシック" charset="0"/>
                <a:cs typeface="ＭＳ Ｐゴシック" charset="0"/>
              </a:rPr>
              <a:t>But how could Luke get the time to write when they were so busy traveling?</a:t>
            </a:r>
          </a:p>
          <a:p>
            <a:pPr eaLnBrk="1" hangingPunct="1"/>
            <a:r>
              <a:rPr lang="en-SG" dirty="0">
                <a:ea typeface="ＭＳ Ｐゴシック" charset="0"/>
                <a:cs typeface="ＭＳ Ｐゴシック" charset="0"/>
              </a:rPr>
              <a:t>Paul had just finished his third missionary journey with the plan to briefly return to Jerusalem with the Gentile offering for the Jewish saints (cf. Rom 15).</a:t>
            </a:r>
          </a:p>
          <a:p>
            <a:pPr eaLnBrk="1" hangingPunct="1"/>
            <a:r>
              <a:rPr lang="en-SG" dirty="0">
                <a:ea typeface="ＭＳ Ｐゴシック" charset="0"/>
                <a:cs typeface="ＭＳ Ｐゴシック" charset="0"/>
              </a:rPr>
              <a:t>However, a riot in Jerusalem led to his arrest and imprisonment in Caesarea for two years (Acts 21). Paul was in jail, but Luke was not during AD 57-59. Based from the Roman headquarters in Israel called Caesarea, it was the ideal time and place for Luke to travel around Israel for his research. Jesus had lived there only 25 years earlier, so many people would be available to interview—as would be the case if you were to write a book about events 25 years ago.</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What ways can we consider to help us be confident about what we have been taught?</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1242665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BFF132-6C85-FB44-845C-71C568F81835}" type="slidenum">
              <a:rPr lang="en-US" sz="1200">
                <a:solidFill>
                  <a:srgbClr val="000000"/>
                </a:solidFill>
                <a:latin typeface="Times New Roman" charset="0"/>
              </a:rPr>
              <a:pPr eaLnBrk="1" hangingPunct="1"/>
              <a:t>80</a:t>
            </a:fld>
            <a:endParaRPr lang="en-US" sz="1200">
              <a:solidFill>
                <a:srgbClr val="000000"/>
              </a:solidFill>
              <a:latin typeface="Times New Roman"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128"/>
                <a:cs typeface="ＭＳ Ｐゴシック" charset="-128"/>
              </a:rPr>
              <a:t>Luke’s sources were credible for skeptical Gentiles and to achieve his purpose to confirm the faith of Theophilus</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0545301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ea typeface="ＭＳ Ｐゴシック" charset="-128"/>
                <a:cs typeface="ＭＳ Ｐゴシック" charset="-128"/>
              </a:rPr>
              <a:t>Christ’s pre-public life in his advent and ministry preparation shows God's orderly and sovereignly directed plan in a Semitic context but with universal overtones.</a:t>
            </a:r>
            <a:r>
              <a:rPr lang="en-SG" dirty="0">
                <a:effectLst/>
              </a:rPr>
              <a:t> </a:t>
            </a:r>
          </a:p>
          <a:p>
            <a:pPr eaLnBrk="1" hangingPunct="1"/>
            <a:r>
              <a:rPr lang="en-US" sz="1200" kern="1200" dirty="0">
                <a:solidFill>
                  <a:schemeClr val="tx1"/>
                </a:solidFill>
                <a:effectLst/>
                <a:ea typeface="ＭＳ Ｐゴシック" charset="-128"/>
                <a:cs typeface="ＭＳ Ｐゴシック" charset="-128"/>
              </a:rPr>
              <a:t>Christ’s advent in the infancy narratives of John and Jesus shows God sovereignly provided Jesus as Israel’s Messiah, the world’s Savior, and the Son of God (1:5–2:52).</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311240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ea typeface="ＭＳ Ｐゴシック" charset="-128"/>
                <a:cs typeface="ＭＳ Ｐゴシック" charset="-128"/>
              </a:rPr>
              <a:t>The announcements of the births of John and Jesus reveal in their Old Testament allusions that Jesus is truly Israel’s Messiah (1:5-56).</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31589281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says this?</a:t>
            </a:r>
          </a:p>
          <a:p>
            <a:r>
              <a:rPr lang="en-US" dirty="0">
                <a:cs typeface="ＭＳ Ｐゴシック" charset="0"/>
              </a:rPr>
              <a:t>• Yes, Richard Dawkins!</a:t>
            </a:r>
          </a:p>
          <a:p>
            <a:r>
              <a:rPr lang="en-US" dirty="0">
                <a:cs typeface="ＭＳ Ｐゴシック" charset="0"/>
              </a:rPr>
              <a:t>Do you believe it?</a:t>
            </a:r>
          </a:p>
        </p:txBody>
      </p:sp>
    </p:spTree>
    <p:extLst>
      <p:ext uri="{BB962C8B-B14F-4D97-AF65-F5344CB8AC3E}">
        <p14:creationId xmlns:p14="http://schemas.microsoft.com/office/powerpoint/2010/main" val="357762478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ea typeface="ＭＳ Ｐゴシック" charset="-128"/>
                <a:cs typeface="ＭＳ Ｐゴシック" charset="-128"/>
              </a:rPr>
              <a:t>I am a skeptic. You should be too.</a:t>
            </a:r>
            <a:r>
              <a:rPr lang="en-SG" dirty="0">
                <a:effectLst/>
              </a:rPr>
              <a:t>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Do you believe most of what you are told?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you get information, do you consider the source?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When people tell you something about Jesus, do you believe it?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B2F6E5C-C91E-0749-ABD7-AFBB450BC950}" type="slidenum">
              <a:rPr lang="en-US" sz="1200">
                <a:solidFill>
                  <a:srgbClr val="000000"/>
                </a:solidFill>
                <a:latin typeface="Arial" panose="020B0604020202020204" pitchFamily="34" charset="0"/>
              </a:rPr>
              <a:pPr/>
              <a:t>110</a:t>
            </a:fld>
            <a:endParaRPr lang="en-US" sz="1200" dirty="0">
              <a:solidFill>
                <a:srgbClr val="000000"/>
              </a:solidFill>
              <a:latin typeface="Arial" panose="020B0604020202020204" pitchFamily="34"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ea typeface="ＭＳ Ｐゴシック" charset="-128"/>
                <a:cs typeface="ＭＳ Ｐゴシック" charset="-128"/>
              </a:rPr>
              <a:t>Miraculous births of John and Jesus show that God controls all things—from barren women to the dictates of kings—to give Israel’s Messiah to the world (1:57–2:20).</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1453797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78.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8.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8.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8.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8.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8.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8.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8.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8.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78.xml"/><Relationship Id="rId4" Type="http://schemas.openxmlformats.org/officeDocument/2006/relationships/image" Target="../media/image23.jpeg"/></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78.xml"/><Relationship Id="rId4" Type="http://schemas.openxmlformats.org/officeDocument/2006/relationships/image" Target="../media/image23.jpeg"/></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FA47A7-B5F9-1447-A770-82A9547AB5C9}" type="slidenum">
              <a:rPr lang="en-US" smtClean="0"/>
              <a:pPr>
                <a:defRPr/>
              </a:pPr>
              <a:t>‹#›</a:t>
            </a:fld>
            <a:endParaRPr lang="en-US" dirty="0"/>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BF7C9F-4E63-5E42-ACD9-757C183AD683}" type="slidenum">
              <a:rPr lang="en-US" smtClean="0"/>
              <a:pPr>
                <a:defRPr/>
              </a:pPr>
              <a:t>‹#›</a:t>
            </a:fld>
            <a:endParaRPr lang="en-US" dirty="0"/>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96E4F3D-FECE-834A-862C-E6FC82AFD474}" type="slidenum">
              <a:rPr lang="en-US" smtClean="0"/>
              <a:pPr>
                <a:defRPr/>
              </a:pPr>
              <a:t>‹#›</a:t>
            </a:fld>
            <a:endParaRPr lang="en-US" dirty="0"/>
          </a:p>
        </p:txBody>
      </p:sp>
    </p:spTree>
    <p:extLst>
      <p:ext uri="{BB962C8B-B14F-4D97-AF65-F5344CB8AC3E}">
        <p14:creationId xmlns:p14="http://schemas.microsoft.com/office/powerpoint/2010/main" val="171190953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B31592B-91ED-2346-B733-2A3F4E33A983}" type="slidenum">
              <a:rPr lang="en-US" smtClean="0"/>
              <a:pPr>
                <a:defRPr/>
              </a:pPr>
              <a:t>‹#›</a:t>
            </a:fld>
            <a:endParaRPr lang="en-US" dirty="0"/>
          </a:p>
        </p:txBody>
      </p:sp>
    </p:spTree>
    <p:extLst>
      <p:ext uri="{BB962C8B-B14F-4D97-AF65-F5344CB8AC3E}">
        <p14:creationId xmlns:p14="http://schemas.microsoft.com/office/powerpoint/2010/main" val="67997162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C2A9EBE-469D-3146-B6C0-71EF18CA5B6C}" type="slidenum">
              <a:rPr lang="en-US" smtClean="0"/>
              <a:pPr>
                <a:defRPr/>
              </a:pPr>
              <a:t>‹#›</a:t>
            </a:fld>
            <a:endParaRPr lang="en-US" dirty="0"/>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EE3E64F-FA84-914B-9734-55FFADC8B834}" type="slidenum">
              <a:rPr lang="en-US" smtClean="0"/>
              <a:pPr>
                <a:defRPr/>
              </a:pPr>
              <a:t>‹#›</a:t>
            </a:fld>
            <a:endParaRPr lang="en-US" dirty="0"/>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17FF9348-0D64-2444-881E-79CEBC44CD07}" type="slidenum">
              <a:rPr lang="en-US" smtClean="0"/>
              <a:pPr>
                <a:defRPr/>
              </a:pPr>
              <a:t>‹#›</a:t>
            </a:fld>
            <a:endParaRPr lang="en-US" dirty="0"/>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B624EAE-E727-E444-9008-F3A789A02DD7}" type="slidenum">
              <a:rPr lang="en-US" smtClean="0"/>
              <a:pPr>
                <a:defRPr/>
              </a:pPr>
              <a:t>‹#›</a:t>
            </a:fld>
            <a:endParaRPr lang="en-US" dirty="0"/>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74F493E-5EA5-EA4F-81C9-AB6C0F5EF027}" type="slidenum">
              <a:rPr lang="en-US" smtClean="0"/>
              <a:pPr>
                <a:defRPr/>
              </a:pPr>
              <a:t>‹#›</a:t>
            </a:fld>
            <a:endParaRPr lang="en-US" dirty="0"/>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F618E0A2-0311-2F4A-ABE0-B7019BE7093D}" type="slidenum">
              <a:rPr lang="en-US" smtClean="0"/>
              <a:pPr>
                <a:defRPr/>
              </a:pPr>
              <a:t>‹#›</a:t>
            </a:fld>
            <a:endParaRPr lang="en-US" dirty="0"/>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AFA619A-7F3F-D144-ACFC-6856E4C1188C}" type="slidenum">
              <a:rPr lang="en-US" smtClean="0"/>
              <a:pPr>
                <a:defRPr/>
              </a:pPr>
              <a:t>‹#›</a:t>
            </a:fld>
            <a:endParaRPr lang="en-US" dirty="0"/>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3AAEEF-4FBF-0448-87B9-D23FF78581EE}" type="slidenum">
              <a:rPr lang="en-US" smtClean="0"/>
              <a:pPr>
                <a:defRPr/>
              </a:pPr>
              <a:t>‹#›</a:t>
            </a:fld>
            <a:endParaRPr lang="en-US" dirty="0"/>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46288C-8E27-1F43-A4BD-9DBBE840398F}" type="slidenum">
              <a:rPr lang="en-US" smtClean="0"/>
              <a:pPr>
                <a:defRPr/>
              </a:pPr>
              <a:t>‹#›</a:t>
            </a:fld>
            <a:endParaRPr lang="en-US" dirty="0"/>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D769E95-BFCC-DF45-97A7-E48396B26CD4}" type="slidenum">
              <a:rPr lang="en-US" smtClean="0"/>
              <a:pPr>
                <a:defRPr/>
              </a:pPr>
              <a:t>‹#›</a:t>
            </a:fld>
            <a:endParaRPr lang="en-US" dirty="0"/>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AC2F60-DEC4-A541-8B4B-2EEFA71D2635}" type="slidenum">
              <a:rPr lang="en-US" smtClean="0"/>
              <a:pPr>
                <a:defRPr/>
              </a:pPr>
              <a:t>‹#›</a:t>
            </a:fld>
            <a:endParaRPr lang="en-US" dirty="0"/>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DB0C8B-9758-D544-96F3-F719EC20BD3A}" type="slidenum">
              <a:rPr lang="en-US" smtClean="0"/>
              <a:pPr>
                <a:defRPr/>
              </a:pPr>
              <a:t>‹#›</a:t>
            </a:fld>
            <a:endParaRPr lang="en-US" dirty="0"/>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3/11/25</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3/11/25</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5867400" cy="6858000"/>
            <a:chOff x="0" y="0"/>
            <a:chExt cx="3696" cy="4320"/>
          </a:xfrm>
        </p:grpSpPr>
        <p:sp>
          <p:nvSpPr>
            <p:cNvPr id="5" name="Rectangle 3"/>
            <p:cNvSpPr>
              <a:spLocks noChangeArrowheads="1"/>
            </p:cNvSpPr>
            <p:nvPr/>
          </p:nvSpPr>
          <p:spPr bwMode="auto">
            <a:xfrm>
              <a:off x="0" y="0"/>
              <a:ext cx="2880"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6" name="AutoShape 4"/>
            <p:cNvSpPr>
              <a:spLocks noChangeArrowheads="1"/>
            </p:cNvSpPr>
            <p:nvPr/>
          </p:nvSpPr>
          <p:spPr bwMode="white">
            <a:xfrm>
              <a:off x="432" y="624"/>
              <a:ext cx="3264" cy="12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latin typeface="Times New Roman" charset="0"/>
              </a:endParaRPr>
            </a:p>
          </p:txBody>
        </p:sp>
      </p:grpSp>
      <p:grpSp>
        <p:nvGrpSpPr>
          <p:cNvPr id="7" name="Group 5"/>
          <p:cNvGrpSpPr>
            <a:grpSpLocks/>
          </p:cNvGrpSpPr>
          <p:nvPr/>
        </p:nvGrpSpPr>
        <p:grpSpPr bwMode="auto">
          <a:xfrm>
            <a:off x="3632200" y="4889500"/>
            <a:ext cx="4876800" cy="319088"/>
            <a:chOff x="2288" y="3080"/>
            <a:chExt cx="3072" cy="201"/>
          </a:xfrm>
        </p:grpSpPr>
        <p:sp>
          <p:nvSpPr>
            <p:cNvPr id="8" name="AutoShape 6"/>
            <p:cNvSpPr>
              <a:spLocks noChangeArrowheads="1"/>
            </p:cNvSpPr>
            <p:nvPr/>
          </p:nvSpPr>
          <p:spPr bwMode="auto">
            <a:xfrm flipH="1">
              <a:off x="2288" y="3080"/>
              <a:ext cx="2914" cy="200"/>
            </a:xfrm>
            <a:prstGeom prst="roundRect">
              <a:avLst>
                <a:gd name="adj" fmla="val 0"/>
              </a:avLst>
            </a:pr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AutoShape 7"/>
            <p:cNvSpPr>
              <a:spLocks noChangeArrowheads="1"/>
            </p:cNvSpPr>
            <p:nvPr/>
          </p:nvSpPr>
          <p:spPr bwMode="auto">
            <a:xfrm>
              <a:off x="5196" y="3080"/>
              <a:ext cx="164" cy="201"/>
            </a:xfrm>
            <a:prstGeom prst="flowChartDelay">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30728" name="Rectangle 8"/>
          <p:cNvSpPr>
            <a:spLocks noGrp="1" noChangeArrowheads="1"/>
          </p:cNvSpPr>
          <p:nvPr>
            <p:ph type="subTitle" idx="1"/>
          </p:nvPr>
        </p:nvSpPr>
        <p:spPr>
          <a:xfrm>
            <a:off x="4673600" y="2927350"/>
            <a:ext cx="40132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30732" name="AutoShape 12"/>
          <p:cNvSpPr>
            <a:spLocks noGrp="1" noChangeArrowheads="1"/>
          </p:cNvSpPr>
          <p:nvPr>
            <p:ph type="ctrTitle" sz="quarter"/>
          </p:nvPr>
        </p:nvSpPr>
        <p:spPr>
          <a:xfrm>
            <a:off x="685800" y="990600"/>
            <a:ext cx="8229600" cy="1905000"/>
          </a:xfrm>
          <a:prstGeom prst="roundRect">
            <a:avLst>
              <a:gd name="adj" fmla="val 50000"/>
            </a:avLst>
          </a:prstGeo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10" name="Rectangle 9"/>
          <p:cNvSpPr>
            <a:spLocks noGrp="1" noChangeArrowheads="1"/>
          </p:cNvSpPr>
          <p:nvPr>
            <p:ph type="dt" sz="quarter" idx="10"/>
          </p:nvPr>
        </p:nvSpPr>
        <p:spPr/>
        <p:txBody>
          <a:bodyPr/>
          <a:lstStyle>
            <a:lvl1pPr>
              <a:defRPr b="1" i="0">
                <a:solidFill>
                  <a:schemeClr val="bg1"/>
                </a:solidFill>
                <a:latin typeface="Arial" panose="020B0604020202020204" pitchFamily="34" charset="0"/>
              </a:defRPr>
            </a:lvl1pPr>
          </a:lstStyle>
          <a:p>
            <a:pPr>
              <a:defRPr/>
            </a:pPr>
            <a:endParaRPr lang="en-US" dirty="0"/>
          </a:p>
        </p:txBody>
      </p:sp>
      <p:sp>
        <p:nvSpPr>
          <p:cNvPr id="11" name="Rectangle 10"/>
          <p:cNvSpPr>
            <a:spLocks noGrp="1" noChangeArrowheads="1"/>
          </p:cNvSpPr>
          <p:nvPr>
            <p:ph type="ftr" sz="quarter" idx="11"/>
          </p:nvPr>
        </p:nvSpPr>
        <p:spPr/>
        <p:txBody>
          <a:bodyPr/>
          <a:lstStyle>
            <a:lvl1pPr algn="r">
              <a:defRPr b="1" i="0">
                <a:latin typeface="Arial" panose="020B0604020202020204" pitchFamily="34" charset="0"/>
              </a:defRPr>
            </a:lvl1pPr>
          </a:lstStyle>
          <a:p>
            <a:pPr>
              <a:defRPr/>
            </a:pPr>
            <a:endParaRPr lang="en-US" dirty="0"/>
          </a:p>
        </p:txBody>
      </p:sp>
      <p:sp>
        <p:nvSpPr>
          <p:cNvPr id="12" name="Rectangle 11"/>
          <p:cNvSpPr>
            <a:spLocks noGrp="1" noChangeArrowheads="1"/>
          </p:cNvSpPr>
          <p:nvPr>
            <p:ph type="sldNum" sz="quarter" idx="12"/>
          </p:nvPr>
        </p:nvSpPr>
        <p:spPr>
          <a:xfrm>
            <a:off x="76201" y="6248400"/>
            <a:ext cx="587375" cy="488950"/>
          </a:xfrm>
        </p:spPr>
        <p:txBody>
          <a:bodyPr anchorCtr="0"/>
          <a:lstStyle>
            <a:lvl1pPr>
              <a:defRPr b="1" i="0">
                <a:latin typeface="Arial" panose="020B0604020202020204" pitchFamily="34" charset="0"/>
              </a:defRPr>
            </a:lvl1pPr>
          </a:lstStyle>
          <a:p>
            <a:pPr>
              <a:defRPr/>
            </a:pPr>
            <a:fld id="{03BB8206-469D-3247-84A6-B4EF545EC11D}" type="slidenum">
              <a:rPr lang="en-US" smtClean="0"/>
              <a:pPr>
                <a:defRPr/>
              </a:pPr>
              <a:t>‹#›</a:t>
            </a:fld>
            <a:endParaRPr lang="en-US" dirty="0"/>
          </a:p>
        </p:txBody>
      </p:sp>
    </p:spTree>
    <p:extLst>
      <p:ext uri="{BB962C8B-B14F-4D97-AF65-F5344CB8AC3E}">
        <p14:creationId xmlns:p14="http://schemas.microsoft.com/office/powerpoint/2010/main" val="265835457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3/11/25</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5122" name="Rectangle 2"/>
          <p:cNvSpPr>
            <a:spLocks noGrp="1" noChangeArrowheads="1"/>
          </p:cNvSpPr>
          <p:nvPr>
            <p:ph type="ctrTitle"/>
          </p:nvPr>
        </p:nvSpPr>
        <p:spPr>
          <a:xfrm>
            <a:off x="2895600" y="1371601"/>
            <a:ext cx="5867400" cy="2286000"/>
          </a:xfrm>
        </p:spPr>
        <p:txBody>
          <a:bodyPr/>
          <a:lstStyle>
            <a:lvl1pPr>
              <a:defRPr sz="4500" b="1" i="0">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i="0">
                <a:latin typeface="Arial" panose="020B0604020202020204" pitchFamily="34" charset="0"/>
              </a:defRPr>
            </a:lvl1pPr>
          </a:lstStyle>
          <a:p>
            <a:r>
              <a:rPr lang="en-US" dirty="0"/>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b="1" i="0">
                <a:latin typeface="Arial" panose="020B0604020202020204" pitchFamily="34" charset="0"/>
              </a:defRPr>
            </a:lvl1pPr>
          </a:lstStyle>
          <a:p>
            <a:pPr>
              <a:defRPr/>
            </a:pPr>
            <a:endParaRPr lang="en-US" dirty="0"/>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284CD5-6139-114D-91D7-7DB491F4C687}" type="slidenum">
              <a:rPr lang="en-US" smtClean="0"/>
              <a:pPr>
                <a:defRPr/>
              </a:pPr>
              <a:t>‹#›</a:t>
            </a:fld>
            <a:endParaRPr lang="en-US" dirty="0"/>
          </a:p>
        </p:txBody>
      </p:sp>
    </p:spTree>
    <p:extLst>
      <p:ext uri="{BB962C8B-B14F-4D97-AF65-F5344CB8AC3E}">
        <p14:creationId xmlns:p14="http://schemas.microsoft.com/office/powerpoint/2010/main" val="190754172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5CE6B81-355C-9C4A-8B1A-B2D3D4A7EEBF}"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7948750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D3C5FDB-7C00-C34B-B478-34FF8681491E}"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685702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4130588-EA34-6340-92AB-82B0CA958DAB}"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8404066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F6C6E9B-5DB8-3340-80DA-BA2B476F4FC5}" type="slidenum">
              <a:rPr lang="en-US" smtClean="0"/>
              <a:pPr>
                <a:defRPr/>
              </a:pPr>
              <a:t>‹#›</a:t>
            </a:fld>
            <a:endParaRPr lang="en-US" dirty="0"/>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24278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C4023E-EB67-4347-970E-BA61C0BB48F9}" type="slidenum">
              <a:rPr lang="en-US" smtClean="0"/>
              <a:pPr>
                <a:defRPr/>
              </a:pPr>
              <a:t>‹#›</a:t>
            </a:fld>
            <a:endParaRPr lang="en-US" dirty="0"/>
          </a:p>
        </p:txBody>
      </p:sp>
    </p:spTree>
    <p:extLst>
      <p:ext uri="{BB962C8B-B14F-4D97-AF65-F5344CB8AC3E}">
        <p14:creationId xmlns:p14="http://schemas.microsoft.com/office/powerpoint/2010/main" val="370947771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4FC7BC-B02D-8D44-91A2-868AD6D10CD7}" type="slidenum">
              <a:rPr lang="en-US" smtClean="0"/>
              <a:pPr>
                <a:defRPr/>
              </a:pPr>
              <a:t>‹#›</a:t>
            </a:fld>
            <a:endParaRPr lang="en-US" dirty="0"/>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979538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68B0832-6CD9-BE40-AF58-D06F4B0F4E3F}" type="slidenum">
              <a:rPr lang="en-US" smtClean="0"/>
              <a:pPr>
                <a:defRPr/>
              </a:pPr>
              <a:t>‹#›</a:t>
            </a:fld>
            <a:endParaRPr lang="en-US" dirty="0"/>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38109932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9082148-8CAA-9841-B8E8-8FBE9E67C63C}"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537910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04328D1-B966-4740-A7F8-D2BC4CE22A30}"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266227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C9FC9E4-B245-C445-9607-8CB8E8E89494}"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7723055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FC9009A-FF43-A84A-8E78-9C368103C0C6}"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1491502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0BF3DF-4121-4A4C-870E-7DC2794CCCEF}" type="slidenum">
              <a:rPr lang="en-US" smtClean="0"/>
              <a:pPr>
                <a:defRPr/>
              </a:pPr>
              <a:t>‹#›</a:t>
            </a:fld>
            <a:endParaRPr lang="en-US" dirty="0"/>
          </a:p>
        </p:txBody>
      </p:sp>
    </p:spTree>
    <p:extLst>
      <p:ext uri="{BB962C8B-B14F-4D97-AF65-F5344CB8AC3E}">
        <p14:creationId xmlns:p14="http://schemas.microsoft.com/office/powerpoint/2010/main" val="24666434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666362-37AB-8945-BA71-536CEA8386AF}" type="slidenum">
              <a:rPr lang="en-US" smtClean="0"/>
              <a:pPr>
                <a:defRPr/>
              </a:pPr>
              <a:t>‹#›</a:t>
            </a:fld>
            <a:endParaRPr lang="en-US" dirty="0"/>
          </a:p>
        </p:txBody>
      </p:sp>
    </p:spTree>
    <p:extLst>
      <p:ext uri="{BB962C8B-B14F-4D97-AF65-F5344CB8AC3E}">
        <p14:creationId xmlns:p14="http://schemas.microsoft.com/office/powerpoint/2010/main" val="31201006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D5FEA6-CBC6-BE49-BC42-CFE393FB84CC}" type="slidenum">
              <a:rPr lang="en-US" smtClean="0"/>
              <a:pPr>
                <a:defRPr/>
              </a:pPr>
              <a:t>‹#›</a:t>
            </a:fld>
            <a:endParaRPr lang="en-US" dirty="0"/>
          </a:p>
        </p:txBody>
      </p:sp>
    </p:spTree>
    <p:extLst>
      <p:ext uri="{BB962C8B-B14F-4D97-AF65-F5344CB8AC3E}">
        <p14:creationId xmlns:p14="http://schemas.microsoft.com/office/powerpoint/2010/main" val="370156445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D1D934-8B4C-E642-9E9D-63A2110E924D}" type="slidenum">
              <a:rPr lang="en-US" smtClean="0"/>
              <a:pPr>
                <a:defRPr/>
              </a:pPr>
              <a:t>‹#›</a:t>
            </a:fld>
            <a:endParaRPr lang="en-US" dirty="0"/>
          </a:p>
        </p:txBody>
      </p:sp>
    </p:spTree>
    <p:extLst>
      <p:ext uri="{BB962C8B-B14F-4D97-AF65-F5344CB8AC3E}">
        <p14:creationId xmlns:p14="http://schemas.microsoft.com/office/powerpoint/2010/main" val="7938712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821B86-B984-BD40-A860-CB75D2AD46FD}" type="slidenum">
              <a:rPr lang="en-US" smtClean="0"/>
              <a:pPr>
                <a:defRPr/>
              </a:pPr>
              <a:t>‹#›</a:t>
            </a:fld>
            <a:endParaRPr lang="en-US" dirty="0"/>
          </a:p>
        </p:txBody>
      </p:sp>
    </p:spTree>
    <p:extLst>
      <p:ext uri="{BB962C8B-B14F-4D97-AF65-F5344CB8AC3E}">
        <p14:creationId xmlns:p14="http://schemas.microsoft.com/office/powerpoint/2010/main" val="400819479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0E4F29-C31F-2A48-A10B-9E686F2B37A2}" type="slidenum">
              <a:rPr lang="en-US" smtClean="0"/>
              <a:pPr>
                <a:defRPr/>
              </a:pPr>
              <a:t>‹#›</a:t>
            </a:fld>
            <a:endParaRPr lang="en-US" dirty="0"/>
          </a:p>
        </p:txBody>
      </p:sp>
    </p:spTree>
    <p:extLst>
      <p:ext uri="{BB962C8B-B14F-4D97-AF65-F5344CB8AC3E}">
        <p14:creationId xmlns:p14="http://schemas.microsoft.com/office/powerpoint/2010/main" val="380478708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CA926D-8C50-AD49-A8E3-043DB6F8F6B2}" type="slidenum">
              <a:rPr lang="en-US" smtClean="0"/>
              <a:pPr>
                <a:defRPr/>
              </a:pPr>
              <a:t>‹#›</a:t>
            </a:fld>
            <a:endParaRPr lang="en-US" dirty="0"/>
          </a:p>
        </p:txBody>
      </p:sp>
    </p:spTree>
    <p:extLst>
      <p:ext uri="{BB962C8B-B14F-4D97-AF65-F5344CB8AC3E}">
        <p14:creationId xmlns:p14="http://schemas.microsoft.com/office/powerpoint/2010/main" val="305409977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E254F1-FF74-CE45-BC51-F4D98B6E3638}" type="slidenum">
              <a:rPr lang="en-US" smtClean="0"/>
              <a:pPr>
                <a:defRPr/>
              </a:pPr>
              <a:t>‹#›</a:t>
            </a:fld>
            <a:endParaRPr lang="en-US" dirty="0"/>
          </a:p>
        </p:txBody>
      </p:sp>
    </p:spTree>
    <p:extLst>
      <p:ext uri="{BB962C8B-B14F-4D97-AF65-F5344CB8AC3E}">
        <p14:creationId xmlns:p14="http://schemas.microsoft.com/office/powerpoint/2010/main" val="71663156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6B8B0A-0A94-C44B-8924-4F088FE3B356}" type="slidenum">
              <a:rPr lang="en-US" smtClean="0"/>
              <a:pPr>
                <a:defRPr/>
              </a:pPr>
              <a:t>‹#›</a:t>
            </a:fld>
            <a:endParaRPr lang="en-US" dirty="0"/>
          </a:p>
        </p:txBody>
      </p:sp>
    </p:spTree>
    <p:extLst>
      <p:ext uri="{BB962C8B-B14F-4D97-AF65-F5344CB8AC3E}">
        <p14:creationId xmlns:p14="http://schemas.microsoft.com/office/powerpoint/2010/main" val="36894317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F1350A-DEEB-BB49-80AC-6BA13FF28A63}" type="slidenum">
              <a:rPr lang="en-US" smtClean="0"/>
              <a:pPr>
                <a:defRPr/>
              </a:pPr>
              <a:t>‹#›</a:t>
            </a:fld>
            <a:endParaRPr lang="en-US" dirty="0"/>
          </a:p>
        </p:txBody>
      </p:sp>
    </p:spTree>
    <p:extLst>
      <p:ext uri="{BB962C8B-B14F-4D97-AF65-F5344CB8AC3E}">
        <p14:creationId xmlns:p14="http://schemas.microsoft.com/office/powerpoint/2010/main" val="151512401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EB862F-B98E-FB42-9C43-6C5E6832A9F7}" type="slidenum">
              <a:rPr lang="en-US" smtClean="0"/>
              <a:pPr>
                <a:defRPr/>
              </a:pPr>
              <a:t>‹#›</a:t>
            </a:fld>
            <a:endParaRPr lang="en-US" dirty="0"/>
          </a:p>
        </p:txBody>
      </p:sp>
    </p:spTree>
    <p:extLst>
      <p:ext uri="{BB962C8B-B14F-4D97-AF65-F5344CB8AC3E}">
        <p14:creationId xmlns:p14="http://schemas.microsoft.com/office/powerpoint/2010/main" val="234745691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D0C091-28FD-F646-B37E-ED072F6DEF36}" type="slidenum">
              <a:rPr lang="en-US" smtClean="0"/>
              <a:pPr>
                <a:defRPr/>
              </a:pPr>
              <a:t>‹#›</a:t>
            </a:fld>
            <a:endParaRPr lang="en-US" dirty="0"/>
          </a:p>
        </p:txBody>
      </p:sp>
    </p:spTree>
    <p:extLst>
      <p:ext uri="{BB962C8B-B14F-4D97-AF65-F5344CB8AC3E}">
        <p14:creationId xmlns:p14="http://schemas.microsoft.com/office/powerpoint/2010/main" val="16212131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880454-6C2B-1243-8781-476A9D9D5AA4}" type="slidenum">
              <a:rPr lang="en-US" smtClean="0"/>
              <a:pPr>
                <a:defRPr/>
              </a:pPr>
              <a:t>‹#›</a:t>
            </a:fld>
            <a:endParaRPr lang="en-US" dirty="0"/>
          </a:p>
        </p:txBody>
      </p:sp>
    </p:spTree>
    <p:extLst>
      <p:ext uri="{BB962C8B-B14F-4D97-AF65-F5344CB8AC3E}">
        <p14:creationId xmlns:p14="http://schemas.microsoft.com/office/powerpoint/2010/main" val="135810402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7" y="2362207"/>
            <a:ext cx="3770313" cy="372427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760913" y="2362207"/>
            <a:ext cx="3770312" cy="372427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659CC2-CD35-1249-8CE9-C5FFE9B9A29E}" type="slidenum">
              <a:rPr lang="en-US" smtClean="0"/>
              <a:pPr>
                <a:defRPr/>
              </a:pPr>
              <a:t>‹#›</a:t>
            </a:fld>
            <a:endParaRPr lang="en-US" dirty="0"/>
          </a:p>
        </p:txBody>
      </p:sp>
    </p:spTree>
    <p:extLst>
      <p:ext uri="{BB962C8B-B14F-4D97-AF65-F5344CB8AC3E}">
        <p14:creationId xmlns:p14="http://schemas.microsoft.com/office/powerpoint/2010/main" val="246412492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84E5ED-77F3-2B45-A667-19B7082641FB}" type="slidenum">
              <a:rPr lang="en-US" smtClean="0"/>
              <a:pPr>
                <a:defRPr/>
              </a:pPr>
              <a:t>‹#›</a:t>
            </a:fld>
            <a:endParaRPr lang="en-US" dirty="0"/>
          </a:p>
        </p:txBody>
      </p:sp>
    </p:spTree>
    <p:extLst>
      <p:ext uri="{BB962C8B-B14F-4D97-AF65-F5344CB8AC3E}">
        <p14:creationId xmlns:p14="http://schemas.microsoft.com/office/powerpoint/2010/main" val="33346975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BD042C-7113-BE49-9145-E01EFC50BDD3}" type="slidenum">
              <a:rPr lang="en-US" smtClean="0"/>
              <a:pPr>
                <a:defRPr/>
              </a:pPr>
              <a:t>‹#›</a:t>
            </a:fld>
            <a:endParaRPr lang="en-US" dirty="0"/>
          </a:p>
        </p:txBody>
      </p:sp>
    </p:spTree>
    <p:extLst>
      <p:ext uri="{BB962C8B-B14F-4D97-AF65-F5344CB8AC3E}">
        <p14:creationId xmlns:p14="http://schemas.microsoft.com/office/powerpoint/2010/main" val="161741797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43AE126-4CB0-AA43-B0D7-BA48088E5541}" type="slidenum">
              <a:rPr lang="en-US" smtClean="0"/>
              <a:pPr>
                <a:defRPr/>
              </a:pPr>
              <a:t>‹#›</a:t>
            </a:fld>
            <a:endParaRPr lang="en-US" dirty="0"/>
          </a:p>
        </p:txBody>
      </p:sp>
    </p:spTree>
    <p:extLst>
      <p:ext uri="{BB962C8B-B14F-4D97-AF65-F5344CB8AC3E}">
        <p14:creationId xmlns:p14="http://schemas.microsoft.com/office/powerpoint/2010/main" val="154594654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138890-AFEF-9947-BA77-96B158CFD2B0}" type="slidenum">
              <a:rPr lang="en-US" smtClean="0"/>
              <a:pPr>
                <a:defRPr/>
              </a:pPr>
              <a:t>‹#›</a:t>
            </a:fld>
            <a:endParaRPr lang="en-US" dirty="0"/>
          </a:p>
        </p:txBody>
      </p:sp>
    </p:spTree>
    <p:extLst>
      <p:ext uri="{BB962C8B-B14F-4D97-AF65-F5344CB8AC3E}">
        <p14:creationId xmlns:p14="http://schemas.microsoft.com/office/powerpoint/2010/main" val="51013641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2651F1-7295-D042-A88B-6C72E41E9A90}" type="slidenum">
              <a:rPr lang="en-US" smtClean="0"/>
              <a:pPr>
                <a:defRPr/>
              </a:pPr>
              <a:t>‹#›</a:t>
            </a:fld>
            <a:endParaRPr lang="en-US" dirty="0"/>
          </a:p>
        </p:txBody>
      </p:sp>
    </p:spTree>
    <p:extLst>
      <p:ext uri="{BB962C8B-B14F-4D97-AF65-F5344CB8AC3E}">
        <p14:creationId xmlns:p14="http://schemas.microsoft.com/office/powerpoint/2010/main" val="208193287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3B5322-F117-3247-98C3-019C50B8FE60}" type="slidenum">
              <a:rPr lang="en-US" smtClean="0"/>
              <a:pPr>
                <a:defRPr/>
              </a:pPr>
              <a:t>‹#›</a:t>
            </a:fld>
            <a:endParaRPr lang="en-US" dirty="0"/>
          </a:p>
        </p:txBody>
      </p:sp>
    </p:spTree>
    <p:extLst>
      <p:ext uri="{BB962C8B-B14F-4D97-AF65-F5344CB8AC3E}">
        <p14:creationId xmlns:p14="http://schemas.microsoft.com/office/powerpoint/2010/main" val="25850692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550105-B1EB-FF43-AF30-B1735216A78F}" type="slidenum">
              <a:rPr lang="en-US" smtClean="0"/>
              <a:pPr>
                <a:defRPr/>
              </a:pPr>
              <a:t>‹#›</a:t>
            </a:fld>
            <a:endParaRPr lang="en-US" dirty="0"/>
          </a:p>
        </p:txBody>
      </p:sp>
    </p:spTree>
    <p:extLst>
      <p:ext uri="{BB962C8B-B14F-4D97-AF65-F5344CB8AC3E}">
        <p14:creationId xmlns:p14="http://schemas.microsoft.com/office/powerpoint/2010/main" val="40426240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9E61C8-E872-024A-8F56-C4F8DE55EECC}" type="slidenum">
              <a:rPr lang="en-US" smtClean="0"/>
              <a:pPr>
                <a:defRPr/>
              </a:pPr>
              <a:t>‹#›</a:t>
            </a:fld>
            <a:endParaRPr lang="en-US" dirty="0"/>
          </a:p>
        </p:txBody>
      </p:sp>
    </p:spTree>
    <p:extLst>
      <p:ext uri="{BB962C8B-B14F-4D97-AF65-F5344CB8AC3E}">
        <p14:creationId xmlns:p14="http://schemas.microsoft.com/office/powerpoint/2010/main" val="190381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10F3B3-6134-5549-8165-CF5C1D0F6A2D}" type="slidenum">
              <a:rPr lang="en-US" smtClean="0"/>
              <a:pPr>
                <a:defRPr/>
              </a:pPr>
              <a:t>‹#›</a:t>
            </a:fld>
            <a:endParaRPr lang="en-US" dirty="0"/>
          </a:p>
        </p:txBody>
      </p:sp>
    </p:spTree>
    <p:extLst>
      <p:ext uri="{BB962C8B-B14F-4D97-AF65-F5344CB8AC3E}">
        <p14:creationId xmlns:p14="http://schemas.microsoft.com/office/powerpoint/2010/main" val="22284512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72FE05-4135-0041-994F-E91DFF8DB49B}" type="slidenum">
              <a:rPr lang="en-US" smtClean="0"/>
              <a:pPr>
                <a:defRPr/>
              </a:pPr>
              <a:t>‹#›</a:t>
            </a:fld>
            <a:endParaRPr lang="en-US" dirty="0"/>
          </a:p>
        </p:txBody>
      </p:sp>
    </p:spTree>
    <p:extLst>
      <p:ext uri="{BB962C8B-B14F-4D97-AF65-F5344CB8AC3E}">
        <p14:creationId xmlns:p14="http://schemas.microsoft.com/office/powerpoint/2010/main" val="65930689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873E58B-E7A1-644C-9476-D544682AC9C7}" type="slidenum">
              <a:rPr lang="en-US" smtClean="0"/>
              <a:pPr>
                <a:defRPr/>
              </a:pPr>
              <a:t>‹#›</a:t>
            </a:fld>
            <a:endParaRPr lang="en-US" dirty="0"/>
          </a:p>
        </p:txBody>
      </p:sp>
    </p:spTree>
    <p:extLst>
      <p:ext uri="{BB962C8B-B14F-4D97-AF65-F5344CB8AC3E}">
        <p14:creationId xmlns:p14="http://schemas.microsoft.com/office/powerpoint/2010/main" val="398337285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B4CED4-8F9A-8140-A6EA-FAA63BED314F}" type="slidenum">
              <a:rPr lang="en-US" smtClean="0"/>
              <a:pPr>
                <a:defRPr/>
              </a:pPr>
              <a:t>‹#›</a:t>
            </a:fld>
            <a:endParaRPr lang="en-US" dirty="0"/>
          </a:p>
        </p:txBody>
      </p:sp>
    </p:spTree>
    <p:extLst>
      <p:ext uri="{BB962C8B-B14F-4D97-AF65-F5344CB8AC3E}">
        <p14:creationId xmlns:p14="http://schemas.microsoft.com/office/powerpoint/2010/main" val="19845955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08237E-37F6-264D-9DCE-C24B10172A97}" type="slidenum">
              <a:rPr lang="en-US" smtClean="0"/>
              <a:pPr>
                <a:defRPr/>
              </a:pPr>
              <a:t>‹#›</a:t>
            </a:fld>
            <a:endParaRPr lang="en-US" dirty="0"/>
          </a:p>
        </p:txBody>
      </p:sp>
    </p:spTree>
    <p:extLst>
      <p:ext uri="{BB962C8B-B14F-4D97-AF65-F5344CB8AC3E}">
        <p14:creationId xmlns:p14="http://schemas.microsoft.com/office/powerpoint/2010/main" val="193007377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9124372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68235513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78D151-07F9-4B48-90D9-8CBCF4C6907F}" type="slidenum">
              <a:rPr lang="en-US" smtClean="0"/>
              <a:pPr>
                <a:defRPr/>
              </a:pPr>
              <a:t>‹#›</a:t>
            </a:fld>
            <a:endParaRPr lang="en-US" dirty="0"/>
          </a:p>
        </p:txBody>
      </p:sp>
    </p:spTree>
    <p:extLst>
      <p:ext uri="{BB962C8B-B14F-4D97-AF65-F5344CB8AC3E}">
        <p14:creationId xmlns:p14="http://schemas.microsoft.com/office/powerpoint/2010/main" val="86405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1748087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28324017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21965878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13727838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96706289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6518351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40157618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915031-7DC1-0C4C-A631-28A7370160E0}" type="slidenum">
              <a:rPr lang="en-US" smtClean="0"/>
              <a:pPr>
                <a:defRPr/>
              </a:pPr>
              <a:t>‹#›</a:t>
            </a:fld>
            <a:endParaRPr lang="en-US" dirty="0"/>
          </a:p>
        </p:txBody>
      </p:sp>
    </p:spTree>
    <p:extLst>
      <p:ext uri="{BB962C8B-B14F-4D97-AF65-F5344CB8AC3E}">
        <p14:creationId xmlns:p14="http://schemas.microsoft.com/office/powerpoint/2010/main" val="33163116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162314510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372668592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30398610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318735590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56B700B-1684-CB48-B8ED-ECA7403E6BA4}" type="slidenum">
              <a:rPr lang="en-US" smtClean="0"/>
              <a:pPr>
                <a:defRPr/>
              </a:pPr>
              <a:t>‹#›</a:t>
            </a:fld>
            <a:endParaRPr lang="en-US" dirty="0"/>
          </a:p>
        </p:txBody>
      </p:sp>
    </p:spTree>
    <p:extLst>
      <p:ext uri="{BB962C8B-B14F-4D97-AF65-F5344CB8AC3E}">
        <p14:creationId xmlns:p14="http://schemas.microsoft.com/office/powerpoint/2010/main" val="133744501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2315D-627C-354D-AD1A-6DC0FE08AF22}" type="datetime1">
              <a:rPr lang="en-US" smtClean="0"/>
              <a:pPr>
                <a:defRPr/>
              </a:pPr>
              <a:t>3/11/25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B19EA5B-7EF0-414C-B08C-F86FED63C7A5}" type="slidenum">
              <a:rPr lang="en-US" smtClean="0"/>
              <a:pPr>
                <a:defRPr/>
              </a:pPr>
              <a:t>‹#›</a:t>
            </a:fld>
            <a:endParaRPr lang="en-US" dirty="0"/>
          </a:p>
        </p:txBody>
      </p:sp>
    </p:spTree>
    <p:extLst>
      <p:ext uri="{BB962C8B-B14F-4D97-AF65-F5344CB8AC3E}">
        <p14:creationId xmlns:p14="http://schemas.microsoft.com/office/powerpoint/2010/main" val="39780448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3/11/25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1089E493-F673-954C-ACF8-03BBA9345F08}" type="slidenum">
              <a:rPr lang="en-US" smtClean="0"/>
              <a:pPr>
                <a:defRPr/>
              </a:pPr>
              <a:t>‹#›</a:t>
            </a:fld>
            <a:endParaRPr lang="en-US" dirty="0"/>
          </a:p>
        </p:txBody>
      </p:sp>
    </p:spTree>
    <p:extLst>
      <p:ext uri="{BB962C8B-B14F-4D97-AF65-F5344CB8AC3E}">
        <p14:creationId xmlns:p14="http://schemas.microsoft.com/office/powerpoint/2010/main" val="16871321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408" tIns="45704" rIns="91408" bIns="45704" anchor="ct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miter lim="800000"/>
                <a:headEnd type="none" w="sm" len="sm"/>
                <a:tailEnd type="none" w="sm" len="sm"/>
              </a14:hiddenLine>
            </a:ext>
          </a:extLst>
        </p:spPr>
        <p:txBody>
          <a:bodyPr wrap="none" lIns="91408" tIns="45704" rIns="91408" bIns="45704" anchor="ctr"/>
          <a:lstStyle/>
          <a:p>
            <a:endParaRPr lang="en-US" b="1" i="0" dirty="0">
              <a:solidFill>
                <a:srgbClr val="FFFFFF"/>
              </a:solidFill>
              <a:latin typeface="Arial" panose="020B0604020202020204" pitchFamily="34" charset="0"/>
            </a:endParaRPr>
          </a:p>
        </p:txBody>
      </p:sp>
      <p:sp>
        <p:nvSpPr>
          <p:cNvPr id="6" name="Freeform 4"/>
          <p:cNvSpPr>
            <a:spLocks/>
          </p:cNvSpPr>
          <p:nvPr/>
        </p:nvSpPr>
        <p:spPr bwMode="white">
          <a:xfrm>
            <a:off x="7" y="3817945"/>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08" tIns="45704" rIns="91408" bIns="45704"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408" tIns="45704" rIns="91408" bIns="45704"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9525750"/>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3458046"/>
      </p:ext>
    </p:extLst>
  </p:cSld>
  <p:clrMapOvr>
    <a:masterClrMapping/>
  </p:clrMapOvr>
  <p:transition>
    <p:cu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08" tIns="45704" rIns="91408" bIns="4570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08" tIns="45704" rIns="91408" bIns="45704"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Tree>
    <p:extLst>
      <p:ext uri="{BB962C8B-B14F-4D97-AF65-F5344CB8AC3E}">
        <p14:creationId xmlns:p14="http://schemas.microsoft.com/office/powerpoint/2010/main" val="1971052203"/>
      </p:ext>
    </p:extLst>
  </p:cSld>
  <p:clrMapOvr>
    <a:masterClrMapping/>
  </p:clrMapOvr>
  <p:transition>
    <p:cu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0275A0-BDA1-054B-9A53-DBFFF60E10AF}" type="slidenum">
              <a:rPr lang="en-US" smtClean="0"/>
              <a:pPr>
                <a:defRPr/>
              </a:pPr>
              <a:t>‹#›</a:t>
            </a:fld>
            <a:endParaRPr lang="en-US" dirty="0"/>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AEC6EA6-584D-ED44-BCED-E50AC7B0A845}" type="slidenum">
              <a:rPr lang="en-US" smtClean="0"/>
              <a:pPr>
                <a:defRPr/>
              </a:pPr>
              <a:t>‹#›</a:t>
            </a:fld>
            <a:endParaRPr lang="en-US" dirty="0"/>
          </a:p>
        </p:txBody>
      </p:sp>
    </p:spTree>
    <p:extLst>
      <p:ext uri="{BB962C8B-B14F-4D97-AF65-F5344CB8AC3E}">
        <p14:creationId xmlns:p14="http://schemas.microsoft.com/office/powerpoint/2010/main" val="40514621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423364"/>
      </p:ext>
    </p:extLst>
  </p:cSld>
  <p:clrMapOvr>
    <a:masterClrMapping/>
  </p:clrMapOvr>
  <p:transition>
    <p:cu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7937755"/>
      </p:ext>
    </p:extLst>
  </p:cSld>
  <p:clrMapOvr>
    <a:masterClrMapping/>
  </p:clrMapOvr>
  <p:transition>
    <p:cu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Tree>
    <p:extLst>
      <p:ext uri="{BB962C8B-B14F-4D97-AF65-F5344CB8AC3E}">
        <p14:creationId xmlns:p14="http://schemas.microsoft.com/office/powerpoint/2010/main" val="2964323905"/>
      </p:ext>
    </p:extLst>
  </p:cSld>
  <p:clrMapOvr>
    <a:masterClrMapping/>
  </p:clrMapOvr>
  <p:transition>
    <p:cu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6381590"/>
      </p:ext>
    </p:extLst>
  </p:cSld>
  <p:clrMapOvr>
    <a:masterClrMapping/>
  </p:clrMapOvr>
  <p:transition>
    <p:cu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a:prstGeom prst="rect">
            <a:avLst/>
          </a:prstGeom>
        </p:spPr>
        <p:txBody>
          <a:bodyPr vert="horz" lIns="91408" tIns="45704" rIns="91408" bIns="4570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1368579794"/>
      </p:ext>
    </p:extLst>
  </p:cSld>
  <p:clrMapOvr>
    <a:masterClrMapping/>
  </p:clrMapOvr>
  <p:transition>
    <p:cu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08" tIns="45704" rIns="91408" bIns="45704"/>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736732147"/>
      </p:ext>
    </p:extLst>
  </p:cSld>
  <p:clrMapOvr>
    <a:masterClrMapping/>
  </p:clrMapOvr>
  <p:transition>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0528936"/>
      </p:ext>
    </p:extLst>
  </p:cSld>
  <p:clrMapOvr>
    <a:masterClrMapping/>
  </p:clrMapOvr>
  <p:transition>
    <p:cu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a:prstGeom prst="rect">
            <a:avLst/>
          </a:prstGeom>
        </p:spPr>
        <p:txBody>
          <a:bodyPr vert="eaVert"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126267"/>
      </p:ext>
    </p:extLst>
  </p:cSld>
  <p:clrMapOvr>
    <a:masterClrMapping/>
  </p:clrMapOvr>
  <p:transition>
    <p:cu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077264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5418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9EBB7D-2C03-DB42-9328-5D76EE069B37}" type="slidenum">
              <a:rPr lang="en-US" smtClean="0"/>
              <a:pPr>
                <a:defRPr/>
              </a:pPr>
              <a:t>‹#›</a:t>
            </a:fld>
            <a:endParaRPr lang="en-US" dirty="0"/>
          </a:p>
        </p:txBody>
      </p:sp>
    </p:spTree>
    <p:extLst>
      <p:ext uri="{BB962C8B-B14F-4D97-AF65-F5344CB8AC3E}">
        <p14:creationId xmlns:p14="http://schemas.microsoft.com/office/powerpoint/2010/main" val="219574008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085168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337941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007018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7946935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223651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1212068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039685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103963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111772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54749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762007"/>
            <a:ext cx="1981200" cy="53244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762000" y="762007"/>
            <a:ext cx="5791200" cy="53244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A0028-335E-E448-A374-943E0D3C5E07}" type="slidenum">
              <a:rPr lang="en-US" smtClean="0"/>
              <a:pPr>
                <a:defRPr/>
              </a:pPr>
              <a:t>‹#›</a:t>
            </a:fld>
            <a:endParaRPr lang="en-US" dirty="0"/>
          </a:p>
        </p:txBody>
      </p:sp>
    </p:spTree>
    <p:extLst>
      <p:ext uri="{BB962C8B-B14F-4D97-AF65-F5344CB8AC3E}">
        <p14:creationId xmlns:p14="http://schemas.microsoft.com/office/powerpoint/2010/main" val="94720275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7" y="3817945"/>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408" tIns="45704" rIns="91408" bIns="45704"/>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08" tIns="45704" rIns="91408" bIns="45704"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408" tIns="45704" rIns="91408" bIns="45704"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08" tIns="45704" rIns="91408" bIns="45704"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68406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941177"/>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408" tIns="45704" rIns="91408" bIns="4570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08" tIns="45704" rIns="91408" bIns="45704"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Tree>
    <p:extLst>
      <p:ext uri="{BB962C8B-B14F-4D97-AF65-F5344CB8AC3E}">
        <p14:creationId xmlns:p14="http://schemas.microsoft.com/office/powerpoint/2010/main" val="170841141"/>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08" tIns="45704" rIns="91408" bIns="4570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2639618"/>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a:prstGeom prst="rect">
            <a:avLst/>
          </a:prstGeom>
        </p:spPr>
        <p:txBody>
          <a:bodyPr vert="horz" lIns="91408" tIns="45704" rIns="91408" bIns="45704"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a:prstGeom prst="rect">
            <a:avLst/>
          </a:prstGeom>
        </p:spPr>
        <p:txBody>
          <a:bodyPr vert="horz" lIns="91408" tIns="45704" rIns="91408" bIns="4570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2743899"/>
      </p:ext>
    </p:extLst>
  </p:cSld>
  <p:clrMapOvr>
    <a:masterClrMapping/>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7" y="6526220"/>
            <a:ext cx="817563"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Tree>
    <p:extLst>
      <p:ext uri="{BB962C8B-B14F-4D97-AF65-F5344CB8AC3E}">
        <p14:creationId xmlns:p14="http://schemas.microsoft.com/office/powerpoint/2010/main" val="1293166795"/>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4" y="6526220"/>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470350660"/>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7" y="273050"/>
            <a:ext cx="3008313" cy="1162050"/>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a:prstGeom prst="rect">
            <a:avLst/>
          </a:prstGeom>
        </p:spPr>
        <p:txBody>
          <a:bodyPr vert="horz" lIns="91408" tIns="45704" rIns="91408" bIns="4570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1409584242"/>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408" tIns="45704" rIns="91408" bIns="4570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08" tIns="45704" rIns="91408" bIns="45704"/>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08" tIns="45704" rIns="91408" bIns="45704"/>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Tree>
    <p:extLst>
      <p:ext uri="{BB962C8B-B14F-4D97-AF65-F5344CB8AC3E}">
        <p14:creationId xmlns:p14="http://schemas.microsoft.com/office/powerpoint/2010/main" val="2893283959"/>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7614"/>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pPr>
                <a:defRPr/>
              </a:pPr>
              <a:t>‹#›</a:t>
            </a:fld>
            <a:endParaRPr lang="en-US" dirty="0"/>
          </a:p>
        </p:txBody>
      </p:sp>
    </p:spTree>
    <p:extLst>
      <p:ext uri="{BB962C8B-B14F-4D97-AF65-F5344CB8AC3E}">
        <p14:creationId xmlns:p14="http://schemas.microsoft.com/office/powerpoint/2010/main" val="207458632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20"/>
            <a:ext cx="741362"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45"/>
            <a:ext cx="2057400" cy="5851525"/>
          </a:xfrm>
          <a:prstGeom prst="rect">
            <a:avLst/>
          </a:prstGeom>
        </p:spPr>
        <p:txBody>
          <a:bodyPr vert="eaVert" lIns="91408" tIns="45704" rIns="91408" bIns="45704"/>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a:prstGeom prst="rect">
            <a:avLst/>
          </a:prstGeom>
        </p:spPr>
        <p:txBody>
          <a:bodyPr vert="eaVert"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5131490"/>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592233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8573283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29322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1754718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8844418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876103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498632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765721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4133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pPr>
                <a:defRPr/>
              </a:pPr>
              <a:t>‹#›</a:t>
            </a:fld>
            <a:endParaRPr lang="en-US" dirty="0"/>
          </a:p>
        </p:txBody>
      </p:sp>
    </p:spTree>
    <p:extLst>
      <p:ext uri="{BB962C8B-B14F-4D97-AF65-F5344CB8AC3E}">
        <p14:creationId xmlns:p14="http://schemas.microsoft.com/office/powerpoint/2010/main" val="273541108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14690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5554357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765975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26126023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65450939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3/11/25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411558214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3/11/25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882443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95"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20"/>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5475834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4438770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658338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pPr>
                <a:defRPr/>
              </a:pPr>
              <a:t>‹#›</a:t>
            </a:fld>
            <a:endParaRPr lang="en-US" dirty="0"/>
          </a:p>
        </p:txBody>
      </p:sp>
    </p:spTree>
    <p:extLst>
      <p:ext uri="{BB962C8B-B14F-4D97-AF65-F5344CB8AC3E}">
        <p14:creationId xmlns:p14="http://schemas.microsoft.com/office/powerpoint/2010/main" val="35330148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4729703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0309643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4077787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1274419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394447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4640348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8858875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132839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pPr>
                <a:defRPr/>
              </a:pPr>
              <a:t>‹#›</a:t>
            </a:fld>
            <a:endParaRPr lang="en-US" dirty="0"/>
          </a:p>
        </p:txBody>
      </p:sp>
    </p:spTree>
    <p:extLst>
      <p:ext uri="{BB962C8B-B14F-4D97-AF65-F5344CB8AC3E}">
        <p14:creationId xmlns:p14="http://schemas.microsoft.com/office/powerpoint/2010/main" val="7993916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646944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46348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02164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51576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041542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4994584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pPr>
                <a:defRPr/>
              </a:pPr>
              <a:t>‹#›</a:t>
            </a:fld>
            <a:endParaRPr lang="en-US" dirty="0"/>
          </a:p>
        </p:txBody>
      </p:sp>
    </p:spTree>
    <p:extLst>
      <p:ext uri="{BB962C8B-B14F-4D97-AF65-F5344CB8AC3E}">
        <p14:creationId xmlns:p14="http://schemas.microsoft.com/office/powerpoint/2010/main" val="40340335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2665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666108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pPr>
                <a:defRPr/>
              </a:pPr>
              <a:t>‹#›</a:t>
            </a:fld>
            <a:endParaRPr lang="en-US" dirty="0"/>
          </a:p>
        </p:txBody>
      </p:sp>
    </p:spTree>
    <p:extLst>
      <p:ext uri="{BB962C8B-B14F-4D97-AF65-F5344CB8AC3E}">
        <p14:creationId xmlns:p14="http://schemas.microsoft.com/office/powerpoint/2010/main" val="102442255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625872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5651335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574525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281786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5786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pPr>
                <a:defRPr/>
              </a:pPr>
              <a:t>‹#›</a:t>
            </a:fld>
            <a:endParaRPr lang="en-US" dirty="0"/>
          </a:p>
        </p:txBody>
      </p:sp>
    </p:spTree>
    <p:extLst>
      <p:ext uri="{BB962C8B-B14F-4D97-AF65-F5344CB8AC3E}">
        <p14:creationId xmlns:p14="http://schemas.microsoft.com/office/powerpoint/2010/main" val="38614602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627540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222ABA-429C-084B-B8B1-7D065AB64070}" type="slidenum">
              <a:rPr lang="en-US" smtClean="0"/>
              <a:pPr>
                <a:defRPr/>
              </a:pPr>
              <a:t>‹#›</a:t>
            </a:fld>
            <a:endParaRPr lang="en-US" dirty="0"/>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pPr>
                <a:defRPr/>
              </a:pPr>
              <a:t>‹#›</a:t>
            </a:fld>
            <a:endParaRPr lang="en-US" dirty="0"/>
          </a:p>
        </p:txBody>
      </p:sp>
    </p:spTree>
    <p:extLst>
      <p:ext uri="{BB962C8B-B14F-4D97-AF65-F5344CB8AC3E}">
        <p14:creationId xmlns:p14="http://schemas.microsoft.com/office/powerpoint/2010/main" val="4797339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2141125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8240517-BEF9-5B44-B83A-C7C4999FD4ED}" type="slidenum">
              <a:rPr lang="en-US" smtClean="0"/>
              <a:pPr/>
              <a:t>‹#›</a:t>
            </a:fld>
            <a:endParaRPr lang="en-US" dirty="0"/>
          </a:p>
        </p:txBody>
      </p:sp>
    </p:spTree>
    <p:extLst>
      <p:ext uri="{BB962C8B-B14F-4D97-AF65-F5344CB8AC3E}">
        <p14:creationId xmlns:p14="http://schemas.microsoft.com/office/powerpoint/2010/main" val="142329324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9B95138B-AAD4-6E48-B7A2-7CF55257014F}" type="slidenum">
              <a:rPr lang="en-US" smtClean="0"/>
              <a:pPr/>
              <a:t>‹#›</a:t>
            </a:fld>
            <a:endParaRPr lang="en-US" dirty="0"/>
          </a:p>
        </p:txBody>
      </p:sp>
    </p:spTree>
    <p:extLst>
      <p:ext uri="{BB962C8B-B14F-4D97-AF65-F5344CB8AC3E}">
        <p14:creationId xmlns:p14="http://schemas.microsoft.com/office/powerpoint/2010/main" val="322149121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b="1" i="0">
                <a:latin typeface="Arial" panose="020B0604020202020204" pitchFamily="34" charset="0"/>
              </a:defRPr>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E1985E9-6F85-9D41-9EA9-515E90BB0C5D}" type="slidenum">
              <a:rPr lang="en-US" smtClean="0"/>
              <a:pPr/>
              <a:t>‹#›</a:t>
            </a:fld>
            <a:endParaRPr lang="en-US" dirty="0"/>
          </a:p>
        </p:txBody>
      </p:sp>
    </p:spTree>
    <p:extLst>
      <p:ext uri="{BB962C8B-B14F-4D97-AF65-F5344CB8AC3E}">
        <p14:creationId xmlns:p14="http://schemas.microsoft.com/office/powerpoint/2010/main" val="30139380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7"/>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029B02F8-678A-B44B-AA03-7563B9CB025C}" type="slidenum">
              <a:rPr lang="en-US" smtClean="0"/>
              <a:pPr/>
              <a:t>‹#›</a:t>
            </a:fld>
            <a:endParaRPr lang="en-US" dirty="0"/>
          </a:p>
        </p:txBody>
      </p:sp>
    </p:spTree>
    <p:extLst>
      <p:ext uri="{BB962C8B-B14F-4D97-AF65-F5344CB8AC3E}">
        <p14:creationId xmlns:p14="http://schemas.microsoft.com/office/powerpoint/2010/main" val="373674809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6C43F3F-A073-264B-A2CD-9702F623EADF}" type="slidenum">
              <a:rPr lang="en-US" smtClean="0"/>
              <a:pPr/>
              <a:t>‹#›</a:t>
            </a:fld>
            <a:endParaRPr lang="en-US" dirty="0"/>
          </a:p>
        </p:txBody>
      </p:sp>
    </p:spTree>
    <p:extLst>
      <p:ext uri="{BB962C8B-B14F-4D97-AF65-F5344CB8AC3E}">
        <p14:creationId xmlns:p14="http://schemas.microsoft.com/office/powerpoint/2010/main" val="218087745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FB1E8082-CAD5-9B4F-A7A8-89FAD430E617}" type="slidenum">
              <a:rPr lang="en-US" smtClean="0"/>
              <a:pPr/>
              <a:t>‹#›</a:t>
            </a:fld>
            <a:endParaRPr lang="en-US" dirty="0"/>
          </a:p>
        </p:txBody>
      </p:sp>
    </p:spTree>
    <p:extLst>
      <p:ext uri="{BB962C8B-B14F-4D97-AF65-F5344CB8AC3E}">
        <p14:creationId xmlns:p14="http://schemas.microsoft.com/office/powerpoint/2010/main" val="363287443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96A03651-6E26-254B-816C-4AA53A2FAB39}" type="slidenum">
              <a:rPr lang="en-US" smtClean="0"/>
              <a:pPr/>
              <a:t>‹#›</a:t>
            </a:fld>
            <a:endParaRPr lang="en-US" dirty="0"/>
          </a:p>
        </p:txBody>
      </p:sp>
    </p:spTree>
    <p:extLst>
      <p:ext uri="{BB962C8B-B14F-4D97-AF65-F5344CB8AC3E}">
        <p14:creationId xmlns:p14="http://schemas.microsoft.com/office/powerpoint/2010/main" val="164669392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2B6F637-A453-E84F-94C4-6BF821E363DD}" type="slidenum">
              <a:rPr lang="en-US" smtClean="0"/>
              <a:pPr/>
              <a:t>‹#›</a:t>
            </a:fld>
            <a:endParaRPr lang="en-US" dirty="0"/>
          </a:p>
        </p:txBody>
      </p:sp>
    </p:spTree>
    <p:extLst>
      <p:ext uri="{BB962C8B-B14F-4D97-AF65-F5344CB8AC3E}">
        <p14:creationId xmlns:p14="http://schemas.microsoft.com/office/powerpoint/2010/main" val="37585930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pPr>
                <a:defRPr/>
              </a:pPr>
              <a:t>‹#›</a:t>
            </a:fld>
            <a:endParaRPr lang="en-US" dirty="0"/>
          </a:p>
        </p:txBody>
      </p:sp>
    </p:spTree>
    <p:extLst>
      <p:ext uri="{BB962C8B-B14F-4D97-AF65-F5344CB8AC3E}">
        <p14:creationId xmlns:p14="http://schemas.microsoft.com/office/powerpoint/2010/main" val="312350838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b="1" i="0">
                <a:latin typeface="Arial" panose="020B0604020202020204" pitchFamily="34" charset="0"/>
              </a:defRPr>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dirty="0"/>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E027091-AB02-7343-BD73-FDFF653865E2}" type="slidenum">
              <a:rPr lang="en-US" smtClean="0"/>
              <a:pPr/>
              <a:t>‹#›</a:t>
            </a:fld>
            <a:endParaRPr lang="en-US" dirty="0"/>
          </a:p>
        </p:txBody>
      </p:sp>
    </p:spTree>
    <p:extLst>
      <p:ext uri="{BB962C8B-B14F-4D97-AF65-F5344CB8AC3E}">
        <p14:creationId xmlns:p14="http://schemas.microsoft.com/office/powerpoint/2010/main" val="404612096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071B384-14F2-AD4E-BFD3-B7E781677FB5}" type="slidenum">
              <a:rPr lang="en-US" smtClean="0"/>
              <a:pPr/>
              <a:t>‹#›</a:t>
            </a:fld>
            <a:endParaRPr lang="en-US" dirty="0"/>
          </a:p>
        </p:txBody>
      </p:sp>
    </p:spTree>
    <p:extLst>
      <p:ext uri="{BB962C8B-B14F-4D97-AF65-F5344CB8AC3E}">
        <p14:creationId xmlns:p14="http://schemas.microsoft.com/office/powerpoint/2010/main" val="15276790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0236A21-0EA6-4342-B3C8-F90D815D66F4}" type="slidenum">
              <a:rPr lang="en-US" smtClean="0"/>
              <a:pPr/>
              <a:t>‹#›</a:t>
            </a:fld>
            <a:endParaRPr lang="en-US" dirty="0"/>
          </a:p>
        </p:txBody>
      </p:sp>
    </p:spTree>
    <p:extLst>
      <p:ext uri="{BB962C8B-B14F-4D97-AF65-F5344CB8AC3E}">
        <p14:creationId xmlns:p14="http://schemas.microsoft.com/office/powerpoint/2010/main" val="310206030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258872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915215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9416450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304178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78400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7416941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2794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pPr>
                <a:defRPr/>
              </a:pPr>
              <a:t>‹#›</a:t>
            </a:fld>
            <a:endParaRPr lang="en-US" dirty="0"/>
          </a:p>
        </p:txBody>
      </p:sp>
    </p:spTree>
    <p:extLst>
      <p:ext uri="{BB962C8B-B14F-4D97-AF65-F5344CB8AC3E}">
        <p14:creationId xmlns:p14="http://schemas.microsoft.com/office/powerpoint/2010/main" val="304303924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930813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3683498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264988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512140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90224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09591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pPr>
                <a:defRPr/>
              </a:pPr>
              <a:t>‹#›</a:t>
            </a:fld>
            <a:endParaRPr lang="en-US" dirty="0"/>
          </a:p>
        </p:txBody>
      </p:sp>
    </p:spTree>
    <p:extLst>
      <p:ext uri="{BB962C8B-B14F-4D97-AF65-F5344CB8AC3E}">
        <p14:creationId xmlns:p14="http://schemas.microsoft.com/office/powerpoint/2010/main" val="344878091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1338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4806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781927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62835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27284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2820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6296449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5224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7AA21C-6766-0547-A4F6-849357384D63}" type="slidenum">
              <a:rPr lang="en-US" smtClean="0"/>
              <a:pPr/>
              <a:t>‹#›</a:t>
            </a:fld>
            <a:endParaRPr lang="en-US" dirty="0"/>
          </a:p>
        </p:txBody>
      </p:sp>
    </p:spTree>
    <p:extLst>
      <p:ext uri="{BB962C8B-B14F-4D97-AF65-F5344CB8AC3E}">
        <p14:creationId xmlns:p14="http://schemas.microsoft.com/office/powerpoint/2010/main" val="62709630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4FAA6B8-F6A4-A343-8E71-E1AA462E2B9C}" type="slidenum">
              <a:rPr lang="en-US" smtClean="0"/>
              <a:pPr/>
              <a:t>‹#›</a:t>
            </a:fld>
            <a:endParaRPr lang="en-US" dirty="0"/>
          </a:p>
        </p:txBody>
      </p:sp>
    </p:spTree>
    <p:extLst>
      <p:ext uri="{BB962C8B-B14F-4D97-AF65-F5344CB8AC3E}">
        <p14:creationId xmlns:p14="http://schemas.microsoft.com/office/powerpoint/2010/main" val="315800860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b="1" i="0">
                <a:latin typeface="Arial" panose="020B0604020202020204" pitchFamily="34" charset="0"/>
              </a:defRPr>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C880F1A-F011-E746-9B49-4C216A09F825}" type="slidenum">
              <a:rPr lang="en-US" smtClean="0"/>
              <a:pPr/>
              <a:t>‹#›</a:t>
            </a:fld>
            <a:endParaRPr lang="en-US" dirty="0"/>
          </a:p>
        </p:txBody>
      </p:sp>
    </p:spTree>
    <p:extLst>
      <p:ext uri="{BB962C8B-B14F-4D97-AF65-F5344CB8AC3E}">
        <p14:creationId xmlns:p14="http://schemas.microsoft.com/office/powerpoint/2010/main" val="369860426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8"/>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38735B5-B149-A447-950C-547F21A40C1A}" type="slidenum">
              <a:rPr lang="en-US" smtClean="0"/>
              <a:pPr/>
              <a:t>‹#›</a:t>
            </a:fld>
            <a:endParaRPr lang="en-US" dirty="0"/>
          </a:p>
        </p:txBody>
      </p:sp>
    </p:spTree>
    <p:extLst>
      <p:ext uri="{BB962C8B-B14F-4D97-AF65-F5344CB8AC3E}">
        <p14:creationId xmlns:p14="http://schemas.microsoft.com/office/powerpoint/2010/main" val="394248561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4959E9AB-5B14-2848-B4A1-7CE2D9400850}" type="slidenum">
              <a:rPr lang="en-US" smtClean="0"/>
              <a:pPr/>
              <a:t>‹#›</a:t>
            </a:fld>
            <a:endParaRPr lang="en-US" dirty="0"/>
          </a:p>
        </p:txBody>
      </p:sp>
    </p:spTree>
    <p:extLst>
      <p:ext uri="{BB962C8B-B14F-4D97-AF65-F5344CB8AC3E}">
        <p14:creationId xmlns:p14="http://schemas.microsoft.com/office/powerpoint/2010/main" val="313270893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D346532D-2BFD-9A49-8943-585569EE06AE}" type="slidenum">
              <a:rPr lang="en-US" smtClean="0"/>
              <a:pPr/>
              <a:t>‹#›</a:t>
            </a:fld>
            <a:endParaRPr lang="en-US" dirty="0"/>
          </a:p>
        </p:txBody>
      </p:sp>
    </p:spTree>
    <p:extLst>
      <p:ext uri="{BB962C8B-B14F-4D97-AF65-F5344CB8AC3E}">
        <p14:creationId xmlns:p14="http://schemas.microsoft.com/office/powerpoint/2010/main" val="7224297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79C02F83-CD8E-1947-A698-149E49ABF198}" type="slidenum">
              <a:rPr lang="en-US" smtClean="0"/>
              <a:pPr/>
              <a:t>‹#›</a:t>
            </a:fld>
            <a:endParaRPr lang="en-US" dirty="0"/>
          </a:p>
        </p:txBody>
      </p:sp>
    </p:spTree>
    <p:extLst>
      <p:ext uri="{BB962C8B-B14F-4D97-AF65-F5344CB8AC3E}">
        <p14:creationId xmlns:p14="http://schemas.microsoft.com/office/powerpoint/2010/main" val="2205857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4361EE3-B040-C74A-8E1E-D5EB99B0B424}" type="slidenum">
              <a:rPr lang="en-US" smtClean="0"/>
              <a:pPr/>
              <a:t>‹#›</a:t>
            </a:fld>
            <a:endParaRPr lang="en-US" dirty="0"/>
          </a:p>
        </p:txBody>
      </p:sp>
    </p:spTree>
    <p:extLst>
      <p:ext uri="{BB962C8B-B14F-4D97-AF65-F5344CB8AC3E}">
        <p14:creationId xmlns:p14="http://schemas.microsoft.com/office/powerpoint/2010/main" val="97578320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b="1" i="0">
                <a:latin typeface="Arial" panose="020B0604020202020204" pitchFamily="34" charset="0"/>
              </a:defRPr>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dirty="0"/>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1E4BC26-0E8A-2546-9116-FDC0641AAA31}" type="slidenum">
              <a:rPr lang="en-US" smtClean="0"/>
              <a:pPr/>
              <a:t>‹#›</a:t>
            </a:fld>
            <a:endParaRPr lang="en-US" dirty="0"/>
          </a:p>
        </p:txBody>
      </p:sp>
    </p:spTree>
    <p:extLst>
      <p:ext uri="{BB962C8B-B14F-4D97-AF65-F5344CB8AC3E}">
        <p14:creationId xmlns:p14="http://schemas.microsoft.com/office/powerpoint/2010/main" val="136260094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2992C8-BBFF-834A-B7A5-25F74DB9FF34}" type="slidenum">
              <a:rPr lang="en-US" smtClean="0"/>
              <a:pPr/>
              <a:t>‹#›</a:t>
            </a:fld>
            <a:endParaRPr lang="en-US" dirty="0"/>
          </a:p>
        </p:txBody>
      </p:sp>
    </p:spTree>
    <p:extLst>
      <p:ext uri="{BB962C8B-B14F-4D97-AF65-F5344CB8AC3E}">
        <p14:creationId xmlns:p14="http://schemas.microsoft.com/office/powerpoint/2010/main" val="98151719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38A5E3D-FF7F-7B43-9C47-B06954022CF2}" type="slidenum">
              <a:rPr lang="en-US" smtClean="0"/>
              <a:pPr/>
              <a:t>‹#›</a:t>
            </a:fld>
            <a:endParaRPr lang="en-US" dirty="0"/>
          </a:p>
        </p:txBody>
      </p:sp>
    </p:spTree>
    <p:extLst>
      <p:ext uri="{BB962C8B-B14F-4D97-AF65-F5344CB8AC3E}">
        <p14:creationId xmlns:p14="http://schemas.microsoft.com/office/powerpoint/2010/main" val="4776638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457200" y="2363788"/>
            <a:ext cx="8153400" cy="1600200"/>
            <a:chOff x="288" y="1489"/>
            <a:chExt cx="5136" cy="1008"/>
          </a:xfrm>
        </p:grpSpPr>
        <p:sp>
          <p:nvSpPr>
            <p:cNvPr id="5" name="Arc 1027"/>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6" name="Arc 1028"/>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7" name="Arc 1029"/>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8" name="AutoShape 1030"/>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163847" name="Rectangle 1031"/>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63848" name="Rectangle 1032"/>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1033"/>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34"/>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035"/>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370AAA9-F8AF-8944-9E26-918C7E45B05A}"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401869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D8AF9-27D8-8144-AEE8-3914F1E1AAD7}"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100207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208A830-4156-FF4F-9790-D2B584918570}"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70254671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B31E6F-4A9A-A043-ACAB-7FD44EBF3815}"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0721788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B48A9-A2BA-1F4A-9C68-B1910FE971FC}"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093311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52B94F-D06F-C54C-855E-E051300CA84F}"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1043160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952B7B-3D0B-E948-A28E-3607C58F4F7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62782315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CFB5A7-4F7A-FB4E-A293-49154FBB6929}"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02173127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FF95F6-832E-4A4F-A939-EDE75784167A}"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23341470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824924-695F-B04A-805A-AC17F2D6C124}"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6673884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40C770-DAF3-A143-9BCF-C22E4E3E5BB6}"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5484147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7842C-7B2C-0B4B-81FB-03359F17F7E6}"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1594435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288538460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958477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40904466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64803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130307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1542988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529512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1306941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70482969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569384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855116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3/11/25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2373087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9599512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A7BC-9CF1-F34B-A58E-6CA85B77612F}" type="slidenum">
              <a:rPr lang="en-US" smtClean="0"/>
              <a:pPr>
                <a:defRPr/>
              </a:pPr>
              <a:t>‹#›</a:t>
            </a:fld>
            <a:endParaRPr lang="en-US" dirty="0"/>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71213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4923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81145730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11717525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400253507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18115239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277116884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294330914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4877820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59489943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0091928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23314968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4240603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3/11/25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3/11/25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3/11/25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0858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0621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64037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324277158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12240283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b="1" i="0">
                <a:latin typeface="Arial" panose="020B0604020202020204" pitchFamily="34" charset="0"/>
              </a:defRPr>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35218159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88285656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246502626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331994012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3034736129"/>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409561159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b="1" i="0">
                <a:latin typeface="Arial" panose="020B0604020202020204" pitchFamily="34" charset="0"/>
              </a:defRPr>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dirty="0"/>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66522863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382295975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299123672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C532B22-70B3-5749-93E5-B7D7B42A0367}" type="slidenum">
              <a:rPr lang="en-US" smtClean="0"/>
              <a:pPr/>
              <a:t>‹#›</a:t>
            </a:fld>
            <a:endParaRPr lang="en-US" dirty="0"/>
          </a:p>
        </p:txBody>
      </p:sp>
    </p:spTree>
    <p:extLst>
      <p:ext uri="{BB962C8B-B14F-4D97-AF65-F5344CB8AC3E}">
        <p14:creationId xmlns:p14="http://schemas.microsoft.com/office/powerpoint/2010/main" val="380421507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2FA49C1E-4A9B-D741-AE01-3B53BE56E407}" type="slidenum">
              <a:rPr lang="en-US" smtClean="0"/>
              <a:pPr/>
              <a:t>‹#›</a:t>
            </a:fld>
            <a:endParaRPr lang="en-US" dirty="0"/>
          </a:p>
        </p:txBody>
      </p:sp>
    </p:spTree>
    <p:extLst>
      <p:ext uri="{BB962C8B-B14F-4D97-AF65-F5344CB8AC3E}">
        <p14:creationId xmlns:p14="http://schemas.microsoft.com/office/powerpoint/2010/main" val="34413608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b="1" i="0">
                <a:latin typeface="Arial" panose="020B0604020202020204" pitchFamily="34" charset="0"/>
              </a:defRPr>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509ABBA-42D8-EF44-9F06-A7F3AC1C1B9C}" type="slidenum">
              <a:rPr lang="en-US" smtClean="0"/>
              <a:pPr/>
              <a:t>‹#›</a:t>
            </a:fld>
            <a:endParaRPr lang="en-US" dirty="0"/>
          </a:p>
        </p:txBody>
      </p:sp>
    </p:spTree>
    <p:extLst>
      <p:ext uri="{BB962C8B-B14F-4D97-AF65-F5344CB8AC3E}">
        <p14:creationId xmlns:p14="http://schemas.microsoft.com/office/powerpoint/2010/main" val="319115686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39F16D5-38DF-E84E-86F3-15D254F47B0E}" type="slidenum">
              <a:rPr lang="en-US" smtClean="0"/>
              <a:pPr/>
              <a:t>‹#›</a:t>
            </a:fld>
            <a:endParaRPr lang="en-US" dirty="0"/>
          </a:p>
        </p:txBody>
      </p:sp>
    </p:spTree>
    <p:extLst>
      <p:ext uri="{BB962C8B-B14F-4D97-AF65-F5344CB8AC3E}">
        <p14:creationId xmlns:p14="http://schemas.microsoft.com/office/powerpoint/2010/main" val="55191046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A4B03C3C-9C5D-1447-8AAA-5A925A64D93F}" type="slidenum">
              <a:rPr lang="en-US" smtClean="0"/>
              <a:pPr/>
              <a:t>‹#›</a:t>
            </a:fld>
            <a:endParaRPr lang="en-US" dirty="0"/>
          </a:p>
        </p:txBody>
      </p:sp>
    </p:spTree>
    <p:extLst>
      <p:ext uri="{BB962C8B-B14F-4D97-AF65-F5344CB8AC3E}">
        <p14:creationId xmlns:p14="http://schemas.microsoft.com/office/powerpoint/2010/main" val="325103550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84A348D1-B7C9-B545-B24A-F52EA0BE2536}" type="slidenum">
              <a:rPr lang="en-US" smtClean="0"/>
              <a:pPr/>
              <a:t>‹#›</a:t>
            </a:fld>
            <a:endParaRPr lang="en-US" dirty="0"/>
          </a:p>
        </p:txBody>
      </p:sp>
    </p:spTree>
    <p:extLst>
      <p:ext uri="{BB962C8B-B14F-4D97-AF65-F5344CB8AC3E}">
        <p14:creationId xmlns:p14="http://schemas.microsoft.com/office/powerpoint/2010/main" val="349599796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AAB4C150-D8F6-F248-8FD7-3044D57E5E33}" type="slidenum">
              <a:rPr lang="en-US" smtClean="0"/>
              <a:pPr/>
              <a:t>‹#›</a:t>
            </a:fld>
            <a:endParaRPr lang="en-US" dirty="0"/>
          </a:p>
        </p:txBody>
      </p:sp>
    </p:spTree>
    <p:extLst>
      <p:ext uri="{BB962C8B-B14F-4D97-AF65-F5344CB8AC3E}">
        <p14:creationId xmlns:p14="http://schemas.microsoft.com/office/powerpoint/2010/main" val="108278418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33D800A-8B45-0145-AC99-E6ACD9E5F9E7}" type="slidenum">
              <a:rPr lang="en-US" smtClean="0"/>
              <a:pPr/>
              <a:t>‹#›</a:t>
            </a:fld>
            <a:endParaRPr lang="en-US" dirty="0"/>
          </a:p>
        </p:txBody>
      </p:sp>
    </p:spTree>
    <p:extLst>
      <p:ext uri="{BB962C8B-B14F-4D97-AF65-F5344CB8AC3E}">
        <p14:creationId xmlns:p14="http://schemas.microsoft.com/office/powerpoint/2010/main" val="257813352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b="1" i="0">
                <a:latin typeface="Arial" panose="020B0604020202020204" pitchFamily="34" charset="0"/>
              </a:defRPr>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dirty="0"/>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b="1" i="0">
                <a:latin typeface="Arial" panose="020B0604020202020204" pitchFamily="34" charset="0"/>
              </a:defRPr>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2E3F06B5-073D-5945-B05B-4FA54773A3A4}" type="slidenum">
              <a:rPr lang="en-US" smtClean="0"/>
              <a:pPr/>
              <a:t>‹#›</a:t>
            </a:fld>
            <a:endParaRPr lang="en-US" dirty="0"/>
          </a:p>
        </p:txBody>
      </p:sp>
    </p:spTree>
    <p:extLst>
      <p:ext uri="{BB962C8B-B14F-4D97-AF65-F5344CB8AC3E}">
        <p14:creationId xmlns:p14="http://schemas.microsoft.com/office/powerpoint/2010/main" val="96725252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8B13585-36C1-9A49-8014-2A99A8CE6979}" type="slidenum">
              <a:rPr lang="en-US" smtClean="0"/>
              <a:pPr/>
              <a:t>‹#›</a:t>
            </a:fld>
            <a:endParaRPr lang="en-US" dirty="0"/>
          </a:p>
        </p:txBody>
      </p:sp>
    </p:spTree>
    <p:extLst>
      <p:ext uri="{BB962C8B-B14F-4D97-AF65-F5344CB8AC3E}">
        <p14:creationId xmlns:p14="http://schemas.microsoft.com/office/powerpoint/2010/main" val="27558140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B766BE5-16C4-EE46-A51E-D6F178020405}" type="slidenum">
              <a:rPr lang="en-US" smtClean="0"/>
              <a:pPr/>
              <a:t>‹#›</a:t>
            </a:fld>
            <a:endParaRPr lang="en-US" dirty="0"/>
          </a:p>
        </p:txBody>
      </p:sp>
    </p:spTree>
    <p:extLst>
      <p:ext uri="{BB962C8B-B14F-4D97-AF65-F5344CB8AC3E}">
        <p14:creationId xmlns:p14="http://schemas.microsoft.com/office/powerpoint/2010/main" val="11845684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pPr>
              <a:defRPr/>
            </a:pPr>
            <a:fld id="{F92CC056-ED2A-6F47-BFF8-03374AF2A912}" type="slidenum">
              <a:rPr lang="en-GB"/>
              <a:pPr>
                <a:defRPr/>
              </a:pPr>
              <a:t>‹#›</a:t>
            </a:fld>
            <a:endParaRPr lang="en-GB"/>
          </a:p>
        </p:txBody>
      </p:sp>
    </p:spTree>
    <p:extLst>
      <p:ext uri="{BB962C8B-B14F-4D97-AF65-F5344CB8AC3E}">
        <p14:creationId xmlns:p14="http://schemas.microsoft.com/office/powerpoint/2010/main" val="84551059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AF6449-0562-484C-BDDC-94FCC461F08E}" type="slidenum">
              <a:rPr lang="en-US" smtClean="0"/>
              <a:pPr>
                <a:defRPr/>
              </a:pPr>
              <a:t>‹#›</a:t>
            </a:fld>
            <a:endParaRPr lang="en-US" dirty="0"/>
          </a:p>
        </p:txBody>
      </p:sp>
    </p:spTree>
    <p:extLst>
      <p:ext uri="{BB962C8B-B14F-4D97-AF65-F5344CB8AC3E}">
        <p14:creationId xmlns:p14="http://schemas.microsoft.com/office/powerpoint/2010/main" val="45204363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335514-F3A9-CD43-B09B-A2C19BA4D565}" type="slidenum">
              <a:rPr lang="en-US" smtClean="0"/>
              <a:pPr>
                <a:defRPr/>
              </a:pPr>
              <a:t>‹#›</a:t>
            </a:fld>
            <a:endParaRPr lang="en-US" dirty="0"/>
          </a:p>
        </p:txBody>
      </p:sp>
    </p:spTree>
    <p:extLst>
      <p:ext uri="{BB962C8B-B14F-4D97-AF65-F5344CB8AC3E}">
        <p14:creationId xmlns:p14="http://schemas.microsoft.com/office/powerpoint/2010/main" val="919331078"/>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2F6CF-330E-AB49-99AB-B910C1068C64}" type="slidenum">
              <a:rPr lang="en-US" smtClean="0"/>
              <a:pPr>
                <a:defRPr/>
              </a:pPr>
              <a:t>‹#›</a:t>
            </a:fld>
            <a:endParaRPr lang="en-US" dirty="0"/>
          </a:p>
        </p:txBody>
      </p:sp>
    </p:spTree>
    <p:extLst>
      <p:ext uri="{BB962C8B-B14F-4D97-AF65-F5344CB8AC3E}">
        <p14:creationId xmlns:p14="http://schemas.microsoft.com/office/powerpoint/2010/main" val="2568381360"/>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defRPr>
            </a:lvl1pPr>
          </a:lstStyle>
          <a:p>
            <a:pPr>
              <a:defRPr/>
            </a:pPr>
            <a:fld id="{7B944A21-8DB2-824F-A98D-0A4B583100CF}" type="slidenum">
              <a:rPr lang="en-US" smtClean="0"/>
              <a:pPr>
                <a:defRPr/>
              </a:pPr>
              <a:t>‹#›</a:t>
            </a:fld>
            <a:endParaRPr lang="en-US" dirty="0"/>
          </a:p>
        </p:txBody>
      </p:sp>
    </p:spTree>
    <p:extLst>
      <p:ext uri="{BB962C8B-B14F-4D97-AF65-F5344CB8AC3E}">
        <p14:creationId xmlns:p14="http://schemas.microsoft.com/office/powerpoint/2010/main" val="3301412966"/>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C81F60-D393-E14D-B98F-9DC971BC3DB5}" type="slidenum">
              <a:rPr lang="en-US" smtClean="0"/>
              <a:pPr>
                <a:defRPr/>
              </a:pPr>
              <a:t>‹#›</a:t>
            </a:fld>
            <a:endParaRPr lang="en-US" dirty="0"/>
          </a:p>
        </p:txBody>
      </p:sp>
    </p:spTree>
    <p:extLst>
      <p:ext uri="{BB962C8B-B14F-4D97-AF65-F5344CB8AC3E}">
        <p14:creationId xmlns:p14="http://schemas.microsoft.com/office/powerpoint/2010/main" val="2851336473"/>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5094FA-9830-6343-9353-BB9206A8E729}" type="slidenum">
              <a:rPr lang="en-US" smtClean="0"/>
              <a:pPr>
                <a:defRPr/>
              </a:pPr>
              <a:t>‹#›</a:t>
            </a:fld>
            <a:endParaRPr lang="en-US" dirty="0"/>
          </a:p>
        </p:txBody>
      </p:sp>
    </p:spTree>
    <p:extLst>
      <p:ext uri="{BB962C8B-B14F-4D97-AF65-F5344CB8AC3E}">
        <p14:creationId xmlns:p14="http://schemas.microsoft.com/office/powerpoint/2010/main" val="684861730"/>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74C029-22D8-F041-9332-660DDBEB016E}" type="slidenum">
              <a:rPr lang="en-US" smtClean="0"/>
              <a:pPr>
                <a:defRPr/>
              </a:pPr>
              <a:t>‹#›</a:t>
            </a:fld>
            <a:endParaRPr lang="en-US" dirty="0"/>
          </a:p>
        </p:txBody>
      </p:sp>
    </p:spTree>
    <p:extLst>
      <p:ext uri="{BB962C8B-B14F-4D97-AF65-F5344CB8AC3E}">
        <p14:creationId xmlns:p14="http://schemas.microsoft.com/office/powerpoint/2010/main" val="2248122906"/>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2459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9C7A814-42FE-584D-BB20-311B5843455E}" type="slidenum">
              <a:rPr lang="en-US" smtClean="0"/>
              <a:pPr>
                <a:defRPr/>
              </a:pPr>
              <a:t>‹#›</a:t>
            </a:fld>
            <a:endParaRPr lang="en-US" dirty="0"/>
          </a:p>
        </p:txBody>
      </p:sp>
    </p:spTree>
    <p:extLst>
      <p:ext uri="{BB962C8B-B14F-4D97-AF65-F5344CB8AC3E}">
        <p14:creationId xmlns:p14="http://schemas.microsoft.com/office/powerpoint/2010/main" val="50645037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98109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269957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92281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2A8052-1A02-7746-A752-0E77E9AEDC03}" type="slidenum">
              <a:rPr lang="en-US" smtClean="0"/>
              <a:pPr>
                <a:defRPr/>
              </a:pPr>
              <a:t>‹#›</a:t>
            </a:fld>
            <a:endParaRPr lang="en-US" dirty="0"/>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14B94BB-22DD-FF44-A7A2-99F476EC800D}" type="slidenum">
              <a:rPr lang="en-US" smtClean="0"/>
              <a:pPr>
                <a:defRPr/>
              </a:pPr>
              <a:t>‹#›</a:t>
            </a:fld>
            <a:endParaRPr lang="en-US" dirty="0"/>
          </a:p>
        </p:txBody>
      </p:sp>
    </p:spTree>
    <p:extLst>
      <p:ext uri="{BB962C8B-B14F-4D97-AF65-F5344CB8AC3E}">
        <p14:creationId xmlns:p14="http://schemas.microsoft.com/office/powerpoint/2010/main" val="408598724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51351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85919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60891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8776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15540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886BC8D-0F7B-8448-90FF-94AB55C59B78}" type="slidenum">
              <a:rPr lang="en-US" smtClean="0"/>
              <a:pPr>
                <a:defRPr/>
              </a:pPr>
              <a:t>‹#›</a:t>
            </a:fld>
            <a:endParaRPr lang="en-US" dirty="0"/>
          </a:p>
        </p:txBody>
      </p:sp>
    </p:spTree>
    <p:extLst>
      <p:ext uri="{BB962C8B-B14F-4D97-AF65-F5344CB8AC3E}">
        <p14:creationId xmlns:p14="http://schemas.microsoft.com/office/powerpoint/2010/main" val="2455232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b="1" i="0">
                <a:latin typeface="Arial" panose="020B0604020202020204" pitchFamily="34" charset="0"/>
              </a:defRPr>
            </a:lvl1pPr>
          </a:lstStyle>
          <a:p>
            <a:fld id="{A71AF947-B3C1-6C43-8787-58E80396F172}" type="slidenum">
              <a:rPr lang="en-US" altLang="en-US" smtClean="0"/>
              <a:pPr/>
              <a:t>‹#›</a:t>
            </a:fld>
            <a:endParaRPr lang="en-US" altLang="en-US" dirty="0"/>
          </a:p>
        </p:txBody>
      </p:sp>
    </p:spTree>
    <p:extLst>
      <p:ext uri="{BB962C8B-B14F-4D97-AF65-F5344CB8AC3E}">
        <p14:creationId xmlns:p14="http://schemas.microsoft.com/office/powerpoint/2010/main" val="298900353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b="1" i="0">
                <a:latin typeface="Arial" panose="020B0604020202020204" pitchFamily="34" charset="0"/>
              </a:defRPr>
            </a:lvl1pPr>
          </a:lstStyle>
          <a:p>
            <a:fld id="{E57AC659-A568-3E44-A586-C6EB024EDA17}" type="slidenum">
              <a:rPr lang="en-US" altLang="en-US" smtClean="0"/>
              <a:pPr/>
              <a:t>‹#›</a:t>
            </a:fld>
            <a:endParaRPr lang="en-US" altLang="en-US" dirty="0"/>
          </a:p>
        </p:txBody>
      </p:sp>
    </p:spTree>
    <p:extLst>
      <p:ext uri="{BB962C8B-B14F-4D97-AF65-F5344CB8AC3E}">
        <p14:creationId xmlns:p14="http://schemas.microsoft.com/office/powerpoint/2010/main" val="280134362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b="1" i="0">
                <a:latin typeface="Arial" panose="020B0604020202020204" pitchFamily="34" charset="0"/>
              </a:defRPr>
            </a:lvl1pPr>
          </a:lstStyle>
          <a:p>
            <a:fld id="{29340424-841A-7747-B3CF-1129B2903B6F}" type="slidenum">
              <a:rPr lang="en-US" altLang="en-US" smtClean="0"/>
              <a:pPr/>
              <a:t>‹#›</a:t>
            </a:fld>
            <a:endParaRPr lang="en-US" altLang="en-US" dirty="0"/>
          </a:p>
        </p:txBody>
      </p:sp>
    </p:spTree>
    <p:extLst>
      <p:ext uri="{BB962C8B-B14F-4D97-AF65-F5344CB8AC3E}">
        <p14:creationId xmlns:p14="http://schemas.microsoft.com/office/powerpoint/2010/main" val="250441140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b="1" i="0">
                <a:latin typeface="Arial" panose="020B0604020202020204" pitchFamily="34" charset="0"/>
              </a:defRPr>
            </a:lvl1pPr>
          </a:lstStyle>
          <a:p>
            <a:fld id="{561E4196-182B-FA43-BC99-2144CEEE4194}" type="slidenum">
              <a:rPr lang="en-US" altLang="en-US" smtClean="0"/>
              <a:pPr/>
              <a:t>‹#›</a:t>
            </a:fld>
            <a:endParaRPr lang="en-US" altLang="en-US" dirty="0"/>
          </a:p>
        </p:txBody>
      </p:sp>
    </p:spTree>
    <p:extLst>
      <p:ext uri="{BB962C8B-B14F-4D97-AF65-F5344CB8AC3E}">
        <p14:creationId xmlns:p14="http://schemas.microsoft.com/office/powerpoint/2010/main" val="368785681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b="1" i="0">
                <a:latin typeface="Arial" panose="020B0604020202020204" pitchFamily="34" charset="0"/>
              </a:defRPr>
            </a:lvl1pPr>
          </a:lstStyle>
          <a:p>
            <a:fld id="{77F80C5A-AE53-BB4F-8A48-544D8846D642}" type="slidenum">
              <a:rPr lang="en-US" altLang="en-US" smtClean="0"/>
              <a:pPr/>
              <a:t>‹#›</a:t>
            </a:fld>
            <a:endParaRPr lang="en-US" altLang="en-US" dirty="0"/>
          </a:p>
        </p:txBody>
      </p:sp>
    </p:spTree>
    <p:extLst>
      <p:ext uri="{BB962C8B-B14F-4D97-AF65-F5344CB8AC3E}">
        <p14:creationId xmlns:p14="http://schemas.microsoft.com/office/powerpoint/2010/main" val="151421317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b="1" i="0">
                <a:latin typeface="Arial" panose="020B0604020202020204" pitchFamily="34" charset="0"/>
              </a:defRPr>
            </a:lvl1pPr>
          </a:lstStyle>
          <a:p>
            <a:fld id="{49C89174-C7B9-2340-9D3B-79077A36E77A}" type="slidenum">
              <a:rPr lang="en-US" altLang="en-US" smtClean="0"/>
              <a:pPr/>
              <a:t>‹#›</a:t>
            </a:fld>
            <a:endParaRPr lang="en-US" altLang="en-US" dirty="0"/>
          </a:p>
        </p:txBody>
      </p:sp>
    </p:spTree>
    <p:extLst>
      <p:ext uri="{BB962C8B-B14F-4D97-AF65-F5344CB8AC3E}">
        <p14:creationId xmlns:p14="http://schemas.microsoft.com/office/powerpoint/2010/main" val="129175998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b="1" i="0">
                <a:latin typeface="Arial" panose="020B0604020202020204" pitchFamily="34" charset="0"/>
              </a:defRPr>
            </a:lvl1pPr>
          </a:lstStyle>
          <a:p>
            <a:fld id="{E36BB1B1-B69D-A640-AA70-8AC8887C5CA2}" type="slidenum">
              <a:rPr lang="en-US" altLang="en-US" smtClean="0"/>
              <a:pPr/>
              <a:t>‹#›</a:t>
            </a:fld>
            <a:endParaRPr lang="en-US" altLang="en-US" dirty="0"/>
          </a:p>
        </p:txBody>
      </p:sp>
    </p:spTree>
    <p:extLst>
      <p:ext uri="{BB962C8B-B14F-4D97-AF65-F5344CB8AC3E}">
        <p14:creationId xmlns:p14="http://schemas.microsoft.com/office/powerpoint/2010/main" val="32033131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b="1" i="0">
                <a:latin typeface="Arial" panose="020B0604020202020204" pitchFamily="34" charset="0"/>
              </a:defRPr>
            </a:lvl1pPr>
          </a:lstStyle>
          <a:p>
            <a:fld id="{ABBC526B-52E2-254E-9005-2DF53AA11C1C}" type="slidenum">
              <a:rPr lang="en-US" altLang="en-US" smtClean="0"/>
              <a:pPr/>
              <a:t>‹#›</a:t>
            </a:fld>
            <a:endParaRPr lang="en-US" altLang="en-US" dirty="0"/>
          </a:p>
        </p:txBody>
      </p:sp>
    </p:spTree>
    <p:extLst>
      <p:ext uri="{BB962C8B-B14F-4D97-AF65-F5344CB8AC3E}">
        <p14:creationId xmlns:p14="http://schemas.microsoft.com/office/powerpoint/2010/main" val="5022277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b="1" i="0">
                <a:latin typeface="Arial" panose="020B0604020202020204" pitchFamily="34" charset="0"/>
              </a:defRPr>
            </a:lvl1pPr>
          </a:lstStyle>
          <a:p>
            <a:fld id="{050763E6-EC64-AE47-AFFA-F73BC88DFE0D}" type="slidenum">
              <a:rPr lang="en-US" altLang="en-US" smtClean="0"/>
              <a:pPr/>
              <a:t>‹#›</a:t>
            </a:fld>
            <a:endParaRPr lang="en-US" altLang="en-US" dirty="0"/>
          </a:p>
        </p:txBody>
      </p:sp>
    </p:spTree>
    <p:extLst>
      <p:ext uri="{BB962C8B-B14F-4D97-AF65-F5344CB8AC3E}">
        <p14:creationId xmlns:p14="http://schemas.microsoft.com/office/powerpoint/2010/main" val="27046078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1DF96D-C2DF-AB4F-801A-526837FFC66C}" type="slidenum">
              <a:rPr lang="en-US" smtClean="0"/>
              <a:pPr>
                <a:defRPr/>
              </a:pPr>
              <a:t>‹#›</a:t>
            </a:fld>
            <a:endParaRPr lang="en-US" dirty="0"/>
          </a:p>
        </p:txBody>
      </p:sp>
    </p:spTree>
    <p:extLst>
      <p:ext uri="{BB962C8B-B14F-4D97-AF65-F5344CB8AC3E}">
        <p14:creationId xmlns:p14="http://schemas.microsoft.com/office/powerpoint/2010/main" val="171597964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b="1" i="0">
                <a:latin typeface="Arial" panose="020B0604020202020204" pitchFamily="34" charset="0"/>
              </a:defRPr>
            </a:lvl1pPr>
          </a:lstStyle>
          <a:p>
            <a:fld id="{D802599F-6AEF-1F4F-AF54-A75637DAF436}" type="slidenum">
              <a:rPr lang="en-US" altLang="en-US" smtClean="0"/>
              <a:pPr/>
              <a:t>‹#›</a:t>
            </a:fld>
            <a:endParaRPr lang="en-US" altLang="en-US" dirty="0"/>
          </a:p>
        </p:txBody>
      </p:sp>
    </p:spTree>
    <p:extLst>
      <p:ext uri="{BB962C8B-B14F-4D97-AF65-F5344CB8AC3E}">
        <p14:creationId xmlns:p14="http://schemas.microsoft.com/office/powerpoint/2010/main" val="40850879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b="1" i="0">
                <a:latin typeface="Arial" panose="020B0604020202020204" pitchFamily="34" charset="0"/>
              </a:defRPr>
            </a:lvl1pPr>
          </a:lstStyle>
          <a:p>
            <a:fld id="{682256BB-E769-3545-9431-26972762E9FB}" type="slidenum">
              <a:rPr lang="en-US" altLang="en-US" smtClean="0"/>
              <a:pPr/>
              <a:t>‹#›</a:t>
            </a:fld>
            <a:endParaRPr lang="en-US" altLang="en-US" dirty="0"/>
          </a:p>
        </p:txBody>
      </p:sp>
    </p:spTree>
    <p:extLst>
      <p:ext uri="{BB962C8B-B14F-4D97-AF65-F5344CB8AC3E}">
        <p14:creationId xmlns:p14="http://schemas.microsoft.com/office/powerpoint/2010/main" val="18723961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9451251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6143093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b="1" i="0">
                <a:latin typeface="Arial" panose="020B0604020202020204" pitchFamily="34" charset="0"/>
              </a:defRPr>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8598194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5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98340740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88050964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420290462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142267054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77013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689ED2-14F9-A445-9782-BE2006541030}" type="slidenum">
              <a:rPr lang="en-US" smtClean="0"/>
              <a:pPr>
                <a:defRPr/>
              </a:pPr>
              <a:t>‹#›</a:t>
            </a:fld>
            <a:endParaRPr lang="en-US" dirty="0"/>
          </a:p>
        </p:txBody>
      </p:sp>
    </p:spTree>
    <p:extLst>
      <p:ext uri="{BB962C8B-B14F-4D97-AF65-F5344CB8AC3E}">
        <p14:creationId xmlns:p14="http://schemas.microsoft.com/office/powerpoint/2010/main" val="29171749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b="1" i="0">
                <a:latin typeface="Arial" panose="020B0604020202020204" pitchFamily="34" charset="0"/>
              </a:defRPr>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dirty="0"/>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8202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45660697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7085885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2328237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102165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82344701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425876440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55349295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55821837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77866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0EDDC75-0346-2D41-8CC0-6862F058B61E}" type="slidenum">
              <a:rPr lang="en-US" smtClean="0"/>
              <a:pPr>
                <a:defRPr/>
              </a:pPr>
              <a:t>‹#›</a:t>
            </a:fld>
            <a:endParaRPr lang="en-US" dirty="0"/>
          </a:p>
        </p:txBody>
      </p:sp>
    </p:spTree>
    <p:extLst>
      <p:ext uri="{BB962C8B-B14F-4D97-AF65-F5344CB8AC3E}">
        <p14:creationId xmlns:p14="http://schemas.microsoft.com/office/powerpoint/2010/main" val="269940763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2454464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8623866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25929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40429911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426939666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734073-CE7C-0748-98B6-B08B58A1D562}" type="slidenum">
              <a:rPr lang="en-US" smtClean="0"/>
              <a:pPr>
                <a:defRPr/>
              </a:pPr>
              <a:t>‹#›</a:t>
            </a:fld>
            <a:endParaRPr lang="en-US" dirty="0"/>
          </a:p>
        </p:txBody>
      </p:sp>
    </p:spTree>
    <p:extLst>
      <p:ext uri="{BB962C8B-B14F-4D97-AF65-F5344CB8AC3E}">
        <p14:creationId xmlns:p14="http://schemas.microsoft.com/office/powerpoint/2010/main" val="7538142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E6FB8A-D75C-1947-A933-550FEB064863}" type="slidenum">
              <a:rPr lang="en-US" smtClean="0"/>
              <a:pPr>
                <a:defRPr/>
              </a:pPr>
              <a:t>‹#›</a:t>
            </a:fld>
            <a:endParaRPr lang="en-US" dirty="0"/>
          </a:p>
        </p:txBody>
      </p:sp>
    </p:spTree>
    <p:extLst>
      <p:ext uri="{BB962C8B-B14F-4D97-AF65-F5344CB8AC3E}">
        <p14:creationId xmlns:p14="http://schemas.microsoft.com/office/powerpoint/2010/main" val="209398701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CC60A22-3CE7-134D-A9CD-4C672119CFD2}" type="slidenum">
              <a:rPr lang="en-US" smtClean="0"/>
              <a:pPr>
                <a:defRPr/>
              </a:pPr>
              <a:t>‹#›</a:t>
            </a:fld>
            <a:endParaRPr lang="en-US" dirty="0"/>
          </a:p>
        </p:txBody>
      </p:sp>
    </p:spTree>
    <p:extLst>
      <p:ext uri="{BB962C8B-B14F-4D97-AF65-F5344CB8AC3E}">
        <p14:creationId xmlns:p14="http://schemas.microsoft.com/office/powerpoint/2010/main" val="378323532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3/11/25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3/11/25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3/11/25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9428616-5A39-EA43-80C3-FB578AF202C3}" type="slidenum">
              <a:rPr lang="en-US" smtClean="0"/>
              <a:pPr>
                <a:defRPr/>
              </a:pPr>
              <a:t>‹#›</a:t>
            </a:fld>
            <a:endParaRPr lang="en-US" dirty="0"/>
          </a:p>
        </p:txBody>
      </p:sp>
    </p:spTree>
    <p:extLst>
      <p:ext uri="{BB962C8B-B14F-4D97-AF65-F5344CB8AC3E}">
        <p14:creationId xmlns:p14="http://schemas.microsoft.com/office/powerpoint/2010/main" val="124807409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80605993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9852047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2772734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134403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9657298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9"/>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A92CBB-B7F6-B946-8BA8-22CDCFDF707C}" type="slidenum">
              <a:rPr lang="en-US" smtClean="0"/>
              <a:pPr>
                <a:defRPr/>
              </a:pPr>
              <a:t>‹#›</a:t>
            </a:fld>
            <a:endParaRPr lang="en-US" dirty="0"/>
          </a:p>
        </p:txBody>
      </p:sp>
    </p:spTree>
    <p:extLst>
      <p:ext uri="{BB962C8B-B14F-4D97-AF65-F5344CB8AC3E}">
        <p14:creationId xmlns:p14="http://schemas.microsoft.com/office/powerpoint/2010/main" val="197171059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97431692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6453672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7824006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9856403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176557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776256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142852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393214316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99102558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15963894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504487-D262-CD43-B084-3E6D8B87C50A}" type="slidenum">
              <a:rPr lang="en-US" smtClean="0"/>
              <a:pPr>
                <a:defRPr/>
              </a:pPr>
              <a:t>‹#›</a:t>
            </a:fld>
            <a:endParaRPr lang="en-US" dirty="0"/>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653074B-220F-3646-AD3E-5CA6754866C7}" type="slidenum">
              <a:rPr lang="en-US" smtClean="0"/>
              <a:pPr>
                <a:defRPr/>
              </a:pPr>
              <a:t>‹#›</a:t>
            </a:fld>
            <a:endParaRPr lang="en-US" dirty="0"/>
          </a:p>
        </p:txBody>
      </p:sp>
    </p:spTree>
    <p:extLst>
      <p:ext uri="{BB962C8B-B14F-4D97-AF65-F5344CB8AC3E}">
        <p14:creationId xmlns:p14="http://schemas.microsoft.com/office/powerpoint/2010/main" val="219554937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136262853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234294392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105560114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384998643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5598015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279528821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178397717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3613405786"/>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55393460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65645504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C79A4FF-8D12-7C49-94CB-A9A7458E6710}" type="slidenum">
              <a:rPr lang="en-US" smtClean="0"/>
              <a:pPr>
                <a:defRPr/>
              </a:pPr>
              <a:t>‹#›</a:t>
            </a:fld>
            <a:endParaRPr lang="en-US" dirty="0"/>
          </a:p>
        </p:txBody>
      </p:sp>
    </p:spTree>
    <p:extLst>
      <p:ext uri="{BB962C8B-B14F-4D97-AF65-F5344CB8AC3E}">
        <p14:creationId xmlns:p14="http://schemas.microsoft.com/office/powerpoint/2010/main" val="301866526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9890343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3326185"/>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986625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8887834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8690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52497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9211201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4112299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4155252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000619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CBDBB3-B321-A542-AF31-71B0CD4D9263}" type="slidenum">
              <a:rPr lang="en-US" smtClean="0"/>
              <a:pPr>
                <a:defRPr/>
              </a:pPr>
              <a:t>‹#›</a:t>
            </a:fld>
            <a:endParaRPr lang="en-US" dirty="0"/>
          </a:p>
        </p:txBody>
      </p:sp>
    </p:spTree>
    <p:extLst>
      <p:ext uri="{BB962C8B-B14F-4D97-AF65-F5344CB8AC3E}">
        <p14:creationId xmlns:p14="http://schemas.microsoft.com/office/powerpoint/2010/main" val="296266937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703230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b="1" i="0">
                <a:latin typeface="Arial" panose="020B0604020202020204" pitchFamily="34" charset="0"/>
              </a:defRPr>
            </a:lvl1pPr>
          </a:lstStyle>
          <a:p>
            <a:fld id="{0A018BD7-FF27-41E5-B35B-5766B5EDE659}"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b="1" i="0">
                <a:latin typeface="Arial" panose="020B0604020202020204" pitchFamily="34" charset="0"/>
              </a:defRPr>
            </a:lvl1pPr>
          </a:lstStyle>
          <a:p>
            <a:fld id="{ADB30D82-399B-4255-A4EF-F059C753E515}" type="slidenum">
              <a:rPr lang="en-US" altLang="en-US" smtClean="0"/>
              <a:pPr/>
              <a:t>‹#›</a:t>
            </a:fld>
            <a:endParaRPr lang="en-US" altLang="en-US" dirty="0"/>
          </a:p>
        </p:txBody>
      </p:sp>
    </p:spTree>
    <p:extLst>
      <p:ext uri="{BB962C8B-B14F-4D97-AF65-F5344CB8AC3E}">
        <p14:creationId xmlns:p14="http://schemas.microsoft.com/office/powerpoint/2010/main" val="315711643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b="1" i="0">
                <a:latin typeface="Arial" panose="020B0604020202020204" pitchFamily="34" charset="0"/>
              </a:defRPr>
            </a:lvl1pPr>
          </a:lstStyle>
          <a:p>
            <a:fld id="{D09710AA-3B51-4212-84EA-826F634ACB7F}"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b="1" i="0">
                <a:latin typeface="Arial" panose="020B0604020202020204" pitchFamily="34" charset="0"/>
              </a:defRPr>
            </a:lvl1pPr>
          </a:lstStyle>
          <a:p>
            <a:fld id="{DDC9D7EE-0902-4628-BC0F-81235EF56D94}" type="slidenum">
              <a:rPr lang="en-US" altLang="en-US" smtClean="0"/>
              <a:pPr/>
              <a:t>‹#›</a:t>
            </a:fld>
            <a:endParaRPr lang="en-US" altLang="en-US" dirty="0"/>
          </a:p>
        </p:txBody>
      </p:sp>
    </p:spTree>
    <p:extLst>
      <p:ext uri="{BB962C8B-B14F-4D97-AF65-F5344CB8AC3E}">
        <p14:creationId xmlns:p14="http://schemas.microsoft.com/office/powerpoint/2010/main" val="195972858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b="1" i="0">
                <a:latin typeface="Arial" panose="020B0604020202020204" pitchFamily="34" charset="0"/>
              </a:defRPr>
            </a:lvl1pPr>
          </a:lstStyle>
          <a:p>
            <a:fld id="{EB9282CF-5347-42F3-A081-20F90D8CF652}"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b="1" i="0">
                <a:latin typeface="Arial" panose="020B0604020202020204" pitchFamily="34" charset="0"/>
              </a:defRPr>
            </a:lvl1pPr>
          </a:lstStyle>
          <a:p>
            <a:fld id="{E02B8619-DD10-430A-B3C5-BC9E49A402F2}" type="slidenum">
              <a:rPr lang="en-US" altLang="en-US" smtClean="0"/>
              <a:pPr/>
              <a:t>‹#›</a:t>
            </a:fld>
            <a:endParaRPr lang="en-US" altLang="en-US" dirty="0"/>
          </a:p>
        </p:txBody>
      </p:sp>
    </p:spTree>
    <p:extLst>
      <p:ext uri="{BB962C8B-B14F-4D97-AF65-F5344CB8AC3E}">
        <p14:creationId xmlns:p14="http://schemas.microsoft.com/office/powerpoint/2010/main" val="413100113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b="1" i="0">
                <a:latin typeface="Arial" panose="020B0604020202020204" pitchFamily="34" charset="0"/>
              </a:defRPr>
            </a:lvl1pPr>
          </a:lstStyle>
          <a:p>
            <a:fld id="{1AF8433C-DF9E-487E-A932-F7AD6F508697}"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b="1" i="0">
                <a:latin typeface="Arial" panose="020B0604020202020204" pitchFamily="34" charset="0"/>
              </a:defRPr>
            </a:lvl1pPr>
          </a:lstStyle>
          <a:p>
            <a:fld id="{22BA111D-411E-4E35-8D5D-216A81AF5EFD}" type="slidenum">
              <a:rPr lang="en-US" altLang="en-US" smtClean="0"/>
              <a:pPr/>
              <a:t>‹#›</a:t>
            </a:fld>
            <a:endParaRPr lang="en-US" altLang="en-US" dirty="0"/>
          </a:p>
        </p:txBody>
      </p:sp>
    </p:spTree>
    <p:extLst>
      <p:ext uri="{BB962C8B-B14F-4D97-AF65-F5344CB8AC3E}">
        <p14:creationId xmlns:p14="http://schemas.microsoft.com/office/powerpoint/2010/main" val="394015735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b="1" i="0">
                <a:latin typeface="Arial" panose="020B0604020202020204" pitchFamily="34" charset="0"/>
              </a:defRPr>
            </a:lvl1pPr>
          </a:lstStyle>
          <a:p>
            <a:fld id="{D5FF2D78-F4AF-4CAA-A6CA-D493B8AA8401}" type="datetimeFigureOut">
              <a:rPr lang="en-US" altLang="en-US" smtClean="0"/>
              <a:pPr/>
              <a:t>3/11/25</a:t>
            </a:fld>
            <a:endParaRPr lang="en-US" altLang="en-US" dirty="0"/>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b="1" i="0">
                <a:latin typeface="Arial" panose="020B0604020202020204" pitchFamily="34" charset="0"/>
              </a:defRPr>
            </a:lvl1pPr>
          </a:lstStyle>
          <a:p>
            <a:fld id="{8B8E1A7B-422F-4417-A54C-C8351998E153}" type="slidenum">
              <a:rPr lang="en-US" altLang="en-US" smtClean="0"/>
              <a:pPr/>
              <a:t>‹#›</a:t>
            </a:fld>
            <a:endParaRPr lang="en-US" altLang="en-US" dirty="0"/>
          </a:p>
        </p:txBody>
      </p:sp>
    </p:spTree>
    <p:extLst>
      <p:ext uri="{BB962C8B-B14F-4D97-AF65-F5344CB8AC3E}">
        <p14:creationId xmlns:p14="http://schemas.microsoft.com/office/powerpoint/2010/main" val="47784198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b="1" i="0">
                <a:latin typeface="Arial" panose="020B0604020202020204" pitchFamily="34" charset="0"/>
              </a:defRPr>
            </a:lvl1pPr>
          </a:lstStyle>
          <a:p>
            <a:fld id="{C378A645-CB4A-4FD4-B012-EF4FC8C5873C}" type="datetimeFigureOut">
              <a:rPr lang="en-US" altLang="en-US" smtClean="0"/>
              <a:pPr/>
              <a:t>3/11/25</a:t>
            </a:fld>
            <a:endParaRPr lang="en-US" altLang="en-US" dirty="0"/>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b="1" i="0">
                <a:latin typeface="Arial" panose="020B0604020202020204" pitchFamily="34" charset="0"/>
              </a:defRPr>
            </a:lvl1pPr>
          </a:lstStyle>
          <a:p>
            <a:fld id="{7222231B-4285-4C26-809F-72BD6ACFC000}" type="slidenum">
              <a:rPr lang="en-US" altLang="en-US" smtClean="0"/>
              <a:pPr/>
              <a:t>‹#›</a:t>
            </a:fld>
            <a:endParaRPr lang="en-US" altLang="en-US" dirty="0"/>
          </a:p>
        </p:txBody>
      </p:sp>
    </p:spTree>
    <p:extLst>
      <p:ext uri="{BB962C8B-B14F-4D97-AF65-F5344CB8AC3E}">
        <p14:creationId xmlns:p14="http://schemas.microsoft.com/office/powerpoint/2010/main" val="11279758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b="1" i="0">
                <a:latin typeface="Arial" panose="020B0604020202020204" pitchFamily="34" charset="0"/>
              </a:defRPr>
            </a:lvl1pPr>
          </a:lstStyle>
          <a:p>
            <a:fld id="{FA145066-D068-43E0-AF28-29CF73457E9B}" type="datetimeFigureOut">
              <a:rPr lang="en-US" altLang="en-US" smtClean="0"/>
              <a:pPr/>
              <a:t>3/11/25</a:t>
            </a:fld>
            <a:endParaRPr lang="en-US" altLang="en-US" dirty="0"/>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b="1" i="0">
                <a:latin typeface="Arial" panose="020B0604020202020204" pitchFamily="34" charset="0"/>
              </a:defRPr>
            </a:lvl1pPr>
          </a:lstStyle>
          <a:p>
            <a:fld id="{DA5822F4-ACE4-429B-8A79-EAB79824101E}" type="slidenum">
              <a:rPr lang="en-US" altLang="en-US" smtClean="0"/>
              <a:pPr/>
              <a:t>‹#›</a:t>
            </a:fld>
            <a:endParaRPr lang="en-US" altLang="en-US" dirty="0"/>
          </a:p>
        </p:txBody>
      </p:sp>
    </p:spTree>
    <p:extLst>
      <p:ext uri="{BB962C8B-B14F-4D97-AF65-F5344CB8AC3E}">
        <p14:creationId xmlns:p14="http://schemas.microsoft.com/office/powerpoint/2010/main" val="74671107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b="1" i="0">
                <a:latin typeface="Arial" panose="020B0604020202020204" pitchFamily="34" charset="0"/>
              </a:defRPr>
            </a:lvl1pPr>
          </a:lstStyle>
          <a:p>
            <a:fld id="{478B5E92-E244-4AE2-AA22-F384603C8BC5}"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b="1" i="0">
                <a:latin typeface="Arial" panose="020B0604020202020204" pitchFamily="34" charset="0"/>
              </a:defRPr>
            </a:lvl1pPr>
          </a:lstStyle>
          <a:p>
            <a:fld id="{55CCDD8B-44D0-4BCF-9AAA-ED289168185B}" type="slidenum">
              <a:rPr lang="en-US" altLang="en-US" smtClean="0"/>
              <a:pPr/>
              <a:t>‹#›</a:t>
            </a:fld>
            <a:endParaRPr lang="en-US" altLang="en-US" dirty="0"/>
          </a:p>
        </p:txBody>
      </p:sp>
    </p:spTree>
    <p:extLst>
      <p:ext uri="{BB962C8B-B14F-4D97-AF65-F5344CB8AC3E}">
        <p14:creationId xmlns:p14="http://schemas.microsoft.com/office/powerpoint/2010/main" val="96528289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b="1" i="0">
                <a:latin typeface="Arial" panose="020B0604020202020204" pitchFamily="34" charset="0"/>
              </a:defRPr>
            </a:lvl1pPr>
          </a:lstStyle>
          <a:p>
            <a:fld id="{917C4C86-BC50-4156-A0D4-A1B174BA7C79}"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b="1" i="0">
                <a:latin typeface="Arial" panose="020B0604020202020204" pitchFamily="34" charset="0"/>
              </a:defRPr>
            </a:lvl1pPr>
          </a:lstStyle>
          <a:p>
            <a:fld id="{7E61EC3E-5007-4B38-8ED8-22996A853182}" type="slidenum">
              <a:rPr lang="en-US" altLang="en-US" smtClean="0"/>
              <a:pPr/>
              <a:t>‹#›</a:t>
            </a:fld>
            <a:endParaRPr lang="en-US" altLang="en-US" dirty="0"/>
          </a:p>
        </p:txBody>
      </p:sp>
    </p:spTree>
    <p:extLst>
      <p:ext uri="{BB962C8B-B14F-4D97-AF65-F5344CB8AC3E}">
        <p14:creationId xmlns:p14="http://schemas.microsoft.com/office/powerpoint/2010/main" val="253080406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C756F1-6139-7042-BEE3-7E64F569389F}" type="slidenum">
              <a:rPr lang="en-US" smtClean="0"/>
              <a:pPr>
                <a:defRPr/>
              </a:pPr>
              <a:t>‹#›</a:t>
            </a:fld>
            <a:endParaRPr lang="en-US" dirty="0"/>
          </a:p>
        </p:txBody>
      </p:sp>
    </p:spTree>
    <p:extLst>
      <p:ext uri="{BB962C8B-B14F-4D97-AF65-F5344CB8AC3E}">
        <p14:creationId xmlns:p14="http://schemas.microsoft.com/office/powerpoint/2010/main" val="3298914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b="1" i="0">
                <a:latin typeface="Arial" panose="020B0604020202020204" pitchFamily="34" charset="0"/>
              </a:defRPr>
            </a:lvl1pPr>
          </a:lstStyle>
          <a:p>
            <a:fld id="{1B075FA5-E21A-41D9-B703-CEFF1FBFE981}"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b="1" i="0">
                <a:latin typeface="Arial" panose="020B0604020202020204" pitchFamily="34" charset="0"/>
              </a:defRPr>
            </a:lvl1pPr>
          </a:lstStyle>
          <a:p>
            <a:fld id="{B8A0ED68-AD7C-410B-AF51-C346DEFCB0D4}" type="slidenum">
              <a:rPr lang="en-US" altLang="en-US" smtClean="0"/>
              <a:pPr/>
              <a:t>‹#›</a:t>
            </a:fld>
            <a:endParaRPr lang="en-US" altLang="en-US" dirty="0"/>
          </a:p>
        </p:txBody>
      </p:sp>
    </p:spTree>
    <p:extLst>
      <p:ext uri="{BB962C8B-B14F-4D97-AF65-F5344CB8AC3E}">
        <p14:creationId xmlns:p14="http://schemas.microsoft.com/office/powerpoint/2010/main" val="82089066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b="1" i="0">
                <a:latin typeface="Arial" panose="020B0604020202020204" pitchFamily="34" charset="0"/>
              </a:defRPr>
            </a:lvl1pPr>
          </a:lstStyle>
          <a:p>
            <a:fld id="{DFB6BD2A-A66E-4D9A-99E3-439318D61F69}"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b="1" i="0">
                <a:latin typeface="Arial" panose="020B0604020202020204" pitchFamily="34" charset="0"/>
              </a:defRPr>
            </a:lvl1pPr>
          </a:lstStyle>
          <a:p>
            <a:fld id="{0F4E85FB-9AFA-4C22-A8DA-4BD0A191F9A8}" type="slidenum">
              <a:rPr lang="en-US" altLang="en-US" smtClean="0"/>
              <a:pPr/>
              <a:t>‹#›</a:t>
            </a:fld>
            <a:endParaRPr lang="en-US" altLang="en-US" dirty="0"/>
          </a:p>
        </p:txBody>
      </p:sp>
    </p:spTree>
    <p:extLst>
      <p:ext uri="{BB962C8B-B14F-4D97-AF65-F5344CB8AC3E}">
        <p14:creationId xmlns:p14="http://schemas.microsoft.com/office/powerpoint/2010/main" val="210919472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6"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13"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61" tIns="45631" rIns="91261" bIns="45631"/>
          <a:lstStyle/>
          <a:p>
            <a:pPr algn="ctr"/>
            <a:endParaRPr kumimoji="1" lang="en-US" b="1" i="0" dirty="0">
              <a:solidFill>
                <a:srgbClr val="FFFFCC"/>
              </a:solidFill>
              <a:latin typeface="Arial" panose="020B0604020202020204" pitchFamily="34" charset="0"/>
            </a:endParaRPr>
          </a:p>
        </p:txBody>
      </p:sp>
      <p:sp>
        <p:nvSpPr>
          <p:cNvPr id="6" name="Freeform 4"/>
          <p:cNvSpPr>
            <a:spLocks/>
          </p:cNvSpPr>
          <p:nvPr/>
        </p:nvSpPr>
        <p:spPr bwMode="auto">
          <a:xfrm>
            <a:off x="3022638"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8"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13"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801"/>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8" y="335001"/>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6"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6"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61" tIns="45631" rIns="91261" bIns="45631"/>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61" tIns="45631" rIns="91261" bIns="45631"/>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736167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0405534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46587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6" y="2116176"/>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51" y="2116176"/>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937687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295464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3346929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3527821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81056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2B8E280-6A40-F246-985D-97E4C4B07882}" type="slidenum">
              <a:rPr lang="en-US" smtClean="0"/>
              <a:pPr>
                <a:defRPr/>
              </a:pPr>
              <a:t>‹#›</a:t>
            </a:fld>
            <a:endParaRPr lang="en-US" dirty="0"/>
          </a:p>
        </p:txBody>
      </p:sp>
    </p:spTree>
    <p:extLst>
      <p:ext uri="{BB962C8B-B14F-4D97-AF65-F5344CB8AC3E}">
        <p14:creationId xmlns:p14="http://schemas.microsoft.com/office/powerpoint/2010/main" val="62515730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883253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6612878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6634673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8247292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31323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95411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342384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643689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7259588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137687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5884CA9-3173-FE4D-9F10-02FDBDA82346}" type="slidenum">
              <a:rPr lang="en-US" smtClean="0"/>
              <a:pPr>
                <a:defRPr/>
              </a:pPr>
              <a:t>‹#›</a:t>
            </a:fld>
            <a:endParaRPr lang="en-US" dirty="0"/>
          </a:p>
        </p:txBody>
      </p:sp>
    </p:spTree>
    <p:extLst>
      <p:ext uri="{BB962C8B-B14F-4D97-AF65-F5344CB8AC3E}">
        <p14:creationId xmlns:p14="http://schemas.microsoft.com/office/powerpoint/2010/main" val="284074196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454156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86644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1273685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4099547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77140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535368999"/>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67521014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46662977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30451234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426122241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500E7F3-D5D8-A240-BC78-0BE247FE1B78}" type="slidenum">
              <a:rPr lang="en-US" smtClean="0"/>
              <a:pPr>
                <a:defRPr/>
              </a:pPr>
              <a:t>‹#›</a:t>
            </a:fld>
            <a:endParaRPr lang="en-US" dirty="0"/>
          </a:p>
        </p:txBody>
      </p:sp>
    </p:spTree>
    <p:extLst>
      <p:ext uri="{BB962C8B-B14F-4D97-AF65-F5344CB8AC3E}">
        <p14:creationId xmlns:p14="http://schemas.microsoft.com/office/powerpoint/2010/main" val="55690659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248061138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15954918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33429011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25485099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368809965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smtClean="0"/>
              <a:pPr/>
              <a:t>‹#›</a:t>
            </a:fld>
            <a:endParaRPr lang="en-US" altLang="en-US" dirty="0"/>
          </a:p>
        </p:txBody>
      </p:sp>
    </p:spTree>
    <p:extLst>
      <p:ext uri="{BB962C8B-B14F-4D97-AF65-F5344CB8AC3E}">
        <p14:creationId xmlns:p14="http://schemas.microsoft.com/office/powerpoint/2010/main" val="293409226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9633056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303346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5752577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481013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46B083D-B489-B64C-85FE-D91AF3439471}" type="slidenum">
              <a:rPr lang="en-US" smtClean="0"/>
              <a:pPr>
                <a:defRPr/>
              </a:pPr>
              <a:t>‹#›</a:t>
            </a:fld>
            <a:endParaRPr lang="en-US" dirty="0"/>
          </a:p>
        </p:txBody>
      </p:sp>
    </p:spTree>
    <p:extLst>
      <p:ext uri="{BB962C8B-B14F-4D97-AF65-F5344CB8AC3E}">
        <p14:creationId xmlns:p14="http://schemas.microsoft.com/office/powerpoint/2010/main" val="44130489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703800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074698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2774910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3820471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88745387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0941050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1444887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274494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0386058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571714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82718E9-6EB9-5649-8399-84EB94CFC8D8}" type="slidenum">
              <a:rPr lang="en-US" smtClean="0"/>
              <a:pPr>
                <a:defRPr/>
              </a:pPr>
              <a:t>‹#›</a:t>
            </a:fld>
            <a:endParaRPr lang="en-US" dirty="0"/>
          </a:p>
        </p:txBody>
      </p:sp>
    </p:spTree>
    <p:extLst>
      <p:ext uri="{BB962C8B-B14F-4D97-AF65-F5344CB8AC3E}">
        <p14:creationId xmlns:p14="http://schemas.microsoft.com/office/powerpoint/2010/main" val="404314543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747531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729298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4056455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286742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7132417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276980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2233876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7269728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1806164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8484091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BFCD313-F8A6-2E42-9ADC-7BA19E3D71E5}" type="slidenum">
              <a:rPr lang="en-US" smtClean="0"/>
              <a:pPr>
                <a:defRPr/>
              </a:pPr>
              <a:t>‹#›</a:t>
            </a:fld>
            <a:endParaRPr lang="en-US" dirty="0"/>
          </a:p>
        </p:txBody>
      </p:sp>
    </p:spTree>
    <p:extLst>
      <p:ext uri="{BB962C8B-B14F-4D97-AF65-F5344CB8AC3E}">
        <p14:creationId xmlns:p14="http://schemas.microsoft.com/office/powerpoint/2010/main" val="216823108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49539230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45032734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08298781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01760200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91478326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14312273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49046197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4301389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3407173215"/>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19023804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DEE8C4-B124-1645-808D-5D84E4A4CCD4}" type="slidenum">
              <a:rPr lang="en-US" smtClean="0"/>
              <a:pPr>
                <a:defRPr/>
              </a:pPr>
              <a:t>‹#›</a:t>
            </a:fld>
            <a:endParaRPr lang="en-US" dirty="0"/>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20574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42BB41-F54A-AC48-98B3-7978A616C53D}" type="slidenum">
              <a:rPr lang="en-US" smtClean="0"/>
              <a:pPr>
                <a:defRPr/>
              </a:pPr>
              <a:t>‹#›</a:t>
            </a:fld>
            <a:endParaRPr lang="en-US" dirty="0"/>
          </a:p>
        </p:txBody>
      </p:sp>
    </p:spTree>
    <p:extLst>
      <p:ext uri="{BB962C8B-B14F-4D97-AF65-F5344CB8AC3E}">
        <p14:creationId xmlns:p14="http://schemas.microsoft.com/office/powerpoint/2010/main" val="265067648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426632906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261119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381660422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351445172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980087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266314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367506203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139468926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105330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10236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159640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893981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38424927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08800964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08359289"/>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7155270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263263120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123188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562065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473131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408" tIns="45704" rIns="91408" bIns="45704"/>
          <a:lstStyle/>
          <a:p>
            <a:r>
              <a:rPr lang="en-US"/>
              <a:t>Click to edit Master title style</a:t>
            </a:r>
          </a:p>
        </p:txBody>
      </p:sp>
      <p:sp>
        <p:nvSpPr>
          <p:cNvPr id="3" name="Content Placeholder 2"/>
          <p:cNvSpPr>
            <a:spLocks noGrp="1"/>
          </p:cNvSpPr>
          <p:nvPr>
            <p:ph idx="1"/>
          </p:nvPr>
        </p:nvSpPr>
        <p:spPr>
          <a:xfrm>
            <a:off x="1295401" y="1676400"/>
            <a:ext cx="7467600" cy="4449763"/>
          </a:xfrm>
          <a:prstGeom prst="rect">
            <a:avLst/>
          </a:prstGeom>
        </p:spPr>
        <p:txBody>
          <a:bodyPr lIns="91408" tIns="45704" rIns="91408" bIns="457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1" y="6245226"/>
            <a:ext cx="2133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6"/>
            <a:ext cx="2895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6"/>
            <a:ext cx="2133600" cy="476250"/>
          </a:xfrm>
          <a:prstGeom prst="rect">
            <a:avLst/>
          </a:prstGeom>
        </p:spPr>
        <p:txBody>
          <a:bodyPr vert="horz" wrap="square" lIns="91408" tIns="45704" rIns="91408" bIns="45704" numCol="1" anchor="t" anchorCtr="0" compatLnSpc="1">
            <a:prstTxWarp prst="textNoShape">
              <a:avLst/>
            </a:prstTxWarp>
          </a:bodyPr>
          <a:lstStyle>
            <a:lvl1pPr defTabSz="457042" eaLnBrk="1" hangingPunct="1">
              <a:defRPr>
                <a:solidFill>
                  <a:srgbClr val="000000"/>
                </a:solidFill>
                <a:latin typeface="Times New Roman" charset="0"/>
                <a:ea typeface="MS Gothic" charset="0"/>
                <a:cs typeface="MS Gothic" charset="0"/>
              </a:defRPr>
            </a:lvl1pPr>
          </a:lstStyle>
          <a:p>
            <a:pPr>
              <a:defRPr/>
            </a:pPr>
            <a:fld id="{7C76F1ED-2F65-9548-BF2D-4032520487C9}" type="slidenum">
              <a:rPr lang="en-US"/>
              <a:pPr>
                <a:defRPr/>
              </a:pPr>
              <a:t>‹#›</a:t>
            </a:fld>
            <a:endParaRPr lang="en-US"/>
          </a:p>
        </p:txBody>
      </p:sp>
    </p:spTree>
    <p:extLst>
      <p:ext uri="{BB962C8B-B14F-4D97-AF65-F5344CB8AC3E}">
        <p14:creationId xmlns:p14="http://schemas.microsoft.com/office/powerpoint/2010/main" val="353462128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376892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09430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8125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126579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371860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98860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354112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2752547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1526214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57376828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4085"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3" name="Rectangle 1031"/>
          <p:cNvSpPr>
            <a:spLocks noGrp="1" noChangeArrowheads="1"/>
          </p:cNvSpPr>
          <p:nvPr>
            <p:ph type="ftr" sz="quarter" idx="11"/>
          </p:nvPr>
        </p:nvSpPr>
        <p:spPr/>
        <p:txBody>
          <a:bodyPr/>
          <a:lstStyle>
            <a:lvl1pPr defTabSz="914085"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4" name="Rectangle 1032"/>
          <p:cNvSpPr>
            <a:spLocks noGrp="1" noChangeArrowheads="1"/>
          </p:cNvSpPr>
          <p:nvPr>
            <p:ph type="sldNum" sz="quarter" idx="12"/>
          </p:nvPr>
        </p:nvSpPr>
        <p:spPr/>
        <p:txBody>
          <a:bodyPr/>
          <a:lstStyle>
            <a:lvl1pPr defTabSz="914085">
              <a:defRPr>
                <a:latin typeface="Times New Roman" charset="0"/>
              </a:defRPr>
            </a:lvl1pPr>
          </a:lstStyle>
          <a:p>
            <a:pPr>
              <a:defRPr/>
            </a:pPr>
            <a:fld id="{5113A104-9E03-EE43-AAB7-B0F0CA37DC49}" type="slidenum">
              <a:rPr lang="en-US"/>
              <a:pPr>
                <a:defRPr/>
              </a:pPr>
              <a:t>‹#›</a:t>
            </a:fld>
            <a:endParaRPr lang="en-US"/>
          </a:p>
        </p:txBody>
      </p:sp>
    </p:spTree>
    <p:extLst>
      <p:ext uri="{BB962C8B-B14F-4D97-AF65-F5344CB8AC3E}">
        <p14:creationId xmlns:p14="http://schemas.microsoft.com/office/powerpoint/2010/main" val="198810125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99061289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7802477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70962612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99777157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68007696"/>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39680108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91711606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61762515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33620535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944620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4085" eaLnBrk="0" fontAlgn="auto" hangingPunct="0">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4085" eaLnBrk="0" fontAlgn="auto" hangingPunct="0">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26740417-7B8E-9B47-9293-FC999BFDD206}" type="slidenum">
              <a:rPr lang="en-US"/>
              <a:pPr>
                <a:defRPr/>
              </a:pPr>
              <a:t>‹#›</a:t>
            </a:fld>
            <a:endParaRPr lang="en-US"/>
          </a:p>
        </p:txBody>
      </p:sp>
    </p:spTree>
    <p:extLst>
      <p:ext uri="{BB962C8B-B14F-4D97-AF65-F5344CB8AC3E}">
        <p14:creationId xmlns:p14="http://schemas.microsoft.com/office/powerpoint/2010/main" val="420663428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181691978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173875916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1661237094"/>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21337117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217447173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360253972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275065128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155147307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124768283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101323609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b="1" i="0" dirty="0">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368632104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228179045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
        <p:nvSpPr>
          <p:cNvPr id="2" name="PlaceHolder 1"/>
          <p:cNvSpPr>
            <a:spLocks noGrp="1"/>
          </p:cNvSpPr>
          <p:nvPr>
            <p:ph type="ftr" idx="2"/>
          </p:nvPr>
        </p:nvSpPr>
        <p:spPr/>
        <p:txBody>
          <a:bodyPr/>
          <a:lstStyle/>
          <a:p>
            <a:r>
              <a:t>Footer</a:t>
            </a:r>
          </a:p>
        </p:txBody>
      </p:sp>
      <p:sp>
        <p:nvSpPr>
          <p:cNvPr id="3" name="PlaceHolder 2"/>
          <p:cNvSpPr>
            <a:spLocks noGrp="1"/>
          </p:cNvSpPr>
          <p:nvPr>
            <p:ph type="sldNum" idx="3"/>
          </p:nvPr>
        </p:nvSpPr>
        <p:spPr/>
        <p:txBody>
          <a:bodyPr/>
          <a:lstStyle/>
          <a:p>
            <a:fld id="{82E24D7A-EF1E-4731-A6AA-E45A2906DFD9}" type="slidenum">
              <a:t>‹#›</a:t>
            </a:fld>
            <a:endParaRPr/>
          </a:p>
        </p:txBody>
      </p:sp>
      <p:sp>
        <p:nvSpPr>
          <p:cNvPr id="4" name="PlaceHolder 3"/>
          <p:cNvSpPr>
            <a:spLocks noGrp="1"/>
          </p:cNvSpPr>
          <p:nvPr>
            <p:ph type="dt" idx="1"/>
          </p:nvPr>
        </p:nvSpPr>
        <p:spPr/>
        <p:txBody>
          <a:bodyPr/>
          <a:lstStyle/>
          <a:p>
            <a:endParaRPr/>
          </a:p>
        </p:txBody>
      </p:sp>
    </p:spTree>
    <p:extLst>
      <p:ext uri="{BB962C8B-B14F-4D97-AF65-F5344CB8AC3E}">
        <p14:creationId xmlns:p14="http://schemas.microsoft.com/office/powerpoint/2010/main" val="101179525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6" name="PlaceHolder 2"/>
          <p:cNvSpPr>
            <a:spLocks noGrp="1"/>
          </p:cNvSpPr>
          <p:nvPr>
            <p:ph type="subTitle"/>
          </p:nvPr>
        </p:nvSpPr>
        <p:spPr>
          <a:xfrm>
            <a:off x="354375" y="932766"/>
            <a:ext cx="6378497" cy="2312044"/>
          </a:xfrm>
          <a:prstGeom prst="rect">
            <a:avLst/>
          </a:prstGeom>
          <a:noFill/>
          <a:ln w="0">
            <a:noFill/>
          </a:ln>
        </p:spPr>
        <p:txBody>
          <a:bodyPr lIns="0" tIns="0" rIns="0" bIns="0" anchor="ctr">
            <a:noAutofit/>
          </a:bodyPr>
          <a:lstStyle>
            <a:lvl1pPr indent="0" algn="ctr">
              <a:buNone/>
              <a:defRPr/>
            </a:lvl1pPr>
          </a:lstStyle>
          <a:p>
            <a:pPr indent="0" algn="ctr">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2" name="PlaceHolder 4"/>
          <p:cNvSpPr>
            <a:spLocks noGrp="1"/>
          </p:cNvSpPr>
          <p:nvPr>
            <p:ph type="sldNum" idx="3"/>
          </p:nvPr>
        </p:nvSpPr>
        <p:spPr/>
        <p:txBody>
          <a:bodyPr/>
          <a:lstStyle/>
          <a:p>
            <a:fld id="{92899580-4FAD-4F90-BDD7-920820ACB099}" type="slidenum">
              <a:t>‹#›</a:t>
            </a:fld>
            <a:endParaRPr/>
          </a:p>
        </p:txBody>
      </p:sp>
      <p:sp>
        <p:nvSpPr>
          <p:cNvPr id="3"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104976052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8" name="PlaceHolder 2"/>
          <p:cNvSpPr>
            <a:spLocks noGrp="1"/>
          </p:cNvSpPr>
          <p:nvPr>
            <p:ph/>
          </p:nvPr>
        </p:nvSpPr>
        <p:spPr>
          <a:xfrm>
            <a:off x="354375" y="932766"/>
            <a:ext cx="6378497"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5" name="PlaceHolder 4"/>
          <p:cNvSpPr>
            <a:spLocks noGrp="1"/>
          </p:cNvSpPr>
          <p:nvPr>
            <p:ph type="sldNum" idx="3"/>
          </p:nvPr>
        </p:nvSpPr>
        <p:spPr/>
        <p:txBody>
          <a:bodyPr/>
          <a:lstStyle/>
          <a:p>
            <a:fld id="{DB05AF30-212D-401E-98C6-F6712ED69CAB}" type="slidenum">
              <a:t>‹#›</a:t>
            </a:fld>
            <a:endParaRPr/>
          </a:p>
        </p:txBody>
      </p:sp>
      <p:sp>
        <p:nvSpPr>
          <p:cNvPr id="6"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128345539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0"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1"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3E52A1F0-3B60-4141-B373-1C57A9EA1A6E}"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105076922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A42027D0-9937-48F9-B73A-78F5A05EAFAF}"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205455078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354375" y="158962"/>
            <a:ext cx="6378497" cy="3085594"/>
          </a:xfrm>
          <a:prstGeom prst="rect">
            <a:avLst/>
          </a:prstGeom>
          <a:noFill/>
          <a:ln w="0">
            <a:noFill/>
          </a:ln>
        </p:spPr>
        <p:txBody>
          <a:bodyPr lIns="0" tIns="0" rIns="0" bIns="0" anchor="ctr">
            <a:noAutofit/>
          </a:bodyPr>
          <a:lstStyle/>
          <a:p>
            <a:pPr algn="ctr"/>
            <a:endParaRPr lang="en-GB" sz="2250"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18714896-0CDD-4EEB-9583-7D9C1505B60D}"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250029747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5"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6"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7"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1F599C31-D35C-4293-A09C-82637BD38E57}"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120802336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9"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0"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1" name="PlaceHolder 4"/>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AFBBD504-4015-43C3-8E7B-4F0D3C1D6E2D}"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383760790"/>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3"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4"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5" name="PlaceHolder 4"/>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BBB05203-F67B-462A-8C38-1126A2151C1E}"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87457051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smtClean="0"/>
              <a:pPr>
                <a:defRPr/>
              </a:pPr>
              <a:t>‹#›</a:t>
            </a:fld>
            <a:endParaRPr lang="en-US" dirty="0"/>
          </a:p>
        </p:txBody>
      </p:sp>
    </p:spTree>
    <p:extLst>
      <p:ext uri="{BB962C8B-B14F-4D97-AF65-F5344CB8AC3E}">
        <p14:creationId xmlns:p14="http://schemas.microsoft.com/office/powerpoint/2010/main" val="159834203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7" name="PlaceHolder 2"/>
          <p:cNvSpPr>
            <a:spLocks noGrp="1"/>
          </p:cNvSpPr>
          <p:nvPr>
            <p:ph/>
          </p:nvPr>
        </p:nvSpPr>
        <p:spPr>
          <a:xfrm>
            <a:off x="354375" y="93276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8" name="PlaceHolder 3"/>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C179DB2F-4B0C-47FC-AF48-536B8BE6B6CC}"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393509093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0"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1"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2"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3" name="PlaceHolder 5"/>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7" name="PlaceHolder 6"/>
          <p:cNvSpPr>
            <a:spLocks noGrp="1"/>
          </p:cNvSpPr>
          <p:nvPr>
            <p:ph type="ftr" idx="2"/>
          </p:nvPr>
        </p:nvSpPr>
        <p:spPr/>
        <p:txBody>
          <a:bodyPr/>
          <a:lstStyle/>
          <a:p>
            <a:r>
              <a:t>Footer</a:t>
            </a:r>
          </a:p>
        </p:txBody>
      </p:sp>
      <p:sp>
        <p:nvSpPr>
          <p:cNvPr id="8" name="PlaceHolder 7"/>
          <p:cNvSpPr>
            <a:spLocks noGrp="1"/>
          </p:cNvSpPr>
          <p:nvPr>
            <p:ph type="sldNum" idx="3"/>
          </p:nvPr>
        </p:nvSpPr>
        <p:spPr/>
        <p:txBody>
          <a:bodyPr/>
          <a:lstStyle/>
          <a:p>
            <a:fld id="{83EBCE9B-F324-4B10-AF3B-AA23A81828A2}" type="slidenum">
              <a:t>‹#›</a:t>
            </a:fld>
            <a:endParaRPr/>
          </a:p>
        </p:txBody>
      </p:sp>
      <p:sp>
        <p:nvSpPr>
          <p:cNvPr id="9" name="PlaceHolder 8"/>
          <p:cNvSpPr>
            <a:spLocks noGrp="1"/>
          </p:cNvSpPr>
          <p:nvPr>
            <p:ph type="dt" idx="1"/>
          </p:nvPr>
        </p:nvSpPr>
        <p:spPr/>
        <p:txBody>
          <a:bodyPr/>
          <a:lstStyle/>
          <a:p>
            <a:endParaRPr/>
          </a:p>
        </p:txBody>
      </p:sp>
    </p:spTree>
    <p:extLst>
      <p:ext uri="{BB962C8B-B14F-4D97-AF65-F5344CB8AC3E}">
        <p14:creationId xmlns:p14="http://schemas.microsoft.com/office/powerpoint/2010/main" val="409860304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5" name="PlaceHolder 2"/>
          <p:cNvSpPr>
            <a:spLocks noGrp="1"/>
          </p:cNvSpPr>
          <p:nvPr>
            <p:ph/>
          </p:nvPr>
        </p:nvSpPr>
        <p:spPr>
          <a:xfrm>
            <a:off x="354375"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6" name="PlaceHolder 3"/>
          <p:cNvSpPr>
            <a:spLocks noGrp="1"/>
          </p:cNvSpPr>
          <p:nvPr>
            <p:ph/>
          </p:nvPr>
        </p:nvSpPr>
        <p:spPr>
          <a:xfrm>
            <a:off x="2511000"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7" name="PlaceHolder 4"/>
          <p:cNvSpPr>
            <a:spLocks noGrp="1"/>
          </p:cNvSpPr>
          <p:nvPr>
            <p:ph/>
          </p:nvPr>
        </p:nvSpPr>
        <p:spPr>
          <a:xfrm>
            <a:off x="4667372"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8" name="PlaceHolder 5"/>
          <p:cNvSpPr>
            <a:spLocks noGrp="1"/>
          </p:cNvSpPr>
          <p:nvPr>
            <p:ph/>
          </p:nvPr>
        </p:nvSpPr>
        <p:spPr>
          <a:xfrm>
            <a:off x="354375"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9" name="PlaceHolder 6"/>
          <p:cNvSpPr>
            <a:spLocks noGrp="1"/>
          </p:cNvSpPr>
          <p:nvPr>
            <p:ph/>
          </p:nvPr>
        </p:nvSpPr>
        <p:spPr>
          <a:xfrm>
            <a:off x="2511000"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0" name="PlaceHolder 7"/>
          <p:cNvSpPr>
            <a:spLocks noGrp="1"/>
          </p:cNvSpPr>
          <p:nvPr>
            <p:ph/>
          </p:nvPr>
        </p:nvSpPr>
        <p:spPr>
          <a:xfrm>
            <a:off x="4667372"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9" name="PlaceHolder 8"/>
          <p:cNvSpPr>
            <a:spLocks noGrp="1"/>
          </p:cNvSpPr>
          <p:nvPr>
            <p:ph type="ftr" idx="2"/>
          </p:nvPr>
        </p:nvSpPr>
        <p:spPr/>
        <p:txBody>
          <a:bodyPr/>
          <a:lstStyle/>
          <a:p>
            <a:r>
              <a:t>Footer</a:t>
            </a:r>
          </a:p>
        </p:txBody>
      </p:sp>
      <p:sp>
        <p:nvSpPr>
          <p:cNvPr id="10" name="PlaceHolder 9"/>
          <p:cNvSpPr>
            <a:spLocks noGrp="1"/>
          </p:cNvSpPr>
          <p:nvPr>
            <p:ph type="sldNum" idx="3"/>
          </p:nvPr>
        </p:nvSpPr>
        <p:spPr/>
        <p:txBody>
          <a:bodyPr/>
          <a:lstStyle/>
          <a:p>
            <a:fld id="{48DB4784-BED5-497C-A486-3CB9D9B9FC89}" type="slidenum">
              <a:t>‹#›</a:t>
            </a:fld>
            <a:endParaRPr/>
          </a:p>
        </p:txBody>
      </p:sp>
      <p:sp>
        <p:nvSpPr>
          <p:cNvPr id="11" name="PlaceHolder 10"/>
          <p:cNvSpPr>
            <a:spLocks noGrp="1"/>
          </p:cNvSpPr>
          <p:nvPr>
            <p:ph type="dt" idx="1"/>
          </p:nvPr>
        </p:nvSpPr>
        <p:spPr/>
        <p:txBody>
          <a:bodyPr/>
          <a:lstStyle/>
          <a:p>
            <a:endParaRPr/>
          </a:p>
        </p:txBody>
      </p:sp>
    </p:spTree>
    <p:extLst>
      <p:ext uri="{BB962C8B-B14F-4D97-AF65-F5344CB8AC3E}">
        <p14:creationId xmlns:p14="http://schemas.microsoft.com/office/powerpoint/2010/main" val="222100343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8"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0" indent="0" algn="ctr">
              <a:buNone/>
              <a:defRPr/>
            </a:lvl2pPr>
            <a:lvl3pPr marL="642621" indent="0" algn="ctr">
              <a:buNone/>
              <a:defRPr/>
            </a:lvl3pPr>
            <a:lvl4pPr marL="963933" indent="0" algn="ctr">
              <a:buNone/>
              <a:defRPr/>
            </a:lvl4pPr>
            <a:lvl5pPr marL="1285242" indent="0" algn="ctr">
              <a:buNone/>
              <a:defRPr/>
            </a:lvl5pPr>
            <a:lvl6pPr marL="1606556" indent="0" algn="ctr">
              <a:buNone/>
              <a:defRPr/>
            </a:lvl6pPr>
            <a:lvl7pPr marL="1927865" indent="0" algn="ctr">
              <a:buNone/>
              <a:defRPr/>
            </a:lvl7pPr>
            <a:lvl8pPr marL="2249181" indent="0" algn="ctr">
              <a:buNone/>
              <a:defRPr/>
            </a:lvl8pPr>
            <a:lvl9pPr marL="2570485"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150930482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3362872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0" indent="0">
              <a:buNone/>
              <a:defRPr sz="1300"/>
            </a:lvl2pPr>
            <a:lvl3pPr marL="642621" indent="0">
              <a:buNone/>
              <a:defRPr sz="1100"/>
            </a:lvl3pPr>
            <a:lvl4pPr marL="963933" indent="0">
              <a:buNone/>
              <a:defRPr sz="1000"/>
            </a:lvl4pPr>
            <a:lvl5pPr marL="1285242" indent="0">
              <a:buNone/>
              <a:defRPr sz="1000"/>
            </a:lvl5pPr>
            <a:lvl6pPr marL="1606556" indent="0">
              <a:buNone/>
              <a:defRPr sz="1000"/>
            </a:lvl6pPr>
            <a:lvl7pPr marL="1927865" indent="0">
              <a:buNone/>
              <a:defRPr sz="1000"/>
            </a:lvl7pPr>
            <a:lvl8pPr marL="2249181" indent="0">
              <a:buNone/>
              <a:defRPr sz="1000"/>
            </a:lvl8pPr>
            <a:lvl9pPr marL="2570485"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285545647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50"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585307715"/>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1"/>
            <a:ext cx="4040061" cy="639693"/>
          </a:xfrm>
        </p:spPr>
        <p:txBody>
          <a:bodyPr anchor="b"/>
          <a:lstStyle>
            <a:lvl1pPr marL="0" indent="0">
              <a:buNone/>
              <a:defRPr sz="1700" b="1"/>
            </a:lvl1pPr>
            <a:lvl2pPr marL="321310" indent="0">
              <a:buNone/>
              <a:defRPr sz="1400" b="1"/>
            </a:lvl2pPr>
            <a:lvl3pPr marL="642621" indent="0">
              <a:buNone/>
              <a:defRPr sz="1300" b="1"/>
            </a:lvl3pPr>
            <a:lvl4pPr marL="963933" indent="0">
              <a:buNone/>
              <a:defRPr sz="1100" b="1"/>
            </a:lvl4pPr>
            <a:lvl5pPr marL="1285242" indent="0">
              <a:buNone/>
              <a:defRPr sz="1100" b="1"/>
            </a:lvl5pPr>
            <a:lvl6pPr marL="1606556" indent="0">
              <a:buNone/>
              <a:defRPr sz="1100" b="1"/>
            </a:lvl6pPr>
            <a:lvl7pPr marL="1927865" indent="0">
              <a:buNone/>
              <a:defRPr sz="1100" b="1"/>
            </a:lvl7pPr>
            <a:lvl8pPr marL="2249181" indent="0">
              <a:buNone/>
              <a:defRPr sz="1100" b="1"/>
            </a:lvl8pPr>
            <a:lvl9pPr marL="2570485"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2" y="1535041"/>
            <a:ext cx="4041177" cy="639693"/>
          </a:xfrm>
        </p:spPr>
        <p:txBody>
          <a:bodyPr anchor="b"/>
          <a:lstStyle>
            <a:lvl1pPr marL="0" indent="0">
              <a:buNone/>
              <a:defRPr sz="1700" b="1"/>
            </a:lvl1pPr>
            <a:lvl2pPr marL="321310" indent="0">
              <a:buNone/>
              <a:defRPr sz="1400" b="1"/>
            </a:lvl2pPr>
            <a:lvl3pPr marL="642621" indent="0">
              <a:buNone/>
              <a:defRPr sz="1300" b="1"/>
            </a:lvl3pPr>
            <a:lvl4pPr marL="963933" indent="0">
              <a:buNone/>
              <a:defRPr sz="1100" b="1"/>
            </a:lvl4pPr>
            <a:lvl5pPr marL="1285242" indent="0">
              <a:buNone/>
              <a:defRPr sz="1100" b="1"/>
            </a:lvl5pPr>
            <a:lvl6pPr marL="1606556" indent="0">
              <a:buNone/>
              <a:defRPr sz="1100" b="1"/>
            </a:lvl6pPr>
            <a:lvl7pPr marL="1927865" indent="0">
              <a:buNone/>
              <a:defRPr sz="1100" b="1"/>
            </a:lvl7pPr>
            <a:lvl8pPr marL="2249181" indent="0">
              <a:buNone/>
              <a:defRPr sz="1100" b="1"/>
            </a:lvl8pPr>
            <a:lvl9pPr marL="2570485"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2"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3683215210"/>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70025624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109221878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smtClean="0"/>
              <a:pPr>
                <a:defRPr/>
              </a:pPr>
              <a:t>‹#›</a:t>
            </a:fld>
            <a:endParaRPr lang="en-US" dirty="0"/>
          </a:p>
        </p:txBody>
      </p:sp>
    </p:spTree>
    <p:extLst>
      <p:ext uri="{BB962C8B-B14F-4D97-AF65-F5344CB8AC3E}">
        <p14:creationId xmlns:p14="http://schemas.microsoft.com/office/powerpoint/2010/main" val="246085156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9"/>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0" indent="0">
              <a:buNone/>
              <a:defRPr sz="800"/>
            </a:lvl2pPr>
            <a:lvl3pPr marL="642621" indent="0">
              <a:buNone/>
              <a:defRPr sz="700"/>
            </a:lvl3pPr>
            <a:lvl4pPr marL="963933" indent="0">
              <a:buNone/>
              <a:defRPr sz="600"/>
            </a:lvl4pPr>
            <a:lvl5pPr marL="1285242" indent="0">
              <a:buNone/>
              <a:defRPr sz="600"/>
            </a:lvl5pPr>
            <a:lvl6pPr marL="1606556" indent="0">
              <a:buNone/>
              <a:defRPr sz="600"/>
            </a:lvl6pPr>
            <a:lvl7pPr marL="1927865" indent="0">
              <a:buNone/>
              <a:defRPr sz="600"/>
            </a:lvl7pPr>
            <a:lvl8pPr marL="2249181" indent="0">
              <a:buNone/>
              <a:defRPr sz="600"/>
            </a:lvl8pPr>
            <a:lvl9pPr marL="257048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272734553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0" indent="0">
              <a:buNone/>
              <a:defRPr sz="2000"/>
            </a:lvl2pPr>
            <a:lvl3pPr marL="642621" indent="0">
              <a:buNone/>
              <a:defRPr sz="1700"/>
            </a:lvl3pPr>
            <a:lvl4pPr marL="963933" indent="0">
              <a:buNone/>
              <a:defRPr sz="1400"/>
            </a:lvl4pPr>
            <a:lvl5pPr marL="1285242" indent="0">
              <a:buNone/>
              <a:defRPr sz="1400"/>
            </a:lvl5pPr>
            <a:lvl6pPr marL="1606556" indent="0">
              <a:buNone/>
              <a:defRPr sz="1400"/>
            </a:lvl6pPr>
            <a:lvl7pPr marL="1927865" indent="0">
              <a:buNone/>
              <a:defRPr sz="1400"/>
            </a:lvl7pPr>
            <a:lvl8pPr marL="2249181" indent="0">
              <a:buNone/>
              <a:defRPr sz="1400"/>
            </a:lvl8pPr>
            <a:lvl9pPr marL="2570485"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0" indent="0">
              <a:buNone/>
              <a:defRPr sz="800"/>
            </a:lvl2pPr>
            <a:lvl3pPr marL="642621" indent="0">
              <a:buNone/>
              <a:defRPr sz="700"/>
            </a:lvl3pPr>
            <a:lvl4pPr marL="963933" indent="0">
              <a:buNone/>
              <a:defRPr sz="600"/>
            </a:lvl4pPr>
            <a:lvl5pPr marL="1285242" indent="0">
              <a:buNone/>
              <a:defRPr sz="600"/>
            </a:lvl5pPr>
            <a:lvl6pPr marL="1606556" indent="0">
              <a:buNone/>
              <a:defRPr sz="600"/>
            </a:lvl6pPr>
            <a:lvl7pPr marL="1927865" indent="0">
              <a:buNone/>
              <a:defRPr sz="600"/>
            </a:lvl7pPr>
            <a:lvl8pPr marL="2249181" indent="0">
              <a:buNone/>
              <a:defRPr sz="600"/>
            </a:lvl8pPr>
            <a:lvl9pPr marL="257048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1085780856"/>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4828532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41337145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smtClean="0"/>
              <a:pPr>
                <a:defRPr/>
              </a:pPr>
              <a:t>‹#›</a:t>
            </a:fld>
            <a:endParaRPr lang="en-US" dirty="0"/>
          </a:p>
        </p:txBody>
      </p:sp>
    </p:spTree>
    <p:extLst>
      <p:ext uri="{BB962C8B-B14F-4D97-AF65-F5344CB8AC3E}">
        <p14:creationId xmlns:p14="http://schemas.microsoft.com/office/powerpoint/2010/main" val="69459050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smtClean="0"/>
              <a:pPr>
                <a:defRPr/>
              </a:pPr>
              <a:t>‹#›</a:t>
            </a:fld>
            <a:endParaRPr lang="en-US" dirty="0"/>
          </a:p>
        </p:txBody>
      </p:sp>
    </p:spTree>
    <p:extLst>
      <p:ext uri="{BB962C8B-B14F-4D97-AF65-F5344CB8AC3E}">
        <p14:creationId xmlns:p14="http://schemas.microsoft.com/office/powerpoint/2010/main" val="40745743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339B26-98E2-8F43-B0B1-7E5730A0A16A}" type="slidenum">
              <a:rPr lang="en-US" smtClean="0"/>
              <a:pPr>
                <a:defRPr/>
              </a:pPr>
              <a:t>‹#›</a:t>
            </a:fld>
            <a:endParaRPr lang="en-US" dirty="0"/>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smtClean="0"/>
              <a:pPr>
                <a:defRPr/>
              </a:pPr>
              <a:t>‹#›</a:t>
            </a:fld>
            <a:endParaRPr lang="en-US" dirty="0"/>
          </a:p>
        </p:txBody>
      </p:sp>
    </p:spTree>
    <p:extLst>
      <p:ext uri="{BB962C8B-B14F-4D97-AF65-F5344CB8AC3E}">
        <p14:creationId xmlns:p14="http://schemas.microsoft.com/office/powerpoint/2010/main" val="5016458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smtClean="0"/>
              <a:pPr>
                <a:defRPr/>
              </a:pPr>
              <a:t>‹#›</a:t>
            </a:fld>
            <a:endParaRPr lang="en-US" dirty="0"/>
          </a:p>
        </p:txBody>
      </p:sp>
    </p:spTree>
    <p:extLst>
      <p:ext uri="{BB962C8B-B14F-4D97-AF65-F5344CB8AC3E}">
        <p14:creationId xmlns:p14="http://schemas.microsoft.com/office/powerpoint/2010/main" val="243015939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smtClean="0"/>
              <a:pPr>
                <a:defRPr/>
              </a:pPr>
              <a:t>‹#›</a:t>
            </a:fld>
            <a:endParaRPr lang="en-US" dirty="0"/>
          </a:p>
        </p:txBody>
      </p:sp>
    </p:spTree>
    <p:extLst>
      <p:ext uri="{BB962C8B-B14F-4D97-AF65-F5344CB8AC3E}">
        <p14:creationId xmlns:p14="http://schemas.microsoft.com/office/powerpoint/2010/main" val="394192438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smtClean="0"/>
              <a:pPr>
                <a:defRPr/>
              </a:pPr>
              <a:t>‹#›</a:t>
            </a:fld>
            <a:endParaRPr lang="en-US" dirty="0"/>
          </a:p>
        </p:txBody>
      </p:sp>
    </p:spTree>
    <p:extLst>
      <p:ext uri="{BB962C8B-B14F-4D97-AF65-F5344CB8AC3E}">
        <p14:creationId xmlns:p14="http://schemas.microsoft.com/office/powerpoint/2010/main" val="227458860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smtClean="0"/>
              <a:pPr>
                <a:defRPr/>
              </a:pPr>
              <a:t>‹#›</a:t>
            </a:fld>
            <a:endParaRPr lang="en-US" dirty="0"/>
          </a:p>
        </p:txBody>
      </p:sp>
    </p:spTree>
    <p:extLst>
      <p:ext uri="{BB962C8B-B14F-4D97-AF65-F5344CB8AC3E}">
        <p14:creationId xmlns:p14="http://schemas.microsoft.com/office/powerpoint/2010/main" val="14133412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smtClean="0"/>
              <a:pPr>
                <a:defRPr/>
              </a:pPr>
              <a:t>‹#›</a:t>
            </a:fld>
            <a:endParaRPr lang="en-US" dirty="0"/>
          </a:p>
        </p:txBody>
      </p:sp>
    </p:spTree>
    <p:extLst>
      <p:ext uri="{BB962C8B-B14F-4D97-AF65-F5344CB8AC3E}">
        <p14:creationId xmlns:p14="http://schemas.microsoft.com/office/powerpoint/2010/main" val="423991622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smtClean="0"/>
              <a:pPr>
                <a:defRPr/>
              </a:pPr>
              <a:t>‹#›</a:t>
            </a:fld>
            <a:endParaRPr lang="en-US" dirty="0"/>
          </a:p>
        </p:txBody>
      </p:sp>
    </p:spTree>
    <p:extLst>
      <p:ext uri="{BB962C8B-B14F-4D97-AF65-F5344CB8AC3E}">
        <p14:creationId xmlns:p14="http://schemas.microsoft.com/office/powerpoint/2010/main" val="20765561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smtClean="0"/>
              <a:pPr>
                <a:defRPr/>
              </a:pPr>
              <a:t>‹#›</a:t>
            </a:fld>
            <a:endParaRPr lang="en-US" dirty="0"/>
          </a:p>
        </p:txBody>
      </p:sp>
    </p:spTree>
    <p:extLst>
      <p:ext uri="{BB962C8B-B14F-4D97-AF65-F5344CB8AC3E}">
        <p14:creationId xmlns:p14="http://schemas.microsoft.com/office/powerpoint/2010/main" val="261346549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92E25-B87F-534A-BDA0-5CB0D60FEC3A}" type="slidenum">
              <a:rPr lang="en-US" smtClean="0"/>
              <a:pPr>
                <a:defRPr/>
              </a:pPr>
              <a:t>‹#›</a:t>
            </a:fld>
            <a:endParaRPr lang="en-US" dirty="0"/>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0.xml"/><Relationship Id="rId1" Type="http://schemas.openxmlformats.org/officeDocument/2006/relationships/slideLayout" Target="../slideLayouts/slideLayout73.xml"/><Relationship Id="rId4" Type="http://schemas.openxmlformats.org/officeDocument/2006/relationships/image" Target="../media/image4.jpeg"/></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74.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12.xml"/><Relationship Id="rId1" Type="http://schemas.openxmlformats.org/officeDocument/2006/relationships/slideLayout" Target="../slideLayouts/slideLayout7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theme" Target="../theme/theme1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02.xml"/><Relationship Id="rId1" Type="http://schemas.openxmlformats.org/officeDocument/2006/relationships/slideLayout" Target="../slideLayouts/slideLayout10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6.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7.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8.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theme" Target="../theme/theme19.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20.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21.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22.xml.rels><?xml version="1.0" encoding="UTF-8" standalone="yes"?>
<Relationships xmlns="http://schemas.openxmlformats.org/package/2006/relationships"><Relationship Id="rId3" Type="http://schemas.openxmlformats.org/officeDocument/2006/relationships/theme" Target="../theme/theme22.xml"/><Relationship Id="rId2" Type="http://schemas.openxmlformats.org/officeDocument/2006/relationships/slideLayout" Target="../slideLayouts/slideLayout171.xml"/><Relationship Id="rId1" Type="http://schemas.openxmlformats.org/officeDocument/2006/relationships/slideLayout" Target="../slideLayouts/slideLayout17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3.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4.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5.xml.rels><?xml version="1.0" encoding="UTF-8" standalone="yes"?>
<Relationships xmlns="http://schemas.openxmlformats.org/package/2006/relationships"><Relationship Id="rId3" Type="http://schemas.openxmlformats.org/officeDocument/2006/relationships/slideLayout" Target="../slideLayouts/slideLayout196.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6.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theme" Target="../theme/theme27.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slideLayout" Target="../slideLayouts/slideLayout219.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4" Type="http://schemas.openxmlformats.org/officeDocument/2006/relationships/image" Target="../media/image6.jpe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28.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9.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43.xml"/></Relationships>
</file>

<file path=ppt/slideMasters/_rels/slideMaster31.xml.rels><?xml version="1.0" encoding="UTF-8" standalone="yes"?>
<Relationships xmlns="http://schemas.openxmlformats.org/package/2006/relationships"><Relationship Id="rId3" Type="http://schemas.openxmlformats.org/officeDocument/2006/relationships/slideLayout" Target="../slideLayouts/slideLayout246.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32.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33.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4.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5.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6.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7.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38.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39.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2.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40.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3.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theme" Target="../theme/theme41.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64.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42.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theme" Target="../theme/theme43.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slideLayout" Target="../slideLayouts/slideLayout379.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7.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4.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39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46.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47.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21.xml"/><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48.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32.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9.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50.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51.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2.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82.xml"/></Relationships>
</file>

<file path=ppt/slideMasters/_rels/slideMaster55.xml.rels><?xml version="1.0" encoding="UTF-8" standalone="yes"?>
<Relationships xmlns="http://schemas.openxmlformats.org/package/2006/relationships"><Relationship Id="rId3" Type="http://schemas.openxmlformats.org/officeDocument/2006/relationships/slideLayout" Target="../slideLayouts/slideLayout485.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5" Type="http://schemas.openxmlformats.org/officeDocument/2006/relationships/theme" Target="../theme/theme55.xml"/><Relationship Id="rId4" Type="http://schemas.openxmlformats.org/officeDocument/2006/relationships/slideLayout" Target="../slideLayouts/slideLayout486.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488.xml"/><Relationship Id="rId1" Type="http://schemas.openxmlformats.org/officeDocument/2006/relationships/slideLayout" Target="../slideLayouts/slideLayout487.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57.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58.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59.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60.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theme" Target="../theme/theme61.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slideLayout" Target="../slideLayouts/slideLayout5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slideLayout" Target="../slideLayouts/slideLayout570.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slideLayout" Target="../slideLayouts/slideLayout569.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 Id="rId14" Type="http://schemas.openxmlformats.org/officeDocument/2006/relationships/theme" Target="../theme/theme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64.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theme" Target="../theme/theme65.xml"/><Relationship Id="rId1" Type="http://schemas.openxmlformats.org/officeDocument/2006/relationships/slideLayout" Target="../slideLayouts/slideLayout582.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84.xml"/><Relationship Id="rId1" Type="http://schemas.openxmlformats.org/officeDocument/2006/relationships/slideLayout" Target="../slideLayouts/slideLayout5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92.xml"/><Relationship Id="rId13" Type="http://schemas.openxmlformats.org/officeDocument/2006/relationships/theme" Target="../theme/theme67.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slideLayout" Target="../slideLayouts/slideLayout596.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17.xml"/><Relationship Id="rId3" Type="http://schemas.openxmlformats.org/officeDocument/2006/relationships/slideLayout" Target="../slideLayouts/slideLayout612.xml"/><Relationship Id="rId7" Type="http://schemas.openxmlformats.org/officeDocument/2006/relationships/slideLayout" Target="../slideLayouts/slideLayout616.xml"/><Relationship Id="rId12" Type="http://schemas.openxmlformats.org/officeDocument/2006/relationships/theme" Target="../theme/theme69.xml"/><Relationship Id="rId2" Type="http://schemas.openxmlformats.org/officeDocument/2006/relationships/slideLayout" Target="../slideLayouts/slideLayout611.xml"/><Relationship Id="rId1" Type="http://schemas.openxmlformats.org/officeDocument/2006/relationships/slideLayout" Target="../slideLayouts/slideLayout610.xml"/><Relationship Id="rId6" Type="http://schemas.openxmlformats.org/officeDocument/2006/relationships/slideLayout" Target="../slideLayouts/slideLayout615.xml"/><Relationship Id="rId11" Type="http://schemas.openxmlformats.org/officeDocument/2006/relationships/slideLayout" Target="../slideLayouts/slideLayout620.xml"/><Relationship Id="rId5" Type="http://schemas.openxmlformats.org/officeDocument/2006/relationships/slideLayout" Target="../slideLayouts/slideLayout614.xml"/><Relationship Id="rId10" Type="http://schemas.openxmlformats.org/officeDocument/2006/relationships/slideLayout" Target="../slideLayouts/slideLayout619.xml"/><Relationship Id="rId4" Type="http://schemas.openxmlformats.org/officeDocument/2006/relationships/slideLayout" Target="../slideLayouts/slideLayout613.xml"/><Relationship Id="rId9" Type="http://schemas.openxmlformats.org/officeDocument/2006/relationships/slideLayout" Target="../slideLayouts/slideLayout61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theme" Target="../theme/theme7.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70.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71.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image" Target="../media/image1.jpeg"/><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theme" Target="../theme/theme72.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image" Target="../media/image8.png"/><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73.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6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slideLayout" Target="../slideLayouts/slideLayout678.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slideLayout" Target="../slideLayouts/slideLayout677.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6.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77.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slideLayout" Target="../slideLayouts/slideLayout713.xml"/><Relationship Id="rId18" Type="http://schemas.openxmlformats.org/officeDocument/2006/relationships/theme" Target="../theme/theme7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17" Type="http://schemas.openxmlformats.org/officeDocument/2006/relationships/slideLayout" Target="../slideLayouts/slideLayout717.xml"/><Relationship Id="rId2" Type="http://schemas.openxmlformats.org/officeDocument/2006/relationships/slideLayout" Target="../slideLayouts/slideLayout702.xml"/><Relationship Id="rId16" Type="http://schemas.openxmlformats.org/officeDocument/2006/relationships/slideLayout" Target="../slideLayouts/slideLayout716.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5" Type="http://schemas.openxmlformats.org/officeDocument/2006/relationships/slideLayout" Target="../slideLayouts/slideLayout71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 Id="rId14" Type="http://schemas.openxmlformats.org/officeDocument/2006/relationships/slideLayout" Target="../slideLayouts/slideLayout71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25.xml"/><Relationship Id="rId3" Type="http://schemas.openxmlformats.org/officeDocument/2006/relationships/slideLayout" Target="../slideLayouts/slideLayout720.xml"/><Relationship Id="rId7" Type="http://schemas.openxmlformats.org/officeDocument/2006/relationships/slideLayout" Target="../slideLayouts/slideLayout724.xml"/><Relationship Id="rId12" Type="http://schemas.openxmlformats.org/officeDocument/2006/relationships/theme" Target="../theme/theme79.xml"/><Relationship Id="rId2" Type="http://schemas.openxmlformats.org/officeDocument/2006/relationships/slideLayout" Target="../slideLayouts/slideLayout719.xml"/><Relationship Id="rId1" Type="http://schemas.openxmlformats.org/officeDocument/2006/relationships/slideLayout" Target="../slideLayouts/slideLayout718.xml"/><Relationship Id="rId6" Type="http://schemas.openxmlformats.org/officeDocument/2006/relationships/slideLayout" Target="../slideLayouts/slideLayout723.xml"/><Relationship Id="rId11" Type="http://schemas.openxmlformats.org/officeDocument/2006/relationships/slideLayout" Target="../slideLayouts/slideLayout728.xml"/><Relationship Id="rId5" Type="http://schemas.openxmlformats.org/officeDocument/2006/relationships/slideLayout" Target="../slideLayouts/slideLayout722.xml"/><Relationship Id="rId10" Type="http://schemas.openxmlformats.org/officeDocument/2006/relationships/slideLayout" Target="../slideLayouts/slideLayout727.xml"/><Relationship Id="rId4" Type="http://schemas.openxmlformats.org/officeDocument/2006/relationships/slideLayout" Target="../slideLayouts/slideLayout721.xml"/><Relationship Id="rId9" Type="http://schemas.openxmlformats.org/officeDocument/2006/relationships/slideLayout" Target="../slideLayouts/slideLayout72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36.xml"/><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theme" Target="../theme/theme80.xml"/><Relationship Id="rId2" Type="http://schemas.openxmlformats.org/officeDocument/2006/relationships/slideLayout" Target="../slideLayouts/slideLayout730.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0" Type="http://schemas.openxmlformats.org/officeDocument/2006/relationships/slideLayout" Target="../slideLayouts/slideLayout738.xml"/><Relationship Id="rId4" Type="http://schemas.openxmlformats.org/officeDocument/2006/relationships/slideLayout" Target="../slideLayouts/slideLayout732.xml"/><Relationship Id="rId9" Type="http://schemas.openxmlformats.org/officeDocument/2006/relationships/slideLayout" Target="../slideLayouts/slideLayout73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47.xml"/><Relationship Id="rId3" Type="http://schemas.openxmlformats.org/officeDocument/2006/relationships/slideLayout" Target="../slideLayouts/slideLayout742.xml"/><Relationship Id="rId7" Type="http://schemas.openxmlformats.org/officeDocument/2006/relationships/slideLayout" Target="../slideLayouts/slideLayout746.xml"/><Relationship Id="rId12" Type="http://schemas.openxmlformats.org/officeDocument/2006/relationships/theme" Target="../theme/theme81.xml"/><Relationship Id="rId2" Type="http://schemas.openxmlformats.org/officeDocument/2006/relationships/slideLayout" Target="../slideLayouts/slideLayout741.xml"/><Relationship Id="rId1" Type="http://schemas.openxmlformats.org/officeDocument/2006/relationships/slideLayout" Target="../slideLayouts/slideLayout740.xml"/><Relationship Id="rId6" Type="http://schemas.openxmlformats.org/officeDocument/2006/relationships/slideLayout" Target="../slideLayouts/slideLayout745.xml"/><Relationship Id="rId11" Type="http://schemas.openxmlformats.org/officeDocument/2006/relationships/slideLayout" Target="../slideLayouts/slideLayout750.xml"/><Relationship Id="rId5" Type="http://schemas.openxmlformats.org/officeDocument/2006/relationships/slideLayout" Target="../slideLayouts/slideLayout744.xml"/><Relationship Id="rId10" Type="http://schemas.openxmlformats.org/officeDocument/2006/relationships/slideLayout" Target="../slideLayouts/slideLayout749.xml"/><Relationship Id="rId4" Type="http://schemas.openxmlformats.org/officeDocument/2006/relationships/slideLayout" Target="../slideLayouts/slideLayout743.xml"/><Relationship Id="rId9" Type="http://schemas.openxmlformats.org/officeDocument/2006/relationships/slideLayout" Target="../slideLayouts/slideLayout74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58.xml"/><Relationship Id="rId13" Type="http://schemas.openxmlformats.org/officeDocument/2006/relationships/theme" Target="../theme/theme82.xml"/><Relationship Id="rId3" Type="http://schemas.openxmlformats.org/officeDocument/2006/relationships/slideLayout" Target="../slideLayouts/slideLayout753.xml"/><Relationship Id="rId7" Type="http://schemas.openxmlformats.org/officeDocument/2006/relationships/slideLayout" Target="../slideLayouts/slideLayout757.xml"/><Relationship Id="rId12" Type="http://schemas.openxmlformats.org/officeDocument/2006/relationships/slideLayout" Target="../slideLayouts/slideLayout762.xml"/><Relationship Id="rId2" Type="http://schemas.openxmlformats.org/officeDocument/2006/relationships/slideLayout" Target="../slideLayouts/slideLayout752.xml"/><Relationship Id="rId1" Type="http://schemas.openxmlformats.org/officeDocument/2006/relationships/slideLayout" Target="../slideLayouts/slideLayout751.xml"/><Relationship Id="rId6" Type="http://schemas.openxmlformats.org/officeDocument/2006/relationships/slideLayout" Target="../slideLayouts/slideLayout756.xml"/><Relationship Id="rId11" Type="http://schemas.openxmlformats.org/officeDocument/2006/relationships/slideLayout" Target="../slideLayouts/slideLayout761.xml"/><Relationship Id="rId5" Type="http://schemas.openxmlformats.org/officeDocument/2006/relationships/slideLayout" Target="../slideLayouts/slideLayout755.xml"/><Relationship Id="rId10" Type="http://schemas.openxmlformats.org/officeDocument/2006/relationships/slideLayout" Target="../slideLayouts/slideLayout760.xml"/><Relationship Id="rId4" Type="http://schemas.openxmlformats.org/officeDocument/2006/relationships/slideLayout" Target="../slideLayouts/slideLayout754.xml"/><Relationship Id="rId9" Type="http://schemas.openxmlformats.org/officeDocument/2006/relationships/slideLayout" Target="../slideLayouts/slideLayout759.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70.xml"/><Relationship Id="rId3" Type="http://schemas.openxmlformats.org/officeDocument/2006/relationships/slideLayout" Target="../slideLayouts/slideLayout765.xml"/><Relationship Id="rId7" Type="http://schemas.openxmlformats.org/officeDocument/2006/relationships/slideLayout" Target="../slideLayouts/slideLayout769.xml"/><Relationship Id="rId12" Type="http://schemas.openxmlformats.org/officeDocument/2006/relationships/theme" Target="../theme/theme83.xml"/><Relationship Id="rId2" Type="http://schemas.openxmlformats.org/officeDocument/2006/relationships/slideLayout" Target="../slideLayouts/slideLayout764.xml"/><Relationship Id="rId1" Type="http://schemas.openxmlformats.org/officeDocument/2006/relationships/slideLayout" Target="../slideLayouts/slideLayout763.xml"/><Relationship Id="rId6" Type="http://schemas.openxmlformats.org/officeDocument/2006/relationships/slideLayout" Target="../slideLayouts/slideLayout768.xml"/><Relationship Id="rId11" Type="http://schemas.openxmlformats.org/officeDocument/2006/relationships/slideLayout" Target="../slideLayouts/slideLayout773.xml"/><Relationship Id="rId5" Type="http://schemas.openxmlformats.org/officeDocument/2006/relationships/slideLayout" Target="../slideLayouts/slideLayout767.xml"/><Relationship Id="rId10" Type="http://schemas.openxmlformats.org/officeDocument/2006/relationships/slideLayout" Target="../slideLayouts/slideLayout772.xml"/><Relationship Id="rId4" Type="http://schemas.openxmlformats.org/officeDocument/2006/relationships/slideLayout" Target="../slideLayouts/slideLayout766.xml"/><Relationship Id="rId9" Type="http://schemas.openxmlformats.org/officeDocument/2006/relationships/slideLayout" Target="../slideLayouts/slideLayout771.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a:defRPr/>
            </a:pPr>
            <a:fld id="{48D1DC39-2249-EF43-85DB-8F887324E57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62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59"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96261"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defTabSz="457042"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defTabSz="457042"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defTabSz="457042" eaLnBrk="0" hangingPunct="0">
              <a:defRPr sz="1400" b="1" i="0">
                <a:solidFill>
                  <a:srgbClr val="212164"/>
                </a:solidFill>
                <a:latin typeface="Arial" panose="020B0604020202020204" pitchFamily="34" charset="0"/>
              </a:defRPr>
            </a:lvl1pPr>
          </a:lstStyle>
          <a:p>
            <a:pPr>
              <a:defRPr/>
            </a:pPr>
            <a:fld id="{78AE4FD0-939D-6842-8EA4-8519CC2C663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05" r:id="rId1"/>
  </p:sldLayoutIdLst>
  <p:txStyles>
    <p:titleStyle>
      <a:lvl1pPr algn="ctr" rtl="0" eaLnBrk="0" fontAlgn="base" hangingPunct="0">
        <a:spcBef>
          <a:spcPct val="0"/>
        </a:spcBef>
        <a:spcAft>
          <a:spcPct val="0"/>
        </a:spcAft>
        <a:defRPr kumimoji="1" sz="44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042"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085"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124"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17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781" indent="-342781" algn="l" rtl="0" eaLnBrk="0" fontAlgn="base" hangingPunct="0">
        <a:spcBef>
          <a:spcPct val="20000"/>
        </a:spcBef>
        <a:spcAft>
          <a:spcPct val="0"/>
        </a:spcAft>
        <a:buChar char="•"/>
        <a:defRPr kumimoji="1"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kumimoji="1"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kumimoji="1" sz="2000">
          <a:solidFill>
            <a:schemeClr val="tx1"/>
          </a:solidFill>
          <a:latin typeface="+mn-lt"/>
          <a:ea typeface="+mn-ea"/>
          <a:cs typeface="+mn-cs"/>
        </a:defRPr>
      </a:lvl6pPr>
      <a:lvl7pPr marL="2970770" indent="-228522" algn="l" rtl="0" fontAlgn="base">
        <a:spcBef>
          <a:spcPct val="20000"/>
        </a:spcBef>
        <a:spcAft>
          <a:spcPct val="0"/>
        </a:spcAft>
        <a:buChar char="»"/>
        <a:defRPr kumimoji="1" sz="2000">
          <a:solidFill>
            <a:schemeClr val="tx1"/>
          </a:solidFill>
          <a:latin typeface="+mn-lt"/>
          <a:ea typeface="+mn-ea"/>
          <a:cs typeface="+mn-cs"/>
        </a:defRPr>
      </a:lvl7pPr>
      <a:lvl8pPr marL="3427810" indent="-228522" algn="l" rtl="0" fontAlgn="base">
        <a:spcBef>
          <a:spcPct val="20000"/>
        </a:spcBef>
        <a:spcAft>
          <a:spcPct val="0"/>
        </a:spcAft>
        <a:buChar char="»"/>
        <a:defRPr kumimoji="1" sz="2000">
          <a:solidFill>
            <a:schemeClr val="tx1"/>
          </a:solidFill>
          <a:latin typeface="+mn-lt"/>
          <a:ea typeface="+mn-ea"/>
          <a:cs typeface="+mn-cs"/>
        </a:defRPr>
      </a:lvl8pPr>
      <a:lvl9pPr marL="3884852" indent="-228522"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1026"/>
          <p:cNvSpPr>
            <a:spLocks noChangeArrowheads="1"/>
          </p:cNvSpPr>
          <p:nvPr/>
        </p:nvSpPr>
        <p:spPr bwMode="ltGray">
          <a:xfrm>
            <a:off x="417514" y="1098551"/>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7" name="Rectangle 1027"/>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8" name="Rectangle 1028"/>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09" name="Rectangle 1029"/>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0" name="Rectangle 1030"/>
          <p:cNvSpPr>
            <a:spLocks noChangeArrowheads="1"/>
          </p:cNvSpPr>
          <p:nvPr/>
        </p:nvSpPr>
        <p:spPr bwMode="ltGray">
          <a:xfrm>
            <a:off x="127000" y="1447807"/>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1" name="Rectangle 1031"/>
          <p:cNvSpPr>
            <a:spLocks noChangeArrowheads="1"/>
          </p:cNvSpPr>
          <p:nvPr/>
        </p:nvSpPr>
        <p:spPr bwMode="gray">
          <a:xfrm>
            <a:off x="762000" y="990601"/>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2" name="Rectangle 1032"/>
          <p:cNvSpPr>
            <a:spLocks noChangeArrowheads="1"/>
          </p:cNvSpPr>
          <p:nvPr/>
        </p:nvSpPr>
        <p:spPr bwMode="gray">
          <a:xfrm flipV="1">
            <a:off x="460382"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408" tIns="45704" rIns="91408" bIns="45704" anchor="ctr"/>
          <a:lstStyle/>
          <a:p>
            <a:pPr algn="ctr" eaLnBrk="1" hangingPunct="1"/>
            <a:endParaRPr kumimoji="1" lang="en-US" b="1" i="0" dirty="0">
              <a:solidFill>
                <a:srgbClr val="000000"/>
              </a:solidFill>
              <a:latin typeface="Arial" panose="020B0604020202020204" pitchFamily="34" charset="0"/>
            </a:endParaRPr>
          </a:p>
        </p:txBody>
      </p:sp>
      <p:sp>
        <p:nvSpPr>
          <p:cNvPr id="98313" name="Rectangle 1033"/>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98314"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defTabSz="457042"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ctr" defTabSz="457042"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r" defTabSz="457042" eaLnBrk="1" hangingPunct="1">
              <a:defRPr sz="1400" b="1" i="0">
                <a:solidFill>
                  <a:srgbClr val="000000"/>
                </a:solidFill>
                <a:latin typeface="Arial" panose="020B0604020202020204" pitchFamily="34" charset="0"/>
              </a:defRPr>
            </a:lvl1pPr>
          </a:lstStyle>
          <a:p>
            <a:pPr>
              <a:defRPr/>
            </a:pPr>
            <a:fld id="{DB992618-AD51-6F4B-93F0-97C6F6B541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06"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042" algn="l" rtl="0" fontAlgn="base">
        <a:spcBef>
          <a:spcPct val="0"/>
        </a:spcBef>
        <a:spcAft>
          <a:spcPct val="0"/>
        </a:spcAft>
        <a:defRPr sz="4400">
          <a:solidFill>
            <a:schemeClr val="tx2"/>
          </a:solidFill>
          <a:latin typeface="Arial" charset="0"/>
        </a:defRPr>
      </a:lvl6pPr>
      <a:lvl7pPr marL="914085" algn="l" rtl="0" fontAlgn="base">
        <a:spcBef>
          <a:spcPct val="0"/>
        </a:spcBef>
        <a:spcAft>
          <a:spcPct val="0"/>
        </a:spcAft>
        <a:defRPr sz="4400">
          <a:solidFill>
            <a:schemeClr val="tx2"/>
          </a:solidFill>
          <a:latin typeface="Arial" charset="0"/>
        </a:defRPr>
      </a:lvl7pPr>
      <a:lvl8pPr marL="1371124" algn="l" rtl="0" fontAlgn="base">
        <a:spcBef>
          <a:spcPct val="0"/>
        </a:spcBef>
        <a:spcAft>
          <a:spcPct val="0"/>
        </a:spcAft>
        <a:defRPr sz="4400">
          <a:solidFill>
            <a:schemeClr val="tx2"/>
          </a:solidFill>
          <a:latin typeface="Arial" charset="0"/>
        </a:defRPr>
      </a:lvl8pPr>
      <a:lvl9pPr marL="1828170" algn="l"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691" indent="-285652"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602" indent="-228522"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645" indent="-228522"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3726"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70770"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7810"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4852" indent="-228522"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190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C265F6C2-A2BA-DE47-9DE7-ED27A7BF4CF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mn-ea"/>
                <a:cs typeface="+mn-cs"/>
              </a:defRPr>
            </a:lvl1pPr>
          </a:lstStyle>
          <a:p>
            <a:pPr>
              <a:defRPr/>
            </a:pPr>
            <a:fld id="{166385D9-5058-A342-8A08-B0A3B81DCE6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3/11/25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b="1" i="0">
                <a:solidFill>
                  <a:srgbClr val="FFFFFF"/>
                </a:solidFill>
                <a:latin typeface="Arial" panose="020B0604020202020204" pitchFamily="34" charset="0"/>
              </a:defRPr>
            </a:lvl1pPr>
          </a:lstStyle>
          <a:p>
            <a:pPr>
              <a:defRPr/>
            </a:pPr>
            <a:fld id="{5111B90C-1740-D347-8E77-8D7456B575E6}" type="slidenum">
              <a:rPr lang="en-US" smtClean="0"/>
              <a:pPr>
                <a:defRPr/>
              </a:pPr>
              <a:t>‹#›</a:t>
            </a:fld>
            <a:endParaRPr lang="en-US" dirty="0"/>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1EBE9B72-7A4A-E842-876D-F1425B32EAEC}"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41" r:id="rId1"/>
    <p:sldLayoutId id="2147491842" r:id="rId2"/>
    <p:sldLayoutId id="2147491843" r:id="rId3"/>
    <p:sldLayoutId id="2147491844" r:id="rId4"/>
    <p:sldLayoutId id="2147491845" r:id="rId5"/>
    <p:sldLayoutId id="2147491846" r:id="rId6"/>
    <p:sldLayoutId id="2147491847" r:id="rId7"/>
    <p:sldLayoutId id="2147491848" r:id="rId8"/>
    <p:sldLayoutId id="2147491849" r:id="rId9"/>
    <p:sldLayoutId id="2147491850" r:id="rId10"/>
    <p:sldLayoutId id="2147491851" r:id="rId11"/>
    <p:sldLayoutId id="214749185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9645"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6686"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620000" cy="6858000"/>
            <a:chOff x="0" y="0"/>
            <a:chExt cx="4800" cy="4320"/>
          </a:xfrm>
        </p:grpSpPr>
        <p:grpSp>
          <p:nvGrpSpPr>
            <p:cNvPr id="25608" name="Group 3"/>
            <p:cNvGrpSpPr>
              <a:grpSpLocks/>
            </p:cNvGrpSpPr>
            <p:nvPr userDrawn="1"/>
          </p:nvGrpSpPr>
          <p:grpSpPr bwMode="auto">
            <a:xfrm>
              <a:off x="0" y="0"/>
              <a:ext cx="2016" cy="4320"/>
              <a:chOff x="0" y="0"/>
              <a:chExt cx="2016" cy="4320"/>
            </a:xfrm>
          </p:grpSpPr>
          <p:sp>
            <p:nvSpPr>
              <p:cNvPr id="25612" name="Rectangle 4"/>
              <p:cNvSpPr>
                <a:spLocks noChangeArrowheads="1"/>
              </p:cNvSpPr>
              <p:nvPr userDrawn="1"/>
            </p:nvSpPr>
            <p:spPr bwMode="auto">
              <a:xfrm>
                <a:off x="0" y="0"/>
                <a:ext cx="480"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5613" name="Freeform 5"/>
              <p:cNvSpPr>
                <a:spLocks/>
              </p:cNvSpPr>
              <p:nvPr userDrawn="1"/>
            </p:nvSpPr>
            <p:spPr bwMode="auto">
              <a:xfrm>
                <a:off x="288" y="0"/>
                <a:ext cx="1728" cy="735"/>
              </a:xfrm>
              <a:custGeom>
                <a:avLst/>
                <a:gdLst>
                  <a:gd name="T0" fmla="*/ 1728 w 1728"/>
                  <a:gd name="T1" fmla="*/ 0 h 735"/>
                  <a:gd name="T2" fmla="*/ 1728 w 1728"/>
                  <a:gd name="T3" fmla="*/ 480 h 735"/>
                  <a:gd name="T4" fmla="*/ 380 w 1728"/>
                  <a:gd name="T5" fmla="*/ 482 h 735"/>
                  <a:gd name="T6" fmla="*/ 354 w 1728"/>
                  <a:gd name="T7" fmla="*/ 480 h 735"/>
                  <a:gd name="T8" fmla="*/ 308 w 1728"/>
                  <a:gd name="T9" fmla="*/ 489 h 735"/>
                  <a:gd name="T10" fmla="*/ 246 w 1728"/>
                  <a:gd name="T11" fmla="*/ 531 h 735"/>
                  <a:gd name="T12" fmla="*/ 206 w 1728"/>
                  <a:gd name="T13" fmla="*/ 597 h 735"/>
                  <a:gd name="T14" fmla="*/ 192 w 1728"/>
                  <a:gd name="T15" fmla="*/ 666 h 735"/>
                  <a:gd name="T16" fmla="*/ 192 w 1728"/>
                  <a:gd name="T17" fmla="*/ 735 h 735"/>
                  <a:gd name="T18" fmla="*/ 0 w 1728"/>
                  <a:gd name="T19" fmla="*/ 735 h 735"/>
                  <a:gd name="T20" fmla="*/ 0 w 1728"/>
                  <a:gd name="T21" fmla="*/ 480 h 735"/>
                  <a:gd name="T22" fmla="*/ 0 w 1728"/>
                  <a:gd name="T23" fmla="*/ 0 h 735"/>
                  <a:gd name="T24" fmla="*/ 1728 w 1728"/>
                  <a:gd name="T25" fmla="*/ 0 h 7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a:noFill/>
              </a:ln>
              <a:extLst>
                <a:ext uri="{91240B29-F687-4f45-9708-019B960494DF}">
                  <a14:hiddenLine xmlns:a14="http://schemas.microsoft.com/office/drawing/2010/main" xmlns="" w="9525" cap="flat" cmpd="sng">
                    <a:solidFill>
                      <a:srgbClr val="000000"/>
                    </a:solidFill>
                    <a:prstDash val="solid"/>
                    <a:miter lim="800000"/>
                    <a:headEnd type="none" w="med" len="med"/>
                    <a:tailEnd type="none" w="med" len="med"/>
                  </a14:hiddenLine>
                </a:ext>
              </a:extLst>
            </p:spPr>
            <p:txBody>
              <a:bodyPr wrap="none"/>
              <a:lstStyle/>
              <a:p>
                <a:endParaRPr lang="en-US" b="1" i="0" dirty="0">
                  <a:latin typeface="Arial" panose="020B0604020202020204" pitchFamily="34" charset="0"/>
                </a:endParaRPr>
              </a:p>
            </p:txBody>
          </p:sp>
        </p:grpSp>
        <p:grpSp>
          <p:nvGrpSpPr>
            <p:cNvPr id="25609" name="Group 6"/>
            <p:cNvGrpSpPr>
              <a:grpSpLocks/>
            </p:cNvGrpSpPr>
            <p:nvPr/>
          </p:nvGrpSpPr>
          <p:grpSpPr bwMode="auto">
            <a:xfrm>
              <a:off x="144" y="1248"/>
              <a:ext cx="4656" cy="201"/>
              <a:chOff x="144" y="1248"/>
              <a:chExt cx="4656" cy="201"/>
            </a:xfrm>
          </p:grpSpPr>
          <p:sp>
            <p:nvSpPr>
              <p:cNvPr id="25610" name="AutoShape 7"/>
              <p:cNvSpPr>
                <a:spLocks noChangeArrowheads="1"/>
              </p:cNvSpPr>
              <p:nvPr/>
            </p:nvSpPr>
            <p:spPr bwMode="auto">
              <a:xfrm>
                <a:off x="384" y="1248"/>
                <a:ext cx="4416" cy="200"/>
              </a:xfrm>
              <a:prstGeom prst="roundRect">
                <a:avLst>
                  <a:gd name="adj" fmla="val 0"/>
                </a:avLst>
              </a:pr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611" name="AutoShape 8"/>
              <p:cNvSpPr>
                <a:spLocks noChangeArrowheads="1"/>
              </p:cNvSpPr>
              <p:nvPr/>
            </p:nvSpPr>
            <p:spPr bwMode="auto">
              <a:xfrm flipH="1">
                <a:off x="144" y="1248"/>
                <a:ext cx="248" cy="201"/>
              </a:xfrm>
              <a:prstGeom prst="flowChartDelay">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25603" name="AutoShape 9"/>
          <p:cNvSpPr>
            <a:spLocks noGrp="1" noChangeArrowheads="1"/>
          </p:cNvSpPr>
          <p:nvPr>
            <p:ph type="title"/>
          </p:nvPr>
        </p:nvSpPr>
        <p:spPr bwMode="auto">
          <a:xfrm>
            <a:off x="762000" y="762000"/>
            <a:ext cx="7924800" cy="1143000"/>
          </a:xfrm>
          <a:prstGeom prst="roundRect">
            <a:avLst>
              <a:gd name="adj" fmla="val 21667"/>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08" tIns="45704" rIns="91408" bIns="45704" numCol="1" anchor="b" anchorCtr="0" compatLnSpc="1">
            <a:prstTxWarp prst="textNoShape">
              <a:avLst/>
            </a:prstTxWarp>
          </a:bodyPr>
          <a:lstStyle/>
          <a:p>
            <a:pPr lvl="0"/>
            <a:r>
              <a:rPr lang="en-US" dirty="0"/>
              <a:t>Click to edit Master title style</a:t>
            </a:r>
          </a:p>
        </p:txBody>
      </p:sp>
      <p:sp>
        <p:nvSpPr>
          <p:cNvPr id="25604" name="Rectangle 10"/>
          <p:cNvSpPr>
            <a:spLocks noGrp="1" noChangeArrowheads="1"/>
          </p:cNvSpPr>
          <p:nvPr>
            <p:ph type="body" idx="1"/>
          </p:nvPr>
        </p:nvSpPr>
        <p:spPr bwMode="auto">
          <a:xfrm>
            <a:off x="838201" y="2362207"/>
            <a:ext cx="7693025" cy="372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707" name="Rectangle 11"/>
          <p:cNvSpPr>
            <a:spLocks noGrp="1" noChangeArrowheads="1"/>
          </p:cNvSpPr>
          <p:nvPr>
            <p:ph type="dt" sz="half" idx="2"/>
          </p:nvPr>
        </p:nvSpPr>
        <p:spPr bwMode="auto">
          <a:xfrm>
            <a:off x="2438400" y="6248400"/>
            <a:ext cx="2130425" cy="474663"/>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9708" name="Rectangle 12"/>
          <p:cNvSpPr>
            <a:spLocks noGrp="1" noChangeArrowheads="1"/>
          </p:cNvSpPr>
          <p:nvPr>
            <p:ph type="ftr" sz="quarter" idx="3"/>
          </p:nvPr>
        </p:nvSpPr>
        <p:spPr bwMode="auto">
          <a:xfrm>
            <a:off x="5791200" y="6248400"/>
            <a:ext cx="2897188" cy="474663"/>
          </a:xfrm>
          <a:prstGeom prst="rect">
            <a:avLst/>
          </a:prstGeom>
          <a:noFill/>
          <a:ln w="9525">
            <a:noFill/>
            <a:miter lim="800000"/>
            <a:headEnd/>
            <a:tailEnd/>
          </a:ln>
          <a:effectLst/>
        </p:spPr>
        <p:txBody>
          <a:bodyPr vert="horz" wrap="square" lIns="91408" tIns="45704" rIns="91408" bIns="45704" numCol="1" anchor="b"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9709" name="Rectangle 13"/>
          <p:cNvSpPr>
            <a:spLocks noGrp="1" noChangeArrowheads="1"/>
          </p:cNvSpPr>
          <p:nvPr>
            <p:ph type="sldNum" sz="quarter" idx="4"/>
          </p:nvPr>
        </p:nvSpPr>
        <p:spPr bwMode="auto">
          <a:xfrm>
            <a:off x="84139" y="6242050"/>
            <a:ext cx="587375" cy="488950"/>
          </a:xfrm>
          <a:prstGeom prst="rect">
            <a:avLst/>
          </a:prstGeom>
          <a:noFill/>
          <a:ln w="9525">
            <a:noFill/>
            <a:miter lim="800000"/>
            <a:headEnd/>
            <a:tailEnd/>
          </a:ln>
          <a:effectLst/>
        </p:spPr>
        <p:txBody>
          <a:bodyPr vert="horz" wrap="square" lIns="91408" tIns="45704" rIns="91408" bIns="45704" numCol="1" anchor="b" anchorCtr="1" compatLnSpc="1">
            <a:prstTxWarp prst="textNoShape">
              <a:avLst/>
            </a:prstTxWarp>
          </a:bodyPr>
          <a:lstStyle>
            <a:lvl1pPr eaLnBrk="1" hangingPunct="1">
              <a:defRPr sz="2600" b="1" i="0">
                <a:solidFill>
                  <a:schemeClr val="bg1"/>
                </a:solidFill>
                <a:latin typeface="Arial" panose="020B0604020202020204" pitchFamily="34" charset="0"/>
              </a:defRPr>
            </a:lvl1pPr>
          </a:lstStyle>
          <a:p>
            <a:pPr>
              <a:defRPr/>
            </a:pPr>
            <a:fld id="{40A8E37F-806B-2346-83BF-0C8337B3D3F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77" r:id="rId1"/>
    <p:sldLayoutId id="2147491786" r:id="rId2"/>
    <p:sldLayoutId id="2147491787" r:id="rId3"/>
    <p:sldLayoutId id="2147491788" r:id="rId4"/>
    <p:sldLayoutId id="2147491789" r:id="rId5"/>
    <p:sldLayoutId id="2147491790" r:id="rId6"/>
    <p:sldLayoutId id="2147491791" r:id="rId7"/>
    <p:sldLayoutId id="2147491792" r:id="rId8"/>
    <p:sldLayoutId id="2147491793" r:id="rId9"/>
    <p:sldLayoutId id="2147491794" r:id="rId10"/>
    <p:sldLayoutId id="2147491795"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ＭＳ Ｐゴシック" charset="0"/>
        </a:defRPr>
      </a:lvl5pPr>
      <a:lvl6pPr marL="457042" algn="l" rtl="0" fontAlgn="base">
        <a:lnSpc>
          <a:spcPct val="90000"/>
        </a:lnSpc>
        <a:spcBef>
          <a:spcPct val="0"/>
        </a:spcBef>
        <a:spcAft>
          <a:spcPct val="0"/>
        </a:spcAft>
        <a:defRPr sz="3600" b="1">
          <a:solidFill>
            <a:schemeClr val="tx2"/>
          </a:solidFill>
          <a:latin typeface="Arial" charset="0"/>
        </a:defRPr>
      </a:lvl6pPr>
      <a:lvl7pPr marL="914085" algn="l" rtl="0" fontAlgn="base">
        <a:lnSpc>
          <a:spcPct val="90000"/>
        </a:lnSpc>
        <a:spcBef>
          <a:spcPct val="0"/>
        </a:spcBef>
        <a:spcAft>
          <a:spcPct val="0"/>
        </a:spcAft>
        <a:defRPr sz="3600" b="1">
          <a:solidFill>
            <a:schemeClr val="tx2"/>
          </a:solidFill>
          <a:latin typeface="Arial" charset="0"/>
        </a:defRPr>
      </a:lvl7pPr>
      <a:lvl8pPr marL="1371124" algn="l" rtl="0" fontAlgn="base">
        <a:lnSpc>
          <a:spcPct val="90000"/>
        </a:lnSpc>
        <a:spcBef>
          <a:spcPct val="0"/>
        </a:spcBef>
        <a:spcAft>
          <a:spcPct val="0"/>
        </a:spcAft>
        <a:defRPr sz="3600" b="1">
          <a:solidFill>
            <a:schemeClr val="tx2"/>
          </a:solidFill>
          <a:latin typeface="Arial" charset="0"/>
        </a:defRPr>
      </a:lvl8pPr>
      <a:lvl9pPr marL="1828170" algn="l" rtl="0" fontAlgn="base">
        <a:lnSpc>
          <a:spcPct val="90000"/>
        </a:lnSpc>
        <a:spcBef>
          <a:spcPct val="0"/>
        </a:spcBef>
        <a:spcAft>
          <a:spcPct val="0"/>
        </a:spcAft>
        <a:defRPr sz="3600" b="1">
          <a:solidFill>
            <a:schemeClr val="tx2"/>
          </a:solidFill>
          <a:latin typeface="Arial" charset="0"/>
        </a:defRPr>
      </a:lvl9pPr>
    </p:titleStyle>
    <p:bodyStyle>
      <a:lvl1pPr marL="342781" indent="-342781"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3726"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70770"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7810"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4852" indent="-228522"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719C258C-AC59-6F4E-B2F7-CCD7E6E61E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F4E9885-77C3-6746-B198-E2456AB84209}" type="slidenum">
              <a:rPr lang="en-US" smtClean="0"/>
              <a:pPr defTabSz="457042" eaLnBrk="1" hangingPunct="1">
                <a:defRPr/>
              </a:pPr>
              <a:t>‹#›</a:t>
            </a:fld>
            <a:endParaRPr lang="en-US" dirty="0"/>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2004</a:t>
            </a:r>
            <a:r>
              <a:rPr lang="en-US" sz="900" b="1" i="0" dirty="0">
                <a:solidFill>
                  <a:srgbClr val="FFFFFF"/>
                </a:solidFill>
                <a:latin typeface="Arial" panose="020B0604020202020204" pitchFamily="34" charset="0"/>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1279193287"/>
      </p:ext>
    </p:extLst>
  </p:cSld>
  <p:clrMap bg1="dk2" tx1="lt1" bg2="dk1" tx2="lt2" accent1="accent1" accent2="accent2" accent3="accent3" accent4="accent4" accent5="accent5" accent6="accent6" hlink="hlink" folHlink="folHlink"/>
  <p:sldLayoutIdLst>
    <p:sldLayoutId id="2147492022" r:id="rId1"/>
    <p:sldLayoutId id="2147492023" r:id="rId2"/>
    <p:sldLayoutId id="2147492024" r:id="rId3"/>
    <p:sldLayoutId id="2147492025" r:id="rId4"/>
    <p:sldLayoutId id="2147492026" r:id="rId5"/>
    <p:sldLayoutId id="2147492027" r:id="rId6"/>
    <p:sldLayoutId id="2147492028" r:id="rId7"/>
    <p:sldLayoutId id="2147492029" r:id="rId8"/>
    <p:sldLayoutId id="2147492030" r:id="rId9"/>
    <p:sldLayoutId id="2147492031" r:id="rId10"/>
    <p:sldLayoutId id="2147492032"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042" algn="ctr" rtl="0" eaLnBrk="0" fontAlgn="base" hangingPunct="0">
        <a:spcBef>
          <a:spcPct val="0"/>
        </a:spcBef>
        <a:spcAft>
          <a:spcPct val="0"/>
        </a:spcAft>
        <a:defRPr sz="4400">
          <a:solidFill>
            <a:schemeClr val="tx2"/>
          </a:solidFill>
          <a:latin typeface="Times New Roman" pitchFamily="-112" charset="0"/>
        </a:defRPr>
      </a:lvl6pPr>
      <a:lvl7pPr marL="914085" algn="ctr" rtl="0" eaLnBrk="0" fontAlgn="base" hangingPunct="0">
        <a:spcBef>
          <a:spcPct val="0"/>
        </a:spcBef>
        <a:spcAft>
          <a:spcPct val="0"/>
        </a:spcAft>
        <a:defRPr sz="4400">
          <a:solidFill>
            <a:schemeClr val="tx2"/>
          </a:solidFill>
          <a:latin typeface="Times New Roman" pitchFamily="-112" charset="0"/>
        </a:defRPr>
      </a:lvl7pPr>
      <a:lvl8pPr marL="1371124" algn="ctr" rtl="0" eaLnBrk="0" fontAlgn="base" hangingPunct="0">
        <a:spcBef>
          <a:spcPct val="0"/>
        </a:spcBef>
        <a:spcAft>
          <a:spcPct val="0"/>
        </a:spcAft>
        <a:defRPr sz="4400">
          <a:solidFill>
            <a:schemeClr val="tx2"/>
          </a:solidFill>
          <a:latin typeface="Times New Roman" pitchFamily="-112" charset="0"/>
        </a:defRPr>
      </a:lvl8pPr>
      <a:lvl9pPr marL="1828170" algn="ctr" rtl="0" eaLnBrk="0" fontAlgn="base" hangingPunct="0">
        <a:spcBef>
          <a:spcPct val="0"/>
        </a:spcBef>
        <a:spcAft>
          <a:spcPct val="0"/>
        </a:spcAft>
        <a:defRPr sz="4400">
          <a:solidFill>
            <a:schemeClr val="tx2"/>
          </a:solidFill>
          <a:latin typeface="Times New Roman"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1" hangingPunct="1">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1" hangingPunct="1">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eaLnBrk="1" hangingPunct="1">
              <a:defRPr/>
            </a:pPr>
            <a:fld id="{8B7CBFBD-A24F-E149-AACB-2AD93A87433A}" type="slidenum">
              <a:rPr lang="en-US" smtClean="0">
                <a:solidFill>
                  <a:srgbClr val="000000"/>
                </a:solidFill>
              </a:rPr>
              <a:pPr eaLnBrk="1" hangingPunct="1">
                <a:defRPr/>
              </a:pPr>
              <a:t>‹#›</a:t>
            </a:fld>
            <a:endParaRPr lang="en-US" dirty="0">
              <a:solidFill>
                <a:srgbClr val="000000"/>
              </a:solidFill>
            </a:endParaRPr>
          </a:p>
        </p:txBody>
      </p:sp>
    </p:spTree>
    <p:extLst>
      <p:ext uri="{BB962C8B-B14F-4D97-AF65-F5344CB8AC3E}">
        <p14:creationId xmlns:p14="http://schemas.microsoft.com/office/powerpoint/2010/main" val="3766724816"/>
      </p:ext>
    </p:extLst>
  </p:cSld>
  <p:clrMap bg1="lt1" tx1="dk1" bg2="lt2" tx2="dk2" accent1="accent1" accent2="accent2" accent3="accent3" accent4="accent4" accent5="accent5" accent6="accent6" hlink="hlink" folHlink="folHlink"/>
  <p:sldLayoutIdLst>
    <p:sldLayoutId id="2147492034" r:id="rId1"/>
    <p:sldLayoutId id="2147492035" r:id="rId2"/>
    <p:sldLayoutId id="2147492036" r:id="rId3"/>
    <p:sldLayoutId id="2147492037" r:id="rId4"/>
    <p:sldLayoutId id="2147492038" r:id="rId5"/>
    <p:sldLayoutId id="2147492039" r:id="rId6"/>
    <p:sldLayoutId id="2147492040" r:id="rId7"/>
    <p:sldLayoutId id="2147492041" r:id="rId8"/>
    <p:sldLayoutId id="2147492042" r:id="rId9"/>
    <p:sldLayoutId id="2147492043" r:id="rId10"/>
    <p:sldLayoutId id="2147492044" r:id="rId11"/>
    <p:sldLayoutId id="214749204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4" y="6526220"/>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3167692897"/>
      </p:ext>
    </p:extLst>
  </p:cSld>
  <p:clrMap bg1="dk2" tx1="lt1" bg2="dk1" tx2="lt2" accent1="accent1" accent2="accent2" accent3="accent3" accent4="accent4" accent5="accent5" accent6="accent6" hlink="hlink" folHlink="folHlink"/>
  <p:sldLayoutIdLst>
    <p:sldLayoutId id="2147492047" r:id="rId1"/>
    <p:sldLayoutId id="2147492048" r:id="rId2"/>
    <p:sldLayoutId id="2147492049" r:id="rId3"/>
    <p:sldLayoutId id="2147492050" r:id="rId4"/>
    <p:sldLayoutId id="2147492051" r:id="rId5"/>
    <p:sldLayoutId id="2147492052" r:id="rId6"/>
    <p:sldLayoutId id="2147492053" r:id="rId7"/>
    <p:sldLayoutId id="2147492054" r:id="rId8"/>
    <p:sldLayoutId id="2147492055" r:id="rId9"/>
    <p:sldLayoutId id="2147492056" r:id="rId10"/>
    <p:sldLayoutId id="2147492057"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042" algn="ctr" rtl="0" eaLnBrk="0" fontAlgn="base" hangingPunct="0">
        <a:spcBef>
          <a:spcPct val="0"/>
        </a:spcBef>
        <a:spcAft>
          <a:spcPct val="0"/>
        </a:spcAft>
        <a:defRPr sz="4400">
          <a:solidFill>
            <a:schemeClr val="tx2"/>
          </a:solidFill>
          <a:latin typeface="Times New Roman" pitchFamily="-108" charset="0"/>
        </a:defRPr>
      </a:lvl6pPr>
      <a:lvl7pPr marL="914085" algn="ctr" rtl="0" eaLnBrk="0" fontAlgn="base" hangingPunct="0">
        <a:spcBef>
          <a:spcPct val="0"/>
        </a:spcBef>
        <a:spcAft>
          <a:spcPct val="0"/>
        </a:spcAft>
        <a:defRPr sz="4400">
          <a:solidFill>
            <a:schemeClr val="tx2"/>
          </a:solidFill>
          <a:latin typeface="Times New Roman" pitchFamily="-108" charset="0"/>
        </a:defRPr>
      </a:lvl7pPr>
      <a:lvl8pPr marL="1371124" algn="ctr" rtl="0" eaLnBrk="0" fontAlgn="base" hangingPunct="0">
        <a:spcBef>
          <a:spcPct val="0"/>
        </a:spcBef>
        <a:spcAft>
          <a:spcPct val="0"/>
        </a:spcAft>
        <a:defRPr sz="4400">
          <a:solidFill>
            <a:schemeClr val="tx2"/>
          </a:solidFill>
          <a:latin typeface="Times New Roman" pitchFamily="-108" charset="0"/>
        </a:defRPr>
      </a:lvl8pPr>
      <a:lvl9pPr marL="1828170" algn="ctr" rtl="0" eaLnBrk="0" fontAlgn="base" hangingPunct="0">
        <a:spcBef>
          <a:spcPct val="0"/>
        </a:spcBef>
        <a:spcAft>
          <a:spcPct val="0"/>
        </a:spcAft>
        <a:defRPr sz="4400">
          <a:solidFill>
            <a:schemeClr val="tx2"/>
          </a:solidFill>
          <a:latin typeface="Times New Roman" pitchFamily="-108"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95863485"/>
      </p:ext>
    </p:extLst>
  </p:cSld>
  <p:clrMap bg1="lt1" tx1="dk1" bg2="lt2" tx2="dk2" accent1="accent1" accent2="accent2" accent3="accent3" accent4="accent4" accent5="accent5" accent6="accent6" hlink="hlink" folHlink="folHlink"/>
  <p:sldLayoutIdLst>
    <p:sldLayoutId id="2147492059" r:id="rId1"/>
    <p:sldLayoutId id="2147492060" r:id="rId2"/>
    <p:sldLayoutId id="2147492061" r:id="rId3"/>
    <p:sldLayoutId id="2147492062" r:id="rId4"/>
    <p:sldLayoutId id="2147492063" r:id="rId5"/>
    <p:sldLayoutId id="2147492064" r:id="rId6"/>
    <p:sldLayoutId id="2147492065" r:id="rId7"/>
    <p:sldLayoutId id="2147492066" r:id="rId8"/>
    <p:sldLayoutId id="2147492067" r:id="rId9"/>
    <p:sldLayoutId id="2147492068" r:id="rId10"/>
    <p:sldLayoutId id="2147492069" r:id="rId11"/>
    <p:sldLayoutId id="21474920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691" indent="-285652"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9645"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6686" indent="-228522"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45588" cy="6845300"/>
            <a:chOff x="0" y="0"/>
            <a:chExt cx="5761" cy="4312"/>
          </a:xfrm>
        </p:grpSpPr>
        <p:sp>
          <p:nvSpPr>
            <p:cNvPr id="38917"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useBgFill="1">
          <p:nvSpPr>
            <p:cNvPr id="38918"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ctr" eaLnBrk="1" hangingPunct="1"/>
              <a:endParaRPr lang="en-US" sz="1800" b="1" i="0" dirty="0">
                <a:solidFill>
                  <a:srgbClr val="FFFFFF"/>
                </a:solidFill>
                <a:latin typeface="Arial" panose="020B0604020202020204" pitchFamily="34" charset="0"/>
              </a:endParaRPr>
            </a:p>
          </p:txBody>
        </p:sp>
      </p:grpSp>
      <p:sp>
        <p:nvSpPr>
          <p:cNvPr id="38915"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55" tIns="44436" rIns="90455" bIns="44436" numCol="1" anchor="ctr" anchorCtr="0" compatLnSpc="1">
            <a:prstTxWarp prst="textNoShape">
              <a:avLst/>
            </a:prstTxWarp>
          </a:bodyPr>
          <a:lstStyle/>
          <a:p>
            <a:pPr lvl="0"/>
            <a:r>
              <a:rPr lang="en-US" dirty="0"/>
              <a:t>Click to edit Master title style</a:t>
            </a:r>
          </a:p>
        </p:txBody>
      </p:sp>
      <p:sp>
        <p:nvSpPr>
          <p:cNvPr id="38916"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55" tIns="44436" rIns="90455" bIns="4443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55745351"/>
      </p:ext>
    </p:extLst>
  </p:cSld>
  <p:clrMap bg1="dk2" tx1="lt1" bg2="dk1" tx2="lt2" accent1="accent1" accent2="accent2" accent3="accent3" accent4="accent4" accent5="accent5" accent6="accent6" hlink="hlink" folHlink="folHlink"/>
  <p:sldLayoutIdLst>
    <p:sldLayoutId id="214749207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042" algn="ctr" rtl="0" eaLnBrk="0" fontAlgn="base" hangingPunct="0">
        <a:spcBef>
          <a:spcPct val="0"/>
        </a:spcBef>
        <a:spcAft>
          <a:spcPct val="0"/>
        </a:spcAft>
        <a:defRPr sz="4400">
          <a:solidFill>
            <a:schemeClr val="tx2"/>
          </a:solidFill>
          <a:latin typeface="Arial" pitchFamily="-112" charset="0"/>
        </a:defRPr>
      </a:lvl6pPr>
      <a:lvl7pPr marL="914085" algn="ctr" rtl="0" eaLnBrk="0" fontAlgn="base" hangingPunct="0">
        <a:spcBef>
          <a:spcPct val="0"/>
        </a:spcBef>
        <a:spcAft>
          <a:spcPct val="0"/>
        </a:spcAft>
        <a:defRPr sz="4400">
          <a:solidFill>
            <a:schemeClr val="tx2"/>
          </a:solidFill>
          <a:latin typeface="Arial" pitchFamily="-112" charset="0"/>
        </a:defRPr>
      </a:lvl7pPr>
      <a:lvl8pPr marL="1371124" algn="ctr" rtl="0" eaLnBrk="0" fontAlgn="base" hangingPunct="0">
        <a:spcBef>
          <a:spcPct val="0"/>
        </a:spcBef>
        <a:spcAft>
          <a:spcPct val="0"/>
        </a:spcAft>
        <a:defRPr sz="4400">
          <a:solidFill>
            <a:schemeClr val="tx2"/>
          </a:solidFill>
          <a:latin typeface="Arial" pitchFamily="-112" charset="0"/>
        </a:defRPr>
      </a:lvl8pPr>
      <a:lvl9pPr marL="1828170" algn="ctr" rtl="0" eaLnBrk="0" fontAlgn="base" hangingPunct="0">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691" indent="-28565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2602" indent="-228522"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599645" indent="-228522"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3726"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0770"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7810"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4852" indent="-228522"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70" y="7"/>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b="1" i="0" dirty="0">
                  <a:solidFill>
                    <a:srgbClr val="FFCC00"/>
                  </a:solidFill>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87426216"/>
      </p:ext>
    </p:extLst>
  </p:cSld>
  <p:clrMap bg1="dk2" tx1="lt1" bg2="dk1" tx2="lt2" accent1="accent1" accent2="accent2" accent3="accent3" accent4="accent4" accent5="accent5" accent6="accent6" hlink="hlink" folHlink="folHlink"/>
  <p:sldLayoutIdLst>
    <p:sldLayoutId id="2147492158" r:id="rId1"/>
    <p:sldLayoutId id="2147492159" r:id="rId2"/>
    <p:sldLayoutId id="2147492160" r:id="rId3"/>
    <p:sldLayoutId id="2147492161" r:id="rId4"/>
    <p:sldLayoutId id="2147492162" r:id="rId5"/>
    <p:sldLayoutId id="2147492163" r:id="rId6"/>
    <p:sldLayoutId id="2147492164" r:id="rId7"/>
    <p:sldLayoutId id="2147492165" r:id="rId8"/>
    <p:sldLayoutId id="2147492166" r:id="rId9"/>
    <p:sldLayoutId id="2147492167" r:id="rId10"/>
    <p:sldLayoutId id="2147492168"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042" algn="l" rtl="0" fontAlgn="base">
        <a:spcBef>
          <a:spcPct val="0"/>
        </a:spcBef>
        <a:spcAft>
          <a:spcPct val="0"/>
        </a:spcAft>
        <a:defRPr sz="4400">
          <a:solidFill>
            <a:schemeClr val="tx2"/>
          </a:solidFill>
          <a:latin typeface="Arial Black" pitchFamily="-111" charset="0"/>
        </a:defRPr>
      </a:lvl6pPr>
      <a:lvl7pPr marL="914085" algn="l" rtl="0" fontAlgn="base">
        <a:spcBef>
          <a:spcPct val="0"/>
        </a:spcBef>
        <a:spcAft>
          <a:spcPct val="0"/>
        </a:spcAft>
        <a:defRPr sz="4400">
          <a:solidFill>
            <a:schemeClr val="tx2"/>
          </a:solidFill>
          <a:latin typeface="Arial Black" pitchFamily="-111" charset="0"/>
        </a:defRPr>
      </a:lvl7pPr>
      <a:lvl8pPr marL="1371124" algn="l" rtl="0" fontAlgn="base">
        <a:spcBef>
          <a:spcPct val="0"/>
        </a:spcBef>
        <a:spcAft>
          <a:spcPct val="0"/>
        </a:spcAft>
        <a:defRPr sz="4400">
          <a:solidFill>
            <a:schemeClr val="tx2"/>
          </a:solidFill>
          <a:latin typeface="Arial Black" pitchFamily="-111" charset="0"/>
        </a:defRPr>
      </a:lvl8pPr>
      <a:lvl9pPr marL="1828170" algn="l" rtl="0" fontAlgn="base">
        <a:spcBef>
          <a:spcPct val="0"/>
        </a:spcBef>
        <a:spcAft>
          <a:spcPct val="0"/>
        </a:spcAft>
        <a:defRPr sz="4400">
          <a:solidFill>
            <a:schemeClr val="tx2"/>
          </a:solidFill>
          <a:latin typeface="Arial Black" pitchFamily="-111" charset="0"/>
        </a:defRPr>
      </a:lvl9pPr>
    </p:titleStyle>
    <p:bodyStyle>
      <a:lvl1pPr marL="342781" indent="-342781"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3726"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fld id="{F3A1AA03-108C-694A-97E0-746B59CCE717}" type="slidenum">
              <a:rPr lang="en-US" sz="1800" smtClean="0">
                <a:cs typeface="DejaVu Sans" charset="0"/>
              </a:rPr>
              <a:pPr defTabSz="321455">
                <a:buSzPct val="100000"/>
              </a:pPr>
              <a:t>‹#›</a:t>
            </a:fld>
            <a:endParaRPr lang="en-US" sz="1800" dirty="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39569425"/>
      </p:ext>
    </p:extLst>
  </p:cSld>
  <p:clrMap bg1="lt1" tx1="dk1" bg2="lt2" tx2="dk2" accent1="accent1" accent2="accent2" accent3="accent3" accent4="accent4" accent5="accent5" accent6="accent6" hlink="hlink" folHlink="folHlink"/>
  <p:sldLayoutIdLst>
    <p:sldLayoutId id="2147492256" r:id="rId1"/>
    <p:sldLayoutId id="2147492257" r:id="rId2"/>
    <p:sldLayoutId id="2147492258" r:id="rId3"/>
    <p:sldLayoutId id="2147492259" r:id="rId4"/>
    <p:sldLayoutId id="2147492260" r:id="rId5"/>
    <p:sldLayoutId id="2147492261" r:id="rId6"/>
    <p:sldLayoutId id="2147492262" r:id="rId7"/>
    <p:sldLayoutId id="2147492263" r:id="rId8"/>
    <p:sldLayoutId id="2147492264" r:id="rId9"/>
    <p:sldLayoutId id="2147492265" r:id="rId10"/>
    <p:sldLayoutId id="214749226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5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90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85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8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13" indent="-3427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543" indent="-28559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374" indent="-2284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329" indent="-2284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278" indent="-2284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228" indent="-228477" algn="l" rtl="0" fontAlgn="base">
        <a:spcBef>
          <a:spcPct val="20000"/>
        </a:spcBef>
        <a:spcAft>
          <a:spcPct val="0"/>
        </a:spcAft>
        <a:buChar char="»"/>
        <a:defRPr sz="2000">
          <a:solidFill>
            <a:schemeClr val="tx1"/>
          </a:solidFill>
          <a:latin typeface="+mn-lt"/>
          <a:ea typeface="+mn-ea"/>
          <a:cs typeface="+mn-cs"/>
        </a:defRPr>
      </a:lvl6pPr>
      <a:lvl7pPr marL="2970182" indent="-228477" algn="l" rtl="0" fontAlgn="base">
        <a:spcBef>
          <a:spcPct val="20000"/>
        </a:spcBef>
        <a:spcAft>
          <a:spcPct val="0"/>
        </a:spcAft>
        <a:buChar char="»"/>
        <a:defRPr sz="2000">
          <a:solidFill>
            <a:schemeClr val="tx1"/>
          </a:solidFill>
          <a:latin typeface="+mn-lt"/>
          <a:ea typeface="+mn-ea"/>
          <a:cs typeface="+mn-cs"/>
        </a:defRPr>
      </a:lvl7pPr>
      <a:lvl8pPr marL="3427130" indent="-228477" algn="l" rtl="0" fontAlgn="base">
        <a:spcBef>
          <a:spcPct val="20000"/>
        </a:spcBef>
        <a:spcAft>
          <a:spcPct val="0"/>
        </a:spcAft>
        <a:buChar char="»"/>
        <a:defRPr sz="2000">
          <a:solidFill>
            <a:schemeClr val="tx1"/>
          </a:solidFill>
          <a:latin typeface="+mn-lt"/>
          <a:ea typeface="+mn-ea"/>
          <a:cs typeface="+mn-cs"/>
        </a:defRPr>
      </a:lvl8pPr>
      <a:lvl9pPr marL="3884082" indent="-22847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fld id="{5DDFCB5D-9589-6C49-93D5-A3E21ABC5181}" type="slidenum">
              <a:rPr lang="en-US" sz="1800" smtClean="0">
                <a:cs typeface="DejaVu Sans" charset="0"/>
              </a:rPr>
              <a:pPr defTabSz="321279">
                <a:buSzPct val="100000"/>
              </a:pPr>
              <a:t>‹#›</a:t>
            </a:fld>
            <a:endParaRPr lang="en-US" sz="1800" dirty="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457200" y="992188"/>
            <a:ext cx="8153400" cy="1600200"/>
            <a:chOff x="288" y="625"/>
            <a:chExt cx="5136" cy="1008"/>
          </a:xfrm>
        </p:grpSpPr>
        <p:sp>
          <p:nvSpPr>
            <p:cNvPr id="13320"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1"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2"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sp>
          <p:nvSpPr>
            <p:cNvPr id="13323"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13315" name="Rectangle 1031"/>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62" tIns="46031" rIns="92062" bIns="46031" numCol="1" anchor="b" anchorCtr="0" compatLnSpc="1">
            <a:prstTxWarp prst="textNoShape">
              <a:avLst/>
            </a:prstTxWarp>
          </a:bodyPr>
          <a:lstStyle/>
          <a:p>
            <a:pPr lvl="0"/>
            <a:r>
              <a:rPr lang="en-US" dirty="0"/>
              <a:t>Click to edit Master title style</a:t>
            </a:r>
          </a:p>
        </p:txBody>
      </p:sp>
      <p:sp>
        <p:nvSpPr>
          <p:cNvPr id="13316" name="Rectangle 1032"/>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62" tIns="46031" rIns="92062" bIns="460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2825"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FFFFCC"/>
              </a:solidFill>
            </a:endParaRPr>
          </a:p>
        </p:txBody>
      </p:sp>
      <p:sp>
        <p:nvSpPr>
          <p:cNvPr id="162826"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FFFFCC"/>
              </a:solidFill>
            </a:endParaRPr>
          </a:p>
        </p:txBody>
      </p:sp>
      <p:sp>
        <p:nvSpPr>
          <p:cNvPr id="162827"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b="1" i="0">
                <a:latin typeface="Arial" panose="020B0604020202020204" pitchFamily="34" charset="0"/>
              </a:defRPr>
            </a:lvl1pPr>
          </a:lstStyle>
          <a:p>
            <a:pPr>
              <a:defRPr/>
            </a:pPr>
            <a:fld id="{EA9EA8A5-0F62-5E4B-ABB8-B27B47F5669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509451056"/>
      </p:ext>
    </p:extLst>
  </p:cSld>
  <p:clrMap bg1="dk2" tx1="lt1" bg2="dk1" tx2="lt2" accent1="accent1" accent2="accent2" accent3="accent3" accent4="accent4" accent5="accent5" accent6="accent6" hlink="hlink" folHlink="folHlink"/>
  <p:sldLayoutIdLst>
    <p:sldLayoutId id="2147492330" r:id="rId1"/>
    <p:sldLayoutId id="2147492331" r:id="rId2"/>
    <p:sldLayoutId id="2147492332" r:id="rId3"/>
    <p:sldLayoutId id="2147492333" r:id="rId4"/>
    <p:sldLayoutId id="2147492334" r:id="rId5"/>
    <p:sldLayoutId id="2147492335" r:id="rId6"/>
    <p:sldLayoutId id="2147492336" r:id="rId7"/>
    <p:sldLayoutId id="2147492337" r:id="rId8"/>
    <p:sldLayoutId id="2147492338" r:id="rId9"/>
    <p:sldLayoutId id="2147492339" r:id="rId10"/>
    <p:sldLayoutId id="2147492340" r:id="rId11"/>
    <p:sldLayoutId id="2147492341"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32" algn="r" rtl="0" fontAlgn="base">
        <a:spcBef>
          <a:spcPct val="0"/>
        </a:spcBef>
        <a:spcAft>
          <a:spcPct val="0"/>
        </a:spcAft>
        <a:defRPr sz="4400" i="1">
          <a:solidFill>
            <a:schemeClr val="tx2"/>
          </a:solidFill>
          <a:latin typeface="Times New Roman" pitchFamily="-112" charset="0"/>
        </a:defRPr>
      </a:lvl6pPr>
      <a:lvl7pPr marL="914265" algn="r" rtl="0" fontAlgn="base">
        <a:spcBef>
          <a:spcPct val="0"/>
        </a:spcBef>
        <a:spcAft>
          <a:spcPct val="0"/>
        </a:spcAft>
        <a:defRPr sz="4400" i="1">
          <a:solidFill>
            <a:schemeClr val="tx2"/>
          </a:solidFill>
          <a:latin typeface="Times New Roman" pitchFamily="-112" charset="0"/>
        </a:defRPr>
      </a:lvl7pPr>
      <a:lvl8pPr marL="1371396" algn="r" rtl="0" fontAlgn="base">
        <a:spcBef>
          <a:spcPct val="0"/>
        </a:spcBef>
        <a:spcAft>
          <a:spcPct val="0"/>
        </a:spcAft>
        <a:defRPr sz="4400" i="1">
          <a:solidFill>
            <a:schemeClr val="tx2"/>
          </a:solidFill>
          <a:latin typeface="Times New Roman" pitchFamily="-112" charset="0"/>
        </a:defRPr>
      </a:lvl8pPr>
      <a:lvl9pPr marL="1828530" algn="r" rtl="0" fontAlgn="base">
        <a:spcBef>
          <a:spcPct val="0"/>
        </a:spcBef>
        <a:spcAft>
          <a:spcPct val="0"/>
        </a:spcAft>
        <a:defRPr sz="4400" i="1">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1458411927"/>
      </p:ext>
    </p:extLst>
  </p:cSld>
  <p:clrMap bg1="dk2" tx1="lt1" bg2="dk1" tx2="lt2" accent1="accent1" accent2="accent2" accent3="accent3" accent4="accent4" accent5="accent5" accent6="accent6" hlink="hlink" folHlink="folHlink"/>
  <p:sldLayoutIdLst>
    <p:sldLayoutId id="2147492383" r:id="rId1"/>
    <p:sldLayoutId id="2147492384" r:id="rId2"/>
    <p:sldLayoutId id="2147492385" r:id="rId3"/>
    <p:sldLayoutId id="2147492386" r:id="rId4"/>
    <p:sldLayoutId id="2147492387" r:id="rId5"/>
    <p:sldLayoutId id="2147492388" r:id="rId6"/>
    <p:sldLayoutId id="2147492389" r:id="rId7"/>
    <p:sldLayoutId id="2147492390" r:id="rId8"/>
    <p:sldLayoutId id="2147492391" r:id="rId9"/>
    <p:sldLayoutId id="2147492392" r:id="rId10"/>
    <p:sldLayoutId id="21474923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3/11/25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4203532430"/>
      </p:ext>
    </p:extLst>
  </p:cSld>
  <p:clrMap bg1="dk2" tx1="lt1" bg2="dk1" tx2="lt2" accent1="accent1" accent2="accent2" accent3="accent3" accent4="accent4" accent5="accent5" accent6="accent6" hlink="hlink" folHlink="folHlink"/>
  <p:sldLayoutIdLst>
    <p:sldLayoutId id="2147492395"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fld id="{4370C4B8-28FD-CA45-96DB-445CE5F9BEB5}" type="slidenum">
              <a:rPr lang="en-US" sz="1800" smtClean="0">
                <a:cs typeface="DejaVu Sans" charset="0"/>
              </a:rPr>
              <a:pPr defTabSz="321503">
                <a:buSzPct val="100000"/>
              </a:pPr>
              <a:t>‹#›</a:t>
            </a:fld>
            <a:endParaRPr lang="en-US" sz="1800" dirty="0">
              <a:cs typeface="DejaVu Sans" charset="0"/>
            </a:endParaRPr>
          </a:p>
        </p:txBody>
      </p:sp>
    </p:spTree>
    <p:extLst>
      <p:ext uri="{BB962C8B-B14F-4D97-AF65-F5344CB8AC3E}">
        <p14:creationId xmlns:p14="http://schemas.microsoft.com/office/powerpoint/2010/main" val="1626041681"/>
      </p:ext>
    </p:extLst>
  </p:cSld>
  <p:clrMap bg1="lt1" tx1="dk1" bg2="lt2" tx2="dk2" accent1="accent1" accent2="accent2" accent3="accent3" accent4="accent4" accent5="accent5" accent6="accent6" hlink="hlink" folHlink="folHlink"/>
  <p:sldLayoutIdLst>
    <p:sldLayoutId id="2147492409" r:id="rId1"/>
    <p:sldLayoutId id="2147492410" r:id="rId2"/>
    <p:sldLayoutId id="2147492411" r:id="rId3"/>
    <p:sldLayoutId id="2147492412" r:id="rId4"/>
    <p:sldLayoutId id="2147492413" r:id="rId5"/>
    <p:sldLayoutId id="2147492414" r:id="rId6"/>
    <p:sldLayoutId id="2147492415" r:id="rId7"/>
    <p:sldLayoutId id="2147492416" r:id="rId8"/>
    <p:sldLayoutId id="2147492417" r:id="rId9"/>
    <p:sldLayoutId id="2147492418" r:id="rId10"/>
    <p:sldLayoutId id="2147492419"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3/11/25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187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fld id="{4370C4B8-28FD-CA45-96DB-445CE5F9BEB5}" type="slidenum">
              <a:rPr lang="en-US" sz="1800" smtClean="0">
                <a:cs typeface="DejaVu Sans" charset="0"/>
              </a:rPr>
              <a:pPr defTabSz="321167">
                <a:buSzPct val="100000"/>
              </a:pPr>
              <a:t>‹#›</a:t>
            </a:fld>
            <a:endParaRPr lang="en-US" sz="1800" dirty="0">
              <a:cs typeface="DejaVu Sans" charset="0"/>
            </a:endParaRPr>
          </a:p>
        </p:txBody>
      </p:sp>
    </p:spTree>
    <p:extLst>
      <p:ext uri="{BB962C8B-B14F-4D97-AF65-F5344CB8AC3E}">
        <p14:creationId xmlns:p14="http://schemas.microsoft.com/office/powerpoint/2010/main" val="2791050907"/>
      </p:ext>
    </p:extLst>
  </p:cSld>
  <p:clrMap bg1="lt1" tx1="dk1" bg2="lt2" tx2="dk2" accent1="accent1" accent2="accent2" accent3="accent3" accent4="accent4" accent5="accent5" accent6="accent6" hlink="hlink" folHlink="folHlink"/>
  <p:sldLayoutIdLst>
    <p:sldLayoutId id="2147492457" r:id="rId1"/>
    <p:sldLayoutId id="2147492458" r:id="rId2"/>
    <p:sldLayoutId id="2147492459" r:id="rId3"/>
    <p:sldLayoutId id="2147492460" r:id="rId4"/>
    <p:sldLayoutId id="2147492461" r:id="rId5"/>
    <p:sldLayoutId id="2147492462" r:id="rId6"/>
    <p:sldLayoutId id="2147492463" r:id="rId7"/>
    <p:sldLayoutId id="2147492464" r:id="rId8"/>
    <p:sldLayoutId id="2147492465" r:id="rId9"/>
    <p:sldLayoutId id="2147492466" r:id="rId10"/>
    <p:sldLayoutId id="2147492467" r:id="rId11"/>
  </p:sldLayoutIdLst>
  <p:txStyles>
    <p:titleStyle>
      <a:lvl1pPr algn="ctr" defTabSz="32116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b="1" i="0">
                <a:solidFill>
                  <a:srgbClr val="000000"/>
                </a:solidFill>
                <a:latin typeface="Arial" panose="020B0604020202020204" pitchFamily="34" charset="0"/>
              </a:defRPr>
            </a:lvl1pPr>
          </a:lstStyle>
          <a:p>
            <a:pPr defTabSz="321327">
              <a:buSzPct val="100000"/>
            </a:pPr>
            <a:fld id="{A3687CA9-90B4-7E43-AC85-1BEB7073CCDC}" type="slidenum">
              <a:rPr lang="en-US" sz="1800" smtClean="0">
                <a:cs typeface="DejaVu Sans" charset="0"/>
              </a:rPr>
              <a:pPr defTabSz="321327">
                <a:buSzPct val="100000"/>
              </a:pPr>
              <a:t>‹#›</a:t>
            </a:fld>
            <a:endParaRPr lang="en-US" sz="1800" dirty="0">
              <a:cs typeface="DejaVu Sans" charset="0"/>
            </a:endParaRPr>
          </a:p>
        </p:txBody>
      </p:sp>
    </p:spTree>
    <p:extLst>
      <p:ext uri="{BB962C8B-B14F-4D97-AF65-F5344CB8AC3E}">
        <p14:creationId xmlns:p14="http://schemas.microsoft.com/office/powerpoint/2010/main" val="3349164157"/>
      </p:ext>
    </p:extLst>
  </p:cSld>
  <p:clrMap bg1="lt1" tx1="dk1" bg2="lt2" tx2="dk2" accent1="accent1" accent2="accent2" accent3="accent3" accent4="accent4" accent5="accent5" accent6="accent6" hlink="hlink" folHlink="folHlink"/>
  <p:sldLayoutIdLst>
    <p:sldLayoutId id="2147492469" r:id="rId1"/>
    <p:sldLayoutId id="2147492470" r:id="rId2"/>
    <p:sldLayoutId id="2147492471" r:id="rId3"/>
    <p:sldLayoutId id="2147492472" r:id="rId4"/>
    <p:sldLayoutId id="2147492473" r:id="rId5"/>
    <p:sldLayoutId id="2147492474" r:id="rId6"/>
    <p:sldLayoutId id="2147492475" r:id="rId7"/>
    <p:sldLayoutId id="2147492476" r:id="rId8"/>
    <p:sldLayoutId id="2147492477" r:id="rId9"/>
    <p:sldLayoutId id="2147492478" r:id="rId10"/>
    <p:sldLayoutId id="2147492479" r:id="rId11"/>
  </p:sldLayoutIdLst>
  <p:txStyles>
    <p:titleStyle>
      <a:lvl1pPr algn="ctr" defTabSz="32132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b="1" i="0" dirty="0">
              <a:solidFill>
                <a:srgbClr val="000000"/>
              </a:solidFill>
              <a:latin typeface="Arial" panose="020B0604020202020204" pitchFamily="34" charset="0"/>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E7D0350-0B31-444E-B8DA-9478985F8C74}" type="slidenum">
              <a:rPr lang="en-US" smtClean="0"/>
              <a:pPr>
                <a:defRPr/>
              </a:pPr>
              <a:t>‹#›</a:t>
            </a:fld>
            <a:endParaRPr lang="en-US" dirty="0"/>
          </a:p>
        </p:txBody>
      </p:sp>
    </p:spTree>
    <p:extLst>
      <p:ext uri="{BB962C8B-B14F-4D97-AF65-F5344CB8AC3E}">
        <p14:creationId xmlns:p14="http://schemas.microsoft.com/office/powerpoint/2010/main" val="3974783466"/>
      </p:ext>
    </p:extLst>
  </p:cSld>
  <p:clrMap bg1="lt1" tx1="dk1" bg2="lt2" tx2="dk2" accent1="accent1" accent2="accent2" accent3="accent3" accent4="accent4" accent5="accent5" accent6="accent6" hlink="hlink" folHlink="folHlink"/>
  <p:sldLayoutIdLst>
    <p:sldLayoutId id="2147492503" r:id="rId1"/>
    <p:sldLayoutId id="2147492504" r:id="rId2"/>
    <p:sldLayoutId id="2147492505" r:id="rId3"/>
    <p:sldLayoutId id="2147492506"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solidFill>
                  <a:srgbClr val="FFFFFF"/>
                </a:solidFill>
                <a:latin typeface="Arial" panose="020B0604020202020204" pitchFamily="34" charset="0"/>
              </a:defRPr>
            </a:lvl1pPr>
          </a:lstStyle>
          <a:p>
            <a:pPr>
              <a:defRPr/>
            </a:pPr>
            <a:fld id="{6ED35E2A-4D08-A84F-BFB8-519951EB962F}" type="slidenum">
              <a:rPr lang="en-US" smtClean="0"/>
              <a:pPr>
                <a:defRPr/>
              </a:pPr>
              <a:t>‹#›</a:t>
            </a:fld>
            <a:endParaRPr lang="en-US" dirty="0"/>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6C2A51C0-684E-2A4D-B9C1-82AFF6128BD6}" type="slidenum">
              <a:rPr lang="en-US" altLang="en-US" smtClean="0"/>
              <a:pPr/>
              <a:t>‹#›</a:t>
            </a:fld>
            <a:endParaRPr lang="en-US" altLang="en-US" dirty="0"/>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D082A13A-E305-5444-B4C3-997E5851461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4"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fld id="{4370C4B8-28FD-CA45-96DB-445CE5F9BEB5}" type="slidenum">
              <a:rPr lang="en-US" sz="1800" smtClean="0">
                <a:cs typeface="DejaVu Sans" charset="0"/>
              </a:rPr>
              <a:pPr defTabSz="321023">
                <a:buSzPct val="100000"/>
              </a:pPr>
              <a:t>‹#›</a:t>
            </a:fld>
            <a:endParaRPr lang="en-US" sz="1800" dirty="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smtClean="0">
                <a:latin typeface="Calibri" charset="0"/>
              </a:rPr>
              <a:pPr eaLnBrk="1" hangingPunct="1">
                <a:defRPr/>
              </a:pPr>
              <a:t>3/11/25</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smtClean="0">
                <a:latin typeface="Calibri" charset="0"/>
              </a:rPr>
              <a:pPr eaLnBrk="1" hangingPunct="1">
                <a:defRPr/>
              </a:pPr>
              <a:t>‹#›</a:t>
            </a:fld>
            <a:endParaRPr lang="en-US" dirty="0">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01553032"/>
      </p:ext>
    </p:extLst>
  </p:cSld>
  <p:clrMap bg1="dk2" tx1="lt1" bg2="dk1" tx2="lt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 id="2147492641" r:id="rId12"/>
    <p:sldLayoutId id="2147492642"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428" indent="-28554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199" indent="-228439"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07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95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1558160"/>
      </p:ext>
    </p:extLst>
  </p:cSld>
  <p:clrMap bg1="lt1" tx1="dk1" bg2="lt2" tx2="dk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457200" y="992188"/>
            <a:ext cx="8153400" cy="1600200"/>
            <a:chOff x="288" y="625"/>
            <a:chExt cx="5136" cy="1008"/>
          </a:xfrm>
        </p:grpSpPr>
        <p:sp>
          <p:nvSpPr>
            <p:cNvPr id="7885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788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b" anchorCtr="0" compatLnSpc="1">
            <a:prstTxWarp prst="textNoShape">
              <a:avLst/>
            </a:prstTxWarp>
          </a:bodyPr>
          <a:lstStyle/>
          <a:p>
            <a:pPr lvl="0"/>
            <a:r>
              <a:rPr lang="en-US" dirty="0"/>
              <a:t>Click to edit Master title style</a:t>
            </a:r>
          </a:p>
        </p:txBody>
      </p:sp>
      <p:sp>
        <p:nvSpPr>
          <p:cNvPr id="788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b="1" i="0">
                <a:solidFill>
                  <a:srgbClr val="FFFFCC"/>
                </a:solidFill>
                <a:latin typeface="Arial" panose="020B0604020202020204" pitchFamily="34" charset="0"/>
              </a:defRPr>
            </a:lvl1pPr>
          </a:lstStyle>
          <a:p>
            <a:pPr>
              <a:defRPr/>
            </a:pPr>
            <a:fld id="{4A658144-75C2-DD46-91DD-83E1EF7ED8C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891" r:id="rId1"/>
    <p:sldLayoutId id="2147491892" r:id="rId2"/>
    <p:sldLayoutId id="2147491893" r:id="rId3"/>
    <p:sldLayoutId id="2147491894" r:id="rId4"/>
    <p:sldLayoutId id="2147491895" r:id="rId5"/>
    <p:sldLayoutId id="2147491896" r:id="rId6"/>
    <p:sldLayoutId id="2147491897" r:id="rId7"/>
    <p:sldLayoutId id="2147491898" r:id="rId8"/>
    <p:sldLayoutId id="2147491899" r:id="rId9"/>
    <p:sldLayoutId id="2147491900" r:id="rId10"/>
    <p:sldLayoutId id="2147491901" r:id="rId11"/>
    <p:sldLayoutId id="2147491902" r:id="rId12"/>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Geneva" charset="-128"/>
          <a:cs typeface="Arial" panose="020B0604020202020204" pitchFamily="34" charset="0"/>
        </a:defRPr>
      </a:lvl2pPr>
      <a:lvl3pPr marL="1142602" indent="-228522"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42E003A1-A7C9-437D-8886-BC4600C4EC0E}"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6FA3E3DA-FF86-4215-8C33-1F52CB21D180}" type="slidenum">
              <a:rPr lang="en-US" altLang="en-US" smtClean="0"/>
              <a:pPr/>
              <a:t>‹#›</a:t>
            </a:fld>
            <a:endParaRPr lang="en-US" altLang="en-US" dirty="0"/>
          </a:p>
        </p:txBody>
      </p:sp>
    </p:spTree>
    <p:extLst>
      <p:ext uri="{BB962C8B-B14F-4D97-AF65-F5344CB8AC3E}">
        <p14:creationId xmlns:p14="http://schemas.microsoft.com/office/powerpoint/2010/main" val="1002849094"/>
      </p:ext>
    </p:extLst>
  </p:cSld>
  <p:clrMap bg1="lt1" tx1="dk1" bg2="lt2" tx2="dk2" accent1="accent1" accent2="accent2" accent3="accent3" accent4="accent4" accent5="accent5" accent6="accent6" hlink="hlink" folHlink="folHlink"/>
  <p:sldLayoutIdLst>
    <p:sldLayoutId id="2147492656" r:id="rId1"/>
    <p:sldLayoutId id="2147492657" r:id="rId2"/>
    <p:sldLayoutId id="2147492658" r:id="rId3"/>
    <p:sldLayoutId id="2147492659" r:id="rId4"/>
    <p:sldLayoutId id="2147492660" r:id="rId5"/>
    <p:sldLayoutId id="2147492661" r:id="rId6"/>
    <p:sldLayoutId id="2147492662" r:id="rId7"/>
    <p:sldLayoutId id="2147492663" r:id="rId8"/>
    <p:sldLayoutId id="2147492664" r:id="rId9"/>
    <p:sldLayoutId id="2147492665" r:id="rId10"/>
    <p:sldLayoutId id="214749266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6"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6"/>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896" tIns="45948" rIns="91896" bIns="4594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61" tIns="45631" rIns="91261" bIns="45631"/>
          <a:lstStyle/>
          <a:p>
            <a:pPr algn="ctr"/>
            <a:endParaRPr kumimoji="1" lang="en-US" b="1" i="0" dirty="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901"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61" tIns="45631" rIns="91261" bIns="45631"/>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61" tIns="45631" rIns="91261" bIns="45631"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23055619"/>
      </p:ext>
    </p:extLst>
  </p:cSld>
  <p:clrMap bg1="dk2" tx1="lt1" bg2="dk1" tx2="lt2" accent1="accent1" accent2="accent2" accent3="accent3" accent4="accent4" accent5="accent5" accent6="accent6" hlink="hlink" folHlink="folHlink"/>
  <p:sldLayoutIdLst>
    <p:sldLayoutId id="2147492668" r:id="rId1"/>
    <p:sldLayoutId id="2147492669" r:id="rId2"/>
    <p:sldLayoutId id="2147492670" r:id="rId3"/>
    <p:sldLayoutId id="2147492671" r:id="rId4"/>
    <p:sldLayoutId id="2147492672" r:id="rId5"/>
    <p:sldLayoutId id="2147492673" r:id="rId6"/>
    <p:sldLayoutId id="2147492674" r:id="rId7"/>
    <p:sldLayoutId id="2147492675" r:id="rId8"/>
    <p:sldLayoutId id="2147492676" r:id="rId9"/>
    <p:sldLayoutId id="2147492677" r:id="rId10"/>
    <p:sldLayoutId id="214749267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Times New Roman" charset="0"/>
        </a:defRPr>
      </a:lvl6pPr>
      <a:lvl7pPr marL="912690" algn="ctr" rtl="0" fontAlgn="base">
        <a:spcBef>
          <a:spcPct val="0"/>
        </a:spcBef>
        <a:spcAft>
          <a:spcPct val="0"/>
        </a:spcAft>
        <a:defRPr sz="4400">
          <a:solidFill>
            <a:schemeClr val="tx2"/>
          </a:solidFill>
          <a:latin typeface="Times New Roman" charset="0"/>
        </a:defRPr>
      </a:lvl7pPr>
      <a:lvl8pPr marL="1369016" algn="ctr" rtl="0" fontAlgn="base">
        <a:spcBef>
          <a:spcPct val="0"/>
        </a:spcBef>
        <a:spcAft>
          <a:spcPct val="0"/>
        </a:spcAft>
        <a:defRPr sz="4400">
          <a:solidFill>
            <a:schemeClr val="tx2"/>
          </a:solidFill>
          <a:latin typeface="Times New Roman" charset="0"/>
        </a:defRPr>
      </a:lvl8pPr>
      <a:lvl9pPr marL="1825374" algn="ctr" rtl="0" fontAlgn="base">
        <a:spcBef>
          <a:spcPct val="0"/>
        </a:spcBef>
        <a:spcAft>
          <a:spcPct val="0"/>
        </a:spcAft>
        <a:defRPr sz="4400">
          <a:solidFill>
            <a:schemeClr val="tx2"/>
          </a:solidFill>
          <a:latin typeface="Times New Roman" charset="0"/>
        </a:defRPr>
      </a:lvl9pPr>
    </p:titleStyle>
    <p:bodyStyle>
      <a:lvl1pPr marL="342254" indent="-342254"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546" indent="-285218"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0839" indent="-228172"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194" indent="-228172"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524" indent="-228172"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09864"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212"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2541"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8893" indent="-228172"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26274540"/>
      </p:ext>
    </p:extLst>
  </p:cSld>
  <p:clrMap bg1="lt1" tx1="dk1" bg2="lt2" tx2="dk2" accent1="accent1" accent2="accent2" accent3="accent3" accent4="accent4" accent5="accent5" accent6="accent6" hlink="hlink" folHlink="folHlink"/>
  <p:sldLayoutIdLst>
    <p:sldLayoutId id="2147492680" r:id="rId1"/>
    <p:sldLayoutId id="2147492681" r:id="rId2"/>
    <p:sldLayoutId id="2147492682" r:id="rId3"/>
    <p:sldLayoutId id="2147492683" r:id="rId4"/>
    <p:sldLayoutId id="2147492684" r:id="rId5"/>
    <p:sldLayoutId id="2147492685" r:id="rId6"/>
    <p:sldLayoutId id="2147492686" r:id="rId7"/>
    <p:sldLayoutId id="2147492687" r:id="rId8"/>
    <p:sldLayoutId id="2147492688" r:id="rId9"/>
    <p:sldLayoutId id="2147492689" r:id="rId10"/>
    <p:sldLayoutId id="2147492690"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2594366024"/>
      </p:ext>
    </p:extLst>
  </p:cSld>
  <p:clrMap bg1="lt1" tx1="dk1" bg2="lt2" tx2="dk2" accent1="accent1" accent2="accent2" accent3="accent3" accent4="accent4" accent5="accent5" accent6="accent6" hlink="hlink" folHlink="folHlink"/>
  <p:sldLayoutIdLst>
    <p:sldLayoutId id="2147492692" r:id="rId1"/>
    <p:sldLayoutId id="2147492693" r:id="rId2"/>
    <p:sldLayoutId id="2147492694" r:id="rId3"/>
    <p:sldLayoutId id="2147492695" r:id="rId4"/>
    <p:sldLayoutId id="2147492696" r:id="rId5"/>
    <p:sldLayoutId id="2147492697" r:id="rId6"/>
    <p:sldLayoutId id="2147492698" r:id="rId7"/>
    <p:sldLayoutId id="2147492699" r:id="rId8"/>
    <p:sldLayoutId id="2147492700" r:id="rId9"/>
    <p:sldLayoutId id="2147492701" r:id="rId10"/>
    <p:sldLayoutId id="21474927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smtClean="0"/>
              <a:pPr/>
              <a:t>‹#›</a:t>
            </a:fld>
            <a:endParaRPr lang="en-US" altLang="en-US" dirty="0"/>
          </a:p>
        </p:txBody>
      </p:sp>
    </p:spTree>
    <p:extLst>
      <p:ext uri="{BB962C8B-B14F-4D97-AF65-F5344CB8AC3E}">
        <p14:creationId xmlns:p14="http://schemas.microsoft.com/office/powerpoint/2010/main" val="1411725809"/>
      </p:ext>
    </p:extLst>
  </p:cSld>
  <p:clrMap bg1="lt1" tx1="dk1" bg2="lt2" tx2="dk2" accent1="accent1" accent2="accent2" accent3="accent3" accent4="accent4" accent5="accent5" accent6="accent6" hlink="hlink" folHlink="folHlink"/>
  <p:sldLayoutIdLst>
    <p:sldLayoutId id="214749270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20731933"/>
      </p:ext>
    </p:extLst>
  </p:cSld>
  <p:clrMap bg1="lt1" tx1="dk1" bg2="lt2" tx2="dk2" accent1="accent1" accent2="accent2" accent3="accent3" accent4="accent4" accent5="accent5" accent6="accent6" hlink="hlink" folHlink="folHlink"/>
  <p:sldLayoutIdLst>
    <p:sldLayoutId id="2147492706" r:id="rId1"/>
    <p:sldLayoutId id="2147492707" r:id="rId2"/>
    <p:sldLayoutId id="2147492708" r:id="rId3"/>
    <p:sldLayoutId id="2147492709" r:id="rId4"/>
    <p:sldLayoutId id="2147492710" r:id="rId5"/>
    <p:sldLayoutId id="2147492711" r:id="rId6"/>
    <p:sldLayoutId id="2147492712" r:id="rId7"/>
    <p:sldLayoutId id="2147492713" r:id="rId8"/>
    <p:sldLayoutId id="2147492714" r:id="rId9"/>
    <p:sldLayoutId id="2147492715" r:id="rId10"/>
    <p:sldLayoutId id="2147492716" r:id="rId11"/>
    <p:sldLayoutId id="2147492717" r:id="rId12"/>
    <p:sldLayoutId id="214749271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02380063"/>
      </p:ext>
    </p:extLst>
  </p:cSld>
  <p:clrMap bg1="lt1" tx1="dk1" bg2="lt2" tx2="dk2" accent1="accent1" accent2="accent2" accent3="accent3" accent4="accent4" accent5="accent5" accent6="accent6" hlink="hlink" folHlink="folHlink"/>
  <p:sldLayoutIdLst>
    <p:sldLayoutId id="2147492720" r:id="rId1"/>
    <p:sldLayoutId id="2147492721" r:id="rId2"/>
    <p:sldLayoutId id="2147492722" r:id="rId3"/>
    <p:sldLayoutId id="2147492723" r:id="rId4"/>
    <p:sldLayoutId id="2147492724" r:id="rId5"/>
    <p:sldLayoutId id="2147492725" r:id="rId6"/>
    <p:sldLayoutId id="2147492726" r:id="rId7"/>
    <p:sldLayoutId id="2147492727" r:id="rId8"/>
    <p:sldLayoutId id="2147492728" r:id="rId9"/>
    <p:sldLayoutId id="2147492729" r:id="rId10"/>
    <p:sldLayoutId id="214749273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261A3F99-0323-4251-B789-07BE038C1AB7}" type="datetimeFigureOut">
              <a:rPr lang="en-GB" smtClean="0"/>
              <a:pPr/>
              <a:t>11/03/2025</a:t>
            </a:fld>
            <a:endParaRPr lang="en-GB"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GB"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AE3156D7-2CE4-4B79-B48D-7C83A305DB3F}" type="slidenum">
              <a:rPr lang="en-GB" smtClean="0"/>
              <a:pPr/>
              <a:t>‹#›</a:t>
            </a:fld>
            <a:endParaRPr lang="en-GB" dirty="0"/>
          </a:p>
        </p:txBody>
      </p:sp>
    </p:spTree>
    <p:extLst>
      <p:ext uri="{BB962C8B-B14F-4D97-AF65-F5344CB8AC3E}">
        <p14:creationId xmlns:p14="http://schemas.microsoft.com/office/powerpoint/2010/main" val="2145775466"/>
      </p:ext>
    </p:extLst>
  </p:cSld>
  <p:clrMap bg1="lt1" tx1="dk1" bg2="lt2" tx2="dk2" accent1="accent1" accent2="accent2" accent3="accent3" accent4="accent4" accent5="accent5" accent6="accent6" hlink="hlink" folHlink="folHlink"/>
  <p:sldLayoutIdLst>
    <p:sldLayoutId id="2147492732" r:id="rId1"/>
    <p:sldLayoutId id="2147492733" r:id="rId2"/>
    <p:sldLayoutId id="2147492734" r:id="rId3"/>
    <p:sldLayoutId id="2147492735" r:id="rId4"/>
    <p:sldLayoutId id="2147492736" r:id="rId5"/>
    <p:sldLayoutId id="2147492737" r:id="rId6"/>
    <p:sldLayoutId id="2147492738" r:id="rId7"/>
    <p:sldLayoutId id="2147492739" r:id="rId8"/>
    <p:sldLayoutId id="2147492740" r:id="rId9"/>
    <p:sldLayoutId id="2147492741" r:id="rId10"/>
    <p:sldLayoutId id="214749274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2714373"/>
      </p:ext>
    </p:extLst>
  </p:cSld>
  <p:clrMap bg1="lt1" tx1="dk1" bg2="lt2" tx2="dk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 id="2147492755" r:id="rId12"/>
    <p:sldLayoutId id="2147492756" r:id="rId13"/>
    <p:sldLayoutId id="2147492757" r:id="rId14"/>
    <p:sldLayoutId id="2147492758" r:id="rId15"/>
    <p:sldLayoutId id="2147492759" r:id="rId16"/>
    <p:sldLayoutId id="2147492760"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DC966453-56C3-4797-928D-EA3B0A679EED}" type="datetimeFigureOut">
              <a:rPr lang="en-US" smtClean="0"/>
              <a:pPr/>
              <a:t>3/11/25</a:t>
            </a:fld>
            <a:endParaRPr 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BBA0598B-739D-4A47-B5AB-79BF86413B47}" type="slidenum">
              <a:rPr lang="en-US" smtClean="0"/>
              <a:pPr/>
              <a:t>‹#›</a:t>
            </a:fld>
            <a:endParaRPr lang="en-US" dirty="0"/>
          </a:p>
        </p:txBody>
      </p:sp>
    </p:spTree>
    <p:extLst>
      <p:ext uri="{BB962C8B-B14F-4D97-AF65-F5344CB8AC3E}">
        <p14:creationId xmlns:p14="http://schemas.microsoft.com/office/powerpoint/2010/main" val="649033167"/>
      </p:ext>
    </p:extLst>
  </p:cSld>
  <p:clrMap bg1="lt1" tx1="dk1" bg2="lt2" tx2="dk2" accent1="accent1" accent2="accent2" accent3="accent3" accent4="accent4" accent5="accent5" accent6="accent6" hlink="hlink" folHlink="folHlink"/>
  <p:sldLayoutIdLst>
    <p:sldLayoutId id="2147492762" r:id="rId1"/>
    <p:sldLayoutId id="2147492763" r:id="rId2"/>
    <p:sldLayoutId id="2147492764" r:id="rId3"/>
    <p:sldLayoutId id="2147492765" r:id="rId4"/>
    <p:sldLayoutId id="2147492766" r:id="rId5"/>
    <p:sldLayoutId id="2147492767" r:id="rId6"/>
    <p:sldLayoutId id="2147492768" r:id="rId7"/>
    <p:sldLayoutId id="2147492769" r:id="rId8"/>
    <p:sldLayoutId id="2147492770" r:id="rId9"/>
    <p:sldLayoutId id="2147492771" r:id="rId10"/>
    <p:sldLayoutId id="214749277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b="1" i="0">
                <a:solidFill>
                  <a:srgbClr val="FFFFCC"/>
                </a:solidFill>
                <a:latin typeface="Arial" panose="020B0604020202020204" pitchFamily="34" charset="0"/>
              </a:defRPr>
            </a:lvl1pPr>
          </a:lstStyle>
          <a:p>
            <a:pPr>
              <a:defRPr/>
            </a:pPr>
            <a:fld id="{9F5C4099-A41A-6541-8714-D215765E0DB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b="1" i="0">
                <a:solidFill>
                  <a:schemeClr val="tx1">
                    <a:tint val="75000"/>
                  </a:schemeClr>
                </a:solidFill>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b="1" i="0">
                <a:solidFill>
                  <a:schemeClr val="tx1">
                    <a:tint val="75000"/>
                  </a:schemeClr>
                </a:solidFill>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703650146"/>
      </p:ext>
    </p:extLst>
  </p:cSld>
  <p:clrMap bg1="lt1" tx1="dk1" bg2="lt2" tx2="dk2" accent1="accent1" accent2="accent2" accent3="accent3" accent4="accent4" accent5="accent5" accent6="accent6" hlink="hlink" folHlink="folHlink"/>
  <p:sldLayoutIdLst>
    <p:sldLayoutId id="2147492774" r:id="rId1"/>
    <p:sldLayoutId id="2147492775" r:id="rId2"/>
    <p:sldLayoutId id="2147492776" r:id="rId3"/>
    <p:sldLayoutId id="2147492777" r:id="rId4"/>
    <p:sldLayoutId id="2147492778" r:id="rId5"/>
    <p:sldLayoutId id="2147492779" r:id="rId6"/>
    <p:sldLayoutId id="2147492780" r:id="rId7"/>
    <p:sldLayoutId id="2147492781" r:id="rId8"/>
    <p:sldLayoutId id="2147492782" r:id="rId9"/>
    <p:sldLayoutId id="2147492783" r:id="rId10"/>
    <p:sldLayoutId id="2147492784"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fld id="{A3687CA9-90B4-7E43-AC85-1BEB7073CCDC}" type="slidenum">
              <a:rPr lang="en-US" sz="1800" smtClean="0">
                <a:cs typeface="DejaVu Sans" charset="0"/>
              </a:rPr>
              <a:pPr defTabSz="321327">
                <a:buSzPct val="100000"/>
              </a:pPr>
              <a:t>‹#›</a:t>
            </a:fld>
            <a:endParaRPr lang="en-US" sz="1800">
              <a:cs typeface="DejaVu Sans" charset="0"/>
            </a:endParaRPr>
          </a:p>
        </p:txBody>
      </p:sp>
    </p:spTree>
    <p:extLst>
      <p:ext uri="{BB962C8B-B14F-4D97-AF65-F5344CB8AC3E}">
        <p14:creationId xmlns:p14="http://schemas.microsoft.com/office/powerpoint/2010/main" val="2477706390"/>
      </p:ext>
    </p:extLst>
  </p:cSld>
  <p:clrMap bg1="lt1" tx1="dk1" bg2="lt2" tx2="dk2" accent1="accent1" accent2="accent2" accent3="accent3" accent4="accent4" accent5="accent5" accent6="accent6" hlink="hlink" folHlink="folHlink"/>
  <p:sldLayoutIdLst>
    <p:sldLayoutId id="2147492786" r:id="rId1"/>
    <p:sldLayoutId id="2147492787" r:id="rId2"/>
    <p:sldLayoutId id="2147492788" r:id="rId3"/>
    <p:sldLayoutId id="2147492789" r:id="rId4"/>
    <p:sldLayoutId id="2147492790" r:id="rId5"/>
    <p:sldLayoutId id="2147492791" r:id="rId6"/>
    <p:sldLayoutId id="2147492792" r:id="rId7"/>
    <p:sldLayoutId id="2147492793" r:id="rId8"/>
    <p:sldLayoutId id="2147492794" r:id="rId9"/>
    <p:sldLayoutId id="2147492795" r:id="rId10"/>
    <p:sldLayoutId id="2147492796" r:id="rId11"/>
  </p:sldLayoutIdLst>
  <p:txStyles>
    <p:titleStyle>
      <a:lvl1pPr algn="ctr" defTabSz="32132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p>
            <a:pPr indent="0" algn="ctr">
              <a:buNone/>
            </a:pPr>
            <a:r>
              <a:rPr lang="en-GB" sz="3094" b="0" strike="noStrike" spc="-1">
                <a:solidFill>
                  <a:srgbClr val="000000"/>
                </a:solidFill>
                <a:latin typeface="Arial"/>
              </a:rPr>
              <a:t>Click to edit the title text format</a:t>
            </a:r>
          </a:p>
        </p:txBody>
      </p:sp>
      <p:sp>
        <p:nvSpPr>
          <p:cNvPr id="6" name="PlaceHolder 2"/>
          <p:cNvSpPr>
            <a:spLocks noGrp="1"/>
          </p:cNvSpPr>
          <p:nvPr>
            <p:ph type="body"/>
          </p:nvPr>
        </p:nvSpPr>
        <p:spPr>
          <a:xfrm>
            <a:off x="354375" y="932766"/>
            <a:ext cx="6378497" cy="2312044"/>
          </a:xfrm>
          <a:prstGeom prst="rect">
            <a:avLst/>
          </a:prstGeom>
          <a:noFill/>
          <a:ln w="0">
            <a:noFill/>
          </a:ln>
        </p:spPr>
        <p:txBody>
          <a:bodyPr lIns="0" tIns="0" rIns="0" bIns="0" anchor="t">
            <a:normAutofit/>
          </a:bodyPr>
          <a:lstStyle/>
          <a:p>
            <a:pPr marL="432000" indent="-324000">
              <a:spcBef>
                <a:spcPts val="1417"/>
              </a:spcBef>
              <a:buClr>
                <a:srgbClr val="000000"/>
              </a:buClr>
              <a:buSzPct val="45000"/>
              <a:buFont typeface="Wingdings" charset="2"/>
              <a:buChar char=""/>
            </a:pPr>
            <a:r>
              <a:rPr lang="en-GB" sz="2250" b="0" strike="noStrike" spc="-1">
                <a:solidFill>
                  <a:srgbClr val="000000"/>
                </a:solidFill>
                <a:latin typeface="Arial"/>
              </a:rPr>
              <a:t>Click to edit the outline text format</a:t>
            </a:r>
          </a:p>
          <a:p>
            <a:pPr marL="607478" lvl="1" indent="-227804">
              <a:spcBef>
                <a:spcPts val="797"/>
              </a:spcBef>
              <a:buClr>
                <a:srgbClr val="000000"/>
              </a:buClr>
              <a:buSzPct val="75000"/>
              <a:buFont typeface="Symbol" charset="2"/>
              <a:buChar char=""/>
            </a:pPr>
            <a:r>
              <a:rPr lang="en-GB" sz="1969" b="0" strike="noStrike" spc="-1">
                <a:solidFill>
                  <a:srgbClr val="000000"/>
                </a:solidFill>
                <a:latin typeface="Arial"/>
              </a:rPr>
              <a:t>Second Outline Level</a:t>
            </a:r>
          </a:p>
          <a:p>
            <a:pPr marL="911218" lvl="2" indent="-202493">
              <a:spcBef>
                <a:spcPts val="598"/>
              </a:spcBef>
              <a:buClr>
                <a:srgbClr val="000000"/>
              </a:buClr>
              <a:buSzPct val="45000"/>
              <a:buFont typeface="Wingdings" charset="2"/>
              <a:buChar char=""/>
            </a:pPr>
            <a:r>
              <a:rPr lang="en-GB" sz="1687" b="0" strike="noStrike" spc="-1">
                <a:solidFill>
                  <a:srgbClr val="000000"/>
                </a:solidFill>
                <a:latin typeface="Arial"/>
              </a:rPr>
              <a:t>Third Outline Level</a:t>
            </a:r>
          </a:p>
          <a:p>
            <a:pPr marL="1214957" lvl="3" indent="-151870">
              <a:spcBef>
                <a:spcPts val="399"/>
              </a:spcBef>
              <a:buClr>
                <a:srgbClr val="000000"/>
              </a:buClr>
              <a:buSzPct val="75000"/>
              <a:buFont typeface="Symbol" charset="2"/>
              <a:buChar char=""/>
            </a:pPr>
            <a:r>
              <a:rPr lang="en-GB" sz="1406" b="0" strike="noStrike" spc="-1">
                <a:solidFill>
                  <a:srgbClr val="000000"/>
                </a:solidFill>
                <a:latin typeface="Arial"/>
              </a:rPr>
              <a:t>Fourth Outline Level</a:t>
            </a:r>
          </a:p>
          <a:p>
            <a:pPr marL="1518696" lvl="4" indent="-151870">
              <a:spcBef>
                <a:spcPts val="199"/>
              </a:spcBef>
              <a:buClr>
                <a:srgbClr val="000000"/>
              </a:buClr>
              <a:buSzPct val="45000"/>
              <a:buFont typeface="Wingdings" charset="2"/>
              <a:buChar char=""/>
            </a:pPr>
            <a:r>
              <a:rPr lang="en-GB" sz="1406" b="0" strike="noStrike" spc="-1">
                <a:solidFill>
                  <a:srgbClr val="000000"/>
                </a:solidFill>
                <a:latin typeface="Arial"/>
              </a:rPr>
              <a:t>Fifth Outline Level</a:t>
            </a:r>
          </a:p>
          <a:p>
            <a:pPr marL="1822435" lvl="5" indent="-151870">
              <a:spcBef>
                <a:spcPts val="199"/>
              </a:spcBef>
              <a:buClr>
                <a:srgbClr val="000000"/>
              </a:buClr>
              <a:buSzPct val="45000"/>
              <a:buFont typeface="Wingdings" charset="2"/>
              <a:buChar char=""/>
            </a:pPr>
            <a:r>
              <a:rPr lang="en-GB" sz="1406" b="0" strike="noStrike" spc="-1">
                <a:solidFill>
                  <a:srgbClr val="000000"/>
                </a:solidFill>
                <a:latin typeface="Arial"/>
              </a:rPr>
              <a:t>Sixth Outline Level</a:t>
            </a:r>
          </a:p>
          <a:p>
            <a:pPr marL="2126174" lvl="6" indent="-151870">
              <a:spcBef>
                <a:spcPts val="199"/>
              </a:spcBef>
              <a:buClr>
                <a:srgbClr val="000000"/>
              </a:buClr>
              <a:buSzPct val="45000"/>
              <a:buFont typeface="Wingdings" charset="2"/>
              <a:buChar char=""/>
            </a:pPr>
            <a:r>
              <a:rPr lang="en-GB" sz="1406" b="0" strike="noStrike" spc="-1">
                <a:solidFill>
                  <a:srgbClr val="000000"/>
                </a:solidFill>
                <a:latin typeface="Arial"/>
              </a:rPr>
              <a:t>Seventh Outline Level</a:t>
            </a:r>
          </a:p>
        </p:txBody>
      </p:sp>
      <p:sp>
        <p:nvSpPr>
          <p:cNvPr id="2" name="PlaceHolder 3"/>
          <p:cNvSpPr>
            <a:spLocks noGrp="1"/>
          </p:cNvSpPr>
          <p:nvPr>
            <p:ph type="dt" idx="1"/>
          </p:nvPr>
        </p:nvSpPr>
        <p:spPr>
          <a:xfrm>
            <a:off x="354375" y="3631837"/>
            <a:ext cx="1651134" cy="274641"/>
          </a:xfrm>
          <a:prstGeom prst="rect">
            <a:avLst/>
          </a:prstGeom>
          <a:noFill/>
          <a:ln w="0">
            <a:noFill/>
          </a:ln>
        </p:spPr>
        <p:txBody>
          <a:bodyPr lIns="0" tIns="0" rIns="0" bIns="0" anchor="t">
            <a:noAutofit/>
          </a:bodyPr>
          <a:lstStyle>
            <a:lvl1pPr indent="0">
              <a:buNone/>
              <a:defRPr lang="en-GB" sz="984" b="0" strike="noStrike" spc="-1">
                <a:solidFill>
                  <a:srgbClr val="000000"/>
                </a:solidFill>
                <a:latin typeface="Times New Roman"/>
              </a:defRPr>
            </a:lvl1pPr>
          </a:lstStyle>
          <a:p>
            <a:r>
              <a:rPr lang="en-US"/>
              <a:t>&lt;date/time&gt;</a:t>
            </a:r>
          </a:p>
        </p:txBody>
      </p:sp>
      <p:sp>
        <p:nvSpPr>
          <p:cNvPr id="3" name="PlaceHolder 4"/>
          <p:cNvSpPr>
            <a:spLocks noGrp="1"/>
          </p:cNvSpPr>
          <p:nvPr>
            <p:ph type="ftr" idx="2"/>
          </p:nvPr>
        </p:nvSpPr>
        <p:spPr>
          <a:xfrm>
            <a:off x="2423925" y="3631837"/>
            <a:ext cx="2246484" cy="274641"/>
          </a:xfrm>
          <a:prstGeom prst="rect">
            <a:avLst/>
          </a:prstGeom>
          <a:noFill/>
          <a:ln w="0">
            <a:noFill/>
          </a:ln>
        </p:spPr>
        <p:txBody>
          <a:bodyPr lIns="0" tIns="0" rIns="0" bIns="0" anchor="t">
            <a:noAutofit/>
          </a:bodyPr>
          <a:lstStyle>
            <a:lvl1pPr indent="0" algn="ctr">
              <a:buNone/>
              <a:defRPr lang="en-GB" sz="984" b="0" strike="noStrike" spc="-1">
                <a:solidFill>
                  <a:srgbClr val="000000"/>
                </a:solidFill>
                <a:latin typeface="Times New Roman"/>
              </a:defRPr>
            </a:lvl1pPr>
          </a:lstStyle>
          <a:p>
            <a:r>
              <a:rPr lang="en-US"/>
              <a:t>&lt;footer&gt;</a:t>
            </a:r>
          </a:p>
        </p:txBody>
      </p:sp>
      <p:sp>
        <p:nvSpPr>
          <p:cNvPr id="4" name="PlaceHolder 5"/>
          <p:cNvSpPr>
            <a:spLocks noGrp="1"/>
          </p:cNvSpPr>
          <p:nvPr>
            <p:ph type="sldNum" idx="3"/>
          </p:nvPr>
        </p:nvSpPr>
        <p:spPr>
          <a:xfrm>
            <a:off x="5081738" y="3631837"/>
            <a:ext cx="1651134" cy="274641"/>
          </a:xfrm>
          <a:prstGeom prst="rect">
            <a:avLst/>
          </a:prstGeom>
          <a:noFill/>
          <a:ln w="0">
            <a:noFill/>
          </a:ln>
        </p:spPr>
        <p:txBody>
          <a:bodyPr lIns="0" tIns="0" rIns="0" bIns="0" anchor="t">
            <a:noAutofit/>
          </a:bodyPr>
          <a:lstStyle>
            <a:lvl1pPr indent="0" algn="r">
              <a:buNone/>
              <a:defRPr lang="en-GB" sz="984" b="0" strike="noStrike" spc="-1">
                <a:solidFill>
                  <a:srgbClr val="000000"/>
                </a:solidFill>
                <a:latin typeface="Times New Roman"/>
              </a:defRPr>
            </a:lvl1pPr>
          </a:lstStyle>
          <a:p>
            <a:fld id="{12347A1C-57FE-4054-B443-164B26C1B28D}" type="slidenum">
              <a:rPr lang="en-US"/>
              <a:pPr/>
              <a:t>‹#›</a:t>
            </a:fld>
            <a:endParaRPr lang="en-US"/>
          </a:p>
        </p:txBody>
      </p:sp>
    </p:spTree>
    <p:extLst>
      <p:ext uri="{BB962C8B-B14F-4D97-AF65-F5344CB8AC3E}">
        <p14:creationId xmlns:p14="http://schemas.microsoft.com/office/powerpoint/2010/main" val="1706641131"/>
      </p:ext>
    </p:extLst>
  </p:cSld>
  <p:clrMap bg1="lt1" tx1="dk1" bg2="lt2" tx2="dk2" accent1="accent1" accent2="accent2" accent3="accent3" accent4="accent4" accent5="accent5" accent6="accent6" hlink="hlink" folHlink="folHlink"/>
  <p:sldLayoutIdLst>
    <p:sldLayoutId id="2147492798" r:id="rId1"/>
    <p:sldLayoutId id="2147492799" r:id="rId2"/>
    <p:sldLayoutId id="2147492800" r:id="rId3"/>
    <p:sldLayoutId id="2147492801" r:id="rId4"/>
    <p:sldLayoutId id="2147492802" r:id="rId5"/>
    <p:sldLayoutId id="2147492803" r:id="rId6"/>
    <p:sldLayoutId id="2147492804" r:id="rId7"/>
    <p:sldLayoutId id="2147492805" r:id="rId8"/>
    <p:sldLayoutId id="2147492806" r:id="rId9"/>
    <p:sldLayoutId id="2147492807" r:id="rId10"/>
    <p:sldLayoutId id="2147492808" r:id="rId11"/>
    <p:sldLayoutId id="2147492809" r:id="rId12"/>
  </p:sldLayoutIdLst>
  <p:txStyles>
    <p:titleStyle>
      <a:lvl1pPr indent="0" algn="ctr" defTabSz="642915" rtl="0" eaLnBrk="1" latinLnBrk="0" hangingPunct="1">
        <a:lnSpc>
          <a:spcPct val="90000"/>
        </a:lnSpc>
        <a:spcBef>
          <a:spcPct val="0"/>
        </a:spcBef>
        <a:buNone/>
        <a:defRPr sz="3094" kern="1200">
          <a:solidFill>
            <a:schemeClr val="tx1"/>
          </a:solidFill>
          <a:latin typeface="+mj-lt"/>
          <a:ea typeface="+mj-ea"/>
          <a:cs typeface="+mj-cs"/>
        </a:defRPr>
      </a:lvl1pPr>
    </p:titleStyle>
    <p:bodyStyle>
      <a:lvl1pPr marL="303739" indent="-227804" algn="l" defTabSz="642915" rtl="0" eaLnBrk="1" latinLnBrk="0" hangingPunct="1">
        <a:lnSpc>
          <a:spcPct val="90000"/>
        </a:lnSpc>
        <a:spcBef>
          <a:spcPts val="996"/>
        </a:spcBef>
        <a:buClr>
          <a:srgbClr val="000000"/>
        </a:buClr>
        <a:buSzPct val="45000"/>
        <a:buFont typeface="Wingdings" charset="2"/>
        <a:buChar char=""/>
        <a:defRPr sz="1969" kern="1200">
          <a:solidFill>
            <a:schemeClr val="tx1"/>
          </a:solidFill>
          <a:latin typeface="+mn-lt"/>
          <a:ea typeface="+mn-ea"/>
          <a:cs typeface="+mn-cs"/>
        </a:defRPr>
      </a:lvl1pPr>
      <a:lvl2pPr marL="482186" indent="-160729" algn="l" defTabSz="642915" rtl="0" eaLnBrk="1" latinLnBrk="0" hangingPunct="1">
        <a:lnSpc>
          <a:spcPct val="90000"/>
        </a:lnSpc>
        <a:spcBef>
          <a:spcPts val="352"/>
        </a:spcBef>
        <a:buFont typeface="Arial" panose="020B0604020202020204" pitchFamily="34" charset="0"/>
        <a:buChar char="•"/>
        <a:defRPr sz="1687" kern="1200">
          <a:solidFill>
            <a:schemeClr val="tx1"/>
          </a:solidFill>
          <a:latin typeface="+mn-lt"/>
          <a:ea typeface="+mn-ea"/>
          <a:cs typeface="+mn-cs"/>
        </a:defRPr>
      </a:lvl2pPr>
      <a:lvl3pPr marL="803643" indent="-160729" algn="l" defTabSz="642915" rtl="0" eaLnBrk="1" latinLnBrk="0" hangingPunct="1">
        <a:lnSpc>
          <a:spcPct val="90000"/>
        </a:lnSpc>
        <a:spcBef>
          <a:spcPts val="352"/>
        </a:spcBef>
        <a:buFont typeface="Arial" panose="020B0604020202020204" pitchFamily="34" charset="0"/>
        <a:buChar char="•"/>
        <a:defRPr sz="1406" kern="1200">
          <a:solidFill>
            <a:schemeClr val="tx1"/>
          </a:solidFill>
          <a:latin typeface="+mn-lt"/>
          <a:ea typeface="+mn-ea"/>
          <a:cs typeface="+mn-cs"/>
        </a:defRPr>
      </a:lvl3pPr>
      <a:lvl4pPr marL="1125101"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4pPr>
      <a:lvl5pPr marL="1446558"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21" algn="l"/>
                <a:tab pos="1285242" algn="l"/>
                <a:tab pos="1927865" algn="l"/>
                <a:tab pos="2570485" algn="l"/>
                <a:tab pos="3213114" algn="l"/>
                <a:tab pos="3855733" algn="l"/>
                <a:tab pos="4498360" algn="l"/>
                <a:tab pos="5140981" algn="l"/>
                <a:tab pos="5783602" algn="l"/>
                <a:tab pos="6426224" algn="l"/>
                <a:tab pos="7068846" algn="l"/>
              </a:tabLst>
              <a:defRPr>
                <a:solidFill>
                  <a:srgbClr val="000000"/>
                </a:solidFill>
              </a:defRPr>
            </a:lvl1pPr>
          </a:lstStyle>
          <a:p>
            <a:pPr defTabSz="321310">
              <a:buSzPct val="100000"/>
            </a:pPr>
            <a:endParaRPr lang="en-US" sz="180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21" algn="l"/>
                <a:tab pos="1285242" algn="l"/>
                <a:tab pos="1927865" algn="l"/>
                <a:tab pos="2570485" algn="l"/>
                <a:tab pos="3213114" algn="l"/>
                <a:tab pos="3855733" algn="l"/>
                <a:tab pos="4498360" algn="l"/>
                <a:tab pos="5140981" algn="l"/>
                <a:tab pos="5783602" algn="l"/>
                <a:tab pos="6426224" algn="l"/>
                <a:tab pos="7068846" algn="l"/>
              </a:tabLst>
              <a:defRPr>
                <a:solidFill>
                  <a:srgbClr val="000000"/>
                </a:solidFill>
              </a:defRPr>
            </a:lvl1pPr>
          </a:lstStyle>
          <a:p>
            <a:pPr defTabSz="321310">
              <a:buSzPct val="100000"/>
            </a:pPr>
            <a:endParaRPr lang="en-US" sz="180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21" algn="l"/>
                <a:tab pos="1285242" algn="l"/>
                <a:tab pos="1927865" algn="l"/>
                <a:tab pos="2570485" algn="l"/>
                <a:tab pos="3213114" algn="l"/>
                <a:tab pos="3855733" algn="l"/>
                <a:tab pos="4498360" algn="l"/>
                <a:tab pos="5140981" algn="l"/>
                <a:tab pos="5783602" algn="l"/>
                <a:tab pos="6426224" algn="l"/>
                <a:tab pos="7068846" algn="l"/>
              </a:tabLst>
              <a:defRPr>
                <a:solidFill>
                  <a:srgbClr val="000000"/>
                </a:solidFill>
              </a:defRPr>
            </a:lvl1pPr>
          </a:lstStyle>
          <a:p>
            <a:pPr defTabSz="321310">
              <a:buSzPct val="100000"/>
            </a:pPr>
            <a:fld id="{A3687CA9-90B4-7E43-AC85-1BEB7073CCDC}" type="slidenum">
              <a:rPr lang="en-US" sz="1800" smtClean="0"/>
              <a:pPr defTabSz="321310">
                <a:buSzPct val="100000"/>
              </a:pPr>
              <a:t>‹#›</a:t>
            </a:fld>
            <a:endParaRPr lang="en-US" sz="1800"/>
          </a:p>
        </p:txBody>
      </p:sp>
    </p:spTree>
    <p:extLst>
      <p:ext uri="{BB962C8B-B14F-4D97-AF65-F5344CB8AC3E}">
        <p14:creationId xmlns:p14="http://schemas.microsoft.com/office/powerpoint/2010/main" val="3702190977"/>
      </p:ext>
    </p:extLst>
  </p:cSld>
  <p:clrMap bg1="lt1" tx1="dk1" bg2="lt2" tx2="dk2" accent1="accent1" accent2="accent2" accent3="accent3" accent4="accent4" accent5="accent5" accent6="accent6" hlink="hlink" folHlink="folHlink"/>
  <p:sldLayoutIdLst>
    <p:sldLayoutId id="2147492811" r:id="rId1"/>
    <p:sldLayoutId id="2147492812" r:id="rId2"/>
    <p:sldLayoutId id="2147492813" r:id="rId3"/>
    <p:sldLayoutId id="2147492814" r:id="rId4"/>
    <p:sldLayoutId id="2147492815" r:id="rId5"/>
    <p:sldLayoutId id="2147492816" r:id="rId6"/>
    <p:sldLayoutId id="2147492817" r:id="rId7"/>
    <p:sldLayoutId id="2147492818" r:id="rId8"/>
    <p:sldLayoutId id="2147492819" r:id="rId9"/>
    <p:sldLayoutId id="2147492820" r:id="rId10"/>
    <p:sldLayoutId id="2147492821" r:id="rId11"/>
  </p:sldLayoutIdLst>
  <p:txStyles>
    <p:titleStyle>
      <a:lvl1pPr algn="ctr" defTabSz="32131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29" indent="-200819"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7"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89"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4"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2"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0"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36"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49" indent="-160656" algn="ctr" defTabSz="3213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29" indent="-200819" algn="l" defTabSz="32131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7" indent="-160656" algn="l" defTabSz="32131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89"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4"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2"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0"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36"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49" indent="-160656" algn="l" defTabSz="3213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0" rtl="0" eaLnBrk="1" latinLnBrk="0" hangingPunct="1">
        <a:defRPr sz="1300" kern="1200">
          <a:solidFill>
            <a:schemeClr val="tx1"/>
          </a:solidFill>
          <a:latin typeface="+mn-lt"/>
          <a:ea typeface="+mn-ea"/>
          <a:cs typeface="+mn-cs"/>
        </a:defRPr>
      </a:lvl1pPr>
      <a:lvl2pPr marL="321310" algn="l" defTabSz="321310" rtl="0" eaLnBrk="1" latinLnBrk="0" hangingPunct="1">
        <a:defRPr sz="1300" kern="1200">
          <a:solidFill>
            <a:schemeClr val="tx1"/>
          </a:solidFill>
          <a:latin typeface="+mn-lt"/>
          <a:ea typeface="+mn-ea"/>
          <a:cs typeface="+mn-cs"/>
        </a:defRPr>
      </a:lvl2pPr>
      <a:lvl3pPr marL="642621" algn="l" defTabSz="321310" rtl="0" eaLnBrk="1" latinLnBrk="0" hangingPunct="1">
        <a:defRPr sz="1300" kern="1200">
          <a:solidFill>
            <a:schemeClr val="tx1"/>
          </a:solidFill>
          <a:latin typeface="+mn-lt"/>
          <a:ea typeface="+mn-ea"/>
          <a:cs typeface="+mn-cs"/>
        </a:defRPr>
      </a:lvl3pPr>
      <a:lvl4pPr marL="963933" algn="l" defTabSz="321310" rtl="0" eaLnBrk="1" latinLnBrk="0" hangingPunct="1">
        <a:defRPr sz="1300" kern="1200">
          <a:solidFill>
            <a:schemeClr val="tx1"/>
          </a:solidFill>
          <a:latin typeface="+mn-lt"/>
          <a:ea typeface="+mn-ea"/>
          <a:cs typeface="+mn-cs"/>
        </a:defRPr>
      </a:lvl4pPr>
      <a:lvl5pPr marL="1285242" algn="l" defTabSz="321310" rtl="0" eaLnBrk="1" latinLnBrk="0" hangingPunct="1">
        <a:defRPr sz="1300" kern="1200">
          <a:solidFill>
            <a:schemeClr val="tx1"/>
          </a:solidFill>
          <a:latin typeface="+mn-lt"/>
          <a:ea typeface="+mn-ea"/>
          <a:cs typeface="+mn-cs"/>
        </a:defRPr>
      </a:lvl5pPr>
      <a:lvl6pPr marL="1606556" algn="l" defTabSz="321310" rtl="0" eaLnBrk="1" latinLnBrk="0" hangingPunct="1">
        <a:defRPr sz="1300" kern="1200">
          <a:solidFill>
            <a:schemeClr val="tx1"/>
          </a:solidFill>
          <a:latin typeface="+mn-lt"/>
          <a:ea typeface="+mn-ea"/>
          <a:cs typeface="+mn-cs"/>
        </a:defRPr>
      </a:lvl6pPr>
      <a:lvl7pPr marL="1927865" algn="l" defTabSz="321310" rtl="0" eaLnBrk="1" latinLnBrk="0" hangingPunct="1">
        <a:defRPr sz="1300" kern="1200">
          <a:solidFill>
            <a:schemeClr val="tx1"/>
          </a:solidFill>
          <a:latin typeface="+mn-lt"/>
          <a:ea typeface="+mn-ea"/>
          <a:cs typeface="+mn-cs"/>
        </a:defRPr>
      </a:lvl7pPr>
      <a:lvl8pPr marL="2249181" algn="l" defTabSz="321310" rtl="0" eaLnBrk="1" latinLnBrk="0" hangingPunct="1">
        <a:defRPr sz="1300" kern="1200">
          <a:solidFill>
            <a:schemeClr val="tx1"/>
          </a:solidFill>
          <a:latin typeface="+mn-lt"/>
          <a:ea typeface="+mn-ea"/>
          <a:cs typeface="+mn-cs"/>
        </a:defRPr>
      </a:lvl8pPr>
      <a:lvl9pPr marL="2570485" algn="l" defTabSz="321310" rtl="0" eaLnBrk="1" latinLnBrk="0" hangingPunct="1">
        <a:defRPr sz="13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30" tIns="41015" rIns="82030" bIns="41015" anchor="ctr"/>
          <a:lstStyle/>
          <a:p>
            <a:pPr eaLnBrk="1" hangingPunct="1"/>
            <a:endParaRPr lang="en-US">
              <a:solidFill>
                <a:srgbClr val="000000"/>
              </a:solidFill>
              <a:latin typeface="Times New Roman" charset="0"/>
              <a:ea typeface="MS Gothic" charset="0"/>
              <a:cs typeface="MS Gothic" charset="0"/>
            </a:endParaRPr>
          </a:p>
        </p:txBody>
      </p:sp>
      <p:sp>
        <p:nvSpPr>
          <p:cNvPr id="1026" name="Text Box 2"/>
          <p:cNvSpPr txBox="1">
            <a:spLocks noChangeArrowheads="1"/>
          </p:cNvSpPr>
          <p:nvPr/>
        </p:nvSpPr>
        <p:spPr bwMode="auto">
          <a:xfrm>
            <a:off x="757577" y="6562208"/>
            <a:ext cx="877216" cy="223287"/>
          </a:xfrm>
          <a:prstGeom prst="rect">
            <a:avLst/>
          </a:prstGeom>
          <a:noFill/>
          <a:ln w="9525">
            <a:noFill/>
            <a:round/>
            <a:headEnd/>
            <a:tailEnd/>
          </a:ln>
          <a:effectLst/>
        </p:spPr>
        <p:txBody>
          <a:bodyPr wrap="none" lIns="80738" tIns="41984" rIns="80738" bIns="41984"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94212" name="Rectangle 3"/>
          <p:cNvSpPr>
            <a:spLocks noChangeArrowheads="1"/>
          </p:cNvSpPr>
          <p:nvPr/>
        </p:nvSpPr>
        <p:spPr bwMode="auto">
          <a:xfrm>
            <a:off x="7844504" y="6546024"/>
            <a:ext cx="673369" cy="225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38" tIns="41984" rIns="80738" bIns="41984" anchor="ctr">
            <a:spAutoFit/>
          </a:bodyPr>
          <a:lstStyle/>
          <a:p>
            <a:pPr algn="ctr" eaLnBrk="1" hangingPunct="1">
              <a:buClr>
                <a:srgbClr val="FFFFFF"/>
              </a:buClr>
              <a:buFont typeface="Comic Sans MS" charset="0"/>
              <a:buNone/>
              <a:tabLst>
                <a:tab pos="0" algn="l"/>
                <a:tab pos="818867" algn="l"/>
                <a:tab pos="1639319" algn="l"/>
                <a:tab pos="2459771" algn="l"/>
                <a:tab pos="3280224" algn="l"/>
                <a:tab pos="4100674" algn="l"/>
                <a:tab pos="4921130" algn="l"/>
                <a:tab pos="5741580" algn="l"/>
                <a:tab pos="6562035" algn="l"/>
                <a:tab pos="7382488" algn="l"/>
                <a:tab pos="8202939" algn="l"/>
                <a:tab pos="9021804" algn="l"/>
              </a:tabLst>
            </a:pPr>
            <a:r>
              <a:rPr lang="en-GB" sz="900" b="1">
                <a:solidFill>
                  <a:srgbClr val="FFFFFF"/>
                </a:solidFill>
                <a:latin typeface="Comic Sans MS" charset="0"/>
                <a:ea typeface="MS Gothic" charset="0"/>
                <a:cs typeface="MS Gothic" charset="0"/>
              </a:rPr>
              <a:t>9.65.08.</a:t>
            </a:r>
          </a:p>
        </p:txBody>
      </p:sp>
      <p:sp>
        <p:nvSpPr>
          <p:cNvPr id="94213" name="Rectangle 4"/>
          <p:cNvSpPr>
            <a:spLocks noChangeArrowheads="1"/>
          </p:cNvSpPr>
          <p:nvPr/>
        </p:nvSpPr>
        <p:spPr bwMode="auto">
          <a:xfrm>
            <a:off x="461970" y="106365"/>
            <a:ext cx="4060825" cy="9965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071" tIns="45536" rIns="91071" bIns="45536">
            <a:spAutoFit/>
          </a:bodyPr>
          <a:lstStyle/>
          <a:p>
            <a:pPr eaLnBrk="1" hangingPunct="1">
              <a:lnSpc>
                <a:spcPct val="125000"/>
              </a:lnSpc>
              <a:spcBef>
                <a:spcPts val="1350"/>
              </a:spcBef>
              <a:buClr>
                <a:srgbClr val="FFFF00"/>
              </a:buClr>
              <a:buFont typeface="Helvetica" charset="0"/>
              <a:buNone/>
              <a:tabLst>
                <a:tab pos="0" algn="l"/>
                <a:tab pos="818867" algn="l"/>
                <a:tab pos="1639319" algn="l"/>
                <a:tab pos="2459771" algn="l"/>
                <a:tab pos="3280224" algn="l"/>
                <a:tab pos="4100674" algn="l"/>
                <a:tab pos="4921130" algn="l"/>
                <a:tab pos="5741580" algn="l"/>
                <a:tab pos="6562035" algn="l"/>
                <a:tab pos="7382488" algn="l"/>
                <a:tab pos="8202939" algn="l"/>
                <a:tab pos="9021804"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1904" r:id="rId1"/>
  </p:sldLayoutIdLst>
  <p:txStyles>
    <p:titleStyle>
      <a:lvl1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43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150"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298"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447"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596" algn="ctr" defTabSz="41015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433" indent="-336433" algn="l" defTabSz="409433"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584" indent="-280890" algn="l" defTabSz="409433"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147" indent="-223761" algn="l" defTabSz="409433"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427" indent="-223761" algn="l" defTabSz="409433"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122" indent="-223761" algn="l" defTabSz="409433"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9532"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9679"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9831"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9979" indent="-225013" algn="l" defTabSz="41015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150" rtl="0" eaLnBrk="1" latinLnBrk="0" hangingPunct="1">
        <a:defRPr sz="1600" kern="1200">
          <a:solidFill>
            <a:schemeClr val="tx1"/>
          </a:solidFill>
          <a:latin typeface="+mn-lt"/>
          <a:ea typeface="+mn-ea"/>
          <a:cs typeface="+mn-cs"/>
        </a:defRPr>
      </a:lvl1pPr>
      <a:lvl2pPr marL="410150" algn="l" defTabSz="410150" rtl="0" eaLnBrk="1" latinLnBrk="0" hangingPunct="1">
        <a:defRPr sz="1600" kern="1200">
          <a:solidFill>
            <a:schemeClr val="tx1"/>
          </a:solidFill>
          <a:latin typeface="+mn-lt"/>
          <a:ea typeface="+mn-ea"/>
          <a:cs typeface="+mn-cs"/>
        </a:defRPr>
      </a:lvl2pPr>
      <a:lvl3pPr marL="820298" algn="l" defTabSz="410150" rtl="0" eaLnBrk="1" latinLnBrk="0" hangingPunct="1">
        <a:defRPr sz="1600" kern="1200">
          <a:solidFill>
            <a:schemeClr val="tx1"/>
          </a:solidFill>
          <a:latin typeface="+mn-lt"/>
          <a:ea typeface="+mn-ea"/>
          <a:cs typeface="+mn-cs"/>
        </a:defRPr>
      </a:lvl3pPr>
      <a:lvl4pPr marL="1230447" algn="l" defTabSz="410150" rtl="0" eaLnBrk="1" latinLnBrk="0" hangingPunct="1">
        <a:defRPr sz="1600" kern="1200">
          <a:solidFill>
            <a:schemeClr val="tx1"/>
          </a:solidFill>
          <a:latin typeface="+mn-lt"/>
          <a:ea typeface="+mn-ea"/>
          <a:cs typeface="+mn-cs"/>
        </a:defRPr>
      </a:lvl4pPr>
      <a:lvl5pPr marL="1640596" algn="l" defTabSz="410150" rtl="0" eaLnBrk="1" latinLnBrk="0" hangingPunct="1">
        <a:defRPr sz="1600" kern="1200">
          <a:solidFill>
            <a:schemeClr val="tx1"/>
          </a:solidFill>
          <a:latin typeface="+mn-lt"/>
          <a:ea typeface="+mn-ea"/>
          <a:cs typeface="+mn-cs"/>
        </a:defRPr>
      </a:lvl5pPr>
      <a:lvl6pPr marL="2050742" algn="l" defTabSz="410150" rtl="0" eaLnBrk="1" latinLnBrk="0" hangingPunct="1">
        <a:defRPr sz="1600" kern="1200">
          <a:solidFill>
            <a:schemeClr val="tx1"/>
          </a:solidFill>
          <a:latin typeface="+mn-lt"/>
          <a:ea typeface="+mn-ea"/>
          <a:cs typeface="+mn-cs"/>
        </a:defRPr>
      </a:lvl6pPr>
      <a:lvl7pPr marL="2460894" algn="l" defTabSz="410150" rtl="0" eaLnBrk="1" latinLnBrk="0" hangingPunct="1">
        <a:defRPr sz="1600" kern="1200">
          <a:solidFill>
            <a:schemeClr val="tx1"/>
          </a:solidFill>
          <a:latin typeface="+mn-lt"/>
          <a:ea typeface="+mn-ea"/>
          <a:cs typeface="+mn-cs"/>
        </a:defRPr>
      </a:lvl7pPr>
      <a:lvl8pPr marL="2871043" algn="l" defTabSz="410150" rtl="0" eaLnBrk="1" latinLnBrk="0" hangingPunct="1">
        <a:defRPr sz="1600" kern="1200">
          <a:solidFill>
            <a:schemeClr val="tx1"/>
          </a:solidFill>
          <a:latin typeface="+mn-lt"/>
          <a:ea typeface="+mn-ea"/>
          <a:cs typeface="+mn-cs"/>
        </a:defRPr>
      </a:lvl8pPr>
      <a:lvl9pPr marL="3281190" algn="l" defTabSz="410150" rtl="0" eaLnBrk="1" latinLnBrk="0" hangingPunct="1">
        <a:defRPr sz="1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xml"/><Relationship Id="rId1" Type="http://schemas.openxmlformats.org/officeDocument/2006/relationships/slideLayout" Target="../slideLayouts/slideLayout550.xml"/><Relationship Id="rId5" Type="http://schemas.openxmlformats.org/officeDocument/2006/relationships/image" Target="../media/image26.png"/><Relationship Id="rId4" Type="http://schemas.openxmlformats.org/officeDocument/2006/relationships/image" Target="../media/image2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51.xml"/></Relationships>
</file>

<file path=ppt/slides/_rels/slide10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88.xml"/><Relationship Id="rId1" Type="http://schemas.openxmlformats.org/officeDocument/2006/relationships/slideLayout" Target="../slideLayouts/slideLayout308.xml"/></Relationships>
</file>

<file path=ppt/slides/_rels/slide10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89.xml"/><Relationship Id="rId1" Type="http://schemas.openxmlformats.org/officeDocument/2006/relationships/slideLayout" Target="../slideLayouts/slideLayout308.xml"/></Relationships>
</file>

<file path=ppt/slides/_rels/slide10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0.xml"/><Relationship Id="rId1" Type="http://schemas.openxmlformats.org/officeDocument/2006/relationships/slideLayout" Target="../slideLayouts/slideLayout308.xml"/></Relationships>
</file>

<file path=ppt/slides/_rels/slide10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1.xml"/><Relationship Id="rId1" Type="http://schemas.openxmlformats.org/officeDocument/2006/relationships/slideLayout" Target="../slideLayouts/slideLayout308.xml"/></Relationships>
</file>

<file path=ppt/slides/_rels/slide10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2.xml"/><Relationship Id="rId1" Type="http://schemas.openxmlformats.org/officeDocument/2006/relationships/slideLayout" Target="../slideLayouts/slideLayout308.xml"/></Relationships>
</file>

<file path=ppt/slides/_rels/slide10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3.xml"/><Relationship Id="rId1" Type="http://schemas.openxmlformats.org/officeDocument/2006/relationships/slideLayout" Target="../slideLayouts/slideLayout308.xml"/></Relationships>
</file>

<file path=ppt/slides/_rels/slide10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4.xml"/><Relationship Id="rId1" Type="http://schemas.openxmlformats.org/officeDocument/2006/relationships/slideLayout" Target="../slideLayouts/slideLayout308.xml"/></Relationships>
</file>

<file path=ppt/slides/_rels/slide10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5.xml"/><Relationship Id="rId1" Type="http://schemas.openxmlformats.org/officeDocument/2006/relationships/slideLayout" Target="../slideLayouts/slideLayout308.xml"/></Relationships>
</file>

<file path=ppt/slides/_rels/slide10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02.xml"/></Relationships>
</file>

<file path=ppt/slides/_rels/slide10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xml"/><Relationship Id="rId1" Type="http://schemas.openxmlformats.org/officeDocument/2006/relationships/slideLayout" Target="../slideLayouts/slideLayout551.xml"/></Relationships>
</file>

<file path=ppt/slides/_rels/slide11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6.xml"/><Relationship Id="rId1" Type="http://schemas.openxmlformats.org/officeDocument/2006/relationships/slideLayout" Target="../slideLayouts/slideLayout82.xml"/><Relationship Id="rId5" Type="http://schemas.openxmlformats.org/officeDocument/2006/relationships/image" Target="../media/image78.jpeg"/><Relationship Id="rId4" Type="http://schemas.openxmlformats.org/officeDocument/2006/relationships/image" Target="../media/image77.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97.xml"/><Relationship Id="rId1" Type="http://schemas.openxmlformats.org/officeDocument/2006/relationships/slideLayout" Target="../slideLayouts/slideLayout308.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98.xml"/><Relationship Id="rId1" Type="http://schemas.openxmlformats.org/officeDocument/2006/relationships/slideLayout" Target="../slideLayouts/slideLayout308.xml"/></Relationships>
</file>

<file path=ppt/slides/_rels/slide11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9.xml"/><Relationship Id="rId1" Type="http://schemas.openxmlformats.org/officeDocument/2006/relationships/slideLayout" Target="../slideLayouts/slideLayout308.xml"/></Relationships>
</file>

<file path=ppt/slides/_rels/slide11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0.xml"/><Relationship Id="rId1" Type="http://schemas.openxmlformats.org/officeDocument/2006/relationships/slideLayout" Target="../slideLayouts/slideLayout308.xml"/></Relationships>
</file>

<file path=ppt/slides/_rels/slide11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1.xml"/><Relationship Id="rId1" Type="http://schemas.openxmlformats.org/officeDocument/2006/relationships/slideLayout" Target="../slideLayouts/slideLayout308.xml"/></Relationships>
</file>

<file path=ppt/slides/_rels/slide11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2.xml"/><Relationship Id="rId1" Type="http://schemas.openxmlformats.org/officeDocument/2006/relationships/slideLayout" Target="../slideLayouts/slideLayout308.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3.xml"/><Relationship Id="rId1" Type="http://schemas.openxmlformats.org/officeDocument/2006/relationships/slideLayout" Target="../slideLayouts/slideLayout308.xml"/></Relationships>
</file>

<file path=ppt/slides/_rels/slide11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4.xml"/><Relationship Id="rId1" Type="http://schemas.openxmlformats.org/officeDocument/2006/relationships/slideLayout" Target="../slideLayouts/slideLayout308.xml"/></Relationships>
</file>

<file path=ppt/slides/_rels/slide11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5.xml"/><Relationship Id="rId1" Type="http://schemas.openxmlformats.org/officeDocument/2006/relationships/slideLayout" Target="../slideLayouts/slideLayout308.xml"/></Relationships>
</file>

<file path=ppt/slides/_rels/slide1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xml"/><Relationship Id="rId1" Type="http://schemas.openxmlformats.org/officeDocument/2006/relationships/slideLayout" Target="../slideLayouts/slideLayout469.xml"/></Relationships>
</file>

<file path=ppt/slides/_rels/slide120.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02.xml"/></Relationships>
</file>

<file path=ppt/slides/_rels/slide12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06.xml"/><Relationship Id="rId1" Type="http://schemas.openxmlformats.org/officeDocument/2006/relationships/slideLayout" Target="../slideLayouts/slideLayout29.xml"/><Relationship Id="rId4" Type="http://schemas.openxmlformats.org/officeDocument/2006/relationships/image" Target="../media/image113.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7.xml"/><Relationship Id="rId1" Type="http://schemas.openxmlformats.org/officeDocument/2006/relationships/slideLayout" Target="../slideLayouts/slideLayout735.xml"/><Relationship Id="rId5" Type="http://schemas.openxmlformats.org/officeDocument/2006/relationships/image" Target="../media/image77.jpeg"/><Relationship Id="rId4" Type="http://schemas.openxmlformats.org/officeDocument/2006/relationships/image" Target="../media/image78.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8.xml"/><Relationship Id="rId1" Type="http://schemas.openxmlformats.org/officeDocument/2006/relationships/slideLayout" Target="../slideLayouts/slideLayout735.xml"/></Relationships>
</file>

<file path=ppt/slides/_rels/slide12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9.xml"/><Relationship Id="rId1" Type="http://schemas.openxmlformats.org/officeDocument/2006/relationships/slideLayout" Target="../slideLayouts/slideLayout735.xml"/></Relationships>
</file>

<file path=ppt/slides/_rels/slide12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0.xml"/><Relationship Id="rId1" Type="http://schemas.openxmlformats.org/officeDocument/2006/relationships/slideLayout" Target="../slideLayouts/slideLayout735.xml"/></Relationships>
</file>

<file path=ppt/slides/_rels/slide12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1.xml"/><Relationship Id="rId1" Type="http://schemas.openxmlformats.org/officeDocument/2006/relationships/slideLayout" Target="../slideLayouts/slideLayout735.xml"/></Relationships>
</file>

<file path=ppt/slides/_rels/slide12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2.xml"/><Relationship Id="rId1" Type="http://schemas.openxmlformats.org/officeDocument/2006/relationships/slideLayout" Target="../slideLayouts/slideLayout735.xml"/></Relationships>
</file>

<file path=ppt/slides/_rels/slide12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3.xml"/><Relationship Id="rId1" Type="http://schemas.openxmlformats.org/officeDocument/2006/relationships/slideLayout" Target="../slideLayouts/slideLayout735.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xml"/><Relationship Id="rId1" Type="http://schemas.openxmlformats.org/officeDocument/2006/relationships/slideLayout" Target="../slideLayouts/slideLayout469.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4.xml"/><Relationship Id="rId1" Type="http://schemas.openxmlformats.org/officeDocument/2006/relationships/slideLayout" Target="../slideLayouts/slideLayout735.xml"/></Relationships>
</file>

<file path=ppt/slides/_rels/slide13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5.xml"/><Relationship Id="rId1" Type="http://schemas.openxmlformats.org/officeDocument/2006/relationships/slideLayout" Target="../slideLayouts/slideLayout735.xml"/></Relationships>
</file>

<file path=ppt/slides/_rels/slide13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16.xml"/><Relationship Id="rId1" Type="http://schemas.openxmlformats.org/officeDocument/2006/relationships/slideLayout" Target="../slideLayouts/slideLayout735.xml"/></Relationships>
</file>

<file path=ppt/slides/_rels/slide13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17.xml"/><Relationship Id="rId1" Type="http://schemas.openxmlformats.org/officeDocument/2006/relationships/slideLayout" Target="../slideLayouts/slideLayout735.xml"/></Relationships>
</file>

<file path=ppt/slides/_rels/slide13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3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4.jpeg"/><Relationship Id="rId1" Type="http://schemas.openxmlformats.org/officeDocument/2006/relationships/slideLayout" Target="../slideLayouts/slideLayout24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244.xml"/></Relationships>
</file>

<file path=ppt/slides/_rels/slide1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9.xml"/><Relationship Id="rId1" Type="http://schemas.openxmlformats.org/officeDocument/2006/relationships/slideLayout" Target="../slideLayouts/slideLayout469.xml"/></Relationships>
</file>

<file path=ppt/slides/_rels/slide14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130.jpeg"/><Relationship Id="rId1" Type="http://schemas.openxmlformats.org/officeDocument/2006/relationships/slideLayout" Target="../slideLayouts/slideLayout425.xml"/><Relationship Id="rId4" Type="http://schemas.openxmlformats.org/officeDocument/2006/relationships/image" Target="../media/image131.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2.xml"/><Relationship Id="rId1" Type="http://schemas.openxmlformats.org/officeDocument/2006/relationships/themeOverride" Target="../theme/themeOverride8.xml"/><Relationship Id="rId4" Type="http://schemas.openxmlformats.org/officeDocument/2006/relationships/image" Target="../media/image132.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2.xml"/><Relationship Id="rId1" Type="http://schemas.openxmlformats.org/officeDocument/2006/relationships/themeOverride" Target="../theme/themeOverride9.xml"/><Relationship Id="rId4" Type="http://schemas.openxmlformats.org/officeDocument/2006/relationships/image" Target="../media/image133.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2.xml"/><Relationship Id="rId1" Type="http://schemas.openxmlformats.org/officeDocument/2006/relationships/themeOverride" Target="../theme/themeOverride10.xml"/><Relationship Id="rId4" Type="http://schemas.openxmlformats.org/officeDocument/2006/relationships/image" Target="../media/image134.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2.xml"/><Relationship Id="rId1" Type="http://schemas.openxmlformats.org/officeDocument/2006/relationships/themeOverride" Target="../theme/themeOverride11.xml"/><Relationship Id="rId4" Type="http://schemas.openxmlformats.org/officeDocument/2006/relationships/image" Target="../media/image135.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2.xml"/><Relationship Id="rId1" Type="http://schemas.openxmlformats.org/officeDocument/2006/relationships/themeOverride" Target="../theme/themeOverride12.xml"/><Relationship Id="rId4" Type="http://schemas.openxmlformats.org/officeDocument/2006/relationships/image" Target="../media/image136.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2.xml"/><Relationship Id="rId1" Type="http://schemas.openxmlformats.org/officeDocument/2006/relationships/themeOverride" Target="../theme/themeOverride13.xml"/><Relationship Id="rId4" Type="http://schemas.openxmlformats.org/officeDocument/2006/relationships/image" Target="../media/image137.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2.xml"/><Relationship Id="rId1" Type="http://schemas.openxmlformats.org/officeDocument/2006/relationships/themeOverride" Target="../theme/themeOverride14.xml"/><Relationship Id="rId4" Type="http://schemas.openxmlformats.org/officeDocument/2006/relationships/image" Target="../media/image130.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442.xml"/><Relationship Id="rId1" Type="http://schemas.openxmlformats.org/officeDocument/2006/relationships/themeOverride" Target="../theme/themeOverride15.xml"/><Relationship Id="rId4" Type="http://schemas.openxmlformats.org/officeDocument/2006/relationships/image" Target="../media/image138.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442.xml"/><Relationship Id="rId1" Type="http://schemas.openxmlformats.org/officeDocument/2006/relationships/themeOverride" Target="../theme/themeOverride16.xml"/><Relationship Id="rId4" Type="http://schemas.openxmlformats.org/officeDocument/2006/relationships/image" Target="../media/image139.jpeg"/></Relationships>
</file>

<file path=ppt/slides/_rels/slide15.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10.xml"/><Relationship Id="rId1" Type="http://schemas.openxmlformats.org/officeDocument/2006/relationships/slideLayout" Target="../slideLayouts/slideLayout469.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442.xml"/><Relationship Id="rId1" Type="http://schemas.openxmlformats.org/officeDocument/2006/relationships/themeOverride" Target="../theme/themeOverride17.xml"/><Relationship Id="rId4" Type="http://schemas.openxmlformats.org/officeDocument/2006/relationships/image" Target="../media/image14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442.xml"/><Relationship Id="rId1" Type="http://schemas.openxmlformats.org/officeDocument/2006/relationships/themeOverride" Target="../theme/themeOverride18.xml"/><Relationship Id="rId4" Type="http://schemas.openxmlformats.org/officeDocument/2006/relationships/image" Target="../media/image141.jpeg"/></Relationships>
</file>

<file path=ppt/slides/_rels/slide15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4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75.xml"/><Relationship Id="rId1" Type="http://schemas.openxmlformats.org/officeDocument/2006/relationships/themeOverride" Target="../theme/themeOverride19.xml"/></Relationships>
</file>

<file path=ppt/slides/_rels/slide154.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44.xml"/></Relationships>
</file>

<file path=ppt/slides/_rels/slide155.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24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244.xml"/></Relationships>
</file>

<file path=ppt/slides/_rels/slide157.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44.xml"/></Relationships>
</file>

<file path=ppt/slides/_rels/slide158.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244.xml"/></Relationships>
</file>

<file path=ppt/slides/_rels/slide159.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244.xml"/></Relationships>
</file>

<file path=ppt/slides/_rels/slide1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1.xml"/><Relationship Id="rId1" Type="http://schemas.openxmlformats.org/officeDocument/2006/relationships/slideLayout" Target="../slideLayouts/slideLayout488.xml"/></Relationships>
</file>

<file path=ppt/slides/_rels/slide16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44.xml"/></Relationships>
</file>

<file path=ppt/slides/_rels/slide161.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44.xml"/></Relationships>
</file>

<file path=ppt/slides/_rels/slide162.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44.xml"/></Relationships>
</file>

<file path=ppt/slides/_rels/slide163.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9.xml"/><Relationship Id="rId1" Type="http://schemas.openxmlformats.org/officeDocument/2006/relationships/slideLayout" Target="../slideLayouts/slideLayout244.xml"/></Relationships>
</file>

<file path=ppt/slides/_rels/slide164.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44.xml"/></Relationships>
</file>

<file path=ppt/slides/_rels/slide165.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244.xml"/></Relationships>
</file>

<file path=ppt/slides/_rels/slide166.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1.xml"/><Relationship Id="rId1" Type="http://schemas.openxmlformats.org/officeDocument/2006/relationships/slideLayout" Target="../slideLayouts/slideLayout40.xml"/></Relationships>
</file>

<file path=ppt/slides/_rels/slide16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32.xml"/><Relationship Id="rId1" Type="http://schemas.openxmlformats.org/officeDocument/2006/relationships/slideLayout" Target="../slideLayouts/slideLayout194.xml"/></Relationships>
</file>

<file path=ppt/slides/_rels/slide168.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6.xml"/></Relationships>
</file>

<file path=ppt/slides/_rels/slide169.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44.xml"/></Relationships>
</file>

<file path=ppt/slides/_rels/slide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slideLayout" Target="../slideLayouts/slideLayout184.xml"/><Relationship Id="rId1" Type="http://schemas.openxmlformats.org/officeDocument/2006/relationships/themeOverride" Target="../theme/themeOverride20.xml"/></Relationships>
</file>

<file path=ppt/slides/_rels/slide171.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3.xml"/><Relationship Id="rId1" Type="http://schemas.openxmlformats.org/officeDocument/2006/relationships/slideLayout" Target="../slideLayouts/slideLayout18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4.xml"/><Relationship Id="rId1" Type="http://schemas.openxmlformats.org/officeDocument/2006/relationships/slideLayout" Target="../slideLayouts/slideLayout40.xml"/></Relationships>
</file>

<file path=ppt/slides/_rels/slide17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5.xml"/><Relationship Id="rId1" Type="http://schemas.openxmlformats.org/officeDocument/2006/relationships/slideLayout" Target="../slideLayouts/slideLayout660.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7.xml"/><Relationship Id="rId1" Type="http://schemas.openxmlformats.org/officeDocument/2006/relationships/slideLayout" Target="../slideLayouts/slideLayout17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8.xml"/><Relationship Id="rId1" Type="http://schemas.openxmlformats.org/officeDocument/2006/relationships/slideLayout" Target="../slideLayouts/slideLayout590.xml"/><Relationship Id="rId4" Type="http://schemas.openxmlformats.org/officeDocument/2006/relationships/image" Target="../media/image165.jpeg"/></Relationships>
</file>

<file path=ppt/slides/_rels/slide17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9.xml"/><Relationship Id="rId1" Type="http://schemas.openxmlformats.org/officeDocument/2006/relationships/slideLayout" Target="../slideLayouts/slideLayout17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469.xml"/><Relationship Id="rId1" Type="http://schemas.openxmlformats.org/officeDocument/2006/relationships/themeOverride" Target="../theme/themeOverride2.xml"/><Relationship Id="rId4" Type="http://schemas.openxmlformats.org/officeDocument/2006/relationships/image" Target="../media/image38.png"/></Relationships>
</file>

<file path=ppt/slides/_rels/slide18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41.xml"/><Relationship Id="rId1" Type="http://schemas.openxmlformats.org/officeDocument/2006/relationships/slideLayout" Target="../slideLayouts/slideLayout590.xml"/></Relationships>
</file>

<file path=ppt/slides/_rels/slide18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2.xml"/><Relationship Id="rId1" Type="http://schemas.openxmlformats.org/officeDocument/2006/relationships/slideLayout" Target="../slideLayouts/slideLayout591.xml"/></Relationships>
</file>

<file path=ppt/slides/_rels/slide18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178.xml"/></Relationships>
</file>

<file path=ppt/slides/_rels/slide18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178.xml"/></Relationships>
</file>

<file path=ppt/slides/_rels/slide184.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3.xml"/><Relationship Id="rId1" Type="http://schemas.openxmlformats.org/officeDocument/2006/relationships/slideLayout" Target="../slideLayouts/slideLayout610.xml"/><Relationship Id="rId5" Type="http://schemas.openxmlformats.org/officeDocument/2006/relationships/image" Target="../media/image101.jpeg"/><Relationship Id="rId4" Type="http://schemas.openxmlformats.org/officeDocument/2006/relationships/image" Target="../media/image77.jpeg"/></Relationships>
</file>

<file path=ppt/slides/_rels/slide185.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44.xml"/><Relationship Id="rId1" Type="http://schemas.openxmlformats.org/officeDocument/2006/relationships/slideLayout" Target="../slideLayouts/slideLayout616.xml"/></Relationships>
</file>

<file path=ppt/slides/_rels/slide186.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5.xml"/><Relationship Id="rId1" Type="http://schemas.openxmlformats.org/officeDocument/2006/relationships/slideLayout" Target="../slideLayouts/slideLayout616.xml"/></Relationships>
</file>

<file path=ppt/slides/_rels/slide18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6.xml"/><Relationship Id="rId1" Type="http://schemas.openxmlformats.org/officeDocument/2006/relationships/slideLayout" Target="../slideLayouts/slideLayout616.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2.jpeg"/><Relationship Id="rId1" Type="http://schemas.openxmlformats.org/officeDocument/2006/relationships/slideLayout" Target="../slideLayouts/slideLayout621.xml"/></Relationships>
</file>

<file path=ppt/slides/_rels/slide18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47.xml"/><Relationship Id="rId1" Type="http://schemas.openxmlformats.org/officeDocument/2006/relationships/slideLayout" Target="../slideLayouts/slideLayout621.xml"/><Relationship Id="rId4" Type="http://schemas.openxmlformats.org/officeDocument/2006/relationships/image" Target="../media/image171.jpeg"/></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3.xml"/><Relationship Id="rId1" Type="http://schemas.openxmlformats.org/officeDocument/2006/relationships/slideLayout" Target="../slideLayouts/slideLayout469.xml"/></Relationships>
</file>

<file path=ppt/slides/_rels/slide190.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48.xml"/><Relationship Id="rId1" Type="http://schemas.openxmlformats.org/officeDocument/2006/relationships/slideLayout" Target="../slideLayouts/slideLayout398.xml"/></Relationships>
</file>

<file path=ppt/slides/_rels/slide19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49.xml"/><Relationship Id="rId1" Type="http://schemas.openxmlformats.org/officeDocument/2006/relationships/slideLayout" Target="../slideLayouts/slideLayout39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0.xml"/><Relationship Id="rId1" Type="http://schemas.openxmlformats.org/officeDocument/2006/relationships/slideLayout" Target="../slideLayouts/slideLayout398.xml"/></Relationships>
</file>

<file path=ppt/slides/_rels/slide19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1.xml"/><Relationship Id="rId1" Type="http://schemas.openxmlformats.org/officeDocument/2006/relationships/slideLayout" Target="../slideLayouts/slideLayout398.xml"/></Relationships>
</file>

<file path=ppt/slides/_rels/slide194.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2.xml"/><Relationship Id="rId1" Type="http://schemas.openxmlformats.org/officeDocument/2006/relationships/slideLayout" Target="../slideLayouts/slideLayout398.xml"/></Relationships>
</file>

<file path=ppt/slides/_rels/slide19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3.xml"/><Relationship Id="rId1" Type="http://schemas.openxmlformats.org/officeDocument/2006/relationships/slideLayout" Target="../slideLayouts/slideLayout398.xml"/></Relationships>
</file>

<file path=ppt/slides/_rels/slide196.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4.xml"/><Relationship Id="rId1" Type="http://schemas.openxmlformats.org/officeDocument/2006/relationships/slideLayout" Target="../slideLayouts/slideLayout39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5.xml"/><Relationship Id="rId1" Type="http://schemas.openxmlformats.org/officeDocument/2006/relationships/slideLayout" Target="../slideLayouts/slideLayout398.xml"/></Relationships>
</file>

<file path=ppt/slides/_rels/slide19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56.xml"/><Relationship Id="rId1" Type="http://schemas.openxmlformats.org/officeDocument/2006/relationships/slideLayout" Target="../slideLayouts/slideLayout398.xml"/></Relationships>
</file>

<file path=ppt/slides/_rels/slide19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57.xml"/><Relationship Id="rId1" Type="http://schemas.openxmlformats.org/officeDocument/2006/relationships/slideLayout" Target="../slideLayouts/slideLayout39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5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20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8.xml"/><Relationship Id="rId1" Type="http://schemas.openxmlformats.org/officeDocument/2006/relationships/slideLayout" Target="../slideLayouts/slideLayout398.xml"/></Relationships>
</file>

<file path=ppt/slides/_rels/slide20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9.xml"/><Relationship Id="rId1" Type="http://schemas.openxmlformats.org/officeDocument/2006/relationships/slideLayout" Target="../slideLayouts/slideLayout398.xml"/></Relationships>
</file>

<file path=ppt/slides/_rels/slide20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0.xml"/><Relationship Id="rId1" Type="http://schemas.openxmlformats.org/officeDocument/2006/relationships/slideLayout" Target="../slideLayouts/slideLayout398.xml"/></Relationships>
</file>

<file path=ppt/slides/_rels/slide203.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61.xml"/><Relationship Id="rId1" Type="http://schemas.openxmlformats.org/officeDocument/2006/relationships/slideLayout" Target="../slideLayouts/slideLayout398.xml"/></Relationships>
</file>

<file path=ppt/slides/_rels/slide20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2.xml"/><Relationship Id="rId1" Type="http://schemas.openxmlformats.org/officeDocument/2006/relationships/slideLayout" Target="../slideLayouts/slideLayout398.xml"/></Relationships>
</file>

<file path=ppt/slides/_rels/slide205.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3.xml"/><Relationship Id="rId1" Type="http://schemas.openxmlformats.org/officeDocument/2006/relationships/slideLayout" Target="../slideLayouts/slideLayout398.xml"/></Relationships>
</file>

<file path=ppt/slides/_rels/slide206.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64.xml"/><Relationship Id="rId1" Type="http://schemas.openxmlformats.org/officeDocument/2006/relationships/slideLayout" Target="../slideLayouts/slideLayout398.xml"/></Relationships>
</file>

<file path=ppt/slides/_rels/slide207.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92.xml"/></Relationships>
</file>

<file path=ppt/slides/_rels/slide20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03.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39.xml"/></Relationships>
</file>

<file path=ppt/slides/_rels/slide21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7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4.xml"/></Relationships>
</file>

<file path=ppt/slides/_rels/slide21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9.xml"/><Relationship Id="rId1" Type="http://schemas.openxmlformats.org/officeDocument/2006/relationships/slideLayout" Target="../slideLayouts/slideLayout197.xml"/></Relationships>
</file>

<file path=ppt/slides/_rels/slide214.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19.xml"/></Relationships>
</file>

<file path=ppt/slides/_rels/slide21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203.xml"/></Relationships>
</file>

<file path=ppt/slides/_rels/slide216.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1.xml"/><Relationship Id="rId1" Type="http://schemas.openxmlformats.org/officeDocument/2006/relationships/slideLayout" Target="../slideLayouts/slideLayout203.xml"/></Relationships>
</file>

<file path=ppt/slides/_rels/slide21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2.xml"/><Relationship Id="rId1" Type="http://schemas.openxmlformats.org/officeDocument/2006/relationships/slideLayout" Target="../slideLayouts/slideLayout203.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2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26.xml"/></Relationships>
</file>

<file path=ppt/slides/_rels/slide2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5.xml"/><Relationship Id="rId1" Type="http://schemas.openxmlformats.org/officeDocument/2006/relationships/slideLayout" Target="../slideLayouts/slideLayout5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26.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2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26.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2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26.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2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26.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2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26.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26.xml"/></Relationships>
</file>

<file path=ppt/slides/_rels/slide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5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26.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26.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26.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26.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226.xml"/><Relationship Id="rId1" Type="http://schemas.openxmlformats.org/officeDocument/2006/relationships/tags" Target="../tags/tag1.xml"/><Relationship Id="rId4" Type="http://schemas.openxmlformats.org/officeDocument/2006/relationships/image" Target="../media/image193.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26.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26.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26.xml"/></Relationships>
</file>

<file path=ppt/slides/_rels/slide238.xml.rels><?xml version="1.0" encoding="UTF-8" standalone="yes"?>
<Relationships xmlns="http://schemas.openxmlformats.org/package/2006/relationships"><Relationship Id="rId3" Type="http://schemas.openxmlformats.org/officeDocument/2006/relationships/image" Target="../media/image194.emf"/><Relationship Id="rId2" Type="http://schemas.openxmlformats.org/officeDocument/2006/relationships/notesSlide" Target="../notesSlides/notesSlide193.xml"/><Relationship Id="rId1" Type="http://schemas.openxmlformats.org/officeDocument/2006/relationships/slideLayout" Target="../slideLayouts/slideLayout237.xml"/></Relationships>
</file>

<file path=ppt/slides/_rels/slide239.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09.xml"/></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7.xml"/><Relationship Id="rId1" Type="http://schemas.openxmlformats.org/officeDocument/2006/relationships/slideLayout" Target="../slideLayouts/slideLayout54.xml"/></Relationships>
</file>

<file path=ppt/slides/_rels/slide2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4.xml"/><Relationship Id="rId1" Type="http://schemas.openxmlformats.org/officeDocument/2006/relationships/slideLayout" Target="../slideLayouts/slideLayout243.xml"/><Relationship Id="rId4" Type="http://schemas.openxmlformats.org/officeDocument/2006/relationships/image" Target="../media/image196.emf"/></Relationships>
</file>

<file path=ppt/slides/_rels/slide241.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09.xml"/></Relationships>
</file>

<file path=ppt/slides/_rels/slide242.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253.xml"/></Relationships>
</file>

<file path=ppt/slides/_rels/slide24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5.xml"/><Relationship Id="rId1" Type="http://schemas.openxmlformats.org/officeDocument/2006/relationships/slideLayout" Target="../slideLayouts/slideLayout19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2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198.jpeg"/><Relationship Id="rId1" Type="http://schemas.openxmlformats.org/officeDocument/2006/relationships/slideLayout" Target="../slideLayouts/slideLayout291.xml"/><Relationship Id="rId4" Type="http://schemas.openxmlformats.org/officeDocument/2006/relationships/image" Target="../media/image78.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96.xml"/><Relationship Id="rId1" Type="http://schemas.openxmlformats.org/officeDocument/2006/relationships/slideLayout" Target="../slideLayouts/slideLayout297.xml"/></Relationships>
</file>

<file path=ppt/slides/_rels/slide247.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7.xml"/><Relationship Id="rId1" Type="http://schemas.openxmlformats.org/officeDocument/2006/relationships/slideLayout" Target="../slideLayouts/slideLayout297.xml"/></Relationships>
</file>

<file path=ppt/slides/_rels/slide248.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98.xml"/><Relationship Id="rId1" Type="http://schemas.openxmlformats.org/officeDocument/2006/relationships/slideLayout" Target="../slideLayouts/slideLayout297.xml"/></Relationships>
</file>

<file path=ppt/slides/_rels/slide24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9.xml"/><Relationship Id="rId1" Type="http://schemas.openxmlformats.org/officeDocument/2006/relationships/slideLayout" Target="../slideLayouts/slideLayout297.xml"/></Relationships>
</file>

<file path=ppt/slides/_rels/slide2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8.xml"/><Relationship Id="rId1" Type="http://schemas.openxmlformats.org/officeDocument/2006/relationships/slideLayout" Target="../slideLayouts/slideLayout54.xml"/></Relationships>
</file>

<file path=ppt/slides/_rels/slide25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0.xml"/><Relationship Id="rId1" Type="http://schemas.openxmlformats.org/officeDocument/2006/relationships/slideLayout" Target="../slideLayouts/slideLayout297.xml"/></Relationships>
</file>

<file path=ppt/slides/_rels/slide25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1.xml"/><Relationship Id="rId1" Type="http://schemas.openxmlformats.org/officeDocument/2006/relationships/slideLayout" Target="../slideLayouts/slideLayout297.xml"/></Relationships>
</file>

<file path=ppt/slides/_rels/slide252.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02.xml"/><Relationship Id="rId1" Type="http://schemas.openxmlformats.org/officeDocument/2006/relationships/slideLayout" Target="../slideLayouts/slideLayout297.xml"/></Relationships>
</file>

<file path=ppt/slides/_rels/slide25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3.xml"/><Relationship Id="rId1" Type="http://schemas.openxmlformats.org/officeDocument/2006/relationships/slideLayout" Target="../slideLayouts/slideLayout297.xml"/></Relationships>
</file>

<file path=ppt/slides/_rels/slide25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4.xml"/><Relationship Id="rId1" Type="http://schemas.openxmlformats.org/officeDocument/2006/relationships/slideLayout" Target="../slideLayouts/slideLayout297.xml"/></Relationships>
</file>

<file path=ppt/slides/_rels/slide25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05.xml"/><Relationship Id="rId1" Type="http://schemas.openxmlformats.org/officeDocument/2006/relationships/slideLayout" Target="../slideLayouts/slideLayout297.xml"/></Relationships>
</file>

<file path=ppt/slides/_rels/slide25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291.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391.xml"/><Relationship Id="rId1" Type="http://schemas.openxmlformats.org/officeDocument/2006/relationships/themeOverride" Target="../theme/themeOverride21.xml"/><Relationship Id="rId5" Type="http://schemas.openxmlformats.org/officeDocument/2006/relationships/image" Target="../media/image209.jpeg"/><Relationship Id="rId4" Type="http://schemas.openxmlformats.org/officeDocument/2006/relationships/image" Target="../media/image208.pn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469.xml"/><Relationship Id="rId1" Type="http://schemas.openxmlformats.org/officeDocument/2006/relationships/themeOverride" Target="../theme/themeOverride22.xml"/><Relationship Id="rId4" Type="http://schemas.openxmlformats.org/officeDocument/2006/relationships/image" Target="../media/image38.png"/></Relationships>
</file>

<file path=ppt/slides/_rels/slide259.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08.xml"/><Relationship Id="rId1" Type="http://schemas.openxmlformats.org/officeDocument/2006/relationships/slideLayout" Target="../slideLayouts/slideLayout346.xml"/><Relationship Id="rId5" Type="http://schemas.openxmlformats.org/officeDocument/2006/relationships/image" Target="../media/image78.jpeg"/><Relationship Id="rId4" Type="http://schemas.openxmlformats.org/officeDocument/2006/relationships/image" Target="../media/image77.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4.xml"/></Relationships>
</file>

<file path=ppt/slides/_rels/slide260.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09.xml"/><Relationship Id="rId1" Type="http://schemas.openxmlformats.org/officeDocument/2006/relationships/slideLayout" Target="../slideLayouts/slideLayout308.xml"/></Relationships>
</file>

<file path=ppt/slides/_rels/slide261.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0.xml"/><Relationship Id="rId1" Type="http://schemas.openxmlformats.org/officeDocument/2006/relationships/slideLayout" Target="../slideLayouts/slideLayout308.xml"/></Relationships>
</file>

<file path=ppt/slides/_rels/slide26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11.xml"/><Relationship Id="rId1" Type="http://schemas.openxmlformats.org/officeDocument/2006/relationships/slideLayout" Target="../slideLayouts/slideLayout308.xml"/></Relationships>
</file>

<file path=ppt/slides/_rels/slide263.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2.xml"/><Relationship Id="rId1" Type="http://schemas.openxmlformats.org/officeDocument/2006/relationships/slideLayout" Target="../slideLayouts/slideLayout308.xml"/></Relationships>
</file>

<file path=ppt/slides/_rels/slide26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13.xml"/><Relationship Id="rId1" Type="http://schemas.openxmlformats.org/officeDocument/2006/relationships/slideLayout" Target="../slideLayouts/slideLayout308.xml"/></Relationships>
</file>

<file path=ppt/slides/_rels/slide26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14.xml"/><Relationship Id="rId1" Type="http://schemas.openxmlformats.org/officeDocument/2006/relationships/slideLayout" Target="../slideLayouts/slideLayout308.xml"/></Relationships>
</file>

<file path=ppt/slides/_rels/slide266.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15.xml"/><Relationship Id="rId1" Type="http://schemas.openxmlformats.org/officeDocument/2006/relationships/slideLayout" Target="../slideLayouts/slideLayout308.xml"/></Relationships>
</file>

<file path=ppt/slides/_rels/slide267.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16.xml"/><Relationship Id="rId1" Type="http://schemas.openxmlformats.org/officeDocument/2006/relationships/slideLayout" Target="../slideLayouts/slideLayout308.xml"/></Relationships>
</file>

<file path=ppt/slides/_rels/slide268.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7.xml"/><Relationship Id="rId1" Type="http://schemas.openxmlformats.org/officeDocument/2006/relationships/slideLayout" Target="../slideLayouts/slideLayout308.xml"/></Relationships>
</file>

<file path=ppt/slides/_rels/slide269.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18.xml"/><Relationship Id="rId1" Type="http://schemas.openxmlformats.org/officeDocument/2006/relationships/slideLayout" Target="../slideLayouts/slideLayout308.xml"/></Relationships>
</file>

<file path=ppt/slides/_rels/slide27.xml.rels><?xml version="1.0" encoding="UTF-8" standalone="yes"?>
<Relationships xmlns="http://schemas.openxmlformats.org/package/2006/relationships"><Relationship Id="rId8" Type="http://schemas.openxmlformats.org/officeDocument/2006/relationships/hyperlink" Target="javascript:Bible('Matthew+13:54-17:27');" TargetMode="External"/><Relationship Id="rId3" Type="http://schemas.openxmlformats.org/officeDocument/2006/relationships/hyperlink" Target="javascript:Bible('Matthew+4:12-25');" TargetMode="External"/><Relationship Id="rId7" Type="http://schemas.openxmlformats.org/officeDocument/2006/relationships/hyperlink" Target="javascript:Bible('Matthew+13:1-53');" TargetMode="External"/><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hyperlink" Target="javascript:Bible('Matthew+11:2-12:50');" TargetMode="External"/><Relationship Id="rId5" Type="http://schemas.openxmlformats.org/officeDocument/2006/relationships/hyperlink" Target="javascript:Bible('Matthew+10:1-11:1');" TargetMode="External"/><Relationship Id="rId10" Type="http://schemas.openxmlformats.org/officeDocument/2006/relationships/hyperlink" Target="javascript:Bible('Matthew+24:1-26:2');" TargetMode="External"/><Relationship Id="rId4" Type="http://schemas.openxmlformats.org/officeDocument/2006/relationships/hyperlink" Target="javascript:Bible('Matthew+8:1-9:38');" TargetMode="External"/><Relationship Id="rId9" Type="http://schemas.openxmlformats.org/officeDocument/2006/relationships/hyperlink" Target="javascript:Bible('Matthew+19:3-23:39');" TargetMode="External"/></Relationships>
</file>

<file path=ppt/slides/_rels/slide27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19.xml"/><Relationship Id="rId1" Type="http://schemas.openxmlformats.org/officeDocument/2006/relationships/slideLayout" Target="../slideLayouts/slideLayout308.xml"/></Relationships>
</file>

<file path=ppt/slides/_rels/slide271.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0.xml"/><Relationship Id="rId1" Type="http://schemas.openxmlformats.org/officeDocument/2006/relationships/slideLayout" Target="../slideLayouts/slideLayout308.xml"/></Relationships>
</file>

<file path=ppt/slides/_rels/slide27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1.xml"/><Relationship Id="rId1" Type="http://schemas.openxmlformats.org/officeDocument/2006/relationships/slideLayout" Target="../slideLayouts/slideLayout308.xml"/></Relationships>
</file>

<file path=ppt/slides/_rels/slide273.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22.xml"/><Relationship Id="rId1" Type="http://schemas.openxmlformats.org/officeDocument/2006/relationships/slideLayout" Target="../slideLayouts/slideLayout308.xml"/></Relationships>
</file>

<file path=ppt/slides/_rels/slide274.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3.xml"/><Relationship Id="rId1" Type="http://schemas.openxmlformats.org/officeDocument/2006/relationships/slideLayout" Target="../slideLayouts/slideLayout308.xml"/></Relationships>
</file>

<file path=ppt/slides/_rels/slide27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5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27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25.jpeg"/><Relationship Id="rId1" Type="http://schemas.openxmlformats.org/officeDocument/2006/relationships/slideLayout" Target="../slideLayouts/slideLayout539.xml"/><Relationship Id="rId4" Type="http://schemas.openxmlformats.org/officeDocument/2006/relationships/image" Target="../media/image131.jpeg"/></Relationships>
</file>

<file path=ppt/slides/_rels/slide27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24.xml"/><Relationship Id="rId1" Type="http://schemas.openxmlformats.org/officeDocument/2006/relationships/slideLayout" Target="../slideLayouts/slideLayout539.xml"/></Relationships>
</file>

<file path=ppt/slides/_rels/slide27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25.xml"/><Relationship Id="rId1" Type="http://schemas.openxmlformats.org/officeDocument/2006/relationships/slideLayout" Target="../slideLayouts/slideLayout53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80.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26.xml"/><Relationship Id="rId1" Type="http://schemas.openxmlformats.org/officeDocument/2006/relationships/slideLayout" Target="../slideLayouts/slideLayout539.xml"/></Relationships>
</file>

<file path=ppt/slides/_rels/slide28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27.xml"/><Relationship Id="rId1" Type="http://schemas.openxmlformats.org/officeDocument/2006/relationships/slideLayout" Target="../slideLayouts/slideLayout539.xml"/></Relationships>
</file>

<file path=ppt/slides/_rels/slide282.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28.xml"/><Relationship Id="rId1" Type="http://schemas.openxmlformats.org/officeDocument/2006/relationships/slideLayout" Target="../slideLayouts/slideLayout539.xml"/></Relationships>
</file>

<file path=ppt/slides/_rels/slide283.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29.xml"/><Relationship Id="rId1" Type="http://schemas.openxmlformats.org/officeDocument/2006/relationships/slideLayout" Target="../slideLayouts/slideLayout539.xml"/></Relationships>
</file>

<file path=ppt/slides/_rels/slide28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0.xml"/><Relationship Id="rId1" Type="http://schemas.openxmlformats.org/officeDocument/2006/relationships/slideLayout" Target="../slideLayouts/slideLayout539.xml"/></Relationships>
</file>

<file path=ppt/slides/_rels/slide28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31.xml"/><Relationship Id="rId1" Type="http://schemas.openxmlformats.org/officeDocument/2006/relationships/slideLayout" Target="../slideLayouts/slideLayout539.xml"/></Relationships>
</file>

<file path=ppt/slides/_rels/slide28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32.xml"/><Relationship Id="rId1" Type="http://schemas.openxmlformats.org/officeDocument/2006/relationships/slideLayout" Target="../slideLayouts/slideLayout539.xml"/></Relationships>
</file>

<file path=ppt/slides/_rels/slide287.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33.xml"/><Relationship Id="rId1" Type="http://schemas.openxmlformats.org/officeDocument/2006/relationships/slideLayout" Target="../slideLayouts/slideLayout539.xml"/></Relationships>
</file>

<file path=ppt/slides/_rels/slide288.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34.xml"/><Relationship Id="rId1" Type="http://schemas.openxmlformats.org/officeDocument/2006/relationships/slideLayout" Target="../slideLayouts/slideLayout539.xml"/></Relationships>
</file>

<file path=ppt/slides/_rels/slide28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35.xml"/><Relationship Id="rId1" Type="http://schemas.openxmlformats.org/officeDocument/2006/relationships/slideLayout" Target="../slideLayouts/slideLayout53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2.xml"/></Relationships>
</file>

<file path=ppt/slides/_rels/slide290.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47.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37.jpeg"/><Relationship Id="rId1" Type="http://schemas.openxmlformats.org/officeDocument/2006/relationships/slideLayout" Target="../slideLayouts/slideLayout335.xml"/><Relationship Id="rId4" Type="http://schemas.openxmlformats.org/officeDocument/2006/relationships/image" Target="../media/image78.jpeg"/></Relationships>
</file>

<file path=ppt/slides/_rels/slide29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36.xml"/><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37.xml"/><Relationship Id="rId1" Type="http://schemas.openxmlformats.org/officeDocument/2006/relationships/slideLayout" Target="../slideLayouts/slideLayout308.xml"/></Relationships>
</file>

<file path=ppt/slides/_rels/slide29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38.xml"/><Relationship Id="rId1" Type="http://schemas.openxmlformats.org/officeDocument/2006/relationships/slideLayout" Target="../slideLayouts/slideLayout308.xml"/></Relationships>
</file>

<file path=ppt/slides/_rels/slide29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39.xml"/><Relationship Id="rId1" Type="http://schemas.openxmlformats.org/officeDocument/2006/relationships/slideLayout" Target="../slideLayouts/slideLayout308.xml"/></Relationships>
</file>

<file path=ppt/slides/_rels/slide296.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0.xml"/><Relationship Id="rId1" Type="http://schemas.openxmlformats.org/officeDocument/2006/relationships/slideLayout" Target="../slideLayouts/slideLayout308.xml"/></Relationships>
</file>

<file path=ppt/slides/_rels/slide297.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1.xml"/><Relationship Id="rId1" Type="http://schemas.openxmlformats.org/officeDocument/2006/relationships/slideLayout" Target="../slideLayouts/slideLayout308.xml"/></Relationships>
</file>

<file path=ppt/slides/_rels/slide29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42.xml"/><Relationship Id="rId1" Type="http://schemas.openxmlformats.org/officeDocument/2006/relationships/slideLayout" Target="../slideLayouts/slideLayout308.xml"/></Relationships>
</file>

<file path=ppt/slides/_rels/slide29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3.xml"/><Relationship Id="rId1" Type="http://schemas.openxmlformats.org/officeDocument/2006/relationships/slideLayout" Target="../slideLayouts/slideLayout30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69.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09.xml"/></Relationships>
</file>

<file path=ppt/slides/_rels/slide30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44.xml"/><Relationship Id="rId1" Type="http://schemas.openxmlformats.org/officeDocument/2006/relationships/slideLayout" Target="../slideLayouts/slideLayout308.xml"/></Relationships>
</file>

<file path=ppt/slides/_rels/slide30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45.xml"/><Relationship Id="rId1" Type="http://schemas.openxmlformats.org/officeDocument/2006/relationships/slideLayout" Target="../slideLayouts/slideLayout308.xml"/></Relationships>
</file>

<file path=ppt/slides/_rels/slide30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46.xml"/><Relationship Id="rId1" Type="http://schemas.openxmlformats.org/officeDocument/2006/relationships/slideLayout" Target="../slideLayouts/slideLayout3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47.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48.xml"/><Relationship Id="rId1" Type="http://schemas.openxmlformats.org/officeDocument/2006/relationships/slideLayout" Target="../slideLayouts/slideLayout308.xml"/></Relationships>
</file>

<file path=ppt/slides/_rels/slide30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49.xml"/><Relationship Id="rId1" Type="http://schemas.openxmlformats.org/officeDocument/2006/relationships/slideLayout" Target="../slideLayouts/slideLayout308.xml"/></Relationships>
</file>

<file path=ppt/slides/_rels/slide30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0.xml"/><Relationship Id="rId1" Type="http://schemas.openxmlformats.org/officeDocument/2006/relationships/slideLayout" Target="../slideLayouts/slideLayout3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1.xml"/><Relationship Id="rId1" Type="http://schemas.openxmlformats.org/officeDocument/2006/relationships/slideLayout" Target="../slideLayouts/slideLayout308.xml"/></Relationships>
</file>

<file path=ppt/slides/_rels/slide30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52.xml"/><Relationship Id="rId1" Type="http://schemas.openxmlformats.org/officeDocument/2006/relationships/slideLayout" Target="../slideLayouts/slideLayout308.xml"/></Relationships>
</file>

<file path=ppt/slides/_rels/slide309.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53.xml"/><Relationship Id="rId1" Type="http://schemas.openxmlformats.org/officeDocument/2006/relationships/slideLayout" Target="../slideLayouts/slideLayout30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09.xml"/></Relationships>
</file>

<file path=ppt/slides/_rels/slide310.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54.xml"/><Relationship Id="rId1" Type="http://schemas.openxmlformats.org/officeDocument/2006/relationships/slideLayout" Target="../slideLayouts/slideLayout308.xml"/></Relationships>
</file>

<file path=ppt/slides/_rels/slide31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55.xml"/><Relationship Id="rId1" Type="http://schemas.openxmlformats.org/officeDocument/2006/relationships/slideLayout" Target="../slideLayouts/slideLayout308.xml"/></Relationships>
</file>

<file path=ppt/slides/_rels/slide31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56.xml"/><Relationship Id="rId1" Type="http://schemas.openxmlformats.org/officeDocument/2006/relationships/slideLayout" Target="../slideLayouts/slideLayout308.xml"/></Relationships>
</file>

<file path=ppt/slides/_rels/slide31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316.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57.xml"/><Relationship Id="rId1" Type="http://schemas.openxmlformats.org/officeDocument/2006/relationships/slideLayout" Target="../slideLayouts/slideLayout632.xml"/><Relationship Id="rId4" Type="http://schemas.openxmlformats.org/officeDocument/2006/relationships/image" Target="../media/image259.jpeg"/></Relationships>
</file>

<file path=ppt/slides/_rels/slide317.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58.xml"/><Relationship Id="rId1" Type="http://schemas.openxmlformats.org/officeDocument/2006/relationships/slideLayout" Target="../slideLayouts/slideLayout649.xml"/></Relationships>
</file>

<file path=ppt/slides/_rels/slide318.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59.xml"/><Relationship Id="rId1" Type="http://schemas.openxmlformats.org/officeDocument/2006/relationships/slideLayout" Target="../slideLayouts/slideLayout644.xml"/></Relationships>
</file>

<file path=ppt/slides/_rels/slide319.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60.xml"/><Relationship Id="rId1" Type="http://schemas.openxmlformats.org/officeDocument/2006/relationships/slideLayout" Target="../slideLayouts/slideLayout64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09.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97.xml"/></Relationships>
</file>

<file path=ppt/slides/_rels/slide32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63.jpeg"/><Relationship Id="rId1" Type="http://schemas.openxmlformats.org/officeDocument/2006/relationships/slideLayout" Target="../slideLayouts/slideLayout324.xml"/><Relationship Id="rId4" Type="http://schemas.openxmlformats.org/officeDocument/2006/relationships/image" Target="../media/image78.jpeg"/></Relationships>
</file>

<file path=ppt/slides/_rels/slide32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62.xml"/><Relationship Id="rId1" Type="http://schemas.openxmlformats.org/officeDocument/2006/relationships/slideLayout" Target="../slideLayouts/slideLayout330.xml"/></Relationships>
</file>

<file path=ppt/slides/_rels/slide32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3.xml"/><Relationship Id="rId1" Type="http://schemas.openxmlformats.org/officeDocument/2006/relationships/slideLayout" Target="../slideLayouts/slideLayout330.xml"/></Relationships>
</file>

<file path=ppt/slides/_rels/slide324.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64.xml"/><Relationship Id="rId1" Type="http://schemas.openxmlformats.org/officeDocument/2006/relationships/slideLayout" Target="../slideLayouts/slideLayout330.xml"/></Relationships>
</file>

<file path=ppt/slides/_rels/slide32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65.xml"/><Relationship Id="rId1" Type="http://schemas.openxmlformats.org/officeDocument/2006/relationships/slideLayout" Target="../slideLayouts/slideLayout330.xml"/></Relationships>
</file>

<file path=ppt/slides/_rels/slide32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66.xml"/><Relationship Id="rId1" Type="http://schemas.openxmlformats.org/officeDocument/2006/relationships/slideLayout" Target="../slideLayouts/slideLayout330.xml"/></Relationships>
</file>

<file path=ppt/slides/_rels/slide32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67.xml"/><Relationship Id="rId1" Type="http://schemas.openxmlformats.org/officeDocument/2006/relationships/slideLayout" Target="../slideLayouts/slideLayout330.xml"/></Relationships>
</file>

<file path=ppt/slides/_rels/slide328.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68.xml"/><Relationship Id="rId1" Type="http://schemas.openxmlformats.org/officeDocument/2006/relationships/slideLayout" Target="../slideLayouts/slideLayout330.xml"/></Relationships>
</file>

<file path=ppt/slides/_rels/slide329.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69.xml"/><Relationship Id="rId1" Type="http://schemas.openxmlformats.org/officeDocument/2006/relationships/slideLayout" Target="../slideLayouts/slideLayout330.xml"/></Relationships>
</file>

<file path=ppt/slides/_rels/slide33.xml.rels><?xml version="1.0" encoding="UTF-8" standalone="yes"?>
<Relationships xmlns="http://schemas.openxmlformats.org/package/2006/relationships"><Relationship Id="rId8" Type="http://schemas.openxmlformats.org/officeDocument/2006/relationships/image" Target="../media/image49.emf"/><Relationship Id="rId13" Type="http://schemas.openxmlformats.org/officeDocument/2006/relationships/hyperlink" Target="http://www.beacy.wa.edu.au/iorr/religions/buddasym.jpg" TargetMode="External"/><Relationship Id="rId3" Type="http://schemas.openxmlformats.org/officeDocument/2006/relationships/image" Target="../media/image44.png"/><Relationship Id="rId7" Type="http://schemas.openxmlformats.org/officeDocument/2006/relationships/image" Target="../media/image48.gif"/><Relationship Id="rId12" Type="http://schemas.openxmlformats.org/officeDocument/2006/relationships/image" Target="../media/image52.emf"/><Relationship Id="rId2" Type="http://schemas.openxmlformats.org/officeDocument/2006/relationships/notesSlide" Target="../notesSlides/notesSlide26.xml"/><Relationship Id="rId1" Type="http://schemas.openxmlformats.org/officeDocument/2006/relationships/slideLayout" Target="../slideLayouts/slideLayout45.xml"/><Relationship Id="rId6" Type="http://schemas.openxmlformats.org/officeDocument/2006/relationships/image" Target="../media/image47.emf"/><Relationship Id="rId11" Type="http://schemas.openxmlformats.org/officeDocument/2006/relationships/image" Target="../media/image51.jpeg"/><Relationship Id="rId5" Type="http://schemas.openxmlformats.org/officeDocument/2006/relationships/image" Target="../media/image46.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45.png"/><Relationship Id="rId9" Type="http://schemas.openxmlformats.org/officeDocument/2006/relationships/image" Target="../media/image50.emf"/><Relationship Id="rId14" Type="http://schemas.openxmlformats.org/officeDocument/2006/relationships/image" Target="../media/image53.jpeg"/></Relationships>
</file>

<file path=ppt/slides/_rels/slide330.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70.xml"/><Relationship Id="rId1" Type="http://schemas.openxmlformats.org/officeDocument/2006/relationships/slideLayout" Target="../slideLayouts/slideLayout330.xml"/></Relationships>
</file>

<file path=ppt/slides/_rels/slide331.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1.xml"/><Relationship Id="rId1" Type="http://schemas.openxmlformats.org/officeDocument/2006/relationships/slideLayout" Target="../slideLayouts/slideLayout330.xml"/></Relationships>
</file>

<file path=ppt/slides/_rels/slide33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2.xml"/><Relationship Id="rId1" Type="http://schemas.openxmlformats.org/officeDocument/2006/relationships/slideLayout" Target="../slideLayouts/slideLayout330.xml"/></Relationships>
</file>

<file path=ppt/slides/_rels/slide333.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73.xml"/><Relationship Id="rId1" Type="http://schemas.openxmlformats.org/officeDocument/2006/relationships/slideLayout" Target="../slideLayouts/slideLayout330.xml"/></Relationships>
</file>

<file path=ppt/slides/_rels/slide33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74.xml"/><Relationship Id="rId1" Type="http://schemas.openxmlformats.org/officeDocument/2006/relationships/slideLayout" Target="../slideLayouts/slideLayout330.xml"/></Relationships>
</file>

<file path=ppt/slides/_rels/slide33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75.xml"/><Relationship Id="rId1" Type="http://schemas.openxmlformats.org/officeDocument/2006/relationships/slideLayout" Target="../slideLayouts/slideLayout330.xml"/></Relationships>
</file>

<file path=ppt/slides/_rels/slide33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76.xml"/><Relationship Id="rId1" Type="http://schemas.openxmlformats.org/officeDocument/2006/relationships/slideLayout" Target="../slideLayouts/slideLayout330.xml"/></Relationships>
</file>

<file path=ppt/slides/_rels/slide337.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77.xml"/><Relationship Id="rId1" Type="http://schemas.openxmlformats.org/officeDocument/2006/relationships/slideLayout" Target="../slideLayouts/slideLayout330.xml"/></Relationships>
</file>

<file path=ppt/slides/_rels/slide33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324.xml"/></Relationships>
</file>

<file path=ppt/slides/_rels/slide33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4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79.jpeg"/><Relationship Id="rId1" Type="http://schemas.openxmlformats.org/officeDocument/2006/relationships/slideLayout" Target="../slideLayouts/slideLayout313.xml"/><Relationship Id="rId4" Type="http://schemas.openxmlformats.org/officeDocument/2006/relationships/image" Target="../media/image78.jpeg"/></Relationships>
</file>

<file path=ppt/slides/_rels/slide34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78.xml"/><Relationship Id="rId1" Type="http://schemas.openxmlformats.org/officeDocument/2006/relationships/slideLayout" Target="../slideLayouts/slideLayout308.xml"/></Relationships>
</file>

<file path=ppt/slides/_rels/slide34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79.xml"/><Relationship Id="rId1" Type="http://schemas.openxmlformats.org/officeDocument/2006/relationships/slideLayout" Target="../slideLayouts/slideLayout308.xml"/></Relationships>
</file>

<file path=ppt/slides/_rels/slide34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0.xml"/><Relationship Id="rId1" Type="http://schemas.openxmlformats.org/officeDocument/2006/relationships/slideLayout" Target="../slideLayouts/slideLayout308.xml"/></Relationships>
</file>

<file path=ppt/slides/_rels/slide34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81.xml"/><Relationship Id="rId1" Type="http://schemas.openxmlformats.org/officeDocument/2006/relationships/slideLayout" Target="../slideLayouts/slideLayout308.xml"/></Relationships>
</file>

<file path=ppt/slides/_rels/slide34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82.xml"/><Relationship Id="rId1" Type="http://schemas.openxmlformats.org/officeDocument/2006/relationships/slideLayout" Target="../slideLayouts/slideLayout308.xml"/></Relationships>
</file>

<file path=ppt/slides/_rels/slide34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83.xml"/><Relationship Id="rId1" Type="http://schemas.openxmlformats.org/officeDocument/2006/relationships/slideLayout" Target="../slideLayouts/slideLayout308.xml"/></Relationships>
</file>

<file path=ppt/slides/_rels/slide34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84.xml"/><Relationship Id="rId1" Type="http://schemas.openxmlformats.org/officeDocument/2006/relationships/slideLayout" Target="../slideLayouts/slideLayout308.xml"/></Relationships>
</file>

<file path=ppt/slides/_rels/slide34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85.xml"/><Relationship Id="rId1" Type="http://schemas.openxmlformats.org/officeDocument/2006/relationships/slideLayout" Target="../slideLayouts/slideLayout308.xml"/></Relationships>
</file>

<file path=ppt/slides/_rels/slide349.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6.xml"/><Relationship Id="rId1" Type="http://schemas.openxmlformats.org/officeDocument/2006/relationships/slideLayout" Target="../slideLayouts/slideLayout30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350.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87.xml"/><Relationship Id="rId1" Type="http://schemas.openxmlformats.org/officeDocument/2006/relationships/slideLayout" Target="../slideLayouts/slideLayout308.xml"/></Relationships>
</file>

<file path=ppt/slides/_rels/slide351.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88.xml"/><Relationship Id="rId1" Type="http://schemas.openxmlformats.org/officeDocument/2006/relationships/slideLayout" Target="../slideLayouts/slideLayout308.xml"/></Relationships>
</file>

<file path=ppt/slides/_rels/slide352.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9.xml"/><Relationship Id="rId1" Type="http://schemas.openxmlformats.org/officeDocument/2006/relationships/slideLayout" Target="../slideLayouts/slideLayout308.xml"/></Relationships>
</file>

<file path=ppt/slides/_rels/slide35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30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291.jpeg"/><Relationship Id="rId1" Type="http://schemas.openxmlformats.org/officeDocument/2006/relationships/slideLayout" Target="../slideLayouts/slideLayout500.xml"/><Relationship Id="rId4" Type="http://schemas.openxmlformats.org/officeDocument/2006/relationships/image" Target="../media/image101.jpeg"/></Relationships>
</file>

<file path=ppt/slides/_rels/slide355.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90.xml"/><Relationship Id="rId1" Type="http://schemas.openxmlformats.org/officeDocument/2006/relationships/slideLayout" Target="../slideLayouts/slideLayout517.xml"/></Relationships>
</file>

<file path=ppt/slides/_rels/slide356.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91.xml"/><Relationship Id="rId1" Type="http://schemas.openxmlformats.org/officeDocument/2006/relationships/slideLayout" Target="../slideLayouts/slideLayout517.xml"/></Relationships>
</file>

<file path=ppt/slides/_rels/slide357.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92.xml"/><Relationship Id="rId1" Type="http://schemas.openxmlformats.org/officeDocument/2006/relationships/slideLayout" Target="../slideLayouts/slideLayout517.xml"/></Relationships>
</file>

<file path=ppt/slides/_rels/slide358.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93.xml"/><Relationship Id="rId1" Type="http://schemas.openxmlformats.org/officeDocument/2006/relationships/slideLayout" Target="../slideLayouts/slideLayout517.xml"/></Relationships>
</file>

<file path=ppt/slides/_rels/slide359.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94.xml"/><Relationship Id="rId1" Type="http://schemas.openxmlformats.org/officeDocument/2006/relationships/slideLayout" Target="../slideLayouts/slideLayout5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79.xml"/></Relationships>
</file>

<file path=ppt/slides/_rels/slide360.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95.xml"/><Relationship Id="rId1" Type="http://schemas.openxmlformats.org/officeDocument/2006/relationships/slideLayout" Target="../slideLayouts/slideLayout517.xml"/></Relationships>
</file>

<file path=ppt/slides/_rels/slide361.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96.xml"/><Relationship Id="rId1" Type="http://schemas.openxmlformats.org/officeDocument/2006/relationships/slideLayout" Target="../slideLayouts/slideLayout517.xml"/></Relationships>
</file>

<file path=ppt/slides/_rels/slide362.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97.xml"/><Relationship Id="rId1" Type="http://schemas.openxmlformats.org/officeDocument/2006/relationships/slideLayout" Target="../slideLayouts/slideLayout517.xml"/></Relationships>
</file>

<file path=ppt/slides/_rels/slide363.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98.xml"/><Relationship Id="rId1" Type="http://schemas.openxmlformats.org/officeDocument/2006/relationships/slideLayout" Target="../slideLayouts/slideLayout517.xml"/></Relationships>
</file>

<file path=ppt/slides/_rels/slide364.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99.xml"/><Relationship Id="rId1" Type="http://schemas.openxmlformats.org/officeDocument/2006/relationships/slideLayout" Target="../slideLayouts/slideLayout517.xml"/></Relationships>
</file>

<file path=ppt/slides/_rels/slide365.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00.xml"/><Relationship Id="rId1" Type="http://schemas.openxmlformats.org/officeDocument/2006/relationships/slideLayout" Target="../slideLayouts/slideLayout517.xml"/></Relationships>
</file>

<file path=ppt/slides/_rels/slide366.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01.xml"/><Relationship Id="rId1" Type="http://schemas.openxmlformats.org/officeDocument/2006/relationships/slideLayout" Target="../slideLayouts/slideLayout51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02.xml"/><Relationship Id="rId1" Type="http://schemas.openxmlformats.org/officeDocument/2006/relationships/slideLayout" Target="../slideLayouts/slideLayout517.xml"/></Relationships>
</file>

<file path=ppt/slides/_rels/slide36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03.xml"/><Relationship Id="rId1" Type="http://schemas.openxmlformats.org/officeDocument/2006/relationships/slideLayout" Target="../slideLayouts/slideLayout51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04.xml"/><Relationship Id="rId1" Type="http://schemas.openxmlformats.org/officeDocument/2006/relationships/slideLayout" Target="../slideLayouts/slideLayout517.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40.xml"/></Relationships>
</file>

<file path=ppt/slides/_rels/slide370.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305.xml"/><Relationship Id="rId1" Type="http://schemas.openxmlformats.org/officeDocument/2006/relationships/slideLayout" Target="../slideLayouts/slideLayout517.xml"/></Relationships>
</file>

<file path=ppt/slides/_rels/slide371.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6.xml"/><Relationship Id="rId1" Type="http://schemas.openxmlformats.org/officeDocument/2006/relationships/slideLayout" Target="../slideLayouts/slideLayout517.xml"/></Relationships>
</file>

<file path=ppt/slides/_rels/slide37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07.xml"/><Relationship Id="rId1" Type="http://schemas.openxmlformats.org/officeDocument/2006/relationships/slideLayout" Target="../slideLayouts/slideLayout517.xml"/></Relationships>
</file>

<file path=ppt/slides/_rels/slide373.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08.xml"/><Relationship Id="rId1" Type="http://schemas.openxmlformats.org/officeDocument/2006/relationships/slideLayout" Target="../slideLayouts/slideLayout517.xml"/></Relationships>
</file>

<file path=ppt/slides/_rels/slide37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52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97.xml"/></Relationships>
</file>

<file path=ppt/slides/_rels/slide37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310.jpeg"/><Relationship Id="rId1" Type="http://schemas.openxmlformats.org/officeDocument/2006/relationships/slideLayout" Target="../slideLayouts/slideLayout414.xml"/><Relationship Id="rId4" Type="http://schemas.openxmlformats.org/officeDocument/2006/relationships/image" Target="../media/image78.jpeg"/></Relationships>
</file>

<file path=ppt/slides/_rels/slide377.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0.xml"/><Relationship Id="rId1" Type="http://schemas.openxmlformats.org/officeDocument/2006/relationships/slideLayout" Target="../slideLayouts/slideLayout420.xml"/></Relationships>
</file>

<file path=ppt/slides/_rels/slide378.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1.xml"/><Relationship Id="rId1" Type="http://schemas.openxmlformats.org/officeDocument/2006/relationships/slideLayout" Target="../slideLayouts/slideLayout420.xml"/></Relationships>
</file>

<file path=ppt/slides/_rels/slide379.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12.xml"/><Relationship Id="rId1" Type="http://schemas.openxmlformats.org/officeDocument/2006/relationships/slideLayout" Target="../slideLayouts/slideLayout4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8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3.xml"/><Relationship Id="rId1" Type="http://schemas.openxmlformats.org/officeDocument/2006/relationships/slideLayout" Target="../slideLayouts/slideLayout420.xml"/></Relationships>
</file>

<file path=ppt/slides/_rels/slide38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14.xml"/><Relationship Id="rId1" Type="http://schemas.openxmlformats.org/officeDocument/2006/relationships/slideLayout" Target="../slideLayouts/slideLayout420.xml"/></Relationships>
</file>

<file path=ppt/slides/_rels/slide38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15.xml"/><Relationship Id="rId1" Type="http://schemas.openxmlformats.org/officeDocument/2006/relationships/slideLayout" Target="../slideLayouts/slideLayout420.xml"/></Relationships>
</file>

<file path=ppt/slides/_rels/slide383.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16.xml"/><Relationship Id="rId1" Type="http://schemas.openxmlformats.org/officeDocument/2006/relationships/slideLayout" Target="../slideLayouts/slideLayout420.xml"/></Relationships>
</file>

<file path=ppt/slides/_rels/slide384.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17.xml"/><Relationship Id="rId1" Type="http://schemas.openxmlformats.org/officeDocument/2006/relationships/slideLayout" Target="../slideLayouts/slideLayout420.xml"/></Relationships>
</file>

<file path=ppt/slides/_rels/slide385.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18.xml"/><Relationship Id="rId1" Type="http://schemas.openxmlformats.org/officeDocument/2006/relationships/slideLayout" Target="../slideLayouts/slideLayout420.xml"/></Relationships>
</file>

<file path=ppt/slides/_rels/slide386.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19.xml"/><Relationship Id="rId1" Type="http://schemas.openxmlformats.org/officeDocument/2006/relationships/slideLayout" Target="../slideLayouts/slideLayout420.xml"/></Relationships>
</file>

<file path=ppt/slides/_rels/slide387.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20.xml"/><Relationship Id="rId1" Type="http://schemas.openxmlformats.org/officeDocument/2006/relationships/slideLayout" Target="../slideLayouts/slideLayout420.xml"/></Relationships>
</file>

<file path=ppt/slides/_rels/slide388.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21.xml"/><Relationship Id="rId1" Type="http://schemas.openxmlformats.org/officeDocument/2006/relationships/slideLayout" Target="../slideLayouts/slideLayout420.xml"/></Relationships>
</file>

<file path=ppt/slides/_rels/slide389.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22.xml"/><Relationship Id="rId1" Type="http://schemas.openxmlformats.org/officeDocument/2006/relationships/slideLayout" Target="../slideLayouts/slideLayout4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90.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23.xml"/><Relationship Id="rId1" Type="http://schemas.openxmlformats.org/officeDocument/2006/relationships/slideLayout" Target="../slideLayouts/slideLayout420.xml"/></Relationships>
</file>

<file path=ppt/slides/_rels/slide39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24.xml"/><Relationship Id="rId1" Type="http://schemas.openxmlformats.org/officeDocument/2006/relationships/slideLayout" Target="../slideLayouts/slideLayout420.xml"/></Relationships>
</file>

<file path=ppt/slides/_rels/slide392.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25.xml"/><Relationship Id="rId1" Type="http://schemas.openxmlformats.org/officeDocument/2006/relationships/slideLayout" Target="../slideLayouts/slideLayout420.xml"/></Relationships>
</file>

<file path=ppt/slides/_rels/slide393.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26.xml"/><Relationship Id="rId1" Type="http://schemas.openxmlformats.org/officeDocument/2006/relationships/slideLayout" Target="../slideLayouts/slideLayout420.xml"/></Relationships>
</file>

<file path=ppt/slides/_rels/slide39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27.xml"/><Relationship Id="rId1" Type="http://schemas.openxmlformats.org/officeDocument/2006/relationships/slideLayout" Target="../slideLayouts/slideLayout420.xml"/></Relationships>
</file>

<file path=ppt/slides/_rels/slide39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28.xml"/><Relationship Id="rId1" Type="http://schemas.openxmlformats.org/officeDocument/2006/relationships/slideLayout" Target="../slideLayouts/slideLayout420.xml"/></Relationships>
</file>

<file path=ppt/slides/_rels/slide396.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29.xml"/><Relationship Id="rId1" Type="http://schemas.openxmlformats.org/officeDocument/2006/relationships/slideLayout" Target="../slideLayouts/slideLayout420.xml"/></Relationships>
</file>

<file path=ppt/slides/_rels/slide397.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414.xml"/></Relationships>
</file>

<file path=ppt/slides/_rels/slide39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1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30.jpg"/><Relationship Id="rId2" Type="http://schemas.openxmlformats.org/officeDocument/2006/relationships/notesSlide" Target="../notesSlides/notesSlide330.xml"/><Relationship Id="rId1" Type="http://schemas.openxmlformats.org/officeDocument/2006/relationships/slideLayout" Target="../slideLayouts/slideLayout69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58.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64.xml"/><Relationship Id="rId1" Type="http://schemas.openxmlformats.org/officeDocument/2006/relationships/themeOverride" Target="../theme/themeOverride3.xml"/><Relationship Id="rId4" Type="http://schemas.openxmlformats.org/officeDocument/2006/relationships/image" Target="../media/image54.jpeg"/></Relationships>
</file>

<file path=ppt/slides/_rels/slide400.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31.xml"/><Relationship Id="rId1" Type="http://schemas.openxmlformats.org/officeDocument/2006/relationships/slideLayout" Target="../slideLayouts/slideLayout705.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706.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703.xml"/></Relationships>
</file>

<file path=ppt/slides/_rels/slide403.xml.rels><?xml version="1.0" encoding="UTF-8" standalone="yes"?>
<Relationships xmlns="http://schemas.openxmlformats.org/package/2006/relationships"><Relationship Id="rId2" Type="http://schemas.openxmlformats.org/officeDocument/2006/relationships/image" Target="../media/image332.jpeg"/><Relationship Id="rId1" Type="http://schemas.openxmlformats.org/officeDocument/2006/relationships/slideLayout" Target="../slideLayouts/slideLayout704.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703.xml"/></Relationships>
</file>

<file path=ppt/slides/_rels/slide40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35.xml"/><Relationship Id="rId1" Type="http://schemas.openxmlformats.org/officeDocument/2006/relationships/slideLayout" Target="../slideLayouts/slideLayout706.xml"/></Relationships>
</file>

<file path=ppt/slides/_rels/slide406.xml.rels><?xml version="1.0" encoding="UTF-8" standalone="yes"?>
<Relationships xmlns="http://schemas.openxmlformats.org/package/2006/relationships"><Relationship Id="rId2" Type="http://schemas.openxmlformats.org/officeDocument/2006/relationships/image" Target="../media/image334.jpeg"/><Relationship Id="rId1" Type="http://schemas.openxmlformats.org/officeDocument/2006/relationships/slideLayout" Target="../slideLayouts/slideLayout705.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703.xml"/></Relationships>
</file>

<file path=ppt/slides/_rels/slide408.xml.rels><?xml version="1.0" encoding="UTF-8" standalone="yes"?>
<Relationships xmlns="http://schemas.openxmlformats.org/package/2006/relationships"><Relationship Id="rId2" Type="http://schemas.openxmlformats.org/officeDocument/2006/relationships/image" Target="../media/image335.jpg"/><Relationship Id="rId1" Type="http://schemas.openxmlformats.org/officeDocument/2006/relationships/slideLayout" Target="../slideLayouts/slideLayout705.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703.xml"/></Relationships>
</file>

<file path=ppt/slides/_rels/slide4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3.xml"/><Relationship Id="rId1" Type="http://schemas.openxmlformats.org/officeDocument/2006/relationships/slideLayout" Target="../slideLayouts/slideLayout125.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414.xml.rels><?xml version="1.0" encoding="UTF-8" standalone="yes"?>
<Relationships xmlns="http://schemas.openxmlformats.org/package/2006/relationships"><Relationship Id="rId2" Type="http://schemas.openxmlformats.org/officeDocument/2006/relationships/image" Target="../media/image336.jpeg"/><Relationship Id="rId1" Type="http://schemas.openxmlformats.org/officeDocument/2006/relationships/slideLayout" Target="../slideLayouts/slideLayout705.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05.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03.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19.xml.rels><?xml version="1.0" encoding="UTF-8" standalone="yes"?>
<Relationships xmlns="http://schemas.openxmlformats.org/package/2006/relationships"><Relationship Id="rId2" Type="http://schemas.openxmlformats.org/officeDocument/2006/relationships/image" Target="../media/image337.png"/><Relationship Id="rId1" Type="http://schemas.openxmlformats.org/officeDocument/2006/relationships/slideLayout" Target="../slideLayouts/slideLayout10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xml"/></Relationships>
</file>

<file path=ppt/slides/_rels/slide420.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104.xml"/></Relationships>
</file>

<file path=ppt/slides/_rels/slide421.xml.rels><?xml version="1.0" encoding="UTF-8" standalone="yes"?>
<Relationships xmlns="http://schemas.openxmlformats.org/package/2006/relationships"><Relationship Id="rId2" Type="http://schemas.openxmlformats.org/officeDocument/2006/relationships/image" Target="../media/image339.png"/><Relationship Id="rId1" Type="http://schemas.openxmlformats.org/officeDocument/2006/relationships/slideLayout" Target="../slideLayouts/slideLayout114.xml"/></Relationships>
</file>

<file path=ppt/slides/_rels/slide422.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3.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4.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5.xml.rels><?xml version="1.0" encoding="UTF-8" standalone="yes"?>
<Relationships xmlns="http://schemas.openxmlformats.org/package/2006/relationships"><Relationship Id="rId2" Type="http://schemas.openxmlformats.org/officeDocument/2006/relationships/image" Target="../media/image341.png"/><Relationship Id="rId1" Type="http://schemas.openxmlformats.org/officeDocument/2006/relationships/slideLayout" Target="../slideLayouts/slideLayout584.xml"/></Relationships>
</file>

<file path=ppt/slides/_rels/slide426.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584.xml"/></Relationships>
</file>

<file path=ppt/slides/_rels/slide427.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582.xml"/></Relationships>
</file>

<file path=ppt/slides/_rels/slide42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40.xml"/><Relationship Id="rId1" Type="http://schemas.openxmlformats.org/officeDocument/2006/relationships/slideLayout" Target="../slideLayouts/slideLayout665.xml"/></Relationships>
</file>

<file path=ppt/slides/_rels/slide429.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41.xml"/><Relationship Id="rId1" Type="http://schemas.openxmlformats.org/officeDocument/2006/relationships/slideLayout" Target="../slideLayouts/slideLayout66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430.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42.xml"/><Relationship Id="rId1" Type="http://schemas.openxmlformats.org/officeDocument/2006/relationships/slideLayout" Target="../slideLayouts/slideLayout666.xml"/></Relationships>
</file>

<file path=ppt/slides/_rels/slide431.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43.xml"/><Relationship Id="rId1" Type="http://schemas.openxmlformats.org/officeDocument/2006/relationships/slideLayout" Target="../slideLayouts/slideLayout665.xml"/></Relationships>
</file>

<file path=ppt/slides/_rels/slide432.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44.xml"/><Relationship Id="rId1" Type="http://schemas.openxmlformats.org/officeDocument/2006/relationships/slideLayout" Target="../slideLayouts/slideLayout685.xml"/></Relationships>
</file>

<file path=ppt/slides/_rels/slide433.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45.xml"/><Relationship Id="rId1" Type="http://schemas.openxmlformats.org/officeDocument/2006/relationships/slideLayout" Target="../slideLayouts/slideLayout751.xml"/><Relationship Id="rId5" Type="http://schemas.openxmlformats.org/officeDocument/2006/relationships/image" Target="../media/image101.jpeg"/><Relationship Id="rId4" Type="http://schemas.openxmlformats.org/officeDocument/2006/relationships/image" Target="../media/image349.jpeg"/></Relationships>
</file>

<file path=ppt/slides/_rels/slide434.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46.xml"/><Relationship Id="rId1" Type="http://schemas.openxmlformats.org/officeDocument/2006/relationships/slideLayout" Target="../slideLayouts/slideLayout751.xml"/></Relationships>
</file>

<file path=ppt/slides/_rels/slide435.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47.xml"/><Relationship Id="rId1" Type="http://schemas.openxmlformats.org/officeDocument/2006/relationships/slideLayout" Target="../slideLayouts/slideLayout751.xml"/></Relationships>
</file>

<file path=ppt/slides/_rels/slide436.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48.xml"/><Relationship Id="rId1" Type="http://schemas.openxmlformats.org/officeDocument/2006/relationships/slideLayout" Target="../slideLayouts/slideLayout751.xml"/></Relationships>
</file>

<file path=ppt/slides/_rels/slide437.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49.xml"/><Relationship Id="rId1" Type="http://schemas.openxmlformats.org/officeDocument/2006/relationships/slideLayout" Target="../slideLayouts/slideLayout751.xml"/></Relationships>
</file>

<file path=ppt/slides/_rels/slide438.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50.xml"/><Relationship Id="rId1" Type="http://schemas.openxmlformats.org/officeDocument/2006/relationships/slideLayout" Target="../slideLayouts/slideLayout751.xml"/></Relationships>
</file>

<file path=ppt/slides/_rels/slide439.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51.xml"/><Relationship Id="rId1" Type="http://schemas.openxmlformats.org/officeDocument/2006/relationships/slideLayout" Target="../slideLayouts/slideLayout751.xml"/></Relationships>
</file>

<file path=ppt/slides/_rels/slide4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6.xml"/><Relationship Id="rId1" Type="http://schemas.openxmlformats.org/officeDocument/2006/relationships/slideLayout" Target="../slideLayouts/slideLayout75.xml"/></Relationships>
</file>

<file path=ppt/slides/_rels/slide440.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52.xml"/><Relationship Id="rId1" Type="http://schemas.openxmlformats.org/officeDocument/2006/relationships/slideLayout" Target="../slideLayouts/slideLayout751.xml"/></Relationships>
</file>

<file path=ppt/slides/_rels/slide44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763.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0.xml"/></Relationships>
</file>

<file path=ppt/slides/_rels/slide44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356.jpeg"/><Relationship Id="rId1" Type="http://schemas.openxmlformats.org/officeDocument/2006/relationships/slideLayout" Target="../slideLayouts/slideLayout425.xml"/><Relationship Id="rId4" Type="http://schemas.openxmlformats.org/officeDocument/2006/relationships/image" Target="../media/image131.jpeg"/></Relationships>
</file>

<file path=ppt/slides/_rels/slide445.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54.xml"/><Relationship Id="rId1" Type="http://schemas.openxmlformats.org/officeDocument/2006/relationships/slideLayout" Target="../slideLayouts/slideLayout746.xml"/></Relationships>
</file>

<file path=ppt/slides/_rels/slide446.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55.xml"/><Relationship Id="rId1" Type="http://schemas.openxmlformats.org/officeDocument/2006/relationships/slideLayout" Target="../slideLayouts/slideLayout746.xml"/></Relationships>
</file>

<file path=ppt/slides/_rels/slide447.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56.xml"/><Relationship Id="rId1" Type="http://schemas.openxmlformats.org/officeDocument/2006/relationships/slideLayout" Target="../slideLayouts/slideLayout746.xml"/></Relationships>
</file>

<file path=ppt/slides/_rels/slide448.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357.xml"/><Relationship Id="rId1" Type="http://schemas.openxmlformats.org/officeDocument/2006/relationships/slideLayout" Target="../slideLayouts/slideLayout746.xml"/></Relationships>
</file>

<file path=ppt/slides/_rels/slide449.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358.xml"/><Relationship Id="rId1" Type="http://schemas.openxmlformats.org/officeDocument/2006/relationships/slideLayout" Target="../slideLayouts/slideLayout74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0.xml"/></Relationships>
</file>

<file path=ppt/slides/_rels/slide450.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59.xml"/><Relationship Id="rId1" Type="http://schemas.openxmlformats.org/officeDocument/2006/relationships/slideLayout" Target="../slideLayouts/slideLayout746.xml"/></Relationships>
</file>

<file path=ppt/slides/_rels/slide451.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60.xml"/><Relationship Id="rId1" Type="http://schemas.openxmlformats.org/officeDocument/2006/relationships/slideLayout" Target="../slideLayouts/slideLayout746.xml"/></Relationships>
</file>

<file path=ppt/slides/_rels/slide452.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361.xml"/><Relationship Id="rId1" Type="http://schemas.openxmlformats.org/officeDocument/2006/relationships/slideLayout" Target="../slideLayouts/slideLayout746.xml"/></Relationships>
</file>

<file path=ppt/slides/_rels/slide453.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62.xml"/><Relationship Id="rId1" Type="http://schemas.openxmlformats.org/officeDocument/2006/relationships/slideLayout" Target="../slideLayouts/slideLayout746.xml"/></Relationships>
</file>

<file path=ppt/slides/_rels/slide454.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notesSlide" Target="../notesSlides/notesSlide363.xml"/><Relationship Id="rId1" Type="http://schemas.openxmlformats.org/officeDocument/2006/relationships/slideLayout" Target="../slideLayouts/slideLayout746.xml"/></Relationships>
</file>

<file path=ppt/slides/_rels/slide455.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64.xml"/><Relationship Id="rId1" Type="http://schemas.openxmlformats.org/officeDocument/2006/relationships/slideLayout" Target="../slideLayouts/slideLayout746.xml"/></Relationships>
</file>

<file path=ppt/slides/_rels/slide45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2.jpeg"/><Relationship Id="rId1" Type="http://schemas.openxmlformats.org/officeDocument/2006/relationships/slideLayout" Target="../slideLayouts/slideLayout458.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57.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notesSlide" Target="../notesSlides/notesSlide365.xml"/><Relationship Id="rId1" Type="http://schemas.openxmlformats.org/officeDocument/2006/relationships/slideLayout" Target="../slideLayouts/slideLayout94.xml"/></Relationships>
</file>

<file path=ppt/slides/_rels/slide458.xml.rels><?xml version="1.0" encoding="UTF-8" standalone="yes"?>
<Relationships xmlns="http://schemas.openxmlformats.org/package/2006/relationships"><Relationship Id="rId2" Type="http://schemas.openxmlformats.org/officeDocument/2006/relationships/slideLayout" Target="../slideLayouts/slideLayout264.xml"/><Relationship Id="rId1" Type="http://schemas.openxmlformats.org/officeDocument/2006/relationships/themeOverride" Target="../theme/themeOverride23.xml"/></Relationships>
</file>

<file path=ppt/slides/_rels/slide459.xml.rels><?xml version="1.0" encoding="UTF-8" standalone="yes"?>
<Relationships xmlns="http://schemas.openxmlformats.org/package/2006/relationships"><Relationship Id="rId2" Type="http://schemas.openxmlformats.org/officeDocument/2006/relationships/image" Target="../media/image368.png"/><Relationship Id="rId1" Type="http://schemas.openxmlformats.org/officeDocument/2006/relationships/slideLayout" Target="../slideLayouts/slideLayout26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7.xml"/></Relationships>
</file>

<file path=ppt/slides/_rels/slide460.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66.xml"/><Relationship Id="rId1" Type="http://schemas.openxmlformats.org/officeDocument/2006/relationships/slideLayout" Target="../slideLayouts/slideLayout751.xml"/><Relationship Id="rId5" Type="http://schemas.openxmlformats.org/officeDocument/2006/relationships/image" Target="../media/image101.jpeg"/><Relationship Id="rId4" Type="http://schemas.openxmlformats.org/officeDocument/2006/relationships/image" Target="../media/image370.jpeg"/></Relationships>
</file>

<file path=ppt/slides/_rels/slide461.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67.xml"/><Relationship Id="rId1" Type="http://schemas.openxmlformats.org/officeDocument/2006/relationships/slideLayout" Target="../slideLayouts/slideLayout751.xml"/></Relationships>
</file>

<file path=ppt/slides/_rels/slide462.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68.xml"/><Relationship Id="rId1" Type="http://schemas.openxmlformats.org/officeDocument/2006/relationships/slideLayout" Target="../slideLayouts/slideLayout751.xml"/></Relationships>
</file>

<file path=ppt/slides/_rels/slide463.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69.xml"/><Relationship Id="rId1" Type="http://schemas.openxmlformats.org/officeDocument/2006/relationships/slideLayout" Target="../slideLayouts/slideLayout751.xml"/></Relationships>
</file>

<file path=ppt/slides/_rels/slide464.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70.xml"/><Relationship Id="rId1" Type="http://schemas.openxmlformats.org/officeDocument/2006/relationships/slideLayout" Target="../slideLayouts/slideLayout751.xml"/></Relationships>
</file>

<file path=ppt/slides/_rels/slide465.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71.xml"/><Relationship Id="rId1" Type="http://schemas.openxmlformats.org/officeDocument/2006/relationships/slideLayout" Target="../slideLayouts/slideLayout751.xml"/></Relationships>
</file>

<file path=ppt/slides/_rels/slide466.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72.xml"/><Relationship Id="rId1" Type="http://schemas.openxmlformats.org/officeDocument/2006/relationships/slideLayout" Target="../slideLayouts/slideLayout751.xml"/></Relationships>
</file>

<file path=ppt/slides/_rels/slide467.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73.xml"/><Relationship Id="rId1" Type="http://schemas.openxmlformats.org/officeDocument/2006/relationships/slideLayout" Target="../slideLayouts/slideLayout751.xml"/></Relationships>
</file>

<file path=ppt/slides/_rels/slide468.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74.xml"/><Relationship Id="rId1" Type="http://schemas.openxmlformats.org/officeDocument/2006/relationships/slideLayout" Target="../slideLayouts/slideLayout751.xml"/></Relationships>
</file>

<file path=ppt/slides/_rels/slide469.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75.xml"/><Relationship Id="rId1" Type="http://schemas.openxmlformats.org/officeDocument/2006/relationships/slideLayout" Target="../slideLayouts/slideLayout751.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34.xml"/><Relationship Id="rId1" Type="http://schemas.openxmlformats.org/officeDocument/2006/relationships/themeOverride" Target="../theme/themeOverride4.xml"/><Relationship Id="rId4" Type="http://schemas.openxmlformats.org/officeDocument/2006/relationships/image" Target="../media/image38.png"/></Relationships>
</file>

<file path=ppt/slides/_rels/slide470.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76.xml"/><Relationship Id="rId1" Type="http://schemas.openxmlformats.org/officeDocument/2006/relationships/slideLayout" Target="../slideLayouts/slideLayout751.xml"/></Relationships>
</file>

<file path=ppt/slides/_rels/slide471.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77.xml"/><Relationship Id="rId1" Type="http://schemas.openxmlformats.org/officeDocument/2006/relationships/slideLayout" Target="../slideLayouts/slideLayout751.xml"/></Relationships>
</file>

<file path=ppt/slides/_rels/slide472.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78.xml"/><Relationship Id="rId1" Type="http://schemas.openxmlformats.org/officeDocument/2006/relationships/slideLayout" Target="../slideLayouts/slideLayout724.xml"/></Relationships>
</file>

<file path=ppt/slides/_rels/slide473.xml.rels><?xml version="1.0" encoding="UTF-8" standalone="yes"?>
<Relationships xmlns="http://schemas.openxmlformats.org/package/2006/relationships"><Relationship Id="rId2" Type="http://schemas.openxmlformats.org/officeDocument/2006/relationships/image" Target="../media/image382.jpeg"/><Relationship Id="rId1" Type="http://schemas.openxmlformats.org/officeDocument/2006/relationships/slideLayout" Target="../slideLayouts/slideLayout154.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40.xml"/></Relationships>
</file>

<file path=ppt/slides/_rels/slide475.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80.xml"/><Relationship Id="rId1" Type="http://schemas.openxmlformats.org/officeDocument/2006/relationships/slideLayout" Target="../slideLayouts/slideLayout159.xml"/><Relationship Id="rId4" Type="http://schemas.openxmlformats.org/officeDocument/2006/relationships/image" Target="../media/image384.png"/></Relationships>
</file>

<file path=ppt/slides/_rels/slide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5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40.xml"/><Relationship Id="rId4" Type="http://schemas.openxmlformats.org/officeDocument/2006/relationships/image" Target="../media/image58.jpeg"/></Relationships>
</file>

<file path=ppt/slides/_rels/slide5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7.xml"/><Relationship Id="rId1" Type="http://schemas.openxmlformats.org/officeDocument/2006/relationships/slideLayout" Target="../slideLayouts/slideLayout469.xml"/></Relationships>
</file>

<file path=ppt/slides/_rels/slide56.xml.rels><?xml version="1.0" encoding="UTF-8" standalone="yes"?>
<Relationships xmlns="http://schemas.openxmlformats.org/package/2006/relationships"><Relationship Id="rId3" Type="http://schemas.openxmlformats.org/officeDocument/2006/relationships/image" Target="../media/image59.gif"/><Relationship Id="rId2" Type="http://schemas.openxmlformats.org/officeDocument/2006/relationships/notesSlide" Target="../notesSlides/notesSlide48.xml"/><Relationship Id="rId1" Type="http://schemas.openxmlformats.org/officeDocument/2006/relationships/slideLayout" Target="../slideLayouts/slideLayout469.xml"/></Relationships>
</file>

<file path=ppt/slides/_rels/slide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9.xml"/><Relationship Id="rId1" Type="http://schemas.openxmlformats.org/officeDocument/2006/relationships/slideLayout" Target="../slideLayouts/slideLayout469.xml"/></Relationships>
</file>

<file path=ppt/slides/_rels/slide5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0.xml"/><Relationship Id="rId1" Type="http://schemas.openxmlformats.org/officeDocument/2006/relationships/slideLayout" Target="../slideLayouts/slideLayout469.xml"/><Relationship Id="rId4" Type="http://schemas.openxmlformats.org/officeDocument/2006/relationships/image" Target="../media/image61.jpeg"/></Relationships>
</file>

<file path=ppt/slides/_rels/slide59.xml.rels><?xml version="1.0" encoding="UTF-8" standalone="yes"?>
<Relationships xmlns="http://schemas.openxmlformats.org/package/2006/relationships"><Relationship Id="rId3" Type="http://schemas.openxmlformats.org/officeDocument/2006/relationships/image" Target="../media/image62.gif"/><Relationship Id="rId2" Type="http://schemas.openxmlformats.org/officeDocument/2006/relationships/notesSlide" Target="../notesSlides/notesSlide51.xml"/><Relationship Id="rId1" Type="http://schemas.openxmlformats.org/officeDocument/2006/relationships/slideLayout" Target="../slideLayouts/slideLayout469.xml"/></Relationships>
</file>

<file path=ppt/slides/_rels/slide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6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2.xml"/><Relationship Id="rId1" Type="http://schemas.openxmlformats.org/officeDocument/2006/relationships/slideLayout" Target="../slideLayouts/slideLayout469.xml"/></Relationships>
</file>

<file path=ppt/slides/_rels/slide61.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53.xml"/><Relationship Id="rId1" Type="http://schemas.openxmlformats.org/officeDocument/2006/relationships/slideLayout" Target="../slideLayouts/slideLayout469.xml"/></Relationships>
</file>

<file path=ppt/slides/_rels/slide6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4.xml"/><Relationship Id="rId1" Type="http://schemas.openxmlformats.org/officeDocument/2006/relationships/slideLayout" Target="../slideLayouts/slideLayout469.xml"/></Relationships>
</file>

<file path=ppt/slides/_rels/slide6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5.xml"/><Relationship Id="rId1" Type="http://schemas.openxmlformats.org/officeDocument/2006/relationships/slideLayout" Target="../slideLayouts/slideLayout469.xml"/></Relationships>
</file>

<file path=ppt/slides/_rels/slide6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6.xml"/><Relationship Id="rId1" Type="http://schemas.openxmlformats.org/officeDocument/2006/relationships/slideLayout" Target="../slideLayouts/slideLayout46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75.xml"/></Relationships>
</file>

<file path=ppt/slides/_rels/slide6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8.xml"/><Relationship Id="rId1" Type="http://schemas.openxmlformats.org/officeDocument/2006/relationships/slideLayout" Target="../slideLayouts/slideLayout483.xml"/></Relationships>
</file>

<file path=ppt/slides/_rels/slide6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9.xml"/><Relationship Id="rId1" Type="http://schemas.openxmlformats.org/officeDocument/2006/relationships/slideLayout" Target="../slideLayouts/slideLayout488.xml"/></Relationships>
</file>

<file path=ppt/slides/_rels/slide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75.xml"/></Relationships>
</file>

<file path=ppt/slides/_rels/slide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71.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57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7.xml"/></Relationships>
</file>

<file path=ppt/slides/_rels/slide7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2.xml"/><Relationship Id="rId1" Type="http://schemas.openxmlformats.org/officeDocument/2006/relationships/slideLayout" Target="../slideLayouts/slideLayout482.xml"/><Relationship Id="rId4" Type="http://schemas.openxmlformats.org/officeDocument/2006/relationships/image" Target="../media/image69.png"/></Relationships>
</file>

<file path=ppt/slides/_rels/slide7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3.xml"/><Relationship Id="rId1" Type="http://schemas.openxmlformats.org/officeDocument/2006/relationships/slideLayout" Target="../slideLayouts/slideLayout39.xml"/><Relationship Id="rId4" Type="http://schemas.openxmlformats.org/officeDocument/2006/relationships/image" Target="../media/image71.png"/></Relationships>
</file>

<file path=ppt/slides/_rels/slide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4.xml"/><Relationship Id="rId1" Type="http://schemas.openxmlformats.org/officeDocument/2006/relationships/slideLayout" Target="../slideLayouts/slideLayout35.xml"/></Relationships>
</file>

<file path=ppt/slides/_rels/slide7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5.xml"/><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66.xml"/><Relationship Id="rId1" Type="http://schemas.openxmlformats.org/officeDocument/2006/relationships/slideLayout" Target="../slideLayouts/slideLayout75.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34.xml"/><Relationship Id="rId1" Type="http://schemas.openxmlformats.org/officeDocument/2006/relationships/themeOverride" Target="../theme/themeOverride5.xml"/><Relationship Id="rId4" Type="http://schemas.openxmlformats.org/officeDocument/2006/relationships/image" Target="../media/image38.png"/></Relationships>
</file>

<file path=ppt/slides/_rels/slide7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68.xml"/><Relationship Id="rId1" Type="http://schemas.openxmlformats.org/officeDocument/2006/relationships/slideLayout" Target="../slideLayouts/slideLayout386.xml"/><Relationship Id="rId4" Type="http://schemas.openxmlformats.org/officeDocument/2006/relationships/image" Target="../media/image74.png"/></Relationships>
</file>

<file path=ppt/slides/_rels/slide78.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69.xml"/><Relationship Id="rId1" Type="http://schemas.openxmlformats.org/officeDocument/2006/relationships/slideLayout" Target="../slideLayouts/slideLayout46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469.xml"/><Relationship Id="rId1" Type="http://schemas.openxmlformats.org/officeDocument/2006/relationships/themeOverride" Target="../theme/themeOverride6.xml"/><Relationship Id="rId4" Type="http://schemas.openxmlformats.org/officeDocument/2006/relationships/image" Target="../media/image38.png"/></Relationships>
</file>

<file path=ppt/slides/_rels/slide81.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90.xml"/></Relationships>
</file>

<file path=ppt/slides/_rels/slide82.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90.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69.xml"/><Relationship Id="rId1" Type="http://schemas.openxmlformats.org/officeDocument/2006/relationships/themeOverride" Target="../theme/themeOverride7.xml"/><Relationship Id="rId4" Type="http://schemas.openxmlformats.org/officeDocument/2006/relationships/image" Target="../media/image38.png"/></Relationships>
</file>

<file path=ppt/slides/_rels/slide8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2.xml"/><Relationship Id="rId1" Type="http://schemas.openxmlformats.org/officeDocument/2006/relationships/slideLayout" Target="../slideLayouts/slideLayout82.xml"/><Relationship Id="rId5" Type="http://schemas.openxmlformats.org/officeDocument/2006/relationships/image" Target="../media/image78.jpeg"/><Relationship Id="rId4" Type="http://schemas.openxmlformats.org/officeDocument/2006/relationships/image" Target="../media/image77.jpeg"/></Relationships>
</file>

<file path=ppt/slides/_rels/slide8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3.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4.xml"/><Relationship Id="rId1" Type="http://schemas.openxmlformats.org/officeDocument/2006/relationships/slideLayout" Target="../slideLayouts/slideLayout308.xml"/></Relationships>
</file>

<file path=ppt/slides/_rels/slide87.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75.xml"/><Relationship Id="rId1" Type="http://schemas.openxmlformats.org/officeDocument/2006/relationships/slideLayout" Target="../slideLayouts/slideLayout308.xml"/></Relationships>
</file>

<file path=ppt/slides/_rels/slide8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6.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77.xml"/><Relationship Id="rId1" Type="http://schemas.openxmlformats.org/officeDocument/2006/relationships/slideLayout" Target="../slideLayouts/slideLayout308.xml"/></Relationships>
</file>

<file path=ppt/slides/_rels/slide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7.jpeg"/><Relationship Id="rId1" Type="http://schemas.openxmlformats.org/officeDocument/2006/relationships/slideLayout" Target="../slideLayouts/slideLayout571.xml"/></Relationships>
</file>

<file path=ppt/slides/_rels/slide9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8.xml"/><Relationship Id="rId1" Type="http://schemas.openxmlformats.org/officeDocument/2006/relationships/slideLayout" Target="../slideLayouts/slideLayout308.xml"/></Relationships>
</file>

<file path=ppt/slides/_rels/slide9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9.xml"/><Relationship Id="rId1" Type="http://schemas.openxmlformats.org/officeDocument/2006/relationships/slideLayout" Target="../slideLayouts/slideLayout308.xml"/></Relationships>
</file>

<file path=ppt/slides/_rels/slide9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0.xml"/><Relationship Id="rId1" Type="http://schemas.openxmlformats.org/officeDocument/2006/relationships/slideLayout" Target="../slideLayouts/slideLayout308.xml"/></Relationships>
</file>

<file path=ppt/slides/_rels/slide9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1.xml"/><Relationship Id="rId1" Type="http://schemas.openxmlformats.org/officeDocument/2006/relationships/slideLayout" Target="../slideLayouts/slideLayout308.xml"/></Relationships>
</file>

<file path=ppt/slides/_rels/slide9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82.xml"/><Relationship Id="rId1" Type="http://schemas.openxmlformats.org/officeDocument/2006/relationships/slideLayout" Target="../slideLayouts/slideLayout308.xml"/></Relationships>
</file>

<file path=ppt/slides/_rels/slide9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3.xml"/><Relationship Id="rId1" Type="http://schemas.openxmlformats.org/officeDocument/2006/relationships/slideLayout" Target="../slideLayouts/slideLayout308.xml"/></Relationships>
</file>

<file path=ppt/slides/_rels/slide9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4.xml"/><Relationship Id="rId1" Type="http://schemas.openxmlformats.org/officeDocument/2006/relationships/slideLayout" Target="../slideLayouts/slideLayout308.xml"/></Relationships>
</file>

<file path=ppt/slides/_rels/slide9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5.xml"/><Relationship Id="rId1" Type="http://schemas.openxmlformats.org/officeDocument/2006/relationships/slideLayout" Target="../slideLayouts/slideLayout308.xml"/></Relationships>
</file>

<file path=ppt/slides/_rels/slide9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6.xml"/><Relationship Id="rId1" Type="http://schemas.openxmlformats.org/officeDocument/2006/relationships/slideLayout" Target="../slideLayouts/slideLayout308.xml"/></Relationships>
</file>

<file path=ppt/slides/_rels/slide9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87.xml"/><Relationship Id="rId1" Type="http://schemas.openxmlformats.org/officeDocument/2006/relationships/slideLayout" Target="../slideLayouts/slideLayout308.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en-US" dirty="0">
                <a:solidFill>
                  <a:srgbClr val="000000"/>
                </a:solidFill>
                <a:latin typeface="Times New Roman" charset="0"/>
              </a:rPr>
              <a:t>Luke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94301" y="3756564"/>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95288" y="3645025"/>
            <a:ext cx="4659314"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Luke 1–12</a:t>
            </a:r>
          </a:p>
        </p:txBody>
      </p:sp>
      <p:sp>
        <p:nvSpPr>
          <p:cNvPr id="12" name="Rectangle 11">
            <a:extLst>
              <a:ext uri="{FF2B5EF4-FFF2-40B4-BE49-F238E27FC236}">
                <a16:creationId xmlns:a16="http://schemas.microsoft.com/office/drawing/2014/main" id="{E564A88F-878C-524F-8574-C017B05D82F3}"/>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Dr. Rick Griffith •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Jordan Evangelical Theological Seminary</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Universal Savior Sovereignly Advances the Kingdom</a:t>
                </a: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To Seek the Lost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To Save the Lost</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Introduction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Ministry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Passion</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Conclusion</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1:1–4:13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4:14–21:38</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22–23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Sources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Advent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2:52</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Prepared</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a:t>
                </a:r>
                <a:b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4:13</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Galilee</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4:14–</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9:50</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Trave-</a:t>
                </a:r>
                <a:r>
                  <a:rPr kumimoji="0" lang="en-US" altLang="zh-CN" sz="13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logue</a:t>
                </a: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9:51–</a:t>
                </a:r>
                <a:b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19:27</a:t>
                </a:r>
              </a:p>
              <a:p>
                <a:pPr marL="0" marR="0" lvl="0" indent="50794"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Rejec-tion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19:28–</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21:38</a:t>
                </a:r>
              </a:p>
              <a:p>
                <a:pPr marL="0" marR="0" lvl="0" indent="50794"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Night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23:25</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Crucifix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23:26-56</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Resurrec-tion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5872"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24:1-44</a:t>
                </a:r>
              </a:p>
              <a:p>
                <a:pPr marL="0" marR="0" lvl="0" indent="15872"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Commis</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b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altLang="zh-CN"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sion</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24:45-53</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00075"/>
          </a:xfrm>
          <a:solidFill>
            <a:schemeClr val="tx2"/>
          </a:solidFill>
        </p:spPr>
        <p:txBody>
          <a:bodyPr anchor="t">
            <a:spAutoFit/>
          </a:bodyPr>
          <a:lstStyle/>
          <a:p>
            <a:pPr eaLnBrk="1" hangingPunct="1"/>
            <a:r>
              <a:rPr lang="en-US" sz="3200" dirty="0">
                <a:solidFill>
                  <a:schemeClr val="bg2"/>
                </a:solidFill>
                <a:ea typeface="SimSun" charset="0"/>
                <a:cs typeface="SimSun" charset="0"/>
              </a:rPr>
              <a:t>Luke Book Chart</a:t>
            </a:r>
          </a:p>
        </p:txBody>
      </p:sp>
    </p:spTree>
    <p:extLst>
      <p:ext uri="{BB962C8B-B14F-4D97-AF65-F5344CB8AC3E}">
        <p14:creationId xmlns:p14="http://schemas.microsoft.com/office/powerpoint/2010/main" val="3710954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24300" y="1124744"/>
            <a:ext cx="5219700" cy="576064"/>
          </a:xfrm>
          <a:solidFill>
            <a:srgbClr val="000090"/>
          </a:solidFill>
        </p:spPr>
        <p:txBody>
          <a:bodyPr/>
          <a:lstStyle/>
          <a:p>
            <a:pPr eaLnBrk="1" hangingPunct="1">
              <a:defRPr/>
            </a:pPr>
            <a:r>
              <a:rPr lang="en-US" sz="3600" dirty="0"/>
              <a:t>"The Perfect Man"</a:t>
            </a: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a:t>
            </a:r>
          </a:p>
        </p:txBody>
      </p:sp>
    </p:spTree>
    <p:extLst>
      <p:ext uri="{BB962C8B-B14F-4D97-AF65-F5344CB8AC3E}">
        <p14:creationId xmlns:p14="http://schemas.microsoft.com/office/powerpoint/2010/main" val="872855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AN ANGEL VISITS MARY</a:t>
            </a:r>
          </a:p>
        </p:txBody>
      </p:sp>
      <p:sp>
        <p:nvSpPr>
          <p:cNvPr id="4" name="TextBox 3"/>
          <p:cNvSpPr txBox="1"/>
          <p:nvPr/>
        </p:nvSpPr>
        <p:spPr>
          <a:xfrm>
            <a:off x="3851920" y="5157192"/>
            <a:ext cx="5184576" cy="707870"/>
          </a:xfrm>
          <a:prstGeom prst="rect">
            <a:avLst/>
          </a:prstGeom>
          <a:noFill/>
        </p:spPr>
        <p:txBody>
          <a:bodyPr wrap="square" lIns="91408" tIns="45704" rIns="91408" bIns="45704">
            <a:spAutoFit/>
          </a:bodyPr>
          <a:lstStyle/>
          <a:p>
            <a:pPr algn="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Luke 1:26-38</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251520" y="443711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39878473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62068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en-US" sz="11500" dirty="0">
                <a:solidFill>
                  <a:schemeClr val="tx2"/>
                </a:solidFill>
                <a:effectLst>
                  <a:glow rad="127000">
                    <a:schemeClr val="bg1"/>
                  </a:glow>
                </a:effectLst>
                <a:ea typeface="ＭＳ Ｐゴシック" charset="0"/>
                <a:cs typeface="ＭＳ Ｐゴシック" charset="0"/>
              </a:rPr>
              <a:t>Be</a:t>
            </a: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mn-cs"/>
              </a:rPr>
              <a:t>Luke</a:t>
            </a: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endParaRPr lang="en-US" b="1" dirty="0">
              <a:latin typeface="Arial" panose="020B0604020202020204" pitchFamily="34" charset="0"/>
            </a:endParaRPr>
          </a:p>
        </p:txBody>
      </p:sp>
      <p:sp>
        <p:nvSpPr>
          <p:cNvPr id="60420" name="Text Box 4"/>
          <p:cNvSpPr txBox="1">
            <a:spLocks noChangeArrowheads="1"/>
          </p:cNvSpPr>
          <p:nvPr/>
        </p:nvSpPr>
        <p:spPr bwMode="auto">
          <a:xfrm>
            <a:off x="-203001" y="1268761"/>
            <a:ext cx="4343400"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4400" b="1" dirty="0">
                <a:solidFill>
                  <a:srgbClr val="FFFF00"/>
                </a:solidFill>
                <a:effectLst>
                  <a:glow rad="152400">
                    <a:schemeClr val="tx1"/>
                  </a:glow>
                </a:effectLst>
                <a:latin typeface="Arial" panose="020B0604020202020204" pitchFamily="34" charset="0"/>
              </a:rPr>
              <a:t>Zechariah</a:t>
            </a:r>
            <a:endParaRPr lang="en-US" sz="3600" b="1" i="1" dirty="0">
              <a:solidFill>
                <a:srgbClr val="FFFF00"/>
              </a:solidFill>
              <a:effectLst>
                <a:glow rad="152400">
                  <a:schemeClr val="tx1"/>
                </a:glow>
              </a:effectLst>
              <a:latin typeface="Times New Roman"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en-US" sz="4000" dirty="0">
                <a:solidFill>
                  <a:schemeClr val="bg1"/>
                </a:solidFill>
                <a:effectLst>
                  <a:glow rad="152400">
                    <a:schemeClr val="tx1"/>
                  </a:glow>
                </a:effectLst>
              </a:rPr>
              <a:t>Responses to Amazing Birth News</a:t>
            </a:r>
            <a:endParaRPr lang="en-US" sz="4000" dirty="0">
              <a:effectLst>
                <a:glow rad="152400">
                  <a:schemeClr val="tx1"/>
                </a:glow>
              </a:effectLst>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4400" b="1" dirty="0">
                <a:solidFill>
                  <a:srgbClr val="FFFF00"/>
                </a:solidFill>
                <a:effectLst>
                  <a:glow rad="152400">
                    <a:schemeClr val="tx1"/>
                  </a:glow>
                </a:effectLst>
                <a:latin typeface="Arial" panose="020B0604020202020204" pitchFamily="34" charset="0"/>
              </a:rPr>
              <a:t>Mary</a:t>
            </a:r>
            <a:endParaRPr lang="en-US" sz="3600" b="1" i="1" dirty="0">
              <a:solidFill>
                <a:srgbClr val="FFFF00"/>
              </a:solidFill>
              <a:effectLst>
                <a:glow rad="152400">
                  <a:schemeClr val="tx1"/>
                </a:glow>
              </a:effectLst>
              <a:latin typeface="Times New Roman"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Too old for baby</a:t>
            </a:r>
            <a:endParaRPr lang="en-US" b="1" i="1" dirty="0">
              <a:solidFill>
                <a:schemeClr val="bg1"/>
              </a:solidFill>
              <a:effectLst>
                <a:glow rad="152400">
                  <a:schemeClr val="tx1"/>
                </a:glow>
              </a:effectLst>
              <a:latin typeface="Times New Roman" charset="0"/>
            </a:endParaRPr>
          </a:p>
        </p:txBody>
      </p:sp>
      <p:sp>
        <p:nvSpPr>
          <p:cNvPr id="60424" name="Text Box 8"/>
          <p:cNvSpPr txBox="1">
            <a:spLocks noChangeArrowheads="1"/>
          </p:cNvSpPr>
          <p:nvPr/>
        </p:nvSpPr>
        <p:spPr bwMode="auto">
          <a:xfrm>
            <a:off x="4684712" y="2398042"/>
            <a:ext cx="45720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Too young for baby</a:t>
            </a:r>
            <a:endParaRPr lang="en-US" b="1" i="1" dirty="0">
              <a:solidFill>
                <a:schemeClr val="bg1"/>
              </a:solidFill>
              <a:effectLst>
                <a:glow rad="152400">
                  <a:schemeClr val="tx1"/>
                </a:glow>
              </a:effectLst>
              <a:latin typeface="Times New Roman"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How can I be sure?</a:t>
            </a:r>
            <a:r>
              <a:rPr lang="en-US" altLang="ja-JP" sz="3200" b="1" dirty="0">
                <a:solidFill>
                  <a:schemeClr val="bg1"/>
                </a:solidFill>
                <a:effectLst>
                  <a:glow rad="152400">
                    <a:schemeClr val="tx1"/>
                  </a:glow>
                </a:effectLst>
                <a:latin typeface="Arial" panose="020B0604020202020204" pitchFamily="34" charset="0"/>
              </a:rPr>
              <a:t>"</a:t>
            </a:r>
            <a:endParaRPr lang="en-US" b="1" i="1" dirty="0">
              <a:solidFill>
                <a:schemeClr val="bg1"/>
              </a:solidFill>
              <a:effectLst>
                <a:glow rad="152400">
                  <a:schemeClr val="tx1"/>
                </a:glow>
              </a:effectLst>
              <a:latin typeface="Times New Roman" charset="0"/>
            </a:endParaRPr>
          </a:p>
        </p:txBody>
      </p:sp>
      <p:sp>
        <p:nvSpPr>
          <p:cNvPr id="60426" name="Text Box 10"/>
          <p:cNvSpPr txBox="1">
            <a:spLocks noChangeArrowheads="1"/>
          </p:cNvSpPr>
          <p:nvPr/>
        </p:nvSpPr>
        <p:spPr bwMode="auto">
          <a:xfrm>
            <a:off x="4684712" y="33886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How will this be?</a:t>
            </a:r>
            <a:r>
              <a:rPr lang="en-US" altLang="ja-JP" sz="3200" b="1" dirty="0">
                <a:solidFill>
                  <a:schemeClr val="bg1"/>
                </a:solidFill>
                <a:effectLst>
                  <a:glow rad="152400">
                    <a:schemeClr val="tx1"/>
                  </a:glow>
                </a:effectLst>
                <a:latin typeface="Arial" panose="020B0604020202020204" pitchFamily="34" charset="0"/>
              </a:rPr>
              <a:t>"</a:t>
            </a:r>
            <a:endParaRPr lang="en-US" b="1" i="1" dirty="0">
              <a:solidFill>
                <a:schemeClr val="bg1"/>
              </a:solidFill>
              <a:effectLst>
                <a:glow rad="152400">
                  <a:schemeClr val="tx1"/>
                </a:glow>
              </a:effectLst>
              <a:latin typeface="Times New Roman"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Doubted God</a:t>
            </a:r>
            <a:r>
              <a:rPr lang="fr-FR"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s word</a:t>
            </a:r>
            <a:endParaRPr lang="en-US" b="1" i="1" dirty="0">
              <a:solidFill>
                <a:schemeClr val="bg1"/>
              </a:solidFill>
              <a:effectLst>
                <a:glow rad="152400">
                  <a:schemeClr val="tx1"/>
                </a:glow>
              </a:effectLst>
              <a:latin typeface="Times New Roman" charset="0"/>
            </a:endParaRPr>
          </a:p>
        </p:txBody>
      </p:sp>
      <p:sp>
        <p:nvSpPr>
          <p:cNvPr id="60428" name="Text Box 12"/>
          <p:cNvSpPr txBox="1">
            <a:spLocks noChangeArrowheads="1"/>
          </p:cNvSpPr>
          <p:nvPr/>
        </p:nvSpPr>
        <p:spPr bwMode="auto">
          <a:xfrm>
            <a:off x="4684712" y="43792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Asked God</a:t>
            </a:r>
            <a:r>
              <a:rPr lang="fr-FR" altLang="ja-JP" sz="3200" b="1" dirty="0">
                <a:solidFill>
                  <a:schemeClr val="bg1"/>
                </a:solidFill>
                <a:effectLst>
                  <a:glow rad="152400">
                    <a:schemeClr val="tx1"/>
                  </a:glow>
                </a:effectLst>
                <a:latin typeface="Arial" panose="020B0604020202020204" pitchFamily="34" charset="0"/>
              </a:rPr>
              <a:t>'</a:t>
            </a:r>
            <a:r>
              <a:rPr lang="en-US" sz="3200" b="1" dirty="0">
                <a:solidFill>
                  <a:schemeClr val="bg1"/>
                </a:solidFill>
                <a:effectLst>
                  <a:glow rad="152400">
                    <a:schemeClr val="tx1"/>
                  </a:glow>
                </a:effectLst>
                <a:latin typeface="Arial" panose="020B0604020202020204" pitchFamily="34" charset="0"/>
              </a:rPr>
              <a:t>s method</a:t>
            </a:r>
            <a:endParaRPr lang="en-US" b="1" i="1" dirty="0">
              <a:solidFill>
                <a:schemeClr val="bg1"/>
              </a:solidFill>
              <a:effectLst>
                <a:glow rad="152400">
                  <a:schemeClr val="tx1"/>
                </a:glow>
              </a:effectLst>
              <a:latin typeface="Times New Roman"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Ended up dumb</a:t>
            </a:r>
            <a:endParaRPr lang="en-US" b="1" i="1" dirty="0">
              <a:solidFill>
                <a:schemeClr val="bg1"/>
              </a:solidFill>
              <a:effectLst>
                <a:glow rad="152400">
                  <a:schemeClr val="tx1"/>
                </a:glow>
              </a:effectLst>
              <a:latin typeface="Times New Roman"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3200" b="1" dirty="0">
                <a:solidFill>
                  <a:schemeClr val="bg1"/>
                </a:solidFill>
                <a:effectLst>
                  <a:glow rad="152400">
                    <a:schemeClr val="tx1"/>
                  </a:glow>
                </a:effectLst>
                <a:latin typeface="Arial" panose="020B0604020202020204" pitchFamily="34" charset="0"/>
              </a:rPr>
              <a:t>Ended up submissive</a:t>
            </a:r>
            <a:endParaRPr lang="en-US" b="1" i="1" dirty="0">
              <a:solidFill>
                <a:schemeClr val="bg1"/>
              </a:solidFill>
              <a:effectLst>
                <a:glow rad="152400">
                  <a:schemeClr val="tx1"/>
                </a:glow>
              </a:effectLst>
              <a:latin typeface="Times New Roman" charset="0"/>
            </a:endParaRPr>
          </a:p>
        </p:txBody>
      </p:sp>
      <p:sp>
        <p:nvSpPr>
          <p:cNvPr id="323598" name="Text Box 3"/>
          <p:cNvSpPr txBox="1">
            <a:spLocks noChangeArrowheads="1"/>
          </p:cNvSpPr>
          <p:nvPr/>
        </p:nvSpPr>
        <p:spPr bwMode="auto">
          <a:xfrm>
            <a:off x="8243889" y="44455"/>
            <a:ext cx="86518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latin typeface="Arial" panose="020B0604020202020204" pitchFamily="34" charset="0"/>
                <a:cs typeface="Arial" panose="020B0604020202020204" pitchFamily="34" charset="0"/>
              </a:rPr>
              <a:t>101e</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9014EE86-BF01-AA96-33CA-ABE30FAD3144}"/>
              </a:ext>
            </a:extLst>
          </p:cNvPr>
          <p:cNvSpPr txBox="1"/>
          <p:nvPr/>
        </p:nvSpPr>
        <p:spPr>
          <a:xfrm>
            <a:off x="-1587" y="4449902"/>
            <a:ext cx="9145016" cy="923314"/>
          </a:xfrm>
          <a:prstGeom prst="rect">
            <a:avLst/>
          </a:prstGeom>
          <a:noFill/>
        </p:spPr>
        <p:txBody>
          <a:bodyPr wrap="square" lIns="91408" tIns="45704" rIns="91408" bIns="45704">
            <a:spAutoFit/>
          </a:bodyPr>
          <a:lstStyle/>
          <a:p>
            <a:pPr algn="ct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MARY VISITS ELIZABETH</a:t>
            </a:r>
          </a:p>
        </p:txBody>
      </p:sp>
      <p:sp>
        <p:nvSpPr>
          <p:cNvPr id="4" name="TextBox 3">
            <a:extLst>
              <a:ext uri="{FF2B5EF4-FFF2-40B4-BE49-F238E27FC236}">
                <a16:creationId xmlns:a16="http://schemas.microsoft.com/office/drawing/2014/main" id="{2167C9D7-7199-CBAA-27EC-0886C37A4AD3}"/>
              </a:ext>
            </a:extLst>
          </p:cNvPr>
          <p:cNvSpPr txBox="1"/>
          <p:nvPr/>
        </p:nvSpPr>
        <p:spPr>
          <a:xfrm>
            <a:off x="3635896" y="5313418"/>
            <a:ext cx="5184576" cy="707870"/>
          </a:xfrm>
          <a:prstGeom prst="rect">
            <a:avLst/>
          </a:prstGeom>
          <a:noFill/>
        </p:spPr>
        <p:txBody>
          <a:bodyPr wrap="square" lIns="91408" tIns="45704" rIns="91408" bIns="45704">
            <a:spAutoFit/>
          </a:bodyPr>
          <a:lstStyle/>
          <a:p>
            <a:pPr algn="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Luke 1:39-56</a:t>
            </a:r>
          </a:p>
        </p:txBody>
      </p:sp>
      <p:grpSp>
        <p:nvGrpSpPr>
          <p:cNvPr id="5" name="Group 4">
            <a:extLst>
              <a:ext uri="{FF2B5EF4-FFF2-40B4-BE49-F238E27FC236}">
                <a16:creationId xmlns:a16="http://schemas.microsoft.com/office/drawing/2014/main" id="{A6D00250-2B78-7182-773F-49503260594A}"/>
              </a:ext>
            </a:extLst>
          </p:cNvPr>
          <p:cNvGrpSpPr/>
          <p:nvPr/>
        </p:nvGrpSpPr>
        <p:grpSpPr>
          <a:xfrm>
            <a:off x="323528" y="2485503"/>
            <a:ext cx="3456896" cy="1440159"/>
            <a:chOff x="5508104" y="620689"/>
            <a:chExt cx="3456896" cy="1440159"/>
          </a:xfrm>
        </p:grpSpPr>
        <p:grpSp>
          <p:nvGrpSpPr>
            <p:cNvPr id="6" name="Group 5">
              <a:extLst>
                <a:ext uri="{FF2B5EF4-FFF2-40B4-BE49-F238E27FC236}">
                  <a16:creationId xmlns:a16="http://schemas.microsoft.com/office/drawing/2014/main" id="{47A4D817-4849-AF9A-7C87-F5CCF8B11E16}"/>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13795DE8-27AD-CD5B-1090-3F44DD171F8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9" name="Rectangle 8">
                <a:extLst>
                  <a:ext uri="{FF2B5EF4-FFF2-40B4-BE49-F238E27FC236}">
                    <a16:creationId xmlns:a16="http://schemas.microsoft.com/office/drawing/2014/main" id="{632A237C-E279-9E38-F4A8-949F61CA1CE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7" name="TextBox 6">
              <a:extLst>
                <a:ext uri="{FF2B5EF4-FFF2-40B4-BE49-F238E27FC236}">
                  <a16:creationId xmlns:a16="http://schemas.microsoft.com/office/drawing/2014/main" id="{37586E6E-3973-91D5-5A3C-8DB4A4998221}"/>
                </a:ext>
              </a:extLst>
            </p:cNvPr>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pic>
        <p:nvPicPr>
          <p:cNvPr id="10" name="Picture 2" descr="FB_00_Prodigal Son_1024.jpg                                    008FF0F0Drive A                        7C268443:">
            <a:extLst>
              <a:ext uri="{FF2B5EF4-FFF2-40B4-BE49-F238E27FC236}">
                <a16:creationId xmlns:a16="http://schemas.microsoft.com/office/drawing/2014/main" id="{83C3FD1B-8EB0-B854-7615-8772E3EF2AC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a:extLst>
              <a:ext uri="{FF2B5EF4-FFF2-40B4-BE49-F238E27FC236}">
                <a16:creationId xmlns:a16="http://schemas.microsoft.com/office/drawing/2014/main" id="{A760C811-4EA6-27BC-9C5D-06C00EA52294}"/>
              </a:ext>
            </a:extLst>
          </p:cNvPr>
          <p:cNvSpPr txBox="1"/>
          <p:nvPr/>
        </p:nvSpPr>
        <p:spPr>
          <a:xfrm>
            <a:off x="323528" y="4047487"/>
            <a:ext cx="5184576" cy="461633"/>
          </a:xfrm>
          <a:prstGeom prst="rect">
            <a:avLst/>
          </a:prstGeom>
          <a:noFill/>
        </p:spPr>
        <p:txBody>
          <a:bodyPr wrap="square" lIns="91408" tIns="45704" rIns="91408" bIns="45704">
            <a:spAutoFit/>
          </a:bodyPr>
          <a:lstStyle/>
          <a:p>
            <a:pPr>
              <a:defRPr/>
            </a:pPr>
            <a:r>
              <a:rPr lang="en-US" b="1" dirty="0">
                <a:solidFill>
                  <a:srgbClr val="FFFFFF"/>
                </a:solidFill>
                <a:effectLst>
                  <a:outerShdw blurRad="50800" dist="88900" dir="2700000" algn="tl" rotWithShape="0">
                    <a:srgbClr val="000000"/>
                  </a:outerShdw>
                </a:effectLst>
                <a:latin typeface="Arial" panose="020B0604020202020204" pitchFamily="34" charset="0"/>
              </a:rPr>
              <a:t>THE CHRISTMAS STORY</a:t>
            </a:r>
          </a:p>
        </p:txBody>
      </p:sp>
    </p:spTree>
    <p:extLst>
      <p:ext uri="{BB962C8B-B14F-4D97-AF65-F5344CB8AC3E}">
        <p14:creationId xmlns:p14="http://schemas.microsoft.com/office/powerpoint/2010/main" val="66772083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Earth was seeded by aliens who began the evolutionary process.</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Richard Dawkins</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35588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91054165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82439473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88014186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117909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477559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a:defRPr/>
            </a:pPr>
            <a: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t>PROPHECIES ABOUT </a:t>
            </a:r>
            <a:b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br>
            <a:r>
              <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a:defRPr/>
            </a:pPr>
            <a:r>
              <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solidFill>
                    <a:srgbClr val="FFFFFF"/>
                  </a:solidFill>
                  <a:latin typeface="Arial" panose="020B0604020202020204" pitchFamily="34" charset="0"/>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391085077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7556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33484766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2</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6112246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Insure that Baby!</a:t>
            </a: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189628061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The Target of Theft</a:t>
            </a: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en-US" b="1" dirty="0">
                <a:latin typeface="Arial" panose="020B0604020202020204" pitchFamily="34" charset="0"/>
                <a:ea typeface="ＭＳ Ｐゴシック" charset="-128"/>
                <a:cs typeface="Arial" panose="020B0604020202020204" pitchFamily="34" charset="0"/>
              </a:rPr>
              <a:t>Paul</a:t>
            </a:r>
            <a:r>
              <a:rPr lang="fr-FR" altLang="ja-JP" b="1" dirty="0">
                <a:latin typeface="Arial" panose="020B0604020202020204" pitchFamily="34" charset="0"/>
                <a:ea typeface="ＭＳ Ｐゴシック" charset="-128"/>
                <a:cs typeface="Arial" panose="020B0604020202020204" pitchFamily="34" charset="0"/>
              </a:rPr>
              <a:t>'</a:t>
            </a:r>
            <a:r>
              <a:rPr lang="en-US" b="1" dirty="0">
                <a:latin typeface="Arial" panose="020B0604020202020204" pitchFamily="34" charset="0"/>
                <a:ea typeface="ＭＳ Ｐゴシック" charset="-128"/>
                <a:cs typeface="Arial" panose="020B0604020202020204" pitchFamily="34" charset="0"/>
              </a:rPr>
              <a:t>s Ministry Westwards</a:t>
            </a:r>
          </a:p>
        </p:txBody>
      </p:sp>
      <p:sp>
        <p:nvSpPr>
          <p:cNvPr id="450565" name="Text Box 5"/>
          <p:cNvSpPr txBox="1">
            <a:spLocks noChangeArrowheads="1"/>
          </p:cNvSpPr>
          <p:nvPr/>
        </p:nvSpPr>
        <p:spPr bwMode="auto">
          <a:xfrm>
            <a:off x="6858341" y="4724400"/>
            <a:ext cx="1707469"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Jerusalem</a:t>
            </a:r>
          </a:p>
        </p:txBody>
      </p:sp>
      <p:sp>
        <p:nvSpPr>
          <p:cNvPr id="450566" name="Text Box 6"/>
          <p:cNvSpPr txBox="1">
            <a:spLocks noChangeArrowheads="1"/>
          </p:cNvSpPr>
          <p:nvPr/>
        </p:nvSpPr>
        <p:spPr bwMode="auto">
          <a:xfrm>
            <a:off x="5008807" y="3124200"/>
            <a:ext cx="1450487"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Illyricum</a:t>
            </a:r>
          </a:p>
        </p:txBody>
      </p:sp>
      <p:sp>
        <p:nvSpPr>
          <p:cNvPr id="1017862" name="Text Box 7"/>
          <p:cNvSpPr txBox="1">
            <a:spLocks noChangeArrowheads="1"/>
          </p:cNvSpPr>
          <p:nvPr/>
        </p:nvSpPr>
        <p:spPr bwMode="auto">
          <a:xfrm>
            <a:off x="3229791" y="3276600"/>
            <a:ext cx="1039768"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Rome</a:t>
            </a: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4000" kern="1200" dirty="0" err="1">
                <a:solidFill>
                  <a:srgbClr val="FFFFFF"/>
                </a:solidFill>
                <a:effectLst>
                  <a:glow rad="177800">
                    <a:srgbClr val="000000"/>
                  </a:glow>
                </a:effectLst>
                <a:ea typeface="ＭＳ Ｐゴシック" charset="0"/>
                <a:cs typeface="Arial" panose="020B0604020202020204" pitchFamily="34" charset="0"/>
              </a:rPr>
              <a:t>Brickhouse</a:t>
            </a:r>
            <a:r>
              <a:rPr lang="en-US" sz="4000" kern="1200" dirty="0">
                <a:solidFill>
                  <a:srgbClr val="FFFFFF"/>
                </a:solidFill>
                <a:effectLst>
                  <a:glow rad="177800">
                    <a:srgbClr val="000000"/>
                  </a:glow>
                </a:effectLst>
                <a:ea typeface="ＭＳ Ｐゴシック" charset="0"/>
                <a:cs typeface="Arial" panose="020B0604020202020204" pitchFamily="34" charset="0"/>
              </a:rPr>
              <a:t> Security GPS Device</a:t>
            </a: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dirty="0"/>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algn="ctr" eaLnBrk="1" hangingPunct="1"/>
            <a:endParaRPr lang="en-US" b="1" dirty="0">
              <a:latin typeface="Arial" panose="020B0604020202020204" pitchFamily="34" charset="0"/>
              <a:cs typeface="Arial" panose="020B0604020202020204" pitchFamily="34"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533400" y="6019801"/>
            <a:ext cx="8831199"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ja-JP" sz="3200" b="1" dirty="0">
                <a:solidFill>
                  <a:srgbClr val="FFFFFF"/>
                </a:solidFill>
                <a:latin typeface="Arial" panose="020B0604020202020204" pitchFamily="34" charset="0"/>
                <a:cs typeface="Arial" panose="020B0604020202020204" pitchFamily="34" charset="0"/>
              </a:rPr>
              <a:t>"Nothing exciting ever happens on this job."</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r>
              <a:rPr lang="en-US" kern="1200" dirty="0">
                <a:solidFill>
                  <a:srgbClr val="FFFFFF"/>
                </a:solidFill>
                <a:effectLst>
                  <a:glow rad="190500">
                    <a:srgbClr val="000000"/>
                  </a:glow>
                </a:effectLst>
                <a:ea typeface="+mj-ea"/>
                <a:cs typeface="+mj-cs"/>
              </a:rPr>
              <a:t>"The Savior—yes, the Messiah, the Lord—has been born today in Bethlehem, the city of David!" (Luke 2:11 </a:t>
            </a:r>
            <a:r>
              <a:rPr lang="en-US" sz="4000" kern="1200" dirty="0">
                <a:solidFill>
                  <a:srgbClr val="FFFFFF"/>
                </a:solidFill>
                <a:effectLst>
                  <a:glow rad="190500">
                    <a:srgbClr val="000000"/>
                  </a:glow>
                </a:effectLst>
                <a:ea typeface="+mj-ea"/>
                <a:cs typeface="+mj-cs"/>
              </a:rPr>
              <a:t>NLT</a:t>
            </a:r>
            <a:r>
              <a:rPr lang="en-US" kern="1200" dirty="0">
                <a:solidFill>
                  <a:srgbClr val="FFFFFF"/>
                </a:solidFill>
                <a:effectLst>
                  <a:glow rad="190500">
                    <a:srgbClr val="000000"/>
                  </a:glow>
                </a:effectLst>
                <a:ea typeface="+mj-ea"/>
                <a:cs typeface="+mj-cs"/>
              </a:rPr>
              <a:t>) </a:t>
            </a:r>
          </a:p>
        </p:txBody>
      </p:sp>
    </p:spTree>
    <p:extLst>
      <p:ext uri="{BB962C8B-B14F-4D97-AF65-F5344CB8AC3E}">
        <p14:creationId xmlns:p14="http://schemas.microsoft.com/office/powerpoint/2010/main" val="403084782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Rectangle 2"/>
          <p:cNvSpPr/>
          <p:nvPr/>
        </p:nvSpPr>
        <p:spPr>
          <a:xfrm>
            <a:off x="0" y="80956"/>
            <a:ext cx="9144000" cy="1569660"/>
          </a:xfrm>
          <a:prstGeom prst="rect">
            <a:avLst/>
          </a:prstGeom>
        </p:spPr>
        <p:txBody>
          <a:bodyPr lIns="91408" tIns="45704" rIns="91408" bIns="45704">
            <a:spAutoFit/>
          </a:bodyPr>
          <a:lstStyle/>
          <a:p>
            <a:pPr algn="ctr" defTabSz="457042" eaLnBrk="1" hangingPunct="1">
              <a:defRPr/>
            </a:pPr>
            <a:r>
              <a:rPr lang="en-US" sz="3600" b="1" i="1" dirty="0">
                <a:solidFill>
                  <a:srgbClr val="FFFFFF"/>
                </a:solidFill>
                <a:effectLst>
                  <a:glow rad="101600">
                    <a:srgbClr val="000000">
                      <a:alpha val="75000"/>
                    </a:srgbClr>
                  </a:glow>
                </a:effectLst>
                <a:latin typeface="Calibri"/>
                <a:cs typeface="Calibri"/>
              </a:rPr>
              <a:t>Jesus came miraculously yet simply.  </a:t>
            </a:r>
          </a:p>
          <a:p>
            <a:pPr algn="ctr" defTabSz="457042" eaLnBrk="1" hangingPunct="1">
              <a:defRPr/>
            </a:pPr>
            <a:r>
              <a:rPr lang="en-US" sz="3600" b="1" i="1" dirty="0">
                <a:solidFill>
                  <a:srgbClr val="FFFFFF"/>
                </a:solidFill>
                <a:effectLst>
                  <a:glow rad="101600">
                    <a:srgbClr val="000000">
                      <a:alpha val="75000"/>
                    </a:srgbClr>
                  </a:glow>
                </a:effectLst>
                <a:latin typeface="Calibri"/>
                <a:cs typeface="Calibri"/>
              </a:rPr>
              <a:t>So simply trust Him for a miracle in your life.</a:t>
            </a:r>
          </a:p>
          <a:p>
            <a:pPr algn="ctr" defTabSz="457042" eaLnBrk="1" hangingPunct="1">
              <a:defRPr/>
            </a:pPr>
            <a:endParaRPr lang="en-SG" b="1" i="1" dirty="0">
              <a:solidFill>
                <a:srgbClr val="FFFFFF"/>
              </a:solidFill>
              <a:latin typeface="Calibri"/>
              <a:cs typeface="Calibri"/>
            </a:endParaRPr>
          </a:p>
        </p:txBody>
      </p:sp>
      <p:sp>
        <p:nvSpPr>
          <p:cNvPr id="4" name="Rectangle 3"/>
          <p:cNvSpPr/>
          <p:nvPr/>
        </p:nvSpPr>
        <p:spPr>
          <a:xfrm>
            <a:off x="115462" y="6130698"/>
            <a:ext cx="8566727" cy="584776"/>
          </a:xfrm>
          <a:prstGeom prst="rect">
            <a:avLst/>
          </a:prstGeom>
        </p:spPr>
        <p:txBody>
          <a:bodyPr lIns="91408" tIns="45704" rIns="91408" bIns="45704">
            <a:spAutoFit/>
          </a:bodyPr>
          <a:lstStyle/>
          <a:p>
            <a:pPr defTabSz="457042" eaLnBrk="1" hangingPunct="1">
              <a:defRPr/>
            </a:pPr>
            <a:r>
              <a:rPr lang="en-SG" sz="3200" i="1" dirty="0">
                <a:solidFill>
                  <a:srgbClr val="FFFFFF"/>
                </a:solidFill>
                <a:effectLst>
                  <a:glow rad="101600">
                    <a:srgbClr val="000000">
                      <a:alpha val="75000"/>
                    </a:srgbClr>
                  </a:glow>
                </a:effectLst>
                <a:latin typeface="Times New Roman"/>
                <a:cs typeface="Times New Roman"/>
              </a:rPr>
              <a:t>Joseph Monologue Part 4 - Pastor Rick</a:t>
            </a:r>
            <a:endParaRPr lang="en-US" sz="3200" i="1"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ctrTitle"/>
          </p:nvPr>
        </p:nvSpPr>
        <p:spPr>
          <a:xfrm>
            <a:off x="609600" y="-723900"/>
            <a:ext cx="7772400" cy="723900"/>
          </a:xfrm>
        </p:spPr>
        <p:txBody>
          <a:bodyPr/>
          <a:lstStyle/>
          <a:p>
            <a:pPr eaLnBrk="1" hangingPunct="1"/>
            <a:r>
              <a:rPr lang="en-US" sz="3200" dirty="0">
                <a:solidFill>
                  <a:schemeClr val="tx1"/>
                </a:solidFill>
                <a:ea typeface="ＭＳ Ｐゴシック" charset="0"/>
                <a:cs typeface="ＭＳ Ｐゴシック" charset="0"/>
              </a:rPr>
              <a:t>One King 19/30</a:t>
            </a:r>
          </a:p>
        </p:txBody>
      </p:sp>
      <p:pic>
        <p:nvPicPr>
          <p:cNvPr id="475138"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5139" name="Rectangle 3"/>
          <p:cNvSpPr txBox="1">
            <a:spLocks noChangeArrowheads="1"/>
          </p:cNvSpPr>
          <p:nvPr/>
        </p:nvSpPr>
        <p:spPr bwMode="auto">
          <a:xfrm>
            <a:off x="-26988" y="1"/>
            <a:ext cx="9170988" cy="5492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5400" b="1" dirty="0">
                <a:solidFill>
                  <a:srgbClr val="FFFFFF"/>
                </a:solidFill>
                <a:latin typeface="Monotype Corsiva" charset="0"/>
              </a:rPr>
              <a:t>Jesus was easily identifiable</a:t>
            </a:r>
            <a:endParaRPr lang="en-US"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8184749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en-US" sz="3600" u="sng" dirty="0">
                <a:solidFill>
                  <a:srgbClr val="FFFFFF"/>
                </a:solidFill>
                <a:ea typeface="ＭＳ Ｐゴシック" charset="0"/>
              </a:rPr>
              <a:t>The Question of Luke</a:t>
            </a:r>
            <a:r>
              <a:rPr lang="fr-FR" sz="3600" u="sng" dirty="0">
                <a:solidFill>
                  <a:srgbClr val="FFFFFF"/>
                </a:solidFill>
                <a:ea typeface="ＭＳ Ｐゴシック" charset="0"/>
              </a:rPr>
              <a:t>'</a:t>
            </a:r>
            <a:r>
              <a:rPr lang="en-US" sz="3600" u="sng" dirty="0">
                <a:solidFill>
                  <a:srgbClr val="FFFFFF"/>
                </a:solidFill>
                <a:ea typeface="ＭＳ Ｐゴシック" charset="0"/>
              </a:rPr>
              <a:t>s Readers: </a:t>
            </a:r>
            <a:br>
              <a:rPr lang="en-US" sz="3600" dirty="0">
                <a:solidFill>
                  <a:srgbClr val="FFFFFF"/>
                </a:solidFill>
                <a:ea typeface="ＭＳ Ｐゴシック" charset="0"/>
              </a:rPr>
            </a:br>
            <a:r>
              <a:rPr lang="en-US" sz="3600" dirty="0">
                <a:solidFill>
                  <a:srgbClr val="FFFFFF"/>
                </a:solidFill>
                <a:ea typeface="ＭＳ Ｐゴシック" charset="0"/>
              </a:rPr>
              <a:t>Can this easterner (Jesus) be the Savior of a westerner like me (a Gentile)?</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Why do people think Christianity is a western religion?</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Jesus was </a:t>
            </a:r>
            <a:r>
              <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not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an </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m</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e</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r</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i</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c</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a:t>
            </a:r>
            <a:r>
              <a:rPr kumimoji="0" lang="en-US" sz="4800" b="1" u="none" strike="noStrike" kern="1200" cap="none" spc="0" normalizeH="0" baseline="0" noProof="0" dirty="0">
                <a:ln>
                  <a:noFill/>
                </a:ln>
                <a:solidFill>
                  <a:srgbClr val="222268"/>
                </a:solidFill>
                <a:effectLst/>
                <a:uLnTx/>
                <a:uFillTx/>
                <a:latin typeface="Arial" panose="020B0604020202020204" pitchFamily="34" charset="0"/>
                <a:ea typeface="ＭＳ Ｐゴシック" charset="0"/>
                <a:cs typeface="Arial" panose="020B0604020202020204" pitchFamily="34" charset="0"/>
              </a:rPr>
              <a:t>n</a:t>
            </a:r>
            <a:r>
              <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162211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r>
              <a:rPr lang="en-US" dirty="0">
                <a:solidFill>
                  <a:srgbClr val="FFFFFF"/>
                </a:solidFill>
                <a:ea typeface="ＭＳ Ｐゴシック" charset="0"/>
                <a:cs typeface="Arial" panose="020B0604020202020204" pitchFamily="34" charset="0"/>
              </a:rPr>
              <a:t>Simeon blessed Jesus at the temple (Luke 2:21-32)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65773"/>
            <a:ext cx="6737889" cy="3327523"/>
          </a:xfrm>
          <a:effectLst>
            <a:outerShdw blurRad="63500" dist="35921" dir="2700000" algn="ctr" rotWithShape="0">
              <a:schemeClr val="tx2">
                <a:alpha val="74998"/>
              </a:schemeClr>
            </a:outerShdw>
          </a:effectLst>
        </p:spPr>
        <p:txBody>
          <a:bodyPr anchor="t"/>
          <a:lstStyle/>
          <a:p>
            <a:r>
              <a:rPr lang="ru-RU" sz="2800" dirty="0">
                <a:effectLst>
                  <a:glow rad="127000">
                    <a:schemeClr val="tx1"/>
                  </a:glow>
                </a:effectLst>
                <a:ea typeface="ＭＳ Ｐゴシック" charset="0"/>
              </a:rPr>
              <a:t>"</a:t>
            </a:r>
            <a:r>
              <a:rPr lang="en-SG" sz="2800" dirty="0">
                <a:effectLst>
                  <a:glow rad="127000">
                    <a:schemeClr val="tx1"/>
                  </a:glow>
                </a:effectLst>
                <a:ea typeface="ＭＳ Ｐゴシック" charset="0"/>
              </a:rPr>
              <a:t>Sovereign Lord,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now let your servant die in peace,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as you have promised.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30</a:t>
            </a:r>
            <a:r>
              <a:rPr lang="en-SG" sz="2800" dirty="0">
                <a:effectLst>
                  <a:glow rad="127000">
                    <a:schemeClr val="tx1"/>
                  </a:glow>
                </a:effectLst>
                <a:ea typeface="ＭＳ Ｐゴシック" charset="0"/>
              </a:rPr>
              <a:t>I have seen your </a:t>
            </a:r>
            <a:r>
              <a:rPr lang="en-SG" sz="2800" dirty="0">
                <a:solidFill>
                  <a:srgbClr val="FFFF00"/>
                </a:solidFill>
                <a:effectLst>
                  <a:glow rad="127000">
                    <a:schemeClr val="tx1"/>
                  </a:glow>
                </a:effectLst>
                <a:ea typeface="ＭＳ Ｐゴシック" charset="0"/>
              </a:rPr>
              <a:t>salvation</a:t>
            </a:r>
            <a:r>
              <a:rPr lang="en-SG" sz="2800" dirty="0">
                <a:effectLst>
                  <a:glow rad="127000">
                    <a:schemeClr val="tx1"/>
                  </a:glow>
                </a:effectLst>
                <a:ea typeface="ＭＳ Ｐゴシック" charset="0"/>
              </a:rPr>
              <a:t>,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31</a:t>
            </a:r>
            <a:r>
              <a:rPr lang="en-SG" sz="2800" dirty="0">
                <a:effectLst>
                  <a:glow rad="127000">
                    <a:schemeClr val="tx1"/>
                  </a:glow>
                </a:effectLst>
                <a:ea typeface="ＭＳ Ｐゴシック" charset="0"/>
              </a:rPr>
              <a:t>which you have </a:t>
            </a:r>
            <a:r>
              <a:rPr lang="en-SG" sz="2800" dirty="0">
                <a:solidFill>
                  <a:srgbClr val="FFFF00"/>
                </a:solidFill>
                <a:effectLst>
                  <a:glow rad="127000">
                    <a:schemeClr val="tx1"/>
                  </a:glow>
                </a:effectLst>
                <a:ea typeface="ＭＳ Ｐゴシック" charset="0"/>
              </a:rPr>
              <a:t>prepared for all people</a:t>
            </a:r>
            <a:r>
              <a:rPr lang="en-SG" sz="2800" dirty="0">
                <a:effectLst>
                  <a:glow rad="127000">
                    <a:schemeClr val="tx1"/>
                  </a:glow>
                </a:effectLst>
                <a:ea typeface="ＭＳ Ｐゴシック" charset="0"/>
              </a:rPr>
              <a:t>. </a:t>
            </a:r>
            <a:r>
              <a:rPr lang="en-SG" sz="2800" baseline="30000" dirty="0">
                <a:effectLst>
                  <a:glow rad="127000">
                    <a:schemeClr val="tx1"/>
                  </a:glow>
                </a:effectLst>
                <a:ea typeface="ＭＳ Ｐゴシック" charset="0"/>
              </a:rPr>
              <a:t>32</a:t>
            </a:r>
            <a:r>
              <a:rPr lang="en-SG" sz="2800" dirty="0">
                <a:effectLst>
                  <a:glow rad="127000">
                    <a:schemeClr val="tx1"/>
                  </a:glow>
                </a:effectLst>
                <a:ea typeface="ＭＳ Ｐゴシック" charset="0"/>
              </a:rPr>
              <a:t>He is a light to </a:t>
            </a:r>
            <a:r>
              <a:rPr lang="en-SG" sz="2800" dirty="0">
                <a:solidFill>
                  <a:srgbClr val="FFFF00"/>
                </a:solidFill>
                <a:effectLst>
                  <a:glow rad="127000">
                    <a:schemeClr val="tx1"/>
                  </a:glow>
                </a:effectLst>
                <a:ea typeface="ＭＳ Ｐゴシック" charset="0"/>
              </a:rPr>
              <a:t>reveal God to the nations [Gentiles]</a:t>
            </a:r>
            <a:r>
              <a:rPr lang="en-SG" sz="2800" dirty="0">
                <a:effectLst>
                  <a:glow rad="127000">
                    <a:schemeClr val="tx1"/>
                  </a:glow>
                </a:effectLst>
                <a:ea typeface="ＭＳ Ｐゴシック" charset="0"/>
              </a:rPr>
              <a:t>, and he is the glory of your people Israel!</a:t>
            </a:r>
            <a:r>
              <a:rPr lang="ru-RU" sz="2800" dirty="0">
                <a:effectLst>
                  <a:glow rad="127000">
                    <a:schemeClr val="tx1"/>
                  </a:glow>
                </a:effectLst>
                <a:ea typeface="ＭＳ Ｐゴシック" charset="0"/>
              </a:rPr>
              <a:t>"</a:t>
            </a:r>
            <a:r>
              <a:rPr lang="en-US" sz="2800" dirty="0">
                <a:effectLst>
                  <a:glow rad="127000">
                    <a:schemeClr val="tx1"/>
                  </a:glow>
                </a:effectLst>
                <a:ea typeface="ＭＳ Ｐゴシック" charset="0"/>
              </a:rPr>
              <a:t>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(Luke 2:29-32 NLT).</a:t>
            </a:r>
          </a:p>
        </p:txBody>
      </p:sp>
    </p:spTree>
    <p:extLst>
      <p:ext uri="{BB962C8B-B14F-4D97-AF65-F5344CB8AC3E}">
        <p14:creationId xmlns:p14="http://schemas.microsoft.com/office/powerpoint/2010/main" val="3899144375"/>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64515" name="Text Box 3"/>
          <p:cNvSpPr txBox="1">
            <a:spLocks noChangeArrowheads="1"/>
          </p:cNvSpPr>
          <p:nvPr/>
        </p:nvSpPr>
        <p:spPr bwMode="auto">
          <a:xfrm>
            <a:off x="7938" y="914400"/>
            <a:ext cx="9144000"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(1:1-4) Luke</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preface includes a prologue affirming his sources as credible for Gentiles who would be asked to believe the account and a purpose statement to confirm the faith of </a:t>
            </a:r>
            <a:r>
              <a:rPr lang="en-US" altLang="zh-CN" sz="2200" b="1" dirty="0" err="1">
                <a:solidFill>
                  <a:srgbClr val="FFFFFF"/>
                </a:solidFill>
                <a:latin typeface="Arial" panose="020B0604020202020204" pitchFamily="34" charset="0"/>
                <a:cs typeface="Arial" panose="020B0604020202020204" pitchFamily="34" charset="0"/>
              </a:rPr>
              <a:t>Theophilus</a:t>
            </a:r>
            <a:r>
              <a:rPr lang="en-US" altLang="zh-CN" sz="2200" b="1" dirty="0">
                <a:solidFill>
                  <a:srgbClr val="FFFFFF"/>
                </a:solidFill>
                <a:latin typeface="Arial" panose="020B0604020202020204" pitchFamily="34" charset="0"/>
                <a:cs typeface="Arial" panose="020B0604020202020204" pitchFamily="34" charset="0"/>
              </a:rPr>
              <a:t>. </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2462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(1:5–4:13) The pre-public life of Christ in His advent and preparation for ministry are recorded to show God</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orderly and sovereignly directed plan in a Semitic context but with universal overtones.</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814074" cy="3693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Even at age 12 Jesus knew His real Father</a:t>
            </a: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Outline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Wisdom</a:t>
            </a: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God</a:t>
            </a:r>
          </a:p>
        </p:txBody>
      </p:sp>
      <p:sp>
        <p:nvSpPr>
          <p:cNvPr id="161801" name="Text Box 9"/>
          <p:cNvSpPr txBox="1">
            <a:spLocks noChangeArrowheads="1"/>
          </p:cNvSpPr>
          <p:nvPr/>
        </p:nvSpPr>
        <p:spPr bwMode="auto">
          <a:xfrm>
            <a:off x="5524500" y="12033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Stature</a:t>
            </a:r>
          </a:p>
        </p:txBody>
      </p:sp>
      <p:sp>
        <p:nvSpPr>
          <p:cNvPr id="161802" name="Text Box 10"/>
          <p:cNvSpPr txBox="1">
            <a:spLocks noChangeArrowheads="1"/>
          </p:cNvSpPr>
          <p:nvPr/>
        </p:nvSpPr>
        <p:spPr bwMode="auto">
          <a:xfrm>
            <a:off x="4953000" y="4876800"/>
            <a:ext cx="3962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Man</a:t>
            </a:r>
          </a:p>
        </p:txBody>
      </p:sp>
      <p:sp>
        <p:nvSpPr>
          <p:cNvPr id="161803" name="Rectangle 11"/>
          <p:cNvSpPr>
            <a:spLocks noGrp="1" noChangeArrowheads="1"/>
          </p:cNvSpPr>
          <p:nvPr>
            <p:ph type="title" idx="4294967295"/>
          </p:nvPr>
        </p:nvSpPr>
        <p:spPr>
          <a:xfrm>
            <a:off x="1676400" y="3168650"/>
            <a:ext cx="5867400" cy="155575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dirty="0">
                <a:solidFill>
                  <a:schemeClr val="bg1"/>
                </a:solidFill>
                <a:ea typeface="ＭＳ Ｐゴシック" charset="0"/>
                <a:cs typeface="Arial" panose="020B0604020202020204" pitchFamily="34" charset="0"/>
              </a:rPr>
              <a:t>Luke 2:52</a:t>
            </a:r>
            <a:br>
              <a:rPr lang="en-US" sz="4800" dirty="0">
                <a:solidFill>
                  <a:schemeClr val="bg1"/>
                </a:solidFill>
                <a:ea typeface="ＭＳ Ｐゴシック" charset="0"/>
                <a:cs typeface="Arial" panose="020B0604020202020204" pitchFamily="34" charset="0"/>
              </a:rPr>
            </a:br>
            <a:r>
              <a:rPr lang="en-US" sz="4800" dirty="0">
                <a:solidFill>
                  <a:schemeClr val="bg1"/>
                </a:solidFill>
                <a:ea typeface="ＭＳ Ｐゴシック" charset="0"/>
                <a:cs typeface="Arial" panose="020B0604020202020204" pitchFamily="34" charset="0"/>
              </a:rPr>
              <a:t>Jesus grew in…</a:t>
            </a:r>
          </a:p>
        </p:txBody>
      </p:sp>
      <p:sp>
        <p:nvSpPr>
          <p:cNvPr id="161804" name="Text Box 12"/>
          <p:cNvSpPr txBox="1">
            <a:spLocks noChangeArrowheads="1"/>
          </p:cNvSpPr>
          <p:nvPr/>
        </p:nvSpPr>
        <p:spPr bwMode="auto">
          <a:xfrm>
            <a:off x="8205788" y="76200"/>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dirty="0">
                <a:solidFill>
                  <a:schemeClr val="bg1"/>
                </a:solidFill>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was born between these two dates:</a:t>
            </a:r>
          </a:p>
        </p:txBody>
      </p:sp>
      <p:sp>
        <p:nvSpPr>
          <p:cNvPr id="10" name="Title 7"/>
          <p:cNvSpPr txBox="1">
            <a:spLocks/>
          </p:cNvSpPr>
          <p:nvPr/>
        </p:nvSpPr>
        <p:spPr bwMode="auto">
          <a:xfrm>
            <a:off x="419936" y="4976820"/>
            <a:ext cx="2959100"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BC</a:t>
            </a:r>
          </a:p>
        </p:txBody>
      </p:sp>
      <p:sp>
        <p:nvSpPr>
          <p:cNvPr id="12" name="Title 7"/>
          <p:cNvSpPr txBox="1">
            <a:spLocks/>
          </p:cNvSpPr>
          <p:nvPr/>
        </p:nvSpPr>
        <p:spPr bwMode="auto">
          <a:xfrm>
            <a:off x="5402264" y="4976820"/>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March-11 April</a:t>
            </a:r>
          </a:p>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BC</a:t>
            </a:r>
          </a:p>
        </p:txBody>
      </p:sp>
      <p:cxnSp>
        <p:nvCxnSpPr>
          <p:cNvPr id="3" name="Straight Connector 2"/>
          <p:cNvCxnSpPr>
            <a:cxnSpLocks noChangeShapeType="1"/>
          </p:cNvCxnSpPr>
          <p:nvPr/>
        </p:nvCxnSpPr>
        <p:spPr bwMode="auto">
          <a:xfrm>
            <a:off x="1825632"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(Luke 2:1-5)</a:t>
            </a:r>
          </a:p>
        </p:txBody>
      </p:sp>
      <p:sp>
        <p:nvSpPr>
          <p:cNvPr id="17" name="Title 7"/>
          <p:cNvSpPr txBox="1">
            <a:spLocks/>
          </p:cNvSpPr>
          <p:nvPr/>
        </p:nvSpPr>
        <p:spPr bwMode="auto">
          <a:xfrm>
            <a:off x="5410202" y="3217863"/>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(Matt. 2:1; Luke 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3</a:t>
            </a:r>
          </a:p>
        </p:txBody>
      </p:sp>
    </p:spTree>
    <p:extLst>
      <p:ext uri="{BB962C8B-B14F-4D97-AF65-F5344CB8AC3E}">
        <p14:creationId xmlns:p14="http://schemas.microsoft.com/office/powerpoint/2010/main" val="406932988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eaLnBrk="1" hangingPunct="1">
              <a:lnSpc>
                <a:spcPct val="90000"/>
              </a:lnSpc>
              <a:buNone/>
            </a:pPr>
            <a:r>
              <a:rPr lang="en-US" sz="2800" dirty="0">
                <a:solidFill>
                  <a:schemeClr val="bg1"/>
                </a:solidFill>
                <a:ea typeface="ＭＳ Ｐゴシック" charset="0"/>
                <a:cs typeface="ＭＳ Ｐゴシック" charset="0"/>
              </a:rPr>
              <a:t>In the fifteenth year of the reign of Tiberius </a:t>
            </a:r>
            <a:r>
              <a:rPr lang="en-US" sz="2800" dirty="0">
                <a:solidFill>
                  <a:srgbClr val="FFFF00"/>
                </a:solidFill>
                <a:ea typeface="ＭＳ Ｐゴシック" charset="0"/>
                <a:cs typeface="ＭＳ Ｐゴシック" charset="0"/>
              </a:rPr>
              <a:t>Caesar</a:t>
            </a:r>
            <a:r>
              <a:rPr lang="en-US" sz="2800" dirty="0">
                <a:solidFill>
                  <a:schemeClr val="bg1"/>
                </a:solidFill>
                <a:ea typeface="ＭＳ Ｐゴシック" charset="0"/>
                <a:cs typeface="ＭＳ Ｐゴシック" charset="0"/>
              </a:rPr>
              <a:t>, Pontius </a:t>
            </a:r>
            <a:r>
              <a:rPr lang="en-US" sz="2800" dirty="0">
                <a:solidFill>
                  <a:srgbClr val="FFFF00"/>
                </a:solidFill>
                <a:ea typeface="ＭＳ Ｐゴシック" charset="0"/>
                <a:cs typeface="ＭＳ Ｐゴシック" charset="0"/>
              </a:rPr>
              <a:t>Pilate</a:t>
            </a:r>
            <a:r>
              <a:rPr lang="en-US" sz="2800" dirty="0">
                <a:solidFill>
                  <a:schemeClr val="bg1"/>
                </a:solidFill>
                <a:ea typeface="ＭＳ Ｐゴシック" charset="0"/>
                <a:cs typeface="ＭＳ Ｐゴシック" charset="0"/>
              </a:rPr>
              <a:t> being governor of Judea, and </a:t>
            </a:r>
            <a:r>
              <a:rPr lang="en-US" sz="2800" dirty="0">
                <a:solidFill>
                  <a:srgbClr val="FFFF00"/>
                </a:solidFill>
                <a:ea typeface="ＭＳ Ｐゴシック" charset="0"/>
                <a:cs typeface="ＭＳ Ｐゴシック" charset="0"/>
              </a:rPr>
              <a:t>Herod</a:t>
            </a:r>
            <a:r>
              <a:rPr lang="en-US" sz="2800" dirty="0">
                <a:solidFill>
                  <a:schemeClr val="bg1"/>
                </a:solidFill>
                <a:ea typeface="ＭＳ Ｐゴシック" charset="0"/>
                <a:cs typeface="ＭＳ Ｐゴシック" charset="0"/>
              </a:rPr>
              <a:t> being tetrarch of Galilee, and his brother </a:t>
            </a:r>
            <a:r>
              <a:rPr lang="en-US" sz="2800" dirty="0">
                <a:solidFill>
                  <a:srgbClr val="FFFF00"/>
                </a:solidFill>
                <a:ea typeface="ＭＳ Ｐゴシック" charset="0"/>
                <a:cs typeface="ＭＳ Ｐゴシック" charset="0"/>
              </a:rPr>
              <a:t>Philip</a:t>
            </a:r>
            <a:r>
              <a:rPr lang="en-US" sz="2800" dirty="0">
                <a:solidFill>
                  <a:schemeClr val="bg1"/>
                </a:solidFill>
                <a:ea typeface="ＭＳ Ｐゴシック" charset="0"/>
                <a:cs typeface="ＭＳ Ｐゴシック" charset="0"/>
              </a:rPr>
              <a:t> tetrarch of the region of Ituraea and Trachonitis, and </a:t>
            </a:r>
            <a:r>
              <a:rPr lang="en-US" sz="2800" dirty="0">
                <a:solidFill>
                  <a:srgbClr val="FFFF00"/>
                </a:solidFill>
                <a:ea typeface="ＭＳ Ｐゴシック" charset="0"/>
                <a:cs typeface="ＭＳ Ｐゴシック" charset="0"/>
              </a:rPr>
              <a:t>Lysanias</a:t>
            </a:r>
            <a:r>
              <a:rPr lang="en-US" sz="28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2800" dirty="0">
                <a:solidFill>
                  <a:schemeClr val="bg1"/>
                </a:solidFill>
                <a:ea typeface="ＭＳ Ｐゴシック" charset="0"/>
                <a:cs typeface="ＭＳ Ｐゴシック" charset="0"/>
              </a:rPr>
              <a:t>in the high-priesthood of </a:t>
            </a:r>
            <a:r>
              <a:rPr lang="en-US" sz="2800" dirty="0">
                <a:solidFill>
                  <a:srgbClr val="FFFF00"/>
                </a:solidFill>
                <a:ea typeface="ＭＳ Ｐゴシック" charset="0"/>
                <a:cs typeface="ＭＳ Ｐゴシック" charset="0"/>
              </a:rPr>
              <a:t>Annas</a:t>
            </a:r>
            <a:r>
              <a:rPr lang="en-US" sz="2800" dirty="0">
                <a:solidFill>
                  <a:schemeClr val="bg1"/>
                </a:solidFill>
                <a:ea typeface="ＭＳ Ｐゴシック" charset="0"/>
                <a:cs typeface="ＭＳ Ｐゴシック" charset="0"/>
              </a:rPr>
              <a:t> and </a:t>
            </a:r>
            <a:r>
              <a:rPr lang="en-US" sz="2800" dirty="0">
                <a:solidFill>
                  <a:srgbClr val="FFFF00"/>
                </a:solidFill>
                <a:ea typeface="ＭＳ Ｐゴシック" charset="0"/>
                <a:cs typeface="ＭＳ Ｐゴシック" charset="0"/>
              </a:rPr>
              <a:t>Caiaphas</a:t>
            </a:r>
            <a:r>
              <a:rPr lang="en-US" sz="28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2800" dirty="0">
              <a:solidFill>
                <a:schemeClr val="bg1"/>
              </a:solidFill>
              <a:ea typeface="ＭＳ Ｐゴシック" charset="0"/>
              <a:cs typeface="ＭＳ Ｐゴシック" charset="0"/>
            </a:endParaRP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3:1-2</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en-US" sz="3600" dirty="0">
                <a:ea typeface="+mj-ea"/>
                <a:cs typeface="+mj-cs"/>
              </a:rPr>
              <a:t>Dr. Luke accurately recorded the names and dates of many Roman leaders</a:t>
            </a: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Chronologies</a:t>
            </a: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en-US" sz="2800" dirty="0">
                <a:solidFill>
                  <a:srgbClr val="FFFF00"/>
                </a:solidFill>
                <a:effectLst>
                  <a:glow rad="228600">
                    <a:schemeClr val="accent4">
                      <a:satMod val="175000"/>
                      <a:alpha val="87704"/>
                    </a:schemeClr>
                  </a:glow>
                </a:effectLst>
                <a:ea typeface="ＭＳ Ｐゴシック" charset="0"/>
                <a:cs typeface="ＭＳ Ｐゴシック" charset="0"/>
              </a:rPr>
              <a:t>John</a:t>
            </a: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3:1-2</a:t>
            </a:r>
            <a:endParaRPr lang="en-US" sz="2800" b="1" dirty="0">
              <a:solidFill>
                <a:srgbClr val="000000"/>
              </a:solidFill>
              <a:cs typeface="Arial" panose="020B0604020202020204" pitchFamily="34" charset="0"/>
            </a:endParaRP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10</a:t>
            </a: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15</a:t>
            </a: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20</a:t>
            </a: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25</a:t>
            </a: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30</a:t>
            </a: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35</a:t>
            </a: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40</a:t>
            </a: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Tiberius (14-37)</a:t>
            </a: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5</a:t>
            </a: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5</a:t>
            </a: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indent="0" eaLnBrk="1" hangingPunct="1">
              <a:lnSpc>
                <a:spcPct val="90000"/>
              </a:lnSpc>
              <a:buFontTx/>
              <a:buNone/>
            </a:pPr>
            <a:r>
              <a:rPr lang="en-US" sz="2800" b="1" kern="0" dirty="0">
                <a:solidFill>
                  <a:schemeClr val="bg1"/>
                </a:solidFill>
                <a:effectLst>
                  <a:glow rad="228600">
                    <a:schemeClr val="accent4">
                      <a:satMod val="175000"/>
                      <a:alpha val="82000"/>
                    </a:schemeClr>
                  </a:glow>
                </a:effectLst>
                <a:latin typeface="Arial" panose="020B0604020202020204" pitchFamily="34" charset="0"/>
                <a:ea typeface="ＭＳ Ｐゴシック" charset="0"/>
                <a:cs typeface="ＭＳ Ｐゴシック" charset="0"/>
              </a:rPr>
              <a:t>AD</a:t>
            </a: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Pilate (26-36)</a:t>
            </a: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Philip (4 BC-AD 34)</a:t>
            </a: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Lysanias (14-29)</a:t>
            </a: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Annas (6-15 with control until 40)</a:t>
            </a: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algn="ctr"/>
            <a:r>
              <a:rPr lang="en-US" sz="2200" b="1" dirty="0">
                <a:latin typeface="Arial" panose="020B0604020202020204" pitchFamily="34" charset="0"/>
              </a:rPr>
              <a:t>Caiaphas (18-36)</a:t>
            </a: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17231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Grp="1" noChangeArrowheads="1"/>
          </p:cNvSpPr>
          <p:nvPr>
            <p:ph type="title" idx="4294967295"/>
          </p:nvPr>
        </p:nvSpPr>
        <p:spPr>
          <a:xfrm>
            <a:off x="0" y="304801"/>
            <a:ext cx="8458200" cy="838200"/>
          </a:xfrm>
          <a:solidFill>
            <a:srgbClr val="000099"/>
          </a:solidFill>
        </p:spPr>
        <p:txBody>
          <a:bodyPr/>
          <a:lstStyle/>
          <a:p>
            <a:pPr eaLnBrk="1" hangingPunct="1"/>
            <a:r>
              <a:rPr kumimoji="0" lang="en-US" dirty="0">
                <a:solidFill>
                  <a:srgbClr val="FFFFFF"/>
                </a:solidFill>
                <a:ea typeface="ＭＳ Ｐゴシック" charset="0"/>
                <a:cs typeface="ＭＳ Ｐゴシック" charset="0"/>
              </a:rPr>
              <a:t>Chronology of Jesus in Luke</a:t>
            </a:r>
            <a:endParaRPr kumimoji="0" lang="en-US" dirty="0">
              <a:ea typeface="ＭＳ Ｐゴシック" charset="0"/>
              <a:cs typeface="ＭＳ Ｐゴシック" charset="0"/>
            </a:endParaRPr>
          </a:p>
        </p:txBody>
      </p:sp>
      <p:sp>
        <p:nvSpPr>
          <p:cNvPr id="84995" name="Text Box 3"/>
          <p:cNvSpPr txBox="1">
            <a:spLocks noChangeArrowheads="1"/>
          </p:cNvSpPr>
          <p:nvPr/>
        </p:nvSpPr>
        <p:spPr bwMode="auto">
          <a:xfrm>
            <a:off x="4532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4 BC</a:t>
            </a:r>
          </a:p>
        </p:txBody>
      </p:sp>
      <p:sp>
        <p:nvSpPr>
          <p:cNvPr id="84996" name="Text Box 4"/>
          <p:cNvSpPr txBox="1">
            <a:spLocks noChangeArrowheads="1"/>
          </p:cNvSpPr>
          <p:nvPr/>
        </p:nvSpPr>
        <p:spPr bwMode="auto">
          <a:xfrm>
            <a:off x="1367643"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BC</a:t>
            </a:r>
          </a:p>
        </p:txBody>
      </p:sp>
      <p:sp>
        <p:nvSpPr>
          <p:cNvPr id="84997" name="Text Box 5"/>
          <p:cNvSpPr txBox="1">
            <a:spLocks noChangeArrowheads="1"/>
          </p:cNvSpPr>
          <p:nvPr/>
        </p:nvSpPr>
        <p:spPr bwMode="auto">
          <a:xfrm>
            <a:off x="25106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AD 1</a:t>
            </a:r>
          </a:p>
        </p:txBody>
      </p:sp>
      <p:sp>
        <p:nvSpPr>
          <p:cNvPr id="84998" name="Text Box 6"/>
          <p:cNvSpPr txBox="1">
            <a:spLocks noChangeArrowheads="1"/>
          </p:cNvSpPr>
          <p:nvPr/>
        </p:nvSpPr>
        <p:spPr bwMode="auto">
          <a:xfrm>
            <a:off x="5262621"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29</a:t>
            </a:r>
          </a:p>
        </p:txBody>
      </p:sp>
      <p:sp>
        <p:nvSpPr>
          <p:cNvPr id="84999" name="Text Box 7"/>
          <p:cNvSpPr txBox="1">
            <a:spLocks noChangeArrowheads="1"/>
          </p:cNvSpPr>
          <p:nvPr/>
        </p:nvSpPr>
        <p:spPr bwMode="auto">
          <a:xfrm>
            <a:off x="6170670"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30</a:t>
            </a:r>
          </a:p>
        </p:txBody>
      </p:sp>
      <p:sp>
        <p:nvSpPr>
          <p:cNvPr id="85000" name="Text Box 8"/>
          <p:cNvSpPr txBox="1">
            <a:spLocks noChangeArrowheads="1"/>
          </p:cNvSpPr>
          <p:nvPr/>
        </p:nvSpPr>
        <p:spPr bwMode="auto">
          <a:xfrm>
            <a:off x="6778683"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33</a:t>
            </a:r>
          </a:p>
        </p:txBody>
      </p:sp>
      <p:sp>
        <p:nvSpPr>
          <p:cNvPr id="85001" name="Text Box 9"/>
          <p:cNvSpPr txBox="1">
            <a:spLocks noChangeArrowheads="1"/>
          </p:cNvSpPr>
          <p:nvPr/>
        </p:nvSpPr>
        <p:spPr bwMode="auto">
          <a:xfrm>
            <a:off x="806773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35</a:t>
            </a:r>
          </a:p>
        </p:txBody>
      </p:sp>
      <p:sp>
        <p:nvSpPr>
          <p:cNvPr id="85002" name="Text Box 10"/>
          <p:cNvSpPr txBox="1">
            <a:spLocks noChangeArrowheads="1"/>
          </p:cNvSpPr>
          <p:nvPr/>
        </p:nvSpPr>
        <p:spPr bwMode="auto">
          <a:xfrm>
            <a:off x="367988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14</a:t>
            </a:r>
          </a:p>
        </p:txBody>
      </p:sp>
      <p:sp>
        <p:nvSpPr>
          <p:cNvPr id="85003" name="Text Box 11"/>
          <p:cNvSpPr txBox="1">
            <a:spLocks noChangeArrowheads="1"/>
          </p:cNvSpPr>
          <p:nvPr/>
        </p:nvSpPr>
        <p:spPr bwMode="auto">
          <a:xfrm>
            <a:off x="371470"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Born</a:t>
            </a:r>
          </a:p>
        </p:txBody>
      </p:sp>
      <p:sp>
        <p:nvSpPr>
          <p:cNvPr id="85004" name="Text Box 12"/>
          <p:cNvSpPr txBox="1">
            <a:spLocks noChangeArrowheads="1"/>
          </p:cNvSpPr>
          <p:nvPr/>
        </p:nvSpPr>
        <p:spPr bwMode="auto">
          <a:xfrm>
            <a:off x="1487852" y="1905005"/>
            <a:ext cx="141691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year–</a:t>
            </a:r>
          </a:p>
        </p:txBody>
      </p:sp>
      <p:sp>
        <p:nvSpPr>
          <p:cNvPr id="85005" name="Text Box 13"/>
          <p:cNvSpPr txBox="1">
            <a:spLocks noChangeArrowheads="1"/>
          </p:cNvSpPr>
          <p:nvPr/>
        </p:nvSpPr>
        <p:spPr bwMode="auto">
          <a:xfrm>
            <a:off x="4840378" y="1905002"/>
            <a:ext cx="1376184" cy="1938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15th Yr.</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John &amp; </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p>
        </p:txBody>
      </p:sp>
      <p:sp>
        <p:nvSpPr>
          <p:cNvPr id="85006" name="Text Box 14"/>
          <p:cNvSpPr txBox="1">
            <a:spLocks noChangeArrowheads="1"/>
          </p:cNvSpPr>
          <p:nvPr/>
        </p:nvSpPr>
        <p:spPr bwMode="auto">
          <a:xfrm>
            <a:off x="6515095"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Died</a:t>
            </a:r>
          </a:p>
        </p:txBody>
      </p:sp>
      <p:sp>
        <p:nvSpPr>
          <p:cNvPr id="85007" name="Text Box 15"/>
          <p:cNvSpPr txBox="1">
            <a:spLocks noChangeArrowheads="1"/>
          </p:cNvSpPr>
          <p:nvPr/>
        </p:nvSpPr>
        <p:spPr bwMode="auto">
          <a:xfrm>
            <a:off x="7605920" y="1905005"/>
            <a:ext cx="145057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Paul</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Believed</a:t>
            </a:r>
          </a:p>
        </p:txBody>
      </p:sp>
      <p:sp>
        <p:nvSpPr>
          <p:cNvPr id="85008" name="Text Box 16"/>
          <p:cNvSpPr txBox="1">
            <a:spLocks noChangeArrowheads="1"/>
          </p:cNvSpPr>
          <p:nvPr/>
        </p:nvSpPr>
        <p:spPr bwMode="auto">
          <a:xfrm>
            <a:off x="3193537" y="1905005"/>
            <a:ext cx="1501218"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Crowned</a:t>
            </a:r>
          </a:p>
        </p:txBody>
      </p:sp>
      <p:sp>
        <p:nvSpPr>
          <p:cNvPr id="85009" name="Text Box 17"/>
          <p:cNvSpPr txBox="1">
            <a:spLocks noChangeArrowheads="1"/>
          </p:cNvSpPr>
          <p:nvPr/>
        </p:nvSpPr>
        <p:spPr bwMode="auto">
          <a:xfrm>
            <a:off x="2247311" y="4191005"/>
            <a:ext cx="18617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
        <p:nvSpPr>
          <p:cNvPr id="85011" name="Text Box 19"/>
          <p:cNvSpPr txBox="1">
            <a:spLocks noChangeArrowheads="1"/>
          </p:cNvSpPr>
          <p:nvPr/>
        </p:nvSpPr>
        <p:spPr bwMode="auto">
          <a:xfrm>
            <a:off x="914400" y="4648201"/>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2" name="Text Box 20"/>
          <p:cNvSpPr txBox="1">
            <a:spLocks noChangeArrowheads="1"/>
          </p:cNvSpPr>
          <p:nvPr/>
        </p:nvSpPr>
        <p:spPr bwMode="auto">
          <a:xfrm>
            <a:off x="0" y="2835280"/>
            <a:ext cx="4953000" cy="8309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"In the 15th year of Tiberius… John preached" (Luke 3:1)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408" tIns="45704" rIns="91408" bIns="4570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endParaRPr>
          </a:p>
        </p:txBody>
      </p:sp>
      <p:sp>
        <p:nvSpPr>
          <p:cNvPr id="333845"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969379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780928"/>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No one killed Christ because he </a:t>
            </a:r>
            <a:r>
              <a:rPr kumimoji="0" lang="en-SG" sz="2800" b="1" i="0" u="none" strike="noStrike" kern="0" cap="none" spc="0" normalizeH="0" baseline="0" noProof="0" dirty="0">
                <a:ln>
                  <a:noFill/>
                </a:ln>
                <a:solidFill>
                  <a:srgbClr val="FFFF00"/>
                </a:solidFill>
                <a:effectLst/>
                <a:uLnTx/>
                <a:uFillTx/>
                <a:latin typeface="Helvetica"/>
                <a:ea typeface="Osaka"/>
                <a:cs typeface="Osaka"/>
              </a:rPr>
              <a:t>willingly</a:t>
            </a:r>
            <a:r>
              <a:rPr kumimoji="0" lang="en-SG" sz="2800" b="1" i="0" u="none" strike="noStrike" kern="0" cap="none" spc="0" normalizeH="0" baseline="0" noProof="0" dirty="0">
                <a:ln>
                  <a:noFill/>
                </a:ln>
                <a:solidFill>
                  <a:srgbClr val="FFFFFF"/>
                </a:solidFill>
                <a:effectLst/>
                <a:uLnTx/>
                <a:uFillTx/>
                <a:latin typeface="Helvetica"/>
                <a:ea typeface="Osaka"/>
                <a:cs typeface="Osaka"/>
              </a:rPr>
              <a:t> offered his life for us all (Luke 22–23).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God’s plan included Jewish </a:t>
            </a:r>
            <a:r>
              <a:rPr kumimoji="0" lang="en-SG" sz="2800" b="1" i="0" u="none" strike="noStrike" kern="0" cap="none" spc="0" normalizeH="0" baseline="0" noProof="0" dirty="0">
                <a:ln>
                  <a:noFill/>
                </a:ln>
                <a:solidFill>
                  <a:srgbClr val="FFFF00"/>
                </a:solidFill>
                <a:effectLst/>
                <a:uLnTx/>
                <a:uFillTx/>
                <a:latin typeface="Helvetica"/>
                <a:ea typeface="Osaka"/>
                <a:cs typeface="Osaka"/>
              </a:rPr>
              <a:t>rejection</a:t>
            </a:r>
            <a:r>
              <a:rPr kumimoji="0" lang="en-SG" sz="2800" b="1" i="0" u="none" strike="noStrike" kern="0" cap="none" spc="0" normalizeH="0" baseline="0" noProof="0" dirty="0">
                <a:ln>
                  <a:noFill/>
                </a:ln>
                <a:solidFill>
                  <a:srgbClr val="FFFFFF"/>
                </a:solidFill>
                <a:effectLst/>
                <a:uLnTx/>
                <a:uFillTx/>
                <a:latin typeface="Helvetica"/>
                <a:ea typeface="Osaka"/>
                <a:cs typeface="Osaka"/>
              </a:rPr>
              <a:t> of Jesus to offer salvation to Gentiles (4:14–21:38).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700808"/>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We can proclaim a </a:t>
            </a:r>
            <a:r>
              <a:rPr kumimoji="0" lang="en-SG" sz="2800" b="1" i="0" u="none" strike="noStrike" kern="0" cap="none" spc="0" normalizeH="0" baseline="0" noProof="0" dirty="0">
                <a:ln>
                  <a:noFill/>
                </a:ln>
                <a:solidFill>
                  <a:srgbClr val="FFFF00"/>
                </a:solidFill>
                <a:effectLst/>
                <a:uLnTx/>
                <a:uFillTx/>
                <a:latin typeface="Helvetica"/>
                <a:ea typeface="Osaka"/>
                <a:cs typeface="Osaka"/>
              </a:rPr>
              <a:t>risen</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to the world (Luke 24).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62808" y="2946903"/>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Jewish but also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 (Main Idea).</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861802"/>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en-US" sz="1800" b="1" i="0" dirty="0">
                          <a:latin typeface="Arial" panose="020B0604020202020204" pitchFamily="34" charset="0"/>
                        </a:rPr>
                        <a:t>Herod the Great </a:t>
                      </a:r>
                      <a:br>
                        <a:rPr lang="en-US" sz="1600" b="1" dirty="0"/>
                      </a:br>
                      <a:r>
                        <a:rPr lang="en-US" sz="1400" b="1" dirty="0"/>
                        <a:t>King over all Israel</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en-US" b="1" i="0" dirty="0">
                          <a:latin typeface="Arial" panose="020B0604020202020204" pitchFamily="34" charset="0"/>
                        </a:rPr>
                        <a:t>Archelaus</a:t>
                      </a:r>
                      <a:br>
                        <a:rPr lang="en-US" b="1" i="0" dirty="0">
                          <a:latin typeface="Arial" panose="020B0604020202020204" pitchFamily="34" charset="0"/>
                        </a:rPr>
                      </a:br>
                      <a:r>
                        <a:rPr lang="en-US" sz="1400" b="1" dirty="0"/>
                        <a:t>Ethnarch of Judea, Samaria, Idumea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en-US" b="1" i="0" dirty="0">
                          <a:latin typeface="Arial" panose="020B0604020202020204" pitchFamily="34" charset="0"/>
                        </a:rPr>
                        <a:t>Philip</a:t>
                      </a:r>
                      <a:br>
                        <a:rPr lang="en-US" b="1" i="0" dirty="0">
                          <a:latin typeface="Arial" panose="020B0604020202020204" pitchFamily="34" charset="0"/>
                        </a:rPr>
                      </a:br>
                      <a:r>
                        <a:rPr lang="en-US" sz="1400" b="1" dirty="0"/>
                        <a:t>Tetrarch of </a:t>
                      </a:r>
                      <a:br>
                        <a:rPr lang="en-US" sz="1400" b="1" dirty="0"/>
                      </a:br>
                      <a:r>
                        <a:rPr lang="en-US" sz="1400" b="1" dirty="0" err="1"/>
                        <a:t>Iturea</a:t>
                      </a:r>
                      <a:r>
                        <a:rPr lang="en-US" sz="1400" b="1" dirty="0"/>
                        <a:t>, </a:t>
                      </a:r>
                      <a:r>
                        <a:rPr lang="en-US" sz="1400" b="1" dirty="0" err="1"/>
                        <a:t>Gaulanitis</a:t>
                      </a:r>
                      <a:r>
                        <a:rPr lang="en-US" sz="1400" b="1" dirty="0"/>
                        <a:t>, Trachonitis, </a:t>
                      </a:r>
                      <a:r>
                        <a:rPr lang="en-US" sz="1400" b="1" dirty="0" err="1"/>
                        <a:t>Batanea</a:t>
                      </a:r>
                      <a:r>
                        <a:rPr lang="en-US" sz="1400" b="1" dirty="0"/>
                        <a:t>, </a:t>
                      </a:r>
                      <a:r>
                        <a:rPr lang="en-US" sz="1400" b="1" dirty="0" err="1"/>
                        <a:t>Auranitis</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en-US" b="1" i="0" dirty="0">
                          <a:latin typeface="Arial" panose="020B0604020202020204" pitchFamily="34" charset="0"/>
                        </a:rPr>
                        <a:t>Antipas</a:t>
                      </a:r>
                      <a:br>
                        <a:rPr lang="en-US" b="1" i="0" dirty="0">
                          <a:latin typeface="Arial" panose="020B0604020202020204" pitchFamily="34" charset="0"/>
                        </a:rPr>
                      </a:br>
                      <a:r>
                        <a:rPr lang="en-US" sz="1400" b="1" dirty="0"/>
                        <a:t>Tetrarch of </a:t>
                      </a:r>
                      <a:br>
                        <a:rPr lang="en-US" sz="1400" b="1" dirty="0"/>
                      </a:br>
                      <a:r>
                        <a:rPr lang="en-US" sz="1400" b="1" dirty="0"/>
                        <a:t>Galilee &amp; Perea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1800" b="1" i="0" dirty="0">
                          <a:latin typeface="Arial" panose="020B0604020202020204" pitchFamily="34" charset="0"/>
                        </a:rPr>
                        <a:t>Agrippa I</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en-US" sz="1400" b="1" i="0" dirty="0">
                          <a:latin typeface="Arial" panose="020B0604020202020204" pitchFamily="34" charset="0"/>
                        </a:rPr>
                        <a:t>King eventually over all Israel</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en-US" b="1" i="0" dirty="0">
                          <a:latin typeface="Arial" panose="020B0604020202020204" pitchFamily="34" charset="0"/>
                        </a:rPr>
                        <a:t>Agrippa II</a:t>
                      </a:r>
                      <a:br>
                        <a:rPr lang="en-US" b="1" i="0" dirty="0">
                          <a:latin typeface="Arial" panose="020B0604020202020204" pitchFamily="34" charset="0"/>
                        </a:rPr>
                      </a:br>
                      <a:r>
                        <a:rPr lang="en-US" sz="1400" b="1" dirty="0"/>
                        <a:t>King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1" i="0" dirty="0">
                          <a:latin typeface="Arial" panose="020B0604020202020204" pitchFamily="34" charset="0"/>
                        </a:rPr>
                        <a:t>Partially under </a:t>
                      </a:r>
                      <a:br>
                        <a:rPr lang="en-US" sz="1400" b="1" i="0" dirty="0">
                          <a:latin typeface="Arial" panose="020B0604020202020204" pitchFamily="34" charset="0"/>
                        </a:rPr>
                      </a:br>
                      <a:r>
                        <a:rPr lang="en-US" sz="1400" b="1" i="0" dirty="0">
                          <a:latin typeface="Arial" panose="020B0604020202020204" pitchFamily="34" charset="0"/>
                        </a:rPr>
                        <a:t>Herod Agrippa II</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en-US" b="1" i="0" dirty="0">
                          <a:latin typeface="Arial" panose="020B0604020202020204" pitchFamily="34" charset="0"/>
                        </a:rPr>
                        <a:t>Jewish Revolt Against Rome</a:t>
                      </a:r>
                      <a:br>
                        <a:rPr lang="en-US" b="1" i="0" dirty="0">
                          <a:latin typeface="Arial" panose="020B0604020202020204" pitchFamily="34" charset="0"/>
                        </a:rPr>
                      </a:br>
                      <a:r>
                        <a:rPr lang="en-US" sz="1400" b="1" dirty="0"/>
                        <a:t>Titus destroyed Jerusalem and Temple on 5 Aug AD 70</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42951" y="-15809"/>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71191" y="539388"/>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071191" y="1331476"/>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a:t>
            </a:r>
          </a:p>
        </p:txBody>
      </p:sp>
      <p:sp>
        <p:nvSpPr>
          <p:cNvPr id="17" name="TextBox 16">
            <a:extLst>
              <a:ext uri="{FF2B5EF4-FFF2-40B4-BE49-F238E27FC236}">
                <a16:creationId xmlns:a16="http://schemas.microsoft.com/office/drawing/2014/main" id="{B1AE72A2-5E00-A44B-8D8A-11A15431B4C7}"/>
              </a:ext>
            </a:extLst>
          </p:cNvPr>
          <p:cNvSpPr txBox="1"/>
          <p:nvPr/>
        </p:nvSpPr>
        <p:spPr>
          <a:xfrm>
            <a:off x="2942951" y="190754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34</a:t>
            </a:r>
          </a:p>
        </p:txBody>
      </p:sp>
      <p:sp>
        <p:nvSpPr>
          <p:cNvPr id="18" name="TextBox 17">
            <a:extLst>
              <a:ext uri="{FF2B5EF4-FFF2-40B4-BE49-F238E27FC236}">
                <a16:creationId xmlns:a16="http://schemas.microsoft.com/office/drawing/2014/main" id="{1A25A5D4-5D3B-CC44-99D9-633240F059D8}"/>
              </a:ext>
            </a:extLst>
          </p:cNvPr>
          <p:cNvSpPr txBox="1"/>
          <p:nvPr/>
        </p:nvSpPr>
        <p:spPr>
          <a:xfrm>
            <a:off x="2942951" y="262762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37</a:t>
            </a:r>
          </a:p>
        </p:txBody>
      </p:sp>
      <p:sp>
        <p:nvSpPr>
          <p:cNvPr id="19" name="TextBox 18">
            <a:extLst>
              <a:ext uri="{FF2B5EF4-FFF2-40B4-BE49-F238E27FC236}">
                <a16:creationId xmlns:a16="http://schemas.microsoft.com/office/drawing/2014/main" id="{CC8C2395-3107-1343-B921-E6ACF234441B}"/>
              </a:ext>
            </a:extLst>
          </p:cNvPr>
          <p:cNvSpPr txBox="1"/>
          <p:nvPr/>
        </p:nvSpPr>
        <p:spPr>
          <a:xfrm>
            <a:off x="2942951" y="3185833"/>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39</a:t>
            </a:r>
          </a:p>
        </p:txBody>
      </p:sp>
      <p:sp>
        <p:nvSpPr>
          <p:cNvPr id="20" name="TextBox 19">
            <a:extLst>
              <a:ext uri="{FF2B5EF4-FFF2-40B4-BE49-F238E27FC236}">
                <a16:creationId xmlns:a16="http://schemas.microsoft.com/office/drawing/2014/main" id="{9B851762-70DA-8240-B7BE-E1B8AC91E0FB}"/>
              </a:ext>
            </a:extLst>
          </p:cNvPr>
          <p:cNvSpPr txBox="1"/>
          <p:nvPr/>
        </p:nvSpPr>
        <p:spPr>
          <a:xfrm>
            <a:off x="2942951" y="363573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41</a:t>
            </a:r>
          </a:p>
        </p:txBody>
      </p:sp>
      <p:sp>
        <p:nvSpPr>
          <p:cNvPr id="21" name="TextBox 20">
            <a:extLst>
              <a:ext uri="{FF2B5EF4-FFF2-40B4-BE49-F238E27FC236}">
                <a16:creationId xmlns:a16="http://schemas.microsoft.com/office/drawing/2014/main" id="{79ACC610-9ABA-4E49-A4AF-253807265EEE}"/>
              </a:ext>
            </a:extLst>
          </p:cNvPr>
          <p:cNvSpPr txBox="1"/>
          <p:nvPr/>
        </p:nvSpPr>
        <p:spPr>
          <a:xfrm>
            <a:off x="2942951" y="407707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44</a:t>
            </a:r>
          </a:p>
        </p:txBody>
      </p:sp>
      <p:sp>
        <p:nvSpPr>
          <p:cNvPr id="22" name="TextBox 21">
            <a:extLst>
              <a:ext uri="{FF2B5EF4-FFF2-40B4-BE49-F238E27FC236}">
                <a16:creationId xmlns:a16="http://schemas.microsoft.com/office/drawing/2014/main" id="{E1A04783-F8A5-A148-9DB1-A311A76FC85B}"/>
              </a:ext>
            </a:extLst>
          </p:cNvPr>
          <p:cNvSpPr txBox="1"/>
          <p:nvPr/>
        </p:nvSpPr>
        <p:spPr>
          <a:xfrm>
            <a:off x="2942951" y="4725144"/>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53</a:t>
            </a:r>
          </a:p>
        </p:txBody>
      </p:sp>
      <p:sp>
        <p:nvSpPr>
          <p:cNvPr id="23" name="TextBox 22">
            <a:extLst>
              <a:ext uri="{FF2B5EF4-FFF2-40B4-BE49-F238E27FC236}">
                <a16:creationId xmlns:a16="http://schemas.microsoft.com/office/drawing/2014/main" id="{BB824029-831B-574D-92F6-ACDDEE68A86F}"/>
              </a:ext>
            </a:extLst>
          </p:cNvPr>
          <p:cNvSpPr txBox="1"/>
          <p:nvPr/>
        </p:nvSpPr>
        <p:spPr>
          <a:xfrm>
            <a:off x="2942951" y="5301208"/>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56</a:t>
            </a:r>
          </a:p>
        </p:txBody>
      </p:sp>
      <p:sp>
        <p:nvSpPr>
          <p:cNvPr id="24" name="TextBox 23">
            <a:extLst>
              <a:ext uri="{FF2B5EF4-FFF2-40B4-BE49-F238E27FC236}">
                <a16:creationId xmlns:a16="http://schemas.microsoft.com/office/drawing/2014/main" id="{D5040267-6598-C748-8B7E-E87B2733B688}"/>
              </a:ext>
            </a:extLst>
          </p:cNvPr>
          <p:cNvSpPr txBox="1"/>
          <p:nvPr/>
        </p:nvSpPr>
        <p:spPr>
          <a:xfrm>
            <a:off x="2942951" y="594928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66</a:t>
            </a:r>
          </a:p>
        </p:txBody>
      </p:sp>
      <p:sp>
        <p:nvSpPr>
          <p:cNvPr id="25" name="TextBox 24">
            <a:extLst>
              <a:ext uri="{FF2B5EF4-FFF2-40B4-BE49-F238E27FC236}">
                <a16:creationId xmlns:a16="http://schemas.microsoft.com/office/drawing/2014/main" id="{E1D233D5-7B5E-FE4F-8BED-8A74A95558A2}"/>
              </a:ext>
            </a:extLst>
          </p:cNvPr>
          <p:cNvSpPr txBox="1"/>
          <p:nvPr/>
        </p:nvSpPr>
        <p:spPr>
          <a:xfrm>
            <a:off x="2942951" y="6498395"/>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70</a:t>
            </a:r>
          </a:p>
        </p:txBody>
      </p:sp>
      <p:sp>
        <p:nvSpPr>
          <p:cNvPr id="23555" name="Text Box 3"/>
          <p:cNvSpPr txBox="1">
            <a:spLocks noChangeArrowheads="1"/>
          </p:cNvSpPr>
          <p:nvPr/>
        </p:nvSpPr>
        <p:spPr bwMode="auto">
          <a:xfrm>
            <a:off x="8532440" y="87015"/>
            <a:ext cx="52771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Adapted from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b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John Grassmick,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Dallas Seminary, 1985</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en-US" altLang="zh-CN" sz="3600" dirty="0">
                <a:solidFill>
                  <a:schemeClr val="tx1"/>
                </a:solidFill>
                <a:effectLst/>
                <a:ea typeface="宋体" charset="0"/>
                <a:cs typeface="宋体" charset="0"/>
              </a:rPr>
              <a:t>Chronology</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of the</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Herodian Dynasty</a:t>
            </a:r>
            <a:br>
              <a:rPr lang="en-US" altLang="zh-CN" sz="3600" dirty="0">
                <a:solidFill>
                  <a:schemeClr val="tx1"/>
                </a:solidFill>
                <a:effectLst/>
                <a:ea typeface="宋体" charset="0"/>
                <a:cs typeface="宋体" charset="0"/>
              </a:rPr>
            </a:br>
            <a:r>
              <a:rPr lang="en-US" altLang="zh-CN" sz="2800" dirty="0">
                <a:solidFill>
                  <a:schemeClr val="tx1"/>
                </a:solidFill>
                <a:effectLst/>
                <a:ea typeface="宋体" charset="0"/>
                <a:cs typeface="宋体" charset="0"/>
              </a:rPr>
              <a:t>(37 </a:t>
            </a:r>
            <a:r>
              <a:rPr lang="en-US" altLang="zh-CN" sz="2000" dirty="0">
                <a:solidFill>
                  <a:schemeClr val="tx1"/>
                </a:solidFill>
                <a:effectLst/>
                <a:ea typeface="宋体" charset="0"/>
                <a:cs typeface="宋体" charset="0"/>
              </a:rPr>
              <a:t>BC—AD</a:t>
            </a:r>
            <a:r>
              <a:rPr lang="en-US" altLang="zh-CN" sz="2800" dirty="0">
                <a:solidFill>
                  <a:schemeClr val="tx1"/>
                </a:solidFill>
                <a:effectLst/>
                <a:ea typeface="宋体" charset="0"/>
                <a:cs typeface="宋体" charset="0"/>
              </a:rPr>
              <a:t> 70)</a:t>
            </a:r>
            <a:endParaRPr lang="en-US" sz="2800" dirty="0">
              <a:solidFill>
                <a:schemeClr val="tx1"/>
              </a:solidFill>
              <a:effectLst/>
              <a:ea typeface="+mj-ea"/>
              <a:cs typeface="+mj-cs"/>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4" descr="Herod's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43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8" name="Text Box 1026"/>
          <p:cNvSpPr txBox="1">
            <a:spLocks noChangeArrowheads="1"/>
          </p:cNvSpPr>
          <p:nvPr/>
        </p:nvSpPr>
        <p:spPr bwMode="auto">
          <a:xfrm>
            <a:off x="5334000" y="6505599"/>
            <a:ext cx="3810000" cy="30777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Beitzel, Moody Atlas of Bible Lands, ed. 1</a:t>
            </a:r>
            <a:endParaRPr kumimoji="0" lang="en-US" sz="11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Herod</a:t>
            </a:r>
            <a:r>
              <a:rPr lang="fr-FR"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a:t>
            </a: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s Three Ruling Sons</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6381750" y="1325563"/>
            <a:ext cx="2438400"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Philip</a:t>
            </a:r>
            <a:r>
              <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Antipas</a:t>
            </a:r>
            <a: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 </a:t>
            </a:r>
            <a:b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5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altLang="zh-CN"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Archelaus</a:t>
            </a:r>
            <a:endParaRPr kumimoji="0" lang="en-US" sz="36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2495550" y="3992563"/>
            <a:ext cx="3886200" cy="0"/>
          </a:xfrm>
          <a:prstGeom prst="line">
            <a:avLst/>
          </a:prstGeom>
          <a:noFill/>
          <a:ln w="7620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a:off x="4019550" y="1630363"/>
            <a:ext cx="2362200" cy="0"/>
          </a:xfrm>
          <a:prstGeom prst="line">
            <a:avLst/>
          </a:prstGeom>
          <a:noFill/>
          <a:ln w="76200">
            <a:solidFill>
              <a:srgbClr val="FFCC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2647950" y="2239963"/>
            <a:ext cx="3733800" cy="1219200"/>
            <a:chOff x="1200" y="1920"/>
            <a:chExt cx="2352" cy="768"/>
          </a:xfrm>
        </p:grpSpPr>
        <p:sp>
          <p:nvSpPr>
            <p:cNvPr id="80913" name="Line 1041"/>
            <p:cNvSpPr>
              <a:spLocks noChangeShapeType="1"/>
            </p:cNvSpPr>
            <p:nvPr/>
          </p:nvSpPr>
          <p:spPr bwMode="auto">
            <a:xfrm flipH="1" flipV="1">
              <a:off x="1200" y="1920"/>
              <a:ext cx="2304" cy="336"/>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32" y="2256"/>
              <a:ext cx="1920" cy="432"/>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08201" y="152400"/>
            <a:ext cx="126348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&amp; 89</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eaLnBrk="1" hangingPunct="1">
              <a:lnSpc>
                <a:spcPct val="90000"/>
              </a:lnSpc>
              <a:buFontTx/>
              <a:buNone/>
            </a:pPr>
            <a:r>
              <a:rPr lang="en-US" sz="2800" dirty="0">
                <a:solidFill>
                  <a:srgbClr val="EAEAEA"/>
                </a:solidFill>
                <a:ea typeface="ＭＳ Ｐゴシック" charset="0"/>
                <a:cs typeface="ＭＳ Ｐゴシック" charset="0"/>
              </a:rPr>
              <a:t>and he went into all the region about the Jordan, preaching a baptism of repentance for the forgiveness of sins.</a:t>
            </a:r>
          </a:p>
          <a:p>
            <a:pPr eaLnBrk="1" hangingPunct="1">
              <a:lnSpc>
                <a:spcPct val="90000"/>
              </a:lnSpc>
              <a:buFontTx/>
              <a:buNone/>
            </a:pPr>
            <a:r>
              <a:rPr lang="en-US" sz="2800" dirty="0">
                <a:solidFill>
                  <a:srgbClr val="EAEAEA"/>
                </a:solidFill>
                <a:ea typeface="ＭＳ Ｐゴシック" charset="0"/>
                <a:cs typeface="ＭＳ Ｐゴシック" charset="0"/>
              </a:rPr>
              <a:t>As it is written in the book of the words of Isaiah the prophet, "The voice of one crying in the wilderness: Prepare the way of the Lord, make his paths straight.</a:t>
            </a:r>
            <a:endParaRPr lang="en-US" sz="2800" dirty="0">
              <a:solidFill>
                <a:schemeClr val="bg1"/>
              </a:solidFill>
              <a:ea typeface="ＭＳ Ｐゴシック" charset="0"/>
              <a:cs typeface="ＭＳ Ｐゴシック" charset="0"/>
            </a:endParaRPr>
          </a:p>
        </p:txBody>
      </p:sp>
      <p:sp>
        <p:nvSpPr>
          <p:cNvPr id="178180"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3:3-4</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2586912183"/>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eaLnBrk="1" hangingPunct="1">
              <a:lnSpc>
                <a:spcPct val="90000"/>
              </a:lnSpc>
              <a:buFontTx/>
              <a:buNone/>
            </a:pPr>
            <a:r>
              <a:rPr lang="en-US" sz="2800" dirty="0">
                <a:solidFill>
                  <a:schemeClr val="bg1"/>
                </a:solidFill>
                <a:ea typeface="ＭＳ Ｐゴシック" charset="0"/>
                <a:cs typeface="ＭＳ Ｐゴシック" charset="0"/>
              </a:rPr>
              <a:t>Every valley shall be filled, and every mountain and hill shall be brought low, and the crooked shall be made straight, and the rough ways shall be made smooth;</a:t>
            </a:r>
          </a:p>
          <a:p>
            <a:pPr eaLnBrk="1" hangingPunct="1">
              <a:lnSpc>
                <a:spcPct val="90000"/>
              </a:lnSpc>
              <a:buFontTx/>
              <a:buNone/>
            </a:pPr>
            <a:r>
              <a:rPr lang="en-US" sz="2800" dirty="0">
                <a:solidFill>
                  <a:schemeClr val="bg1"/>
                </a:solidFill>
                <a:ea typeface="ＭＳ Ｐゴシック" charset="0"/>
                <a:cs typeface="ＭＳ Ｐゴシック" charset="0"/>
              </a:rPr>
              <a:t>and all flesh shall see the salvation of God."</a:t>
            </a:r>
          </a:p>
        </p:txBody>
      </p:sp>
      <p:sp>
        <p:nvSpPr>
          <p:cNvPr id="179204"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2800" b="1" dirty="0">
                <a:solidFill>
                  <a:srgbClr val="000000"/>
                </a:solidFill>
                <a:latin typeface="Arial" panose="020B0604020202020204" pitchFamily="34" charset="0"/>
                <a:cs typeface="Arial" panose="020B0604020202020204" pitchFamily="34" charset="0"/>
              </a:rPr>
              <a:t>Luke</a:t>
            </a:r>
          </a:p>
          <a:p>
            <a:pPr algn="ctr"/>
            <a:r>
              <a:rPr lang="en-US" sz="2800" b="1" dirty="0">
                <a:solidFill>
                  <a:srgbClr val="000000"/>
                </a:solidFill>
                <a:latin typeface="Arial" panose="020B0604020202020204" pitchFamily="34" charset="0"/>
                <a:cs typeface="Arial" panose="020B0604020202020204" pitchFamily="34" charset="0"/>
              </a:rPr>
              <a:t>3:5-6</a:t>
            </a:r>
            <a:endParaRPr lang="en-US" sz="2800" b="1" dirty="0">
              <a:solidFill>
                <a:srgbClr val="000000"/>
              </a:solidFill>
              <a:cs typeface="Arial" panose="020B0604020202020204" pitchFamily="34" charset="0"/>
            </a:endParaRPr>
          </a:p>
        </p:txBody>
      </p:sp>
    </p:spTree>
    <p:extLst>
      <p:ext uri="{BB962C8B-B14F-4D97-AF65-F5344CB8AC3E}">
        <p14:creationId xmlns:p14="http://schemas.microsoft.com/office/powerpoint/2010/main" val="82106666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3698420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19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this was John’s testimony when the Jewish leaders in Jerusalem sent priests and Levites to ask him who he was. </a:t>
            </a:r>
            <a:b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20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did not fail to confess, but confessed freely, “I am not the Messiah.”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21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They asked him, “Then who are you? Are you Elijah?”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said, “I am not.”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“Are you the Prophet?”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1:19-21</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22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Finally they said, “Who are you? Give us an answer to take back to those who sent us. What do you say about yourself?”</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23</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John replied in the words of Isaiah the prophet, “I am the voice of one calling in the wilderness, ‘Make straight the way for the Lord.’ ”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24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the Pharisees who had been sent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25 </a:t>
            </a:r>
            <a:r>
              <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1:22-25</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1086599"/>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The Unchanging Bible</a:t>
            </a: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4400" b="1" i="0" u="none" strike="noStrike" kern="0" cap="none" spc="0" normalizeH="0" baseline="0" noProof="0" dirty="0">
                <a:ln>
                  <a:noFill/>
                </a:ln>
                <a:solidFill>
                  <a:srgbClr val="000000"/>
                </a:solidFill>
                <a:effectLst/>
                <a:uLnTx/>
                <a:uFillTx/>
                <a:latin typeface="Helvetica"/>
                <a:ea typeface="Osaka"/>
                <a:cs typeface="Osaka"/>
              </a:rPr>
              <a:t>Jesus is the </a:t>
            </a:r>
            <a:r>
              <a:rPr kumimoji="0" lang="en-SG" sz="4400" b="1" i="0" u="none" strike="noStrike" kern="0" cap="none" spc="0" normalizeH="0" baseline="0" noProof="0" dirty="0">
                <a:ln>
                  <a:noFill/>
                </a:ln>
                <a:solidFill>
                  <a:srgbClr val="FF0000"/>
                </a:solidFill>
                <a:effectLst/>
                <a:uLnTx/>
                <a:uFillTx/>
                <a:latin typeface="Helvetica"/>
                <a:ea typeface="Osaka"/>
                <a:cs typeface="Osaka"/>
              </a:rPr>
              <a:t>Universal</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Saviour—but do you need to </a:t>
            </a:r>
            <a:r>
              <a:rPr kumimoji="0" lang="en-SG" sz="4400" b="1" i="0" u="none" strike="noStrike" kern="0" cap="none" spc="0" normalizeH="0" baseline="0" noProof="0" dirty="0">
                <a:ln>
                  <a:noFill/>
                </a:ln>
                <a:solidFill>
                  <a:srgbClr val="FF0000"/>
                </a:solidFill>
                <a:effectLst/>
                <a:uLnTx/>
                <a:uFillTx/>
                <a:latin typeface="Helvetica"/>
                <a:ea typeface="Osaka"/>
                <a:cs typeface="Osaka"/>
              </a:rPr>
              <a:t>be confirmed</a:t>
            </a:r>
            <a:r>
              <a:rPr kumimoji="0" lang="en-SG" sz="4400" b="1" i="0" u="none" strike="noStrike" kern="0" cap="none" spc="0" normalizeH="0" baseline="0" noProof="0" dirty="0">
                <a:ln>
                  <a:noFill/>
                </a:ln>
                <a:solidFill>
                  <a:srgbClr val="000000"/>
                </a:solidFill>
                <a:effectLst/>
                <a:uLnTx/>
                <a:uFillTx/>
                <a:latin typeface="Helvetica"/>
                <a:ea typeface="Osaka"/>
                <a:cs typeface="Osaka"/>
              </a:rPr>
              <a:t> that he is </a:t>
            </a:r>
            <a:r>
              <a:rPr kumimoji="0" lang="en-SG" sz="4400" b="1" i="0" u="none" strike="noStrike" kern="0" cap="none" spc="0" normalizeH="0" baseline="0" noProof="0" dirty="0">
                <a:ln>
                  <a:noFill/>
                </a:ln>
                <a:solidFill>
                  <a:srgbClr val="FF0000"/>
                </a:solidFill>
                <a:effectLst/>
                <a:uLnTx/>
                <a:uFillTx/>
                <a:latin typeface="Helvetica"/>
                <a:ea typeface="Osaka"/>
                <a:cs typeface="Osaka"/>
              </a:rPr>
              <a:t>your</a:t>
            </a:r>
            <a:r>
              <a:rPr kumimoji="0" lang="en-SG" sz="4400" b="1" i="0" u="none" strike="noStrike" kern="0" cap="none" spc="0" normalizeH="0" baseline="0" noProof="0" dirty="0">
                <a:ln>
                  <a:noFill/>
                </a:ln>
                <a:solidFill>
                  <a:srgbClr val="000000"/>
                </a:solidFill>
                <a:effectLst/>
                <a:uLnTx/>
                <a:uFillTx/>
                <a:latin typeface="Helvetica"/>
                <a:ea typeface="Osaka"/>
                <a:cs typeface="Osaka"/>
              </a:rPr>
              <a:t> Saviour?</a:t>
            </a:r>
            <a:endParaRPr kumimoji="0" lang="en-US" sz="4400" b="1" i="0" u="none" strike="noStrike" kern="0" cap="none" spc="0" normalizeH="0" baseline="0" noProof="0" dirty="0">
              <a:ln>
                <a:noFill/>
              </a:ln>
              <a:solidFill>
                <a:srgbClr val="000000"/>
              </a:solidFill>
              <a:effectLst/>
              <a:uLnTx/>
              <a:uFillTx/>
              <a:latin typeface="Helvetica"/>
              <a:ea typeface="Osaka"/>
              <a:cs typeface="Osaka"/>
            </a:endParaRP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Key Word</a:t>
            </a:r>
          </a:p>
        </p:txBody>
      </p:sp>
      <p:sp>
        <p:nvSpPr>
          <p:cNvPr id="5" name="Rectangle 2"/>
          <p:cNvSpPr txBox="1">
            <a:spLocks noChangeArrowheads="1"/>
          </p:cNvSpPr>
          <p:nvPr/>
        </p:nvSpPr>
        <p:spPr bwMode="auto">
          <a:xfrm>
            <a:off x="-26293" y="269796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Sovereignty 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
        <p:nvSpPr>
          <p:cNvPr id="7" name="Text Box 24"/>
          <p:cNvSpPr txBox="1">
            <a:spLocks noChangeArrowheads="1"/>
          </p:cNvSpPr>
          <p:nvPr/>
        </p:nvSpPr>
        <p:spPr bwMode="auto">
          <a:xfrm>
            <a:off x="8448758"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Dating the Start of Christ</a:t>
            </a:r>
            <a:r>
              <a:rPr lang="fr-FR" altLang="ja-JP"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s Ministry</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Commencement of Ministry: ca. Autumn AD 29</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probably began his ministry between these two dates:</a:t>
            </a:r>
          </a:p>
        </p:txBody>
      </p:sp>
      <p:sp>
        <p:nvSpPr>
          <p:cNvPr id="9" name="Title 7"/>
          <p:cNvSpPr txBox="1">
            <a:spLocks/>
          </p:cNvSpPr>
          <p:nvPr/>
        </p:nvSpPr>
        <p:spPr bwMode="auto">
          <a:xfrm>
            <a:off x="1231907" y="2995614"/>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15</a:t>
            </a:r>
            <a:r>
              <a:rPr kumimoji="0" lang="en-US" sz="2400" b="1" i="0" u="none" strike="noStrike" kern="1200" cap="none" spc="0" normalizeH="0" baseline="3000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th</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YEAR OF THE REIGN OF TIBERIUS*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(Luke 3:1-3)</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19 August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AD 28</a:t>
            </a:r>
          </a:p>
        </p:txBody>
      </p:sp>
      <p:sp>
        <p:nvSpPr>
          <p:cNvPr id="12" name="Title 7"/>
          <p:cNvSpPr txBox="1">
            <a:spLocks/>
          </p:cNvSpPr>
          <p:nvPr/>
        </p:nvSpPr>
        <p:spPr bwMode="auto">
          <a:xfrm>
            <a:off x="5402264" y="4427538"/>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31 December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AD 29</a:t>
            </a:r>
          </a:p>
        </p:txBody>
      </p:sp>
      <p:sp>
        <p:nvSpPr>
          <p:cNvPr id="13" name="Title 7"/>
          <p:cNvSpPr txBox="1">
            <a:spLocks/>
          </p:cNvSpPr>
          <p:nvPr/>
        </p:nvSpPr>
        <p:spPr bwMode="auto">
          <a:xfrm>
            <a:off x="-6349"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43" tIns="46022" rIns="92043" bIns="46022"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*Reckoned from either the Julian Calendar or Tiberius Regnal Year</a:t>
            </a:r>
          </a:p>
        </p:txBody>
      </p:sp>
      <p:cxnSp>
        <p:nvCxnSpPr>
          <p:cNvPr id="3" name="Straight Connector 2"/>
          <p:cNvCxnSpPr>
            <a:cxnSpLocks noChangeShapeType="1"/>
          </p:cNvCxnSpPr>
          <p:nvPr/>
        </p:nvCxnSpPr>
        <p:spPr bwMode="auto">
          <a:xfrm>
            <a:off x="1825632"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en-US" sz="3200" dirty="0">
                <a:solidFill>
                  <a:schemeClr val="bg1"/>
                </a:solidFill>
              </a:rPr>
              <a:t>New Testament Summary Chart</a:t>
            </a:r>
          </a:p>
        </p:txBody>
      </p:sp>
      <p:sp>
        <p:nvSpPr>
          <p:cNvPr id="9" name="Text Box 3"/>
          <p:cNvSpPr txBox="1">
            <a:spLocks noChangeArrowheads="1"/>
          </p:cNvSpPr>
          <p:nvPr/>
        </p:nvSpPr>
        <p:spPr bwMode="auto">
          <a:xfrm>
            <a:off x="8532448" y="87320"/>
            <a:ext cx="526807"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29</a:t>
            </a: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nvGraphicFramePr>
        <p:xfrm>
          <a:off x="-12848" y="1052736"/>
          <a:ext cx="9193360" cy="5805265"/>
        </p:xfrm>
        <a:graphic>
          <a:graphicData uri="http://schemas.openxmlformats.org/drawingml/2006/table">
            <a:tbl>
              <a:tblPr firstRow="1" bandRow="1">
                <a:tableStyleId>{21E4AEA4-8DFA-4A89-87EB-49C32662AFE0}</a:tableStyleId>
              </a:tblPr>
              <a:tblGrid>
                <a:gridCol w="1158171">
                  <a:extLst>
                    <a:ext uri="{9D8B030D-6E8A-4147-A177-3AD203B41FA5}">
                      <a16:colId xmlns:a16="http://schemas.microsoft.com/office/drawing/2014/main" val="810386105"/>
                    </a:ext>
                  </a:extLst>
                </a:gridCol>
                <a:gridCol w="978405">
                  <a:extLst>
                    <a:ext uri="{9D8B030D-6E8A-4147-A177-3AD203B41FA5}">
                      <a16:colId xmlns:a16="http://schemas.microsoft.com/office/drawing/2014/main" val="3053781486"/>
                    </a:ext>
                  </a:extLst>
                </a:gridCol>
                <a:gridCol w="1008112">
                  <a:extLst>
                    <a:ext uri="{9D8B030D-6E8A-4147-A177-3AD203B41FA5}">
                      <a16:colId xmlns:a16="http://schemas.microsoft.com/office/drawing/2014/main" val="3576160476"/>
                    </a:ext>
                  </a:extLst>
                </a:gridCol>
                <a:gridCol w="1152128">
                  <a:extLst>
                    <a:ext uri="{9D8B030D-6E8A-4147-A177-3AD203B41FA5}">
                      <a16:colId xmlns:a16="http://schemas.microsoft.com/office/drawing/2014/main" val="5252485"/>
                    </a:ext>
                  </a:extLst>
                </a:gridCol>
                <a:gridCol w="1296144">
                  <a:extLst>
                    <a:ext uri="{9D8B030D-6E8A-4147-A177-3AD203B41FA5}">
                      <a16:colId xmlns:a16="http://schemas.microsoft.com/office/drawing/2014/main" val="2029239224"/>
                    </a:ext>
                  </a:extLst>
                </a:gridCol>
                <a:gridCol w="1356066">
                  <a:extLst>
                    <a:ext uri="{9D8B030D-6E8A-4147-A177-3AD203B41FA5}">
                      <a16:colId xmlns:a16="http://schemas.microsoft.com/office/drawing/2014/main" val="236486476"/>
                    </a:ext>
                  </a:extLst>
                </a:gridCol>
                <a:gridCol w="1158171">
                  <a:extLst>
                    <a:ext uri="{9D8B030D-6E8A-4147-A177-3AD203B41FA5}">
                      <a16:colId xmlns:a16="http://schemas.microsoft.com/office/drawing/2014/main" val="813216069"/>
                    </a:ext>
                  </a:extLst>
                </a:gridCol>
                <a:gridCol w="1086163">
                  <a:extLst>
                    <a:ext uri="{9D8B030D-6E8A-4147-A177-3AD203B41FA5}">
                      <a16:colId xmlns:a16="http://schemas.microsoft.com/office/drawing/2014/main" val="3674881313"/>
                    </a:ext>
                  </a:extLst>
                </a:gridCol>
              </a:tblGrid>
              <a:tr h="1249927">
                <a:tc>
                  <a:txBody>
                    <a:bodyPr/>
                    <a:lstStyle/>
                    <a:p>
                      <a:r>
                        <a:rPr lang="en-US" sz="1600" b="1" i="0" dirty="0">
                          <a:latin typeface="Arial" panose="020B0604020202020204" pitchFamily="34" charset="0"/>
                        </a:rPr>
                        <a:t>Book</a:t>
                      </a:r>
                    </a:p>
                  </a:txBody>
                  <a:tcPr/>
                </a:tc>
                <a:tc>
                  <a:txBody>
                    <a:bodyPr/>
                    <a:lstStyle/>
                    <a:p>
                      <a:r>
                        <a:rPr lang="en-US" sz="1600" b="1" i="0" dirty="0">
                          <a:latin typeface="Arial" panose="020B0604020202020204" pitchFamily="34" charset="0"/>
                        </a:rPr>
                        <a:t>Author</a:t>
                      </a:r>
                    </a:p>
                  </a:txBody>
                  <a:tcPr/>
                </a:tc>
                <a:tc>
                  <a:txBody>
                    <a:bodyPr/>
                    <a:lstStyle/>
                    <a:p>
                      <a:r>
                        <a:rPr lang="en-US" sz="1600" b="1" i="0" dirty="0">
                          <a:latin typeface="Arial" panose="020B0604020202020204" pitchFamily="34" charset="0"/>
                        </a:rPr>
                        <a:t>Date</a:t>
                      </a:r>
                    </a:p>
                  </a:txBody>
                  <a:tcPr/>
                </a:tc>
                <a:tc>
                  <a:txBody>
                    <a:bodyPr/>
                    <a:lstStyle/>
                    <a:p>
                      <a:r>
                        <a:rPr lang="en-US" sz="1600" b="1" i="0" dirty="0">
                          <a:latin typeface="Arial" panose="020B0604020202020204" pitchFamily="34" charset="0"/>
                        </a:rPr>
                        <a:t>Origin</a:t>
                      </a:r>
                    </a:p>
                  </a:txBody>
                  <a:tcPr/>
                </a:tc>
                <a:tc>
                  <a:txBody>
                    <a:bodyPr/>
                    <a:lstStyle/>
                    <a:p>
                      <a:r>
                        <a:rPr lang="en-US" sz="1600" b="1" i="0" dirty="0">
                          <a:latin typeface="Arial" panose="020B0604020202020204" pitchFamily="34" charset="0"/>
                        </a:rPr>
                        <a:t>Destination</a:t>
                      </a:r>
                    </a:p>
                  </a:txBody>
                  <a:tcPr/>
                </a:tc>
                <a:tc>
                  <a:txBody>
                    <a:bodyPr/>
                    <a:lstStyle/>
                    <a:p>
                      <a:r>
                        <a:rPr lang="en-US" sz="1600" b="1" i="0" dirty="0">
                          <a:latin typeface="Arial" panose="020B0604020202020204" pitchFamily="34" charset="0"/>
                        </a:rPr>
                        <a:t>Major </a:t>
                      </a:r>
                      <a:r>
                        <a:rPr lang="en-US" sz="1600" b="1" dirty="0" err="1"/>
                        <a:t>Charac-teristics</a:t>
                      </a:r>
                      <a:endParaRPr lang="en-US" sz="1600" b="1" dirty="0"/>
                    </a:p>
                  </a:txBody>
                  <a:tcPr/>
                </a:tc>
                <a:tc>
                  <a:txBody>
                    <a:bodyPr/>
                    <a:lstStyle/>
                    <a:p>
                      <a:r>
                        <a:rPr lang="en-US" sz="1600" b="1" i="0" dirty="0">
                          <a:latin typeface="Arial" panose="020B0604020202020204" pitchFamily="34" charset="0"/>
                        </a:rPr>
                        <a:t>Theme (Subject)</a:t>
                      </a:r>
                    </a:p>
                  </a:txBody>
                  <a:tcPr/>
                </a:tc>
                <a:tc>
                  <a:txBody>
                    <a:bodyPr/>
                    <a:lstStyle/>
                    <a:p>
                      <a:r>
                        <a:rPr lang="en-US" sz="1600" b="1" i="0" dirty="0">
                          <a:latin typeface="Arial" panose="020B0604020202020204" pitchFamily="34" charset="0"/>
                        </a:rPr>
                        <a:t>Purpose (</a:t>
                      </a:r>
                      <a:r>
                        <a:rPr lang="en-US" sz="1600" b="1" dirty="0" err="1"/>
                        <a:t>Comple-ment</a:t>
                      </a:r>
                      <a:r>
                        <a:rPr lang="en-US" sz="1600" b="1" dirty="0"/>
                        <a:t>)</a:t>
                      </a:r>
                    </a:p>
                  </a:txBody>
                  <a:tcPr/>
                </a:tc>
                <a:extLst>
                  <a:ext uri="{0D108BD9-81ED-4DB2-BD59-A6C34878D82A}">
                    <a16:rowId xmlns:a16="http://schemas.microsoft.com/office/drawing/2014/main" val="328477671"/>
                  </a:ext>
                </a:extLst>
              </a:tr>
              <a:tr h="669202">
                <a:tc>
                  <a:txBody>
                    <a:bodyPr/>
                    <a:lstStyle/>
                    <a:p>
                      <a:r>
                        <a:rPr lang="en-US" sz="1600" b="1" i="0" dirty="0">
                          <a:latin typeface="Arial" panose="020B0604020202020204" pitchFamily="34" charset="0"/>
                        </a:rPr>
                        <a:t>Matthew</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r>
                        <a:rPr lang="en-US" sz="1600" b="1" i="0" dirty="0">
                          <a:latin typeface="Arial" panose="020B0604020202020204" pitchFamily="34" charset="0"/>
                        </a:rPr>
                        <a:t>James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r>
                        <a:rPr lang="en-US" sz="1600" b="1" i="0" dirty="0">
                          <a:latin typeface="Arial" panose="020B0604020202020204" pitchFamily="34" charset="0"/>
                        </a:rPr>
                        <a:t>Galatians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r>
                        <a:rPr lang="en-US" sz="1600" b="1" i="0" dirty="0">
                          <a:latin typeface="Arial" panose="020B0604020202020204" pitchFamily="34" charset="0"/>
                        </a:rPr>
                        <a:t>1 Thess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r>
                        <a:rPr lang="en-US" sz="1600" b="1" i="0" dirty="0">
                          <a:latin typeface="Arial" panose="020B0604020202020204" pitchFamily="34" charset="0"/>
                        </a:rPr>
                        <a:t>2 Thess</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r>
                        <a:rPr lang="en-US" sz="1600" b="1" i="0" dirty="0">
                          <a:latin typeface="Arial" panose="020B0604020202020204" pitchFamily="34" charset="0"/>
                        </a:rPr>
                        <a:t>1 Cor</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r>
                        <a:rPr lang="en-US" sz="1600" b="1" i="0" dirty="0">
                          <a:latin typeface="Arial" panose="020B0604020202020204" pitchFamily="34" charset="0"/>
                        </a:rPr>
                        <a:t>2 Cor</a:t>
                      </a: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tc>
                  <a:txBody>
                    <a:bodyPr/>
                    <a:lstStyle/>
                    <a:p>
                      <a:endParaRPr lang="en-US" sz="1600" b="1" i="0" dirty="0">
                        <a:latin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42569425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408" tIns="45704" rIns="91408" bIns="45704"/>
          <a:lstStyle/>
          <a:p>
            <a:pPr marL="0" marR="0" lvl="0" indent="0" algn="l" defTabSz="457042"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78"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lIns="91408" tIns="45704" rIns="91408" bIns="45704"/>
          <a:lstStyle/>
          <a:p>
            <a:pPr marL="0" marR="0" lvl="0" indent="0" algn="l" defTabSz="457042"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79" name="Rectangle 8"/>
          <p:cNvSpPr>
            <a:spLocks noGrp="1" noChangeArrowheads="1"/>
          </p:cNvSpPr>
          <p:nvPr>
            <p:ph type="title"/>
          </p:nvPr>
        </p:nvSpPr>
        <p:spPr bwMode="auto">
          <a:xfrm>
            <a:off x="-152400" y="0"/>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96" tIns="41047" rIns="82096" bIns="41047" numCol="1" anchor="b" anchorCtr="0" compatLnSpc="1">
            <a:prstTxWarp prst="textNoShape">
              <a:avLst/>
            </a:prstTxWarp>
          </a:bodyPr>
          <a:lstStyle/>
          <a:p>
            <a:pPr eaLnBrk="1" hangingPunct="1"/>
            <a:r>
              <a:rPr lang="en-US" altLang="zh-CN" sz="4400" b="1" dirty="0">
                <a:solidFill>
                  <a:schemeClr val="bg1"/>
                </a:solidFill>
                <a:latin typeface="Arial" panose="020B0604020202020204" pitchFamily="34" charset="0"/>
                <a:cs typeface="Arial" panose="020B0604020202020204" pitchFamily="34" charset="0"/>
              </a:rPr>
              <a:t>The Duration of Christ</a:t>
            </a:r>
            <a:r>
              <a:rPr lang="fr-FR" altLang="zh-CN" sz="4400" b="1" dirty="0">
                <a:solidFill>
                  <a:schemeClr val="bg1"/>
                </a:solidFill>
                <a:latin typeface="Arial" panose="020B0604020202020204" pitchFamily="34" charset="0"/>
                <a:cs typeface="Arial" panose="020B0604020202020204" pitchFamily="34" charset="0"/>
              </a:rPr>
              <a:t>'</a:t>
            </a:r>
            <a:r>
              <a:rPr lang="en-US" altLang="zh-CN" sz="4400" b="1" dirty="0">
                <a:solidFill>
                  <a:schemeClr val="bg1"/>
                </a:solidFill>
                <a:latin typeface="Arial" panose="020B0604020202020204" pitchFamily="34" charset="0"/>
                <a:cs typeface="Arial" panose="020B0604020202020204" pitchFamily="34" charset="0"/>
              </a:rPr>
              <a:t>s Ministry</a:t>
            </a:r>
            <a:endParaRPr lang="en-US" altLang="zh-CN" sz="4000" b="1" dirty="0">
              <a:latin typeface="Arial" panose="020B0604020202020204" pitchFamily="34" charset="0"/>
              <a:cs typeface="Arial" panose="020B0604020202020204" pitchFamily="34" charset="0"/>
            </a:endParaRPr>
          </a:p>
        </p:txBody>
      </p:sp>
      <p:sp>
        <p:nvSpPr>
          <p:cNvPr id="331780" name="Text Box 9"/>
          <p:cNvSpPr txBox="1">
            <a:spLocks noChangeArrowheads="1"/>
          </p:cNvSpPr>
          <p:nvPr/>
        </p:nvSpPr>
        <p:spPr bwMode="auto">
          <a:xfrm>
            <a:off x="-47625" y="838207"/>
            <a:ext cx="92408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Autumn AD 29 – 3 April AD 33 (3.5 Years)</a:t>
            </a:r>
          </a:p>
        </p:txBody>
      </p:sp>
      <p:sp>
        <p:nvSpPr>
          <p:cNvPr id="331781" name="Text Box 9"/>
          <p:cNvSpPr txBox="1">
            <a:spLocks noChangeArrowheads="1"/>
          </p:cNvSpPr>
          <p:nvPr/>
        </p:nvSpPr>
        <p:spPr bwMode="auto">
          <a:xfrm>
            <a:off x="0" y="2743202"/>
            <a:ext cx="19812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Commencement of Christ</a:t>
            </a:r>
            <a:r>
              <a:rPr kumimoji="0" lang="fr-FR" altLang="ja-JP"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s Ministry</a:t>
            </a:r>
          </a:p>
        </p:txBody>
      </p:sp>
      <p:sp>
        <p:nvSpPr>
          <p:cNvPr id="331782" name="Text Box 9"/>
          <p:cNvSpPr txBox="1">
            <a:spLocks noChangeArrowheads="1"/>
          </p:cNvSpPr>
          <p:nvPr/>
        </p:nvSpPr>
        <p:spPr bwMode="auto">
          <a:xfrm>
            <a:off x="152400" y="4648200"/>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Autumn</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29</a:t>
            </a:r>
          </a:p>
        </p:txBody>
      </p:sp>
      <p:cxnSp>
        <p:nvCxnSpPr>
          <p:cNvPr id="331783"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4"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5"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331786"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331787"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331788"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331789" name="Text Box 9"/>
          <p:cNvSpPr txBox="1">
            <a:spLocks noChangeArrowheads="1"/>
          </p:cNvSpPr>
          <p:nvPr/>
        </p:nvSpPr>
        <p:spPr bwMode="auto">
          <a:xfrm>
            <a:off x="20574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#1</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7,</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30</a:t>
            </a:r>
          </a:p>
        </p:txBody>
      </p:sp>
      <p:sp>
        <p:nvSpPr>
          <p:cNvPr id="331790" name="Text Box 9"/>
          <p:cNvSpPr txBox="1">
            <a:spLocks noChangeArrowheads="1"/>
          </p:cNvSpPr>
          <p:nvPr/>
        </p:nvSpPr>
        <p:spPr bwMode="auto">
          <a:xfrm>
            <a:off x="1828800" y="4648201"/>
            <a:ext cx="17526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2:13, 23</a:t>
            </a:r>
          </a:p>
        </p:txBody>
      </p:sp>
      <p:sp>
        <p:nvSpPr>
          <p:cNvPr id="331791" name="Text Box 9"/>
          <p:cNvSpPr txBox="1">
            <a:spLocks noChangeArrowheads="1"/>
          </p:cNvSpPr>
          <p:nvPr/>
        </p:nvSpPr>
        <p:spPr bwMode="auto">
          <a:xfrm>
            <a:off x="3924300" y="2743201"/>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Passover #2</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endParaRPr>
          </a:p>
        </p:txBody>
      </p:sp>
      <p:sp>
        <p:nvSpPr>
          <p:cNvPr id="331792" name="Text Box 9"/>
          <p:cNvSpPr txBox="1">
            <a:spLocks noChangeArrowheads="1"/>
          </p:cNvSpPr>
          <p:nvPr/>
        </p:nvSpPr>
        <p:spPr bwMode="auto">
          <a:xfrm>
            <a:off x="3429000" y="4648201"/>
            <a:ext cx="2362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Unstated by John</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Mark 2:23-28</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Luke 6:1-5</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Matthew 12:1-8</a:t>
            </a:r>
          </a:p>
        </p:txBody>
      </p:sp>
      <p:sp>
        <p:nvSpPr>
          <p:cNvPr id="331793" name="Text Box 9"/>
          <p:cNvSpPr txBox="1">
            <a:spLocks noChangeArrowheads="1"/>
          </p:cNvSpPr>
          <p:nvPr/>
        </p:nvSpPr>
        <p:spPr bwMode="auto">
          <a:xfrm>
            <a:off x="561975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#3</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25,</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32</a:t>
            </a:r>
          </a:p>
        </p:txBody>
      </p:sp>
      <p:sp>
        <p:nvSpPr>
          <p:cNvPr id="331794" name="Text Box 9"/>
          <p:cNvSpPr txBox="1">
            <a:spLocks noChangeArrowheads="1"/>
          </p:cNvSpPr>
          <p:nvPr/>
        </p:nvSpPr>
        <p:spPr bwMode="auto">
          <a:xfrm>
            <a:off x="5638800" y="4648201"/>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6:4</a:t>
            </a:r>
          </a:p>
        </p:txBody>
      </p:sp>
      <p:sp>
        <p:nvSpPr>
          <p:cNvPr id="331795" name="Text Box 9"/>
          <p:cNvSpPr txBox="1">
            <a:spLocks noChangeArrowheads="1"/>
          </p:cNvSpPr>
          <p:nvPr/>
        </p:nvSpPr>
        <p:spPr bwMode="auto">
          <a:xfrm>
            <a:off x="74676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Passover #4</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April 3,</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AD 33</a:t>
            </a:r>
          </a:p>
        </p:txBody>
      </p:sp>
      <p:sp>
        <p:nvSpPr>
          <p:cNvPr id="331796" name="Text Box 9"/>
          <p:cNvSpPr txBox="1">
            <a:spLocks noChangeArrowheads="1"/>
          </p:cNvSpPr>
          <p:nvPr/>
        </p:nvSpPr>
        <p:spPr bwMode="auto">
          <a:xfrm>
            <a:off x="7315200" y="4648201"/>
            <a:ext cx="1828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11:55–12:1</a:t>
            </a:r>
          </a:p>
        </p:txBody>
      </p:sp>
      <p:sp>
        <p:nvSpPr>
          <p:cNvPr id="331797" name="Text Box 9"/>
          <p:cNvSpPr txBox="1">
            <a:spLocks noChangeArrowheads="1"/>
          </p:cNvSpPr>
          <p:nvPr/>
        </p:nvSpPr>
        <p:spPr bwMode="auto">
          <a:xfrm>
            <a:off x="381000" y="1573220"/>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MS Gothic" charset="0"/>
              </a:rPr>
              <a:t>John </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alone notes three Passovers</a:t>
            </a:r>
          </a:p>
        </p:txBody>
      </p:sp>
      <p:sp>
        <p:nvSpPr>
          <p:cNvPr id="36" name="TextBox 35"/>
          <p:cNvSpPr txBox="1"/>
          <p:nvPr/>
        </p:nvSpPr>
        <p:spPr>
          <a:xfrm>
            <a:off x="8616953" y="71442"/>
            <a:ext cx="526943" cy="461633"/>
          </a:xfrm>
          <a:prstGeom prst="rect">
            <a:avLst/>
          </a:prstGeom>
          <a:noFill/>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rPr>
              <a:t>56</a:t>
            </a:r>
          </a:p>
        </p:txBody>
      </p:sp>
      <p:sp>
        <p:nvSpPr>
          <p:cNvPr id="331799" name="Text Box 9"/>
          <p:cNvSpPr txBox="1">
            <a:spLocks noChangeArrowheads="1"/>
          </p:cNvSpPr>
          <p:nvPr/>
        </p:nvSpPr>
        <p:spPr bwMode="auto">
          <a:xfrm>
            <a:off x="1" y="6443663"/>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MS Gothic" charset="0"/>
              </a:rPr>
              <a:t>Harold W. Hoehner, Chronological Aspects of the Life of Christ (Zondervan, 1977), 114</a:t>
            </a:r>
          </a:p>
        </p:txBody>
      </p:sp>
      <p:sp>
        <p:nvSpPr>
          <p:cNvPr id="331800" name="Text Box 9"/>
          <p:cNvSpPr txBox="1">
            <a:spLocks noChangeArrowheads="1"/>
          </p:cNvSpPr>
          <p:nvPr/>
        </p:nvSpPr>
        <p:spPr bwMode="auto">
          <a:xfrm>
            <a:off x="381000" y="1997076"/>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Therefore, Christ</a:t>
            </a:r>
            <a:r>
              <a:rPr kumimoji="0" lang="fr-FR"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a:t>
            </a:r>
            <a:r>
              <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MS Gothic" charset="0"/>
              </a:rPr>
              <a:t>s ministry was at least 2.5 years</a:t>
            </a:r>
          </a:p>
        </p:txBody>
      </p:sp>
    </p:spTree>
  </p:cSld>
  <p:clrMapOvr>
    <a:masterClrMapping/>
  </p:clrMapOvr>
  <p:transition>
    <p:zo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Grp="1" noChangeArrowheads="1"/>
          </p:cNvSpPr>
          <p:nvPr>
            <p:ph type="title" idx="4294967295"/>
          </p:nvPr>
        </p:nvSpPr>
        <p:spPr>
          <a:xfrm>
            <a:off x="0" y="304801"/>
            <a:ext cx="8458200" cy="838200"/>
          </a:xfrm>
          <a:solidFill>
            <a:srgbClr val="000099"/>
          </a:solidFill>
        </p:spPr>
        <p:txBody>
          <a:bodyPr/>
          <a:lstStyle/>
          <a:p>
            <a:pPr eaLnBrk="1" hangingPunct="1"/>
            <a:r>
              <a:rPr kumimoji="0" lang="en-US" dirty="0">
                <a:solidFill>
                  <a:srgbClr val="FFFFFF"/>
                </a:solidFill>
                <a:ea typeface="ＭＳ Ｐゴシック" charset="0"/>
                <a:cs typeface="ＭＳ Ｐゴシック" charset="0"/>
              </a:rPr>
              <a:t>Chronology of Jesus in Luke</a:t>
            </a:r>
            <a:endParaRPr kumimoji="0" lang="en-US" dirty="0">
              <a:ea typeface="ＭＳ Ｐゴシック" charset="0"/>
              <a:cs typeface="ＭＳ Ｐゴシック" charset="0"/>
            </a:endParaRPr>
          </a:p>
        </p:txBody>
      </p:sp>
      <p:sp>
        <p:nvSpPr>
          <p:cNvPr id="84995" name="Text Box 3"/>
          <p:cNvSpPr txBox="1">
            <a:spLocks noChangeArrowheads="1"/>
          </p:cNvSpPr>
          <p:nvPr/>
        </p:nvSpPr>
        <p:spPr bwMode="auto">
          <a:xfrm>
            <a:off x="4532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4 BC</a:t>
            </a:r>
          </a:p>
        </p:txBody>
      </p:sp>
      <p:sp>
        <p:nvSpPr>
          <p:cNvPr id="84996" name="Text Box 4"/>
          <p:cNvSpPr txBox="1">
            <a:spLocks noChangeArrowheads="1"/>
          </p:cNvSpPr>
          <p:nvPr/>
        </p:nvSpPr>
        <p:spPr bwMode="auto">
          <a:xfrm>
            <a:off x="1367643"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BC</a:t>
            </a:r>
          </a:p>
        </p:txBody>
      </p:sp>
      <p:sp>
        <p:nvSpPr>
          <p:cNvPr id="84997" name="Text Box 5"/>
          <p:cNvSpPr txBox="1">
            <a:spLocks noChangeArrowheads="1"/>
          </p:cNvSpPr>
          <p:nvPr/>
        </p:nvSpPr>
        <p:spPr bwMode="auto">
          <a:xfrm>
            <a:off x="2510642" y="1219204"/>
            <a:ext cx="885815"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AD 1</a:t>
            </a:r>
          </a:p>
        </p:txBody>
      </p:sp>
      <p:sp>
        <p:nvSpPr>
          <p:cNvPr id="84998" name="Text Box 6"/>
          <p:cNvSpPr txBox="1">
            <a:spLocks noChangeArrowheads="1"/>
          </p:cNvSpPr>
          <p:nvPr/>
        </p:nvSpPr>
        <p:spPr bwMode="auto">
          <a:xfrm>
            <a:off x="5262621"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29</a:t>
            </a:r>
          </a:p>
        </p:txBody>
      </p:sp>
      <p:sp>
        <p:nvSpPr>
          <p:cNvPr id="84999" name="Text Box 7"/>
          <p:cNvSpPr txBox="1">
            <a:spLocks noChangeArrowheads="1"/>
          </p:cNvSpPr>
          <p:nvPr/>
        </p:nvSpPr>
        <p:spPr bwMode="auto">
          <a:xfrm>
            <a:off x="6170670"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30</a:t>
            </a:r>
          </a:p>
        </p:txBody>
      </p:sp>
      <p:sp>
        <p:nvSpPr>
          <p:cNvPr id="85000" name="Text Box 8"/>
          <p:cNvSpPr txBox="1">
            <a:spLocks noChangeArrowheads="1"/>
          </p:cNvSpPr>
          <p:nvPr/>
        </p:nvSpPr>
        <p:spPr bwMode="auto">
          <a:xfrm>
            <a:off x="6778683"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33</a:t>
            </a:r>
          </a:p>
        </p:txBody>
      </p:sp>
      <p:sp>
        <p:nvSpPr>
          <p:cNvPr id="85001" name="Text Box 9"/>
          <p:cNvSpPr txBox="1">
            <a:spLocks noChangeArrowheads="1"/>
          </p:cNvSpPr>
          <p:nvPr/>
        </p:nvSpPr>
        <p:spPr bwMode="auto">
          <a:xfrm>
            <a:off x="806773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35</a:t>
            </a:r>
          </a:p>
        </p:txBody>
      </p:sp>
      <p:sp>
        <p:nvSpPr>
          <p:cNvPr id="85002" name="Text Box 10"/>
          <p:cNvSpPr txBox="1">
            <a:spLocks noChangeArrowheads="1"/>
          </p:cNvSpPr>
          <p:nvPr/>
        </p:nvSpPr>
        <p:spPr bwMode="auto">
          <a:xfrm>
            <a:off x="3679884" y="12192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14</a:t>
            </a:r>
          </a:p>
        </p:txBody>
      </p:sp>
      <p:sp>
        <p:nvSpPr>
          <p:cNvPr id="85003" name="Text Box 11"/>
          <p:cNvSpPr txBox="1">
            <a:spLocks noChangeArrowheads="1"/>
          </p:cNvSpPr>
          <p:nvPr/>
        </p:nvSpPr>
        <p:spPr bwMode="auto">
          <a:xfrm>
            <a:off x="371470"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Born</a:t>
            </a:r>
          </a:p>
        </p:txBody>
      </p:sp>
      <p:sp>
        <p:nvSpPr>
          <p:cNvPr id="85004" name="Text Box 12"/>
          <p:cNvSpPr txBox="1">
            <a:spLocks noChangeArrowheads="1"/>
          </p:cNvSpPr>
          <p:nvPr/>
        </p:nvSpPr>
        <p:spPr bwMode="auto">
          <a:xfrm>
            <a:off x="1487852" y="1905005"/>
            <a:ext cx="141691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 year–</a:t>
            </a:r>
          </a:p>
        </p:txBody>
      </p:sp>
      <p:sp>
        <p:nvSpPr>
          <p:cNvPr id="85005" name="Text Box 13"/>
          <p:cNvSpPr txBox="1">
            <a:spLocks noChangeArrowheads="1"/>
          </p:cNvSpPr>
          <p:nvPr/>
        </p:nvSpPr>
        <p:spPr bwMode="auto">
          <a:xfrm>
            <a:off x="4840378" y="1905002"/>
            <a:ext cx="1376184" cy="1938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15th Yr.</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John &amp; </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p>
        </p:txBody>
      </p:sp>
      <p:sp>
        <p:nvSpPr>
          <p:cNvPr id="85006" name="Text Box 14"/>
          <p:cNvSpPr txBox="1">
            <a:spLocks noChangeArrowheads="1"/>
          </p:cNvSpPr>
          <p:nvPr/>
        </p:nvSpPr>
        <p:spPr bwMode="auto">
          <a:xfrm>
            <a:off x="6515095" y="1905005"/>
            <a:ext cx="1057286"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Jesus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Died</a:t>
            </a:r>
          </a:p>
        </p:txBody>
      </p:sp>
      <p:sp>
        <p:nvSpPr>
          <p:cNvPr id="85007" name="Text Box 15"/>
          <p:cNvSpPr txBox="1">
            <a:spLocks noChangeArrowheads="1"/>
          </p:cNvSpPr>
          <p:nvPr/>
        </p:nvSpPr>
        <p:spPr bwMode="auto">
          <a:xfrm>
            <a:off x="7605920" y="1905005"/>
            <a:ext cx="145057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Paul</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Believed</a:t>
            </a:r>
          </a:p>
        </p:txBody>
      </p:sp>
      <p:sp>
        <p:nvSpPr>
          <p:cNvPr id="85008" name="Text Box 16"/>
          <p:cNvSpPr txBox="1">
            <a:spLocks noChangeArrowheads="1"/>
          </p:cNvSpPr>
          <p:nvPr/>
        </p:nvSpPr>
        <p:spPr bwMode="auto">
          <a:xfrm>
            <a:off x="3193537" y="1905005"/>
            <a:ext cx="1501218"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Tiberius</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b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Crowned</a:t>
            </a:r>
          </a:p>
        </p:txBody>
      </p:sp>
      <p:sp>
        <p:nvSpPr>
          <p:cNvPr id="85009" name="Text Box 17"/>
          <p:cNvSpPr txBox="1">
            <a:spLocks noChangeArrowheads="1"/>
          </p:cNvSpPr>
          <p:nvPr/>
        </p:nvSpPr>
        <p:spPr bwMode="auto">
          <a:xfrm>
            <a:off x="2247311" y="4191005"/>
            <a:ext cx="18617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
        <p:nvSpPr>
          <p:cNvPr id="85011" name="Text Box 19"/>
          <p:cNvSpPr txBox="1">
            <a:spLocks noChangeArrowheads="1"/>
          </p:cNvSpPr>
          <p:nvPr/>
        </p:nvSpPr>
        <p:spPr bwMode="auto">
          <a:xfrm>
            <a:off x="914400" y="4648201"/>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2" name="Text Box 20"/>
          <p:cNvSpPr txBox="1">
            <a:spLocks noChangeArrowheads="1"/>
          </p:cNvSpPr>
          <p:nvPr/>
        </p:nvSpPr>
        <p:spPr bwMode="auto">
          <a:xfrm>
            <a:off x="0" y="2835280"/>
            <a:ext cx="4953000" cy="8309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"In the 15th year of Tiberius… John preached" (Luke 3:1)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408" tIns="45704" rIns="91408" bIns="4570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endParaRPr>
          </a:p>
        </p:txBody>
      </p:sp>
      <p:sp>
        <p:nvSpPr>
          <p:cNvPr id="333845"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4"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5"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6"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7"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8"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79"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0"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1"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2"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3"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4"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5"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6"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7"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8"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89"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0"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1"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2"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3"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4"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5"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6"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7"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8"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899"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0"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1"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2"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3"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4" name="Text Box 33"/>
          <p:cNvSpPr txBox="1">
            <a:spLocks noChangeArrowheads="1"/>
          </p:cNvSpPr>
          <p:nvPr/>
        </p:nvSpPr>
        <p:spPr bwMode="auto">
          <a:xfrm>
            <a:off x="0" y="4100520"/>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4       3     2      1      </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     2      3       4      5      6      7      8 ……………………………………………….…………………… 26  27  28   29</a:t>
            </a:r>
          </a:p>
        </p:txBody>
      </p:sp>
      <p:sp>
        <p:nvSpPr>
          <p:cNvPr id="335905"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6"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7"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335908" name="Text Box 37"/>
          <p:cNvSpPr txBox="1">
            <a:spLocks noChangeArrowheads="1"/>
          </p:cNvSpPr>
          <p:nvPr/>
        </p:nvSpPr>
        <p:spPr bwMode="auto">
          <a:xfrm>
            <a:off x="0" y="2881316"/>
            <a:ext cx="10668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3 </a:t>
            </a:r>
            <a:r>
              <a:rPr kumimoji="0" lang="en-US" sz="2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yrs</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09" name="Text Box 38"/>
          <p:cNvSpPr txBox="1">
            <a:spLocks noChangeArrowheads="1"/>
          </p:cNvSpPr>
          <p:nvPr/>
        </p:nvSpPr>
        <p:spPr bwMode="auto">
          <a:xfrm>
            <a:off x="1066801" y="2500320"/>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1yr</a:t>
            </a:r>
          </a:p>
        </p:txBody>
      </p:sp>
      <p:sp>
        <p:nvSpPr>
          <p:cNvPr id="335910" name="Text Box 39"/>
          <p:cNvSpPr txBox="1">
            <a:spLocks noChangeArrowheads="1"/>
          </p:cNvSpPr>
          <p:nvPr/>
        </p:nvSpPr>
        <p:spPr bwMode="auto">
          <a:xfrm>
            <a:off x="1447801" y="2805118"/>
            <a:ext cx="75930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11" name="Text Box 40"/>
          <p:cNvSpPr txBox="1">
            <a:spLocks noChangeArrowheads="1"/>
          </p:cNvSpPr>
          <p:nvPr/>
        </p:nvSpPr>
        <p:spPr bwMode="auto">
          <a:xfrm>
            <a:off x="1447800" y="2805118"/>
            <a:ext cx="763428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 / 29 years</a:t>
            </a:r>
          </a:p>
        </p:txBody>
      </p:sp>
      <p:sp>
        <p:nvSpPr>
          <p:cNvPr id="335912" name="Text Box 41"/>
          <p:cNvSpPr txBox="1">
            <a:spLocks noChangeArrowheads="1"/>
          </p:cNvSpPr>
          <p:nvPr/>
        </p:nvSpPr>
        <p:spPr bwMode="auto">
          <a:xfrm>
            <a:off x="0" y="4405316"/>
            <a:ext cx="37338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BC	      </a:t>
            </a:r>
            <a:r>
              <a:rPr kumimoji="0" lang="en-US" sz="24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AD</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335913" name="Text Box 42"/>
          <p:cNvSpPr txBox="1">
            <a:spLocks noChangeArrowheads="1"/>
          </p:cNvSpPr>
          <p:nvPr/>
        </p:nvSpPr>
        <p:spPr bwMode="auto">
          <a:xfrm>
            <a:off x="1447800" y="838203"/>
            <a:ext cx="65532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5914" name="Text Box 43"/>
          <p:cNvSpPr txBox="1">
            <a:spLocks noChangeArrowheads="1"/>
          </p:cNvSpPr>
          <p:nvPr/>
        </p:nvSpPr>
        <p:spPr bwMode="auto">
          <a:xfrm>
            <a:off x="1295400" y="5014917"/>
            <a:ext cx="6629400" cy="1384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years (Non-inclusive of AD 29)</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years (Inclusive of AD 29)</a:t>
            </a:r>
          </a:p>
        </p:txBody>
      </p:sp>
      <p:sp>
        <p:nvSpPr>
          <p:cNvPr id="335915" name="Rectangle 44"/>
          <p:cNvSpPr>
            <a:spLocks noGrp="1" noChangeArrowheads="1"/>
          </p:cNvSpPr>
          <p:nvPr>
            <p:ph type="title" idx="4294967295"/>
          </p:nvPr>
        </p:nvSpPr>
        <p:spPr>
          <a:xfrm>
            <a:off x="1150938" y="617538"/>
            <a:ext cx="7793037" cy="914400"/>
          </a:xfrm>
        </p:spPr>
        <p:txBody>
          <a:bodyPr/>
          <a:lstStyle/>
          <a:p>
            <a:pPr eaLnBrk="1" hangingPunct="1"/>
            <a:r>
              <a:rPr lang="en-US" sz="3200" dirty="0">
                <a:solidFill>
                  <a:schemeClr val="tx1"/>
                </a:solidFill>
                <a:cs typeface="Arial" panose="020B0604020202020204" pitchFamily="34" charset="0"/>
              </a:rPr>
              <a:t>Age of Jesus </a:t>
            </a:r>
            <a:br>
              <a:rPr lang="en-US" sz="3200" dirty="0">
                <a:solidFill>
                  <a:schemeClr val="tx1"/>
                </a:solidFill>
                <a:cs typeface="Arial" panose="020B0604020202020204" pitchFamily="34" charset="0"/>
              </a:rPr>
            </a:br>
            <a:r>
              <a:rPr lang="en-US" sz="3200" dirty="0">
                <a:solidFill>
                  <a:schemeClr val="tx1"/>
                </a:solidFill>
                <a:cs typeface="Arial" panose="020B0604020202020204" pitchFamily="34" charset="0"/>
              </a:rPr>
              <a:t>When He Began His Ministry</a:t>
            </a:r>
            <a:endParaRPr lang="en-US" sz="2400" dirty="0">
              <a:solidFill>
                <a:schemeClr val="tx1"/>
              </a:solidFill>
              <a:cs typeface="Arial" panose="020B0604020202020204" pitchFamily="34" charset="0"/>
            </a:endParaRPr>
          </a:p>
        </p:txBody>
      </p:sp>
      <p:sp>
        <p:nvSpPr>
          <p:cNvPr id="335916" name="Text Box 45"/>
          <p:cNvSpPr txBox="1">
            <a:spLocks noChangeArrowheads="1"/>
          </p:cNvSpPr>
          <p:nvPr/>
        </p:nvSpPr>
        <p:spPr bwMode="auto">
          <a:xfrm>
            <a:off x="1" y="6373820"/>
            <a:ext cx="89900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Michele Ang (NT Survey student, SBC, 2006)</a:t>
            </a:r>
          </a:p>
        </p:txBody>
      </p:sp>
      <p:sp>
        <p:nvSpPr>
          <p:cNvPr id="89134" name="Text Box 46"/>
          <p:cNvSpPr txBox="1">
            <a:spLocks noChangeArrowheads="1"/>
          </p:cNvSpPr>
          <p:nvPr/>
        </p:nvSpPr>
        <p:spPr bwMode="auto">
          <a:xfrm>
            <a:off x="4419600" y="1524003"/>
            <a:ext cx="4724400" cy="1200296"/>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"Now Jesus himself was about 30 years old when he began his ministry" (Luke 3:23)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5918" name="Text Box 22"/>
          <p:cNvSpPr txBox="1">
            <a:spLocks noChangeArrowheads="1"/>
          </p:cNvSpPr>
          <p:nvPr/>
        </p:nvSpPr>
        <p:spPr bwMode="auto">
          <a:xfrm>
            <a:off x="8518526"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46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4"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56325" name="Rectangle 5"/>
          <p:cNvSpPr>
            <a:spLocks noChangeArrowheads="1"/>
          </p:cNvSpPr>
          <p:nvPr/>
        </p:nvSpPr>
        <p:spPr bwMode="auto">
          <a:xfrm>
            <a:off x="650875" y="681045"/>
            <a:ext cx="1881188" cy="11969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lgn="r">
              <a:defRPr/>
            </a:pPr>
            <a:r>
              <a:rPr lang="en-US" b="1" dirty="0">
                <a:solidFill>
                  <a:srgbClr val="FFFF00"/>
                </a:solidFill>
                <a:latin typeface="Helvetica" charset="0"/>
                <a:ea typeface="ＭＳ Ｐゴシック" charset="-128"/>
                <a:cs typeface="ＭＳ Ｐゴシック" charset="-128"/>
              </a:rPr>
              <a:t>The Call     to Abraham</a:t>
            </a:r>
            <a:r>
              <a:rPr lang="en-US" b="1" dirty="0">
                <a:solidFill>
                  <a:srgbClr val="FD2558"/>
                </a:solidFill>
                <a:latin typeface="Helvetica" charset="0"/>
                <a:ea typeface="ＭＳ Ｐゴシック" charset="-128"/>
                <a:cs typeface="ＭＳ Ｐゴシック" charset="-128"/>
              </a:rPr>
              <a:t>        </a:t>
            </a:r>
            <a:r>
              <a:rPr lang="en-US" b="1" dirty="0">
                <a:solidFill>
                  <a:srgbClr val="FFFFFF"/>
                </a:solidFill>
                <a:latin typeface="Helvetica" charset="0"/>
                <a:ea typeface="ＭＳ Ｐゴシック" charset="-128"/>
                <a:cs typeface="ＭＳ Ｐゴシック" charset="-128"/>
              </a:rPr>
              <a:t> Gen. 12:1-3</a:t>
            </a:r>
          </a:p>
        </p:txBody>
      </p:sp>
      <p:sp>
        <p:nvSpPr>
          <p:cNvPr id="56326" name="Rectangle 6"/>
          <p:cNvSpPr>
            <a:spLocks noChangeArrowheads="1"/>
          </p:cNvSpPr>
          <p:nvPr/>
        </p:nvSpPr>
        <p:spPr bwMode="auto">
          <a:xfrm>
            <a:off x="1108082" y="3603625"/>
            <a:ext cx="15732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LAND</a:t>
            </a:r>
          </a:p>
        </p:txBody>
      </p:sp>
      <p:sp>
        <p:nvSpPr>
          <p:cNvPr id="284677" name="Line 8"/>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78" name="Line 9"/>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79" name="Line 10"/>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0" name="Line 11"/>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1" name="Line 12"/>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4682" name="Text Box 1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56334" name="Text Box 14"/>
          <p:cNvSpPr txBox="1">
            <a:spLocks noChangeArrowheads="1"/>
          </p:cNvSpPr>
          <p:nvPr/>
        </p:nvSpPr>
        <p:spPr bwMode="auto">
          <a:xfrm>
            <a:off x="6635750" y="649292"/>
            <a:ext cx="2193925" cy="1200296"/>
          </a:xfrm>
          <a:prstGeom prst="rect">
            <a:avLst/>
          </a:prstGeom>
          <a:noFill/>
          <a:ln w="9525">
            <a:noFill/>
            <a:miter lim="800000"/>
            <a:headEnd/>
            <a:tailEnd/>
          </a:ln>
          <a:effectLst>
            <a:outerShdw blurRad="63500" dist="46662" dir="3284183" algn="ctr" rotWithShape="0">
              <a:schemeClr val="bg2">
                <a:alpha val="74998"/>
              </a:schemeClr>
            </a:outerShdw>
          </a:effec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00"/>
                </a:solidFill>
                <a:latin typeface="Helvetica" charset="0"/>
              </a:rPr>
              <a:t>The Covenant</a:t>
            </a:r>
            <a:r>
              <a:rPr lang="en-US" b="1" dirty="0">
                <a:solidFill>
                  <a:srgbClr val="FFFFFF"/>
                </a:solidFill>
                <a:latin typeface="Helvetica" charset="0"/>
              </a:rPr>
              <a:t>  </a:t>
            </a:r>
            <a:r>
              <a:rPr lang="en-US" b="1" dirty="0">
                <a:solidFill>
                  <a:srgbClr val="FFFF00"/>
                </a:solidFill>
                <a:latin typeface="Helvetica" charset="0"/>
                <a:ea typeface="ＭＳ Ｐゴシック" charset="-128"/>
                <a:cs typeface="ＭＳ Ｐゴシック" charset="-128"/>
              </a:rPr>
              <a:t>to Abraham</a:t>
            </a:r>
            <a:r>
              <a:rPr lang="en-US" b="1" dirty="0">
                <a:solidFill>
                  <a:srgbClr val="FD2558"/>
                </a:solidFill>
                <a:latin typeface="Helvetica" charset="0"/>
                <a:ea typeface="ＭＳ Ｐゴシック" charset="-128"/>
                <a:cs typeface="ＭＳ Ｐゴシック" charset="-128"/>
              </a:rPr>
              <a:t> </a:t>
            </a:r>
            <a:r>
              <a:rPr lang="en-US" b="1" dirty="0">
                <a:solidFill>
                  <a:srgbClr val="FFFFFF"/>
                </a:solidFill>
                <a:latin typeface="Helvetica" charset="0"/>
              </a:rPr>
              <a:t>Gen. 15:9-18</a:t>
            </a:r>
            <a:endParaRPr lang="en-US" sz="2000" dirty="0">
              <a:solidFill>
                <a:srgbClr val="FFFFFF"/>
              </a:solidFill>
              <a:latin typeface="Comic Sans MS" charset="0"/>
            </a:endParaRPr>
          </a:p>
        </p:txBody>
      </p:sp>
      <p:sp>
        <p:nvSpPr>
          <p:cNvPr id="56335" name="Rectangle 15"/>
          <p:cNvSpPr>
            <a:spLocks noChangeArrowheads="1"/>
          </p:cNvSpPr>
          <p:nvPr/>
        </p:nvSpPr>
        <p:spPr bwMode="auto">
          <a:xfrm>
            <a:off x="3951295" y="3582990"/>
            <a:ext cx="1571625"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SEED</a:t>
            </a:r>
          </a:p>
        </p:txBody>
      </p:sp>
      <p:sp>
        <p:nvSpPr>
          <p:cNvPr id="56336" name="Rectangle 16"/>
          <p:cNvSpPr>
            <a:spLocks noChangeArrowheads="1"/>
          </p:cNvSpPr>
          <p:nvPr/>
        </p:nvSpPr>
        <p:spPr bwMode="auto">
          <a:xfrm>
            <a:off x="6118232" y="3598864"/>
            <a:ext cx="24876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5BFF5B"/>
                </a:solidFill>
                <a:latin typeface="Helvetica" charset="0"/>
                <a:ea typeface="ＭＳ Ｐゴシック" charset="-128"/>
                <a:cs typeface="ＭＳ Ｐゴシック" charset="-128"/>
              </a:rPr>
              <a:t>BLESSING</a:t>
            </a:r>
          </a:p>
        </p:txBody>
      </p:sp>
      <p:sp>
        <p:nvSpPr>
          <p:cNvPr id="56337" name="Rectangle 17"/>
          <p:cNvSpPr>
            <a:spLocks noChangeArrowheads="1"/>
          </p:cNvSpPr>
          <p:nvPr/>
        </p:nvSpPr>
        <p:spPr bwMode="auto">
          <a:xfrm>
            <a:off x="1109670" y="2859088"/>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13:15</a:t>
            </a:r>
          </a:p>
        </p:txBody>
      </p:sp>
      <p:sp>
        <p:nvSpPr>
          <p:cNvPr id="56338" name="Rectangle 18"/>
          <p:cNvSpPr>
            <a:spLocks noChangeArrowheads="1"/>
          </p:cNvSpPr>
          <p:nvPr/>
        </p:nvSpPr>
        <p:spPr bwMode="auto">
          <a:xfrm>
            <a:off x="1065213" y="4032250"/>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12:1</a:t>
            </a:r>
          </a:p>
        </p:txBody>
      </p:sp>
      <p:sp>
        <p:nvSpPr>
          <p:cNvPr id="56339" name="Rectangle 19"/>
          <p:cNvSpPr>
            <a:spLocks noChangeArrowheads="1"/>
          </p:cNvSpPr>
          <p:nvPr/>
        </p:nvSpPr>
        <p:spPr bwMode="auto">
          <a:xfrm>
            <a:off x="3884620" y="4035425"/>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12:2</a:t>
            </a:r>
          </a:p>
        </p:txBody>
      </p:sp>
      <p:sp>
        <p:nvSpPr>
          <p:cNvPr id="56340" name="Rectangle 20"/>
          <p:cNvSpPr>
            <a:spLocks noChangeArrowheads="1"/>
          </p:cNvSpPr>
          <p:nvPr/>
        </p:nvSpPr>
        <p:spPr bwMode="auto">
          <a:xfrm>
            <a:off x="6551620" y="4043363"/>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12:3</a:t>
            </a:r>
          </a:p>
        </p:txBody>
      </p:sp>
      <p:sp>
        <p:nvSpPr>
          <p:cNvPr id="56341" name="Rectangle 21"/>
          <p:cNvSpPr>
            <a:spLocks noChangeArrowheads="1"/>
          </p:cNvSpPr>
          <p:nvPr/>
        </p:nvSpPr>
        <p:spPr bwMode="auto">
          <a:xfrm>
            <a:off x="3573463" y="2851150"/>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13:14-16</a:t>
            </a:r>
          </a:p>
        </p:txBody>
      </p:sp>
      <p:sp>
        <p:nvSpPr>
          <p:cNvPr id="56342" name="Rectangle 22"/>
          <p:cNvSpPr>
            <a:spLocks noChangeArrowheads="1"/>
          </p:cNvSpPr>
          <p:nvPr/>
        </p:nvSpPr>
        <p:spPr bwMode="auto">
          <a:xfrm>
            <a:off x="6435725" y="2860675"/>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Gen. 15:9-18</a:t>
            </a:r>
          </a:p>
        </p:txBody>
      </p:sp>
      <p:sp>
        <p:nvSpPr>
          <p:cNvPr id="56343" name="Rectangle 23"/>
          <p:cNvSpPr>
            <a:spLocks noChangeArrowheads="1"/>
          </p:cNvSpPr>
          <p:nvPr/>
        </p:nvSpPr>
        <p:spPr bwMode="auto">
          <a:xfrm>
            <a:off x="315913" y="6365875"/>
            <a:ext cx="8634412" cy="459100"/>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55" tIns="44436" rIns="90455" bIns="44436">
            <a:spAutoFit/>
          </a:bodyPr>
          <a:lstStyle/>
          <a:p>
            <a:pPr algn="ctr">
              <a:defRPr/>
            </a:pPr>
            <a:r>
              <a:rPr lang="en-US" b="1" i="1" dirty="0">
                <a:solidFill>
                  <a:srgbClr val="FFFF39"/>
                </a:solidFill>
                <a:latin typeface="Helvetica" charset="0"/>
                <a:ea typeface="ＭＳ Ｐゴシック" charset="-128"/>
                <a:cs typeface="ＭＳ Ｐゴシック" charset="-128"/>
              </a:rPr>
              <a:t>The Very "Backbone" of Biblical Revelation</a:t>
            </a:r>
          </a:p>
        </p:txBody>
      </p:sp>
      <p:sp>
        <p:nvSpPr>
          <p:cNvPr id="56344" name="Line 24"/>
          <p:cNvSpPr>
            <a:spLocks noChangeShapeType="1"/>
          </p:cNvSpPr>
          <p:nvPr/>
        </p:nvSpPr>
        <p:spPr bwMode="auto">
          <a:xfrm flipV="1">
            <a:off x="1668470"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56345" name="Line 25"/>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56346" name="Rectangle 26"/>
          <p:cNvSpPr>
            <a:spLocks noChangeArrowheads="1"/>
          </p:cNvSpPr>
          <p:nvPr/>
        </p:nvSpPr>
        <p:spPr bwMode="auto">
          <a:xfrm>
            <a:off x="2649538" y="4797425"/>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55" tIns="44436" rIns="90455" bIns="44436">
            <a:spAutoFit/>
          </a:bodyPr>
          <a:lstStyle/>
          <a:p>
            <a:pPr>
              <a:defRPr/>
            </a:pPr>
            <a:r>
              <a:rPr lang="en-US" sz="2000" b="1" i="1">
                <a:solidFill>
                  <a:srgbClr val="FFFF00"/>
                </a:solidFill>
                <a:latin typeface="Helvetica" charset="0"/>
                <a:ea typeface="ＭＳ Ｐゴシック" charset="-128"/>
                <a:cs typeface="ＭＳ Ｐゴシック" charset="-128"/>
              </a:rPr>
              <a:t>The Amplified Subcovenants</a:t>
            </a:r>
          </a:p>
        </p:txBody>
      </p:sp>
      <p:sp>
        <p:nvSpPr>
          <p:cNvPr id="56347" name="Rectangle 27"/>
          <p:cNvSpPr>
            <a:spLocks noChangeArrowheads="1"/>
          </p:cNvSpPr>
          <p:nvPr/>
        </p:nvSpPr>
        <p:spPr bwMode="auto">
          <a:xfrm>
            <a:off x="790575" y="2443164"/>
            <a:ext cx="2198688"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ETERNAL</a:t>
            </a:r>
          </a:p>
        </p:txBody>
      </p:sp>
      <p:sp>
        <p:nvSpPr>
          <p:cNvPr id="56348" name="Rectangle 28"/>
          <p:cNvSpPr>
            <a:spLocks noChangeArrowheads="1"/>
          </p:cNvSpPr>
          <p:nvPr/>
        </p:nvSpPr>
        <p:spPr bwMode="auto">
          <a:xfrm>
            <a:off x="3635375" y="2422526"/>
            <a:ext cx="21955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LITERAL</a:t>
            </a:r>
          </a:p>
        </p:txBody>
      </p:sp>
      <p:sp>
        <p:nvSpPr>
          <p:cNvPr id="56349" name="Rectangle 29"/>
          <p:cNvSpPr>
            <a:spLocks noChangeArrowheads="1"/>
          </p:cNvSpPr>
          <p:nvPr/>
        </p:nvSpPr>
        <p:spPr bwMode="auto">
          <a:xfrm>
            <a:off x="5668964" y="2438401"/>
            <a:ext cx="3475037"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defRPr/>
            </a:pPr>
            <a:r>
              <a:rPr lang="en-US" sz="2800" b="1" i="1">
                <a:solidFill>
                  <a:srgbClr val="FFFF00"/>
                </a:solidFill>
                <a:latin typeface="Helvetica" charset="0"/>
                <a:ea typeface="ＭＳ Ｐゴシック" charset="-128"/>
                <a:cs typeface="ＭＳ Ｐゴシック" charset="-128"/>
              </a:rPr>
              <a:t>UNCONDITIONAL</a:t>
            </a:r>
          </a:p>
        </p:txBody>
      </p:sp>
      <p:sp>
        <p:nvSpPr>
          <p:cNvPr id="284699" name="Text Box 3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56351" name="Rectangle 3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352" name="Rectangle 32"/>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18</a:t>
            </a:r>
          </a:p>
        </p:txBody>
      </p:sp>
      <p:sp>
        <p:nvSpPr>
          <p:cNvPr id="284702" name="Text Box 33"/>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56354" name="Rectangle 34"/>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7.2.05B.</a:t>
            </a:r>
          </a:p>
        </p:txBody>
      </p:sp>
      <p:sp>
        <p:nvSpPr>
          <p:cNvPr id="56355" name="Rectangle 35"/>
          <p:cNvSpPr>
            <a:spLocks noChangeArrowheads="1"/>
          </p:cNvSpPr>
          <p:nvPr/>
        </p:nvSpPr>
        <p:spPr bwMode="auto">
          <a:xfrm>
            <a:off x="882650" y="5246689"/>
            <a:ext cx="1570038"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55" tIns="44436" rIns="90455" bIns="44436">
            <a:spAutoFit/>
          </a:bodyPr>
          <a:lstStyle/>
          <a:p>
            <a:pPr>
              <a:defRPr/>
            </a:pPr>
            <a:r>
              <a:rPr lang="en-US" sz="2800" b="1">
                <a:solidFill>
                  <a:srgbClr val="FFFFFF"/>
                </a:solidFill>
                <a:latin typeface="HallmarkeCondBold" charset="0"/>
                <a:ea typeface="ＭＳ Ｐゴシック" charset="-128"/>
                <a:cs typeface="ＭＳ Ｐゴシック" charset="-128"/>
              </a:rPr>
              <a:t>  Land</a:t>
            </a:r>
          </a:p>
        </p:txBody>
      </p:sp>
      <p:sp>
        <p:nvSpPr>
          <p:cNvPr id="56356" name="Rectangle 36"/>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Deut. 30:1-10</a:t>
            </a:r>
          </a:p>
        </p:txBody>
      </p:sp>
      <p:sp>
        <p:nvSpPr>
          <p:cNvPr id="56357" name="Rectangle 37"/>
          <p:cNvSpPr>
            <a:spLocks noChangeArrowheads="1"/>
          </p:cNvSpPr>
          <p:nvPr/>
        </p:nvSpPr>
        <p:spPr bwMode="auto">
          <a:xfrm>
            <a:off x="3805238" y="5248275"/>
            <a:ext cx="1543050"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55" tIns="44436" rIns="90455" bIns="44436">
            <a:spAutoFit/>
          </a:bodyPr>
          <a:lstStyle/>
          <a:p>
            <a:pPr>
              <a:defRPr/>
            </a:pPr>
            <a:r>
              <a:rPr lang="en-US" sz="2800" b="1">
                <a:solidFill>
                  <a:srgbClr val="FFFFFF"/>
                </a:solidFill>
                <a:latin typeface="HallmarkeCondBold" charset="0"/>
                <a:ea typeface="ＭＳ Ｐゴシック" charset="-128"/>
                <a:cs typeface="ＭＳ Ｐゴシック" charset="-128"/>
              </a:rPr>
              <a:t>Davidic</a:t>
            </a:r>
          </a:p>
        </p:txBody>
      </p:sp>
      <p:sp>
        <p:nvSpPr>
          <p:cNvPr id="56358" name="Rectangle 38"/>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2000" b="1" dirty="0">
                <a:solidFill>
                  <a:srgbClr val="FFFFFF"/>
                </a:solidFill>
                <a:latin typeface="Helvetica" charset="0"/>
                <a:ea typeface="ＭＳ Ｐゴシック" charset="-128"/>
                <a:cs typeface="ＭＳ Ｐゴシック" charset="-128"/>
              </a:rPr>
              <a:t>2 Sam. 7:4-16</a:t>
            </a:r>
          </a:p>
        </p:txBody>
      </p:sp>
      <p:grpSp>
        <p:nvGrpSpPr>
          <p:cNvPr id="284708" name="Group 39"/>
          <p:cNvGrpSpPr>
            <a:grpSpLocks/>
          </p:cNvGrpSpPr>
          <p:nvPr/>
        </p:nvGrpSpPr>
        <p:grpSpPr bwMode="auto">
          <a:xfrm>
            <a:off x="133357" y="1200150"/>
            <a:ext cx="307975" cy="4598988"/>
            <a:chOff x="84" y="756"/>
            <a:chExt cx="194" cy="2897"/>
          </a:xfrm>
        </p:grpSpPr>
        <p:sp>
          <p:nvSpPr>
            <p:cNvPr id="284711" name="AutoShape 40"/>
            <p:cNvSpPr>
              <a:spLocks noChangeArrowheads="1"/>
            </p:cNvSpPr>
            <p:nvPr/>
          </p:nvSpPr>
          <p:spPr bwMode="auto">
            <a:xfrm>
              <a:off x="92" y="75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2" name="AutoShape 41"/>
            <p:cNvSpPr>
              <a:spLocks noChangeArrowheads="1"/>
            </p:cNvSpPr>
            <p:nvPr/>
          </p:nvSpPr>
          <p:spPr bwMode="auto">
            <a:xfrm>
              <a:off x="92" y="1688"/>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3" name="AutoShape 42"/>
            <p:cNvSpPr>
              <a:spLocks noChangeArrowheads="1"/>
            </p:cNvSpPr>
            <p:nvPr/>
          </p:nvSpPr>
          <p:spPr bwMode="auto">
            <a:xfrm>
              <a:off x="84" y="2401"/>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sp>
          <p:nvSpPr>
            <p:cNvPr id="284714" name="AutoShape 43"/>
            <p:cNvSpPr>
              <a:spLocks noChangeArrowheads="1"/>
            </p:cNvSpPr>
            <p:nvPr/>
          </p:nvSpPr>
          <p:spPr bwMode="auto">
            <a:xfrm>
              <a:off x="92" y="347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b="1" dirty="0">
                <a:solidFill>
                  <a:srgbClr val="FFFFFF"/>
                </a:solidFill>
                <a:latin typeface="Arial" panose="020B0604020202020204" pitchFamily="34" charset="0"/>
              </a:endParaRPr>
            </a:p>
          </p:txBody>
        </p:sp>
      </p:grpSp>
      <p:sp>
        <p:nvSpPr>
          <p:cNvPr id="56364" name="AutoShape 44"/>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284710" name="Title 44"/>
          <p:cNvSpPr>
            <a:spLocks noGrp="1"/>
          </p:cNvSpPr>
          <p:nvPr>
            <p:ph type="ctrTitle"/>
          </p:nvPr>
        </p:nvSpPr>
        <p:spPr>
          <a:xfrm>
            <a:off x="2819400" y="609601"/>
            <a:ext cx="3733800" cy="1219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i="1">
                <a:latin typeface="Kosher-Normal" charset="0"/>
                <a:ea typeface="ＭＳ Ｐゴシック" charset="0"/>
                <a:cs typeface="ＭＳ Ｐゴシック" charset="0"/>
              </a:rPr>
              <a:t>ABRAHAMIC COVENANT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0849180"/>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6345"/>
                                        </p:tgtEl>
                                        <p:attrNameLst>
                                          <p:attrName>style.visibility</p:attrName>
                                        </p:attrNameLst>
                                      </p:cBhvr>
                                      <p:to>
                                        <p:strVal val="visible"/>
                                      </p:to>
                                    </p:set>
                                    <p:animEffect transition="in" filter="dissolve">
                                      <p:cBhvr>
                                        <p:cTn id="7" dur="500"/>
                                        <p:tgtEl>
                                          <p:spTgt spid="5634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57"/>
                                        </p:tgtEl>
                                        <p:attrNameLst>
                                          <p:attrName>style.visibility</p:attrName>
                                        </p:attrNameLst>
                                      </p:cBhvr>
                                      <p:to>
                                        <p:strVal val="visible"/>
                                      </p:to>
                                    </p:set>
                                    <p:animEffect transition="in" filter="dissolve">
                                      <p:cBhvr>
                                        <p:cTn id="11" dur="500"/>
                                        <p:tgtEl>
                                          <p:spTgt spid="5635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6358"/>
                                        </p:tgtEl>
                                        <p:attrNameLst>
                                          <p:attrName>style.visibility</p:attrName>
                                        </p:attrNameLst>
                                      </p:cBhvr>
                                      <p:to>
                                        <p:strVal val="visible"/>
                                      </p:to>
                                    </p:set>
                                    <p:animEffect transition="in" filter="dissolve">
                                      <p:cBhvr>
                                        <p:cTn id="15" dur="500"/>
                                        <p:tgtEl>
                                          <p:spTgt spid="56358"/>
                                        </p:tgtEl>
                                      </p:cBhvr>
                                    </p:animEffect>
                                  </p:childTnLst>
                                </p:cTn>
                              </p:par>
                            </p:childTnLst>
                          </p:cTn>
                        </p:par>
                        <p:par>
                          <p:cTn id="16" fill="hold" nodeType="afterGroup">
                            <p:stCondLst>
                              <p:cond delay="1500"/>
                            </p:stCondLst>
                            <p:childTnLst>
                              <p:par>
                                <p:cTn id="17" presetID="23" presetClass="entr" presetSubtype="528" fill="hold" grpId="0" nodeType="afterEffect">
                                  <p:stCondLst>
                                    <p:cond delay="0"/>
                                  </p:stCondLst>
                                  <p:childTnLst>
                                    <p:set>
                                      <p:cBhvr>
                                        <p:cTn id="18" dur="1" fill="hold">
                                          <p:stCondLst>
                                            <p:cond delay="0"/>
                                          </p:stCondLst>
                                        </p:cTn>
                                        <p:tgtEl>
                                          <p:spTgt spid="56364"/>
                                        </p:tgtEl>
                                        <p:attrNameLst>
                                          <p:attrName>style.visibility</p:attrName>
                                        </p:attrNameLst>
                                      </p:cBhvr>
                                      <p:to>
                                        <p:strVal val="visible"/>
                                      </p:to>
                                    </p:set>
                                    <p:anim calcmode="lin" valueType="num">
                                      <p:cBhvr>
                                        <p:cTn id="19" dur="500" fill="hold"/>
                                        <p:tgtEl>
                                          <p:spTgt spid="56364"/>
                                        </p:tgtEl>
                                        <p:attrNameLst>
                                          <p:attrName>ppt_w</p:attrName>
                                        </p:attrNameLst>
                                      </p:cBhvr>
                                      <p:tavLst>
                                        <p:tav tm="0">
                                          <p:val>
                                            <p:fltVal val="0"/>
                                          </p:val>
                                        </p:tav>
                                        <p:tav tm="100000">
                                          <p:val>
                                            <p:strVal val="#ppt_w"/>
                                          </p:val>
                                        </p:tav>
                                      </p:tavLst>
                                    </p:anim>
                                    <p:anim calcmode="lin" valueType="num">
                                      <p:cBhvr>
                                        <p:cTn id="20" dur="500" fill="hold"/>
                                        <p:tgtEl>
                                          <p:spTgt spid="56364"/>
                                        </p:tgtEl>
                                        <p:attrNameLst>
                                          <p:attrName>ppt_h</p:attrName>
                                        </p:attrNameLst>
                                      </p:cBhvr>
                                      <p:tavLst>
                                        <p:tav tm="0">
                                          <p:val>
                                            <p:fltVal val="0"/>
                                          </p:val>
                                        </p:tav>
                                        <p:tav tm="100000">
                                          <p:val>
                                            <p:strVal val="#ppt_h"/>
                                          </p:val>
                                        </p:tav>
                                      </p:tavLst>
                                    </p:anim>
                                    <p:anim calcmode="lin" valueType="num">
                                      <p:cBhvr>
                                        <p:cTn id="21" dur="500" fill="hold"/>
                                        <p:tgtEl>
                                          <p:spTgt spid="56364"/>
                                        </p:tgtEl>
                                        <p:attrNameLst>
                                          <p:attrName>ppt_x</p:attrName>
                                        </p:attrNameLst>
                                      </p:cBhvr>
                                      <p:tavLst>
                                        <p:tav tm="0">
                                          <p:val>
                                            <p:fltVal val="0.5"/>
                                          </p:val>
                                        </p:tav>
                                        <p:tav tm="100000">
                                          <p:val>
                                            <p:strVal val="#ppt_x"/>
                                          </p:val>
                                        </p:tav>
                                      </p:tavLst>
                                    </p:anim>
                                    <p:anim calcmode="lin" valueType="num">
                                      <p:cBhvr>
                                        <p:cTn id="22" dur="500" fill="hold"/>
                                        <p:tgtEl>
                                          <p:spTgt spid="5636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7" grpId="0" autoUpdateAnimBg="0"/>
      <p:bldP spid="56358" grpId="0" autoUpdateAnimBg="0"/>
      <p:bldP spid="56364"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698992" cy="1036638"/>
          </a:xfrm>
          <a:noFill/>
        </p:spPr>
        <p:txBody>
          <a:bodyPr/>
          <a:lstStyle/>
          <a:p>
            <a:pPr algn="l" eaLnBrk="1" hangingPunct="1"/>
            <a:r>
              <a:rPr lang="en-US" sz="4000" dirty="0">
                <a:solidFill>
                  <a:schemeClr val="bg1"/>
                </a:solidFill>
                <a:effectLst>
                  <a:glow rad="177800">
                    <a:schemeClr val="tx1"/>
                  </a:glow>
                </a:effectLst>
                <a:ea typeface="ＭＳ Ｐゴシック" charset="0"/>
                <a:cs typeface="Arial" panose="020B0604020202020204" pitchFamily="34" charset="0"/>
              </a:rPr>
              <a:t>KEY VERSE: </a:t>
            </a:r>
            <a:br>
              <a:rPr lang="en-US" sz="4000" dirty="0">
                <a:solidFill>
                  <a:schemeClr val="bg1"/>
                </a:solidFill>
                <a:effectLst>
                  <a:glow rad="177800">
                    <a:schemeClr val="tx1"/>
                  </a:glow>
                </a:effectLst>
                <a:ea typeface="ＭＳ Ｐゴシック" charset="0"/>
                <a:cs typeface="Arial" panose="020B0604020202020204" pitchFamily="34" charset="0"/>
              </a:rPr>
            </a:br>
            <a:r>
              <a:rPr lang="en-US" sz="4000" dirty="0">
                <a:solidFill>
                  <a:schemeClr val="bg1"/>
                </a:solidFill>
                <a:effectLst>
                  <a:glow rad="177800">
                    <a:schemeClr val="tx1"/>
                  </a:glow>
                </a:effectLst>
                <a:ea typeface="ＭＳ Ｐゴシック" charset="0"/>
                <a:cs typeface="Arial" panose="020B0604020202020204" pitchFamily="34" charset="0"/>
              </a:rPr>
              <a:t>2 Samuel 7:12-13</a:t>
            </a:r>
          </a:p>
        </p:txBody>
      </p:sp>
      <p:sp>
        <p:nvSpPr>
          <p:cNvPr id="87044" name="Text Box 8"/>
          <p:cNvSpPr txBox="1">
            <a:spLocks noChangeArrowheads="1"/>
          </p:cNvSpPr>
          <p:nvPr/>
        </p:nvSpPr>
        <p:spPr bwMode="auto">
          <a:xfrm>
            <a:off x="8305802" y="76203"/>
            <a:ext cx="6981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342781" indent="-342781" eaLnBrk="1" hangingPunct="1">
              <a:spcBef>
                <a:spcPct val="20000"/>
              </a:spcBef>
            </a:pPr>
            <a:r>
              <a:rPr lang="en-US" sz="2800" b="1" dirty="0">
                <a:solidFill>
                  <a:srgbClr val="FFFFFF"/>
                </a:solidFill>
                <a:effectLst>
                  <a:glow rad="177800">
                    <a:srgbClr val="000000"/>
                  </a:glow>
                </a:effectLst>
                <a:latin typeface="Arial" panose="020B0604020202020204" pitchFamily="34" charset="0"/>
              </a:rPr>
              <a:t>   </a:t>
            </a:r>
            <a:r>
              <a:rPr lang="en-US" altLang="ja-JP" sz="3200" b="1" dirty="0">
                <a:solidFill>
                  <a:srgbClr val="FFFFFF"/>
                </a:solidFill>
                <a:effectLst>
                  <a:glow rad="177800">
                    <a:srgbClr val="000000"/>
                  </a:glow>
                </a:effectLst>
                <a:latin typeface="Arial" panose="020B0604020202020204" pitchFamily="34" charset="0"/>
              </a:rPr>
              <a:t>"</a:t>
            </a:r>
            <a:r>
              <a:rPr lang="en-US" sz="3200" b="1" dirty="0">
                <a:solidFill>
                  <a:srgbClr val="FFFFFF"/>
                </a:solidFill>
                <a:effectLst>
                  <a:glow rad="177800">
                    <a:srgbClr val="000000"/>
                  </a:glow>
                </a:effectLst>
                <a:latin typeface="Arial" panose="020B0604020202020204" pitchFamily="34" charset="0"/>
              </a:rPr>
              <a:t>For when you (David) die, I will raise up one of your descendants, and I will make his kingdom strong. He is the one who will build a house—a temple—for my name.  And I will establish the throne of his kingdom forever.</a:t>
            </a:r>
            <a:r>
              <a:rPr lang="en-US" altLang="ja-JP" sz="3200" b="1" dirty="0">
                <a:solidFill>
                  <a:srgbClr val="FFFFFF"/>
                </a:solidFill>
                <a:effectLst>
                  <a:glow rad="177800">
                    <a:srgbClr val="000000"/>
                  </a:glow>
                </a:effectLst>
                <a:latin typeface="Arial" panose="020B0604020202020204" pitchFamily="34" charset="0"/>
              </a:rPr>
              <a:t>"</a:t>
            </a:r>
            <a:endParaRPr lang="en-US" sz="3200" b="1" dirty="0">
              <a:solidFill>
                <a:srgbClr val="FFFFFF"/>
              </a:solidFill>
              <a:effectLst>
                <a:glow rad="177800">
                  <a:srgbClr val="000000"/>
                </a:glow>
              </a:effectLst>
              <a:latin typeface="Arial" panose="020B0604020202020204" pitchFamily="34" charset="0"/>
            </a:endParaRPr>
          </a:p>
        </p:txBody>
      </p:sp>
    </p:spTree>
    <p:extLst>
      <p:ext uri="{BB962C8B-B14F-4D97-AF65-F5344CB8AC3E}">
        <p14:creationId xmlns:p14="http://schemas.microsoft.com/office/powerpoint/2010/main" val="4308124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ChangeArrowheads="1"/>
          </p:cNvSpPr>
          <p:nvPr/>
        </p:nvSpPr>
        <p:spPr bwMode="auto">
          <a:xfrm>
            <a:off x="0" y="0"/>
            <a:ext cx="9201150" cy="6858000"/>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58372" name="Rectangle 4"/>
          <p:cNvSpPr>
            <a:spLocks noChangeArrowheads="1"/>
          </p:cNvSpPr>
          <p:nvPr/>
        </p:nvSpPr>
        <p:spPr bwMode="auto">
          <a:xfrm>
            <a:off x="241307" y="3903663"/>
            <a:ext cx="8740775" cy="2286000"/>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55" tIns="44436" rIns="90455" bIns="44436">
            <a:spAutoFit/>
          </a:bodyPr>
          <a:lstStyle/>
          <a:p>
            <a:pPr>
              <a:defRPr/>
            </a:pPr>
            <a:r>
              <a:rPr lang="en-US" sz="3600" b="1">
                <a:solidFill>
                  <a:srgbClr val="FFFFFF"/>
                </a:solidFill>
                <a:latin typeface="Times New Roman" charset="0"/>
              </a:rPr>
              <a:t>                           2 Samuel 7</a:t>
            </a:r>
            <a:endParaRPr lang="en-US" sz="3200" b="1">
              <a:solidFill>
                <a:srgbClr val="FFFFFF"/>
              </a:solidFill>
              <a:latin typeface="Times New Roman" charset="0"/>
            </a:endParaRPr>
          </a:p>
          <a:p>
            <a:pPr>
              <a:defRPr/>
            </a:pPr>
            <a:r>
              <a:rPr lang="en-US" sz="3200" b="1">
                <a:solidFill>
                  <a:srgbClr val="FFFFFF"/>
                </a:solidFill>
                <a:latin typeface="Times New Roman" charset="0"/>
              </a:rPr>
              <a:t>	</a:t>
            </a:r>
            <a:r>
              <a:rPr lang="en-US" sz="4000" b="1" baseline="30000">
                <a:solidFill>
                  <a:srgbClr val="FFFFFF"/>
                </a:solidFill>
                <a:latin typeface="Times New Roman" charset="0"/>
              </a:rPr>
              <a:t>16</a:t>
            </a:r>
            <a:r>
              <a:rPr lang="en-US" sz="3600" b="1">
                <a:solidFill>
                  <a:srgbClr val="FFFFFF"/>
                </a:solidFill>
                <a:latin typeface="Times New Roman" charset="0"/>
              </a:rPr>
              <a:t> Your</a:t>
            </a:r>
            <a:r>
              <a:rPr lang="en-US" sz="3600" b="1">
                <a:solidFill>
                  <a:srgbClr val="FFCC66"/>
                </a:solidFill>
                <a:latin typeface="Times New Roman" charset="0"/>
              </a:rPr>
              <a:t> </a:t>
            </a:r>
            <a:r>
              <a:rPr lang="en-US" sz="3600" b="1">
                <a:solidFill>
                  <a:srgbClr val="FFFF00"/>
                </a:solidFill>
                <a:latin typeface="Times New Roman" charset="0"/>
              </a:rPr>
              <a:t>house</a:t>
            </a:r>
            <a:r>
              <a:rPr lang="en-US" sz="3600" b="1">
                <a:solidFill>
                  <a:srgbClr val="FFCC66"/>
                </a:solidFill>
                <a:latin typeface="Times New Roman" charset="0"/>
              </a:rPr>
              <a:t> </a:t>
            </a:r>
            <a:r>
              <a:rPr lang="en-US" sz="3600" b="1">
                <a:solidFill>
                  <a:srgbClr val="FFFFFF"/>
                </a:solidFill>
                <a:latin typeface="Times New Roman" charset="0"/>
              </a:rPr>
              <a:t>and your </a:t>
            </a:r>
            <a:r>
              <a:rPr lang="en-US" sz="3600" b="1">
                <a:solidFill>
                  <a:srgbClr val="FFFF00"/>
                </a:solidFill>
                <a:latin typeface="Times New Roman" charset="0"/>
              </a:rPr>
              <a:t>kingdom</a:t>
            </a:r>
            <a:r>
              <a:rPr lang="en-US" sz="3600" b="1">
                <a:solidFill>
                  <a:srgbClr val="FFFFFF"/>
                </a:solidFill>
                <a:latin typeface="Times New Roman" charset="0"/>
              </a:rPr>
              <a:t> will endure </a:t>
            </a:r>
            <a:r>
              <a:rPr lang="en-US" sz="3600" b="1" i="1" u="sng">
                <a:solidFill>
                  <a:srgbClr val="FFFFFF"/>
                </a:solidFill>
                <a:latin typeface="Times New Roman" charset="0"/>
              </a:rPr>
              <a:t>forever</a:t>
            </a:r>
            <a:r>
              <a:rPr lang="en-US" sz="3600" b="1">
                <a:solidFill>
                  <a:srgbClr val="FFFFFF"/>
                </a:solidFill>
                <a:latin typeface="Times New Roman" charset="0"/>
              </a:rPr>
              <a:t> before me; your</a:t>
            </a:r>
            <a:r>
              <a:rPr lang="en-US" sz="3600" b="1">
                <a:solidFill>
                  <a:srgbClr val="FFFF00"/>
                </a:solidFill>
                <a:latin typeface="Times New Roman" charset="0"/>
              </a:rPr>
              <a:t> throne</a:t>
            </a:r>
            <a:r>
              <a:rPr lang="en-US" sz="3600" b="1">
                <a:solidFill>
                  <a:srgbClr val="FFFFFF"/>
                </a:solidFill>
                <a:latin typeface="Times New Roman" charset="0"/>
              </a:rPr>
              <a:t> will be established </a:t>
            </a:r>
            <a:r>
              <a:rPr lang="en-US" sz="3600" b="1" i="1" u="sng">
                <a:solidFill>
                  <a:srgbClr val="FFFFFF"/>
                </a:solidFill>
                <a:latin typeface="Times New Roman" charset="0"/>
              </a:rPr>
              <a:t>forever</a:t>
            </a:r>
            <a:r>
              <a:rPr lang="en-US" sz="3600" b="1">
                <a:solidFill>
                  <a:srgbClr val="FFFFFF"/>
                </a:solidFill>
                <a:latin typeface="Times New Roman" charset="0"/>
              </a:rPr>
              <a:t>.</a:t>
            </a:r>
            <a:endParaRPr lang="en-US" sz="3200" b="1">
              <a:solidFill>
                <a:srgbClr val="FFFFFF"/>
              </a:solidFill>
              <a:latin typeface="Times New Roman" charset="0"/>
            </a:endParaRPr>
          </a:p>
        </p:txBody>
      </p:sp>
      <p:sp>
        <p:nvSpPr>
          <p:cNvPr id="58373" name="Rectangle 5"/>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55" tIns="44436" rIns="90455" bIns="44436">
            <a:spAutoFit/>
          </a:bodyPr>
          <a:lstStyle/>
          <a:p>
            <a:pPr>
              <a:defRPr/>
            </a:pPr>
            <a:r>
              <a:rPr lang="en-US" sz="2800" b="1">
                <a:solidFill>
                  <a:srgbClr val="FAFD00"/>
                </a:solidFill>
                <a:latin typeface="Times New Roman" charset="0"/>
                <a:ea typeface="ＭＳ Ｐゴシック" charset="-128"/>
                <a:cs typeface="ＭＳ Ｐゴシック" charset="-128"/>
              </a:rPr>
              <a:t>                            </a:t>
            </a:r>
          </a:p>
        </p:txBody>
      </p:sp>
      <p:sp>
        <p:nvSpPr>
          <p:cNvPr id="58375" name="Oval 7"/>
          <p:cNvSpPr>
            <a:spLocks noChangeArrowheads="1"/>
          </p:cNvSpPr>
          <p:nvPr/>
        </p:nvSpPr>
        <p:spPr bwMode="auto">
          <a:xfrm>
            <a:off x="2286000" y="4522788"/>
            <a:ext cx="2246313"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6" name="Oval 8"/>
          <p:cNvSpPr>
            <a:spLocks noChangeArrowheads="1"/>
          </p:cNvSpPr>
          <p:nvPr/>
        </p:nvSpPr>
        <p:spPr bwMode="auto">
          <a:xfrm>
            <a:off x="5637213" y="44878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7" name="Oval 9"/>
          <p:cNvSpPr>
            <a:spLocks noChangeArrowheads="1"/>
          </p:cNvSpPr>
          <p:nvPr/>
        </p:nvSpPr>
        <p:spPr bwMode="auto">
          <a:xfrm>
            <a:off x="6021389" y="50593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408" tIns="45704" rIns="91408" bIns="45704" anchor="ctr"/>
          <a:lstStyle/>
          <a:p>
            <a:pPr>
              <a:defRPr/>
            </a:pPr>
            <a:endParaRPr lang="en-US" b="1" dirty="0">
              <a:solidFill>
                <a:srgbClr val="FFFFFF"/>
              </a:solidFill>
              <a:latin typeface="Arial" panose="020B0604020202020204" pitchFamily="34" charset="0"/>
              <a:ea typeface="ＭＳ Ｐゴシック" charset="-128"/>
              <a:cs typeface="ＭＳ Ｐゴシック" charset="-128"/>
            </a:endParaRPr>
          </a:p>
        </p:txBody>
      </p:sp>
      <p:sp>
        <p:nvSpPr>
          <p:cNvPr id="58378" name="Text Box 10"/>
          <p:cNvSpPr txBox="1">
            <a:spLocks noChangeArrowheads="1"/>
          </p:cNvSpPr>
          <p:nvPr/>
        </p:nvSpPr>
        <p:spPr bwMode="auto">
          <a:xfrm>
            <a:off x="3095625" y="5551488"/>
            <a:ext cx="2089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sz="3600" b="1" i="1" u="sng">
                <a:solidFill>
                  <a:srgbClr val="00CC00"/>
                </a:solidFill>
                <a:latin typeface="Times New Roman" charset="0"/>
              </a:rPr>
              <a:t>forever</a:t>
            </a:r>
          </a:p>
        </p:txBody>
      </p:sp>
      <p:sp>
        <p:nvSpPr>
          <p:cNvPr id="58379" name="Text Box 11"/>
          <p:cNvSpPr txBox="1">
            <a:spLocks noChangeArrowheads="1"/>
          </p:cNvSpPr>
          <p:nvPr/>
        </p:nvSpPr>
        <p:spPr bwMode="auto">
          <a:xfrm>
            <a:off x="1720850" y="5000625"/>
            <a:ext cx="2089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sz="3600" b="1" i="1" u="sng">
                <a:solidFill>
                  <a:srgbClr val="00CC00"/>
                </a:solidFill>
                <a:latin typeface="Times New Roman" charset="0"/>
              </a:rPr>
              <a:t>forever</a:t>
            </a:r>
          </a:p>
        </p:txBody>
      </p:sp>
      <p:sp>
        <p:nvSpPr>
          <p:cNvPr id="286730" name="Text Box 12"/>
          <p:cNvSpPr txBox="1">
            <a:spLocks noChangeArrowheads="1"/>
          </p:cNvSpPr>
          <p:nvPr/>
        </p:nvSpPr>
        <p:spPr bwMode="auto">
          <a:xfrm>
            <a:off x="8470900" y="52260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86731" name="Text Box 13"/>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58382" name="Rectangle 14"/>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8383" name="Rectangle 15"/>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19</a:t>
            </a:r>
          </a:p>
        </p:txBody>
      </p:sp>
      <p:sp>
        <p:nvSpPr>
          <p:cNvPr id="286734" name="Text Box 16"/>
          <p:cNvSpPr txBox="1">
            <a:spLocks noChangeArrowheads="1"/>
          </p:cNvSpPr>
          <p:nvPr/>
        </p:nvSpPr>
        <p:spPr bwMode="auto">
          <a:xfrm>
            <a:off x="8729291" y="6422704"/>
            <a:ext cx="327768"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Comic Sans MS" charset="0"/>
              </a:rPr>
              <a:t>6</a:t>
            </a:r>
          </a:p>
        </p:txBody>
      </p:sp>
      <p:sp>
        <p:nvSpPr>
          <p:cNvPr id="286735" name="Text Box 17"/>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58386" name="Rectangle 18"/>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58387" name="Text Box 19"/>
          <p:cNvSpPr txBox="1">
            <a:spLocks noChangeArrowheads="1"/>
          </p:cNvSpPr>
          <p:nvPr/>
        </p:nvSpPr>
        <p:spPr bwMode="auto">
          <a:xfrm>
            <a:off x="0" y="2941638"/>
            <a:ext cx="9144000" cy="774122"/>
          </a:xfrm>
          <a:prstGeom prst="rect">
            <a:avLst/>
          </a:prstGeom>
          <a:noFill/>
          <a:ln w="9525">
            <a:noFill/>
            <a:miter lim="800000"/>
            <a:headEnd/>
            <a:tailEnd/>
          </a:ln>
          <a:effectLst>
            <a:outerShdw blurRad="63500" dist="53882" dir="2700000" algn="ctr" rotWithShape="0">
              <a:schemeClr val="bg2">
                <a:alpha val="74998"/>
              </a:schemeClr>
            </a:outerShdw>
          </a:effectLst>
        </p:spPr>
        <p:txBody>
          <a:bodyPr wrap="square" lIns="91408" tIns="45704" rIns="91408" bIns="45704">
            <a:spAutoFit/>
          </a:bodyPr>
          <a:lstStyle/>
          <a:p>
            <a:pPr algn="ctr">
              <a:spcBef>
                <a:spcPct val="50000"/>
              </a:spcBef>
              <a:defRPr/>
            </a:pPr>
            <a:r>
              <a:rPr lang="en-US" sz="4400" b="1" i="1" dirty="0">
                <a:solidFill>
                  <a:srgbClr val="99CCFF"/>
                </a:solidFill>
                <a:latin typeface="Kosher-Normal" charset="0"/>
                <a:ea typeface="ＭＳ Ｐゴシック" charset="-128"/>
                <a:cs typeface="ＭＳ Ｐゴシック" charset="-128"/>
              </a:rPr>
              <a:t>ITS  THREE  GUARANTEES</a:t>
            </a:r>
          </a:p>
        </p:txBody>
      </p:sp>
      <p:sp>
        <p:nvSpPr>
          <p:cNvPr id="20" name="Title 19"/>
          <p:cNvSpPr>
            <a:spLocks noGrp="1"/>
          </p:cNvSpPr>
          <p:nvPr>
            <p:ph type="title" idx="4294967295"/>
          </p:nvPr>
        </p:nvSpPr>
        <p:spPr>
          <a:xfrm>
            <a:off x="0" y="1905000"/>
            <a:ext cx="9144000" cy="1143000"/>
          </a:xfrm>
          <a:prstGeom prst="rect">
            <a:avLst/>
          </a:prstGeom>
          <a:ln w="12700">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spcBef>
                <a:spcPct val="50000"/>
              </a:spcBef>
              <a:defRPr/>
            </a:pPr>
            <a:r>
              <a:rPr lang="en-US" sz="6600" b="1" i="1" dirty="0">
                <a:solidFill>
                  <a:schemeClr val="tx1"/>
                </a:solidFill>
                <a:latin typeface="Kosher-Normal" charset="0"/>
                <a:ea typeface="ＭＳ Ｐゴシック" charset="0"/>
                <a:cs typeface="ＭＳ Ｐゴシック" charset="0"/>
              </a:rPr>
              <a:t>THE DAVIDIC COVENANT</a:t>
            </a:r>
          </a:p>
        </p:txBody>
      </p:sp>
    </p:spTree>
    <p:extLst>
      <p:ext uri="{BB962C8B-B14F-4D97-AF65-F5344CB8AC3E}">
        <p14:creationId xmlns:p14="http://schemas.microsoft.com/office/powerpoint/2010/main" val="297905182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71"/>
                                        </p:tgtEl>
                                        <p:attrNameLst>
                                          <p:attrName>style.visibility</p:attrName>
                                        </p:attrNameLst>
                                      </p:cBhvr>
                                      <p:to>
                                        <p:strVal val="visible"/>
                                      </p:to>
                                    </p:set>
                                    <p:animEffect transition="in" filter="dissolve">
                                      <p:cBhvr>
                                        <p:cTn id="7" dur="500"/>
                                        <p:tgtEl>
                                          <p:spTgt spid="58371"/>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58387"/>
                                        </p:tgtEl>
                                        <p:attrNameLst>
                                          <p:attrName>style.visibility</p:attrName>
                                        </p:attrNameLst>
                                      </p:cBhvr>
                                      <p:to>
                                        <p:strVal val="visible"/>
                                      </p:to>
                                    </p:set>
                                    <p:anim calcmode="lin" valueType="num">
                                      <p:cBhvr>
                                        <p:cTn id="11" dur="500" fill="hold"/>
                                        <p:tgtEl>
                                          <p:spTgt spid="58387"/>
                                        </p:tgtEl>
                                        <p:attrNameLst>
                                          <p:attrName>ppt_w</p:attrName>
                                        </p:attrNameLst>
                                      </p:cBhvr>
                                      <p:tavLst>
                                        <p:tav tm="0">
                                          <p:val>
                                            <p:fltVal val="0"/>
                                          </p:val>
                                        </p:tav>
                                        <p:tav tm="100000">
                                          <p:val>
                                            <p:strVal val="#ppt_w"/>
                                          </p:val>
                                        </p:tav>
                                      </p:tavLst>
                                    </p:anim>
                                    <p:anim calcmode="lin" valueType="num">
                                      <p:cBhvr>
                                        <p:cTn id="12" dur="500" fill="hold"/>
                                        <p:tgtEl>
                                          <p:spTgt spid="58387"/>
                                        </p:tgtEl>
                                        <p:attrNameLst>
                                          <p:attrName>ppt_h</p:attrName>
                                        </p:attrNameLst>
                                      </p:cBhvr>
                                      <p:tavLst>
                                        <p:tav tm="0">
                                          <p:val>
                                            <p:fltVal val="0"/>
                                          </p:val>
                                        </p:tav>
                                        <p:tav tm="100000">
                                          <p:val>
                                            <p:strVal val="#ppt_h"/>
                                          </p:val>
                                        </p:tav>
                                      </p:tavLst>
                                    </p:anim>
                                    <p:anim calcmode="lin" valueType="num">
                                      <p:cBhvr>
                                        <p:cTn id="13" dur="500" fill="hold"/>
                                        <p:tgtEl>
                                          <p:spTgt spid="58387"/>
                                        </p:tgtEl>
                                        <p:attrNameLst>
                                          <p:attrName>ppt_x</p:attrName>
                                        </p:attrNameLst>
                                      </p:cBhvr>
                                      <p:tavLst>
                                        <p:tav tm="0">
                                          <p:val>
                                            <p:fltVal val="0.5"/>
                                          </p:val>
                                        </p:tav>
                                        <p:tav tm="100000">
                                          <p:val>
                                            <p:strVal val="#ppt_x"/>
                                          </p:val>
                                        </p:tav>
                                      </p:tavLst>
                                    </p:anim>
                                    <p:anim calcmode="lin" valueType="num">
                                      <p:cBhvr>
                                        <p:cTn id="14" dur="500" fill="hold"/>
                                        <p:tgtEl>
                                          <p:spTgt spid="5838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58372"/>
                                        </p:tgtEl>
                                        <p:attrNameLst>
                                          <p:attrName>style.visibility</p:attrName>
                                        </p:attrNameLst>
                                      </p:cBhvr>
                                      <p:to>
                                        <p:strVal val="visible"/>
                                      </p:to>
                                    </p:set>
                                    <p:animEffect transition="in" filter="dissolve">
                                      <p:cBhvr>
                                        <p:cTn id="19" dur="500"/>
                                        <p:tgtEl>
                                          <p:spTgt spid="583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8375"/>
                                        </p:tgtEl>
                                        <p:attrNameLst>
                                          <p:attrName>style.visibility</p:attrName>
                                        </p:attrNameLst>
                                      </p:cBhvr>
                                      <p:to>
                                        <p:strVal val="visible"/>
                                      </p:to>
                                    </p:set>
                                    <p:animEffect transition="in" filter="dissolve">
                                      <p:cBhvr>
                                        <p:cTn id="24" dur="500"/>
                                        <p:tgtEl>
                                          <p:spTgt spid="5837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8376"/>
                                        </p:tgtEl>
                                        <p:attrNameLst>
                                          <p:attrName>style.visibility</p:attrName>
                                        </p:attrNameLst>
                                      </p:cBhvr>
                                      <p:to>
                                        <p:strVal val="visible"/>
                                      </p:to>
                                    </p:set>
                                    <p:animEffect transition="in" filter="dissolve">
                                      <p:cBhvr>
                                        <p:cTn id="29" dur="500"/>
                                        <p:tgtEl>
                                          <p:spTgt spid="5837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377"/>
                                        </p:tgtEl>
                                        <p:attrNameLst>
                                          <p:attrName>style.visibility</p:attrName>
                                        </p:attrNameLst>
                                      </p:cBhvr>
                                      <p:to>
                                        <p:strVal val="visible"/>
                                      </p:to>
                                    </p:set>
                                    <p:animEffect transition="in" filter="dissolve">
                                      <p:cBhvr>
                                        <p:cTn id="34" dur="500"/>
                                        <p:tgtEl>
                                          <p:spTgt spid="5837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grpId="0" nodeType="clickEffect">
                                  <p:stCondLst>
                                    <p:cond delay="0"/>
                                  </p:stCondLst>
                                  <p:childTnLst>
                                    <p:set>
                                      <p:cBhvr>
                                        <p:cTn id="38" dur="1" fill="hold">
                                          <p:stCondLst>
                                            <p:cond delay="0"/>
                                          </p:stCondLst>
                                        </p:cTn>
                                        <p:tgtEl>
                                          <p:spTgt spid="58379"/>
                                        </p:tgtEl>
                                        <p:attrNameLst>
                                          <p:attrName>style.visibility</p:attrName>
                                        </p:attrNameLst>
                                      </p:cBhvr>
                                      <p:to>
                                        <p:strVal val="visible"/>
                                      </p:to>
                                    </p:set>
                                    <p:anim calcmode="lin" valueType="num">
                                      <p:cBhvr>
                                        <p:cTn id="39" dur="500" fill="hold"/>
                                        <p:tgtEl>
                                          <p:spTgt spid="58379"/>
                                        </p:tgtEl>
                                        <p:attrNameLst>
                                          <p:attrName>ppt_w</p:attrName>
                                        </p:attrNameLst>
                                      </p:cBhvr>
                                      <p:tavLst>
                                        <p:tav tm="0">
                                          <p:val>
                                            <p:strVal val="2/3*#ppt_w"/>
                                          </p:val>
                                        </p:tav>
                                        <p:tav tm="100000">
                                          <p:val>
                                            <p:strVal val="#ppt_w"/>
                                          </p:val>
                                        </p:tav>
                                      </p:tavLst>
                                    </p:anim>
                                    <p:anim calcmode="lin" valueType="num">
                                      <p:cBhvr>
                                        <p:cTn id="40" dur="500" fill="hold"/>
                                        <p:tgtEl>
                                          <p:spTgt spid="58379"/>
                                        </p:tgtEl>
                                        <p:attrNameLst>
                                          <p:attrName>ppt_h</p:attrName>
                                        </p:attrNameLst>
                                      </p:cBhvr>
                                      <p:tavLst>
                                        <p:tav tm="0">
                                          <p:val>
                                            <p:strVal val="2/3*#ppt_h"/>
                                          </p:val>
                                        </p:tav>
                                        <p:tav tm="100000">
                                          <p:val>
                                            <p:strVal val="#ppt_h"/>
                                          </p:val>
                                        </p:tav>
                                      </p:tavLst>
                                    </p:anim>
                                  </p:childTnLst>
                                </p:cTn>
                              </p:par>
                            </p:childTnLst>
                          </p:cTn>
                        </p:par>
                        <p:par>
                          <p:cTn id="41" fill="hold" nodeType="afterGroup">
                            <p:stCondLst>
                              <p:cond delay="500"/>
                            </p:stCondLst>
                            <p:childTnLst>
                              <p:par>
                                <p:cTn id="42" presetID="23" presetClass="entr" presetSubtype="272" fill="hold" grpId="0" nodeType="afterEffect">
                                  <p:stCondLst>
                                    <p:cond delay="0"/>
                                  </p:stCondLst>
                                  <p:childTnLst>
                                    <p:set>
                                      <p:cBhvr>
                                        <p:cTn id="43" dur="1" fill="hold">
                                          <p:stCondLst>
                                            <p:cond delay="0"/>
                                          </p:stCondLst>
                                        </p:cTn>
                                        <p:tgtEl>
                                          <p:spTgt spid="58378"/>
                                        </p:tgtEl>
                                        <p:attrNameLst>
                                          <p:attrName>style.visibility</p:attrName>
                                        </p:attrNameLst>
                                      </p:cBhvr>
                                      <p:to>
                                        <p:strVal val="visible"/>
                                      </p:to>
                                    </p:set>
                                    <p:anim calcmode="lin" valueType="num">
                                      <p:cBhvr>
                                        <p:cTn id="44" dur="500" fill="hold"/>
                                        <p:tgtEl>
                                          <p:spTgt spid="58378"/>
                                        </p:tgtEl>
                                        <p:attrNameLst>
                                          <p:attrName>ppt_w</p:attrName>
                                        </p:attrNameLst>
                                      </p:cBhvr>
                                      <p:tavLst>
                                        <p:tav tm="0">
                                          <p:val>
                                            <p:strVal val="2/3*#ppt_w"/>
                                          </p:val>
                                        </p:tav>
                                        <p:tav tm="100000">
                                          <p:val>
                                            <p:strVal val="#ppt_w"/>
                                          </p:val>
                                        </p:tav>
                                      </p:tavLst>
                                    </p:anim>
                                    <p:anim calcmode="lin" valueType="num">
                                      <p:cBhvr>
                                        <p:cTn id="45" dur="500" fill="hold"/>
                                        <p:tgtEl>
                                          <p:spTgt spid="58378"/>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animBg="1"/>
      <p:bldP spid="58372" grpId="0" autoUpdateAnimBg="0"/>
      <p:bldP spid="58375" grpId="0" animBg="1"/>
      <p:bldP spid="58376" grpId="0" animBg="1"/>
      <p:bldP spid="58377" grpId="0" animBg="1"/>
      <p:bldP spid="58378" grpId="0" autoUpdateAnimBg="0"/>
      <p:bldP spid="58379" grpId="0" autoUpdateAnimBg="0"/>
      <p:bldP spid="58387"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9" name="Rectangle 3"/>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55" tIns="44436" rIns="90455" bIns="44436">
            <a:spAutoFit/>
          </a:bodyPr>
          <a:lstStyle/>
          <a:p>
            <a:pPr>
              <a:defRPr/>
            </a:pPr>
            <a:r>
              <a:rPr lang="en-US" sz="2800" b="1">
                <a:solidFill>
                  <a:srgbClr val="FAFD00"/>
                </a:solidFill>
                <a:latin typeface="Times New Roman" charset="0"/>
                <a:ea typeface="ＭＳ Ｐゴシック" charset="-128"/>
                <a:cs typeface="ＭＳ Ｐゴシック" charset="-128"/>
              </a:rPr>
              <a:t>                            </a:t>
            </a:r>
          </a:p>
        </p:txBody>
      </p:sp>
      <p:sp>
        <p:nvSpPr>
          <p:cNvPr id="288771" name="Text Box 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8772" name="Text Box 5"/>
          <p:cNvSpPr txBox="1">
            <a:spLocks noChangeArrowheads="1"/>
          </p:cNvSpPr>
          <p:nvPr/>
        </p:nvSpPr>
        <p:spPr bwMode="auto">
          <a:xfrm>
            <a:off x="8882063" y="53276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88773" name="AutoShape 7"/>
          <p:cNvSpPr>
            <a:spLocks noChangeArrowheads="1"/>
          </p:cNvSpPr>
          <p:nvPr/>
        </p:nvSpPr>
        <p:spPr bwMode="auto">
          <a:xfrm>
            <a:off x="539750" y="1239838"/>
            <a:ext cx="8077200" cy="4743450"/>
          </a:xfrm>
          <a:prstGeom prst="roundRect">
            <a:avLst>
              <a:gd name="adj" fmla="val 16667"/>
            </a:avLst>
          </a:prstGeom>
          <a:gradFill rotWithShape="0">
            <a:gsLst>
              <a:gs pos="0">
                <a:srgbClr val="000000"/>
              </a:gs>
              <a:gs pos="50000">
                <a:srgbClr val="000099"/>
              </a:gs>
              <a:gs pos="100000">
                <a:srgbClr val="000000"/>
              </a:gs>
            </a:gsLst>
            <a:lin ang="5400000" scaled="1"/>
          </a:gradFill>
          <a:ln w="57150">
            <a:solidFill>
              <a:srgbClr val="FF3300"/>
            </a:solidFill>
            <a:round/>
            <a:headEnd/>
            <a:tailEnd/>
          </a:ln>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288774" name="Text Box 1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60427" name="Rectangle 1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60428" name="Rectangle 12"/>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20</a:t>
            </a:r>
          </a:p>
        </p:txBody>
      </p:sp>
      <p:sp>
        <p:nvSpPr>
          <p:cNvPr id="288777" name="Text Box 13"/>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60430" name="Rectangle 14"/>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 name="Title 1"/>
          <p:cNvSpPr>
            <a:spLocks noGrp="1"/>
          </p:cNvSpPr>
          <p:nvPr>
            <p:ph type="title" idx="4294967295"/>
          </p:nvPr>
        </p:nvSpPr>
        <p:spPr>
          <a:xfrm>
            <a:off x="468313" y="1628775"/>
            <a:ext cx="8229600" cy="3730625"/>
          </a:xfrm>
          <a:prstGeom prst="rect">
            <a:avLst/>
          </a:prstGeom>
        </p:spPr>
        <p:txBody>
          <a:bodyPr lIns="91408" tIns="45704" rIns="91408" bIns="45704"/>
          <a:lstStyle/>
          <a:p>
            <a:pPr>
              <a:defRPr/>
            </a:pPr>
            <a:r>
              <a:rPr lang="en-US" sz="5400" b="1" kern="1200" dirty="0">
                <a:solidFill>
                  <a:srgbClr val="FFFF00"/>
                </a:solidFill>
                <a:latin typeface="Helvetica"/>
                <a:ea typeface="ＭＳ Ｐゴシック"/>
                <a:cs typeface="ＭＳ Ｐゴシック"/>
              </a:rPr>
              <a:t>So, then, the question must be asked:</a:t>
            </a:r>
            <a:br>
              <a:rPr lang="en-US" sz="5400" b="1" kern="1200" dirty="0">
                <a:solidFill>
                  <a:srgbClr val="FFFF00"/>
                </a:solidFill>
                <a:latin typeface="Helvetica"/>
                <a:ea typeface="ＭＳ Ｐゴシック"/>
                <a:cs typeface="ＭＳ Ｐゴシック"/>
              </a:rPr>
            </a:br>
            <a:r>
              <a:rPr lang="en-US" sz="5400" b="1" i="1" kern="1200" dirty="0">
                <a:solidFill>
                  <a:srgbClr val="FFFF00"/>
                </a:solidFill>
                <a:latin typeface="Helvetica"/>
                <a:ea typeface="ＭＳ Ｐゴシック"/>
                <a:cs typeface="ＭＳ Ｐゴシック"/>
              </a:rPr>
              <a:t>Who is qualified to sit on that Davidic throne?</a:t>
            </a:r>
            <a:endParaRPr lang="en-US" dirty="0"/>
          </a:p>
        </p:txBody>
      </p:sp>
    </p:spTree>
    <p:extLst>
      <p:ext uri="{BB962C8B-B14F-4D97-AF65-F5344CB8AC3E}">
        <p14:creationId xmlns:p14="http://schemas.microsoft.com/office/powerpoint/2010/main" val="835010353"/>
      </p:ext>
    </p:extLst>
  </p:cSld>
  <p:clrMapOvr>
    <a:masterClrMapping/>
  </p:clrMapOvr>
  <p:transition>
    <p:cut/>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12700" y="4445007"/>
            <a:ext cx="9156700" cy="846422"/>
          </a:xfrm>
          <a:prstGeom prst="rect">
            <a:avLst/>
          </a:prstGeom>
          <a:noFill/>
          <a:ln w="12700">
            <a:noFill/>
            <a:miter lim="800000"/>
            <a:headEnd/>
            <a:tailEnd/>
          </a:ln>
          <a:effectLst/>
        </p:spPr>
        <p:txBody>
          <a:bodyPr wrap="square" lIns="90455" tIns="44436" rIns="90455" bIns="44436">
            <a:spAutoFit/>
          </a:bodyPr>
          <a:lstStyle/>
          <a:p>
            <a:pPr algn="ctr">
              <a:lnSpc>
                <a:spcPct val="70000"/>
              </a:lnSpc>
              <a:spcBef>
                <a:spcPct val="50000"/>
              </a:spcBef>
              <a:defRPr/>
            </a:pPr>
            <a:r>
              <a:rPr lang="en-US" sz="6600" b="1" i="1" dirty="0">
                <a:solidFill>
                  <a:srgbClr val="FFFFFF"/>
                </a:solidFill>
                <a:effectLst>
                  <a:outerShdw blurRad="50800" dist="114300" dir="2700000" algn="tl" rotWithShape="0">
                    <a:srgbClr val="000000"/>
                  </a:outerShdw>
                </a:effectLst>
                <a:latin typeface="Kosher-Normal" charset="0"/>
                <a:ea typeface="ＭＳ Ｐゴシック" charset="-128"/>
                <a:cs typeface="ＭＳ Ｐゴシック" charset="-128"/>
              </a:rPr>
              <a:t>THE DAVIDIC DYNASTY</a:t>
            </a:r>
            <a:r>
              <a:rPr lang="en-US" sz="5400" b="1" i="1" dirty="0">
                <a:solidFill>
                  <a:srgbClr val="FFFFFF"/>
                </a:solidFill>
                <a:effectLst>
                  <a:outerShdw blurRad="50800" dist="114300" dir="2700000" algn="tl" rotWithShape="0">
                    <a:srgbClr val="000000"/>
                  </a:outerShdw>
                </a:effectLst>
                <a:latin typeface="Kosher-Normal" charset="0"/>
                <a:ea typeface="ＭＳ Ｐゴシック" charset="-128"/>
                <a:cs typeface="ＭＳ Ｐゴシック" charset="-128"/>
              </a:rPr>
              <a:t>  </a:t>
            </a: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55" tIns="44436" rIns="90455" bIns="44436">
            <a:spAutoFit/>
          </a:bodyPr>
          <a:lstStyle/>
          <a:p>
            <a:pPr algn="ctr">
              <a:lnSpc>
                <a:spcPct val="70000"/>
              </a:lnSpc>
              <a:spcBef>
                <a:spcPct val="50000"/>
              </a:spcBef>
              <a:defRPr/>
            </a:pPr>
            <a:r>
              <a:rPr lang="en-US" sz="3200" b="1" dirty="0">
                <a:solidFill>
                  <a:srgbClr val="99CCFF"/>
                </a:solidFill>
                <a:effectLst>
                  <a:outerShdw blurRad="50800" dist="114300" dir="2700000" algn="tl" rotWithShape="0">
                    <a:srgbClr val="000000"/>
                  </a:outerShdw>
                </a:effectLst>
                <a:latin typeface="Arial" panose="020B0604020202020204" pitchFamily="34" charset="0"/>
              </a:rPr>
              <a:t>The Royal Genealogy of Jesus Christ</a:t>
            </a:r>
            <a:endParaRPr lang="en-US" b="1" dirty="0">
              <a:solidFill>
                <a:srgbClr val="99CCFF"/>
              </a:solidFill>
              <a:effectLst>
                <a:outerShdw blurRad="50800" dist="114300" dir="2700000" algn="tl" rotWithShape="0">
                  <a:srgbClr val="000000"/>
                </a:outerShdw>
              </a:effectLst>
              <a:latin typeface="Arial" panose="020B0604020202020204" pitchFamily="34" charset="0"/>
            </a:endParaRPr>
          </a:p>
        </p:txBody>
      </p:sp>
      <p:sp>
        <p:nvSpPr>
          <p:cNvPr id="290820" name="Text Box 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90821" name="Text Box 6"/>
          <p:cNvSpPr txBox="1">
            <a:spLocks noChangeArrowheads="1"/>
          </p:cNvSpPr>
          <p:nvPr/>
        </p:nvSpPr>
        <p:spPr bwMode="auto">
          <a:xfrm>
            <a:off x="8902700" y="44132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2000">
              <a:solidFill>
                <a:srgbClr val="FFA27C"/>
              </a:solidFill>
              <a:latin typeface="Comic Sans MS" charset="0"/>
            </a:endParaRPr>
          </a:p>
        </p:txBody>
      </p:sp>
      <p:sp>
        <p:nvSpPr>
          <p:cNvPr id="290822" name="Text Box 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62473" name="Rectangle 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62474" name="Rectangle 10"/>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21</a:t>
            </a:r>
          </a:p>
        </p:txBody>
      </p:sp>
      <p:sp>
        <p:nvSpPr>
          <p:cNvPr id="290825" name="Text Box 11"/>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62476" name="Rectangle 12"/>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90827" name="Text Box 13"/>
          <p:cNvSpPr txBox="1">
            <a:spLocks noChangeArrowheads="1"/>
          </p:cNvSpPr>
          <p:nvPr/>
        </p:nvSpPr>
        <p:spPr bwMode="auto">
          <a:xfrm>
            <a:off x="8729291" y="6422704"/>
            <a:ext cx="327768"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Comic Sans MS" charset="0"/>
              </a:rPr>
              <a:t>1</a:t>
            </a:r>
          </a:p>
        </p:txBody>
      </p:sp>
      <p:sp>
        <p:nvSpPr>
          <p:cNvPr id="2" name="Title 1"/>
          <p:cNvSpPr>
            <a:spLocks noGrp="1"/>
          </p:cNvSpPr>
          <p:nvPr>
            <p:ph type="title" idx="4294967295"/>
          </p:nvPr>
        </p:nvSpPr>
        <p:spPr>
          <a:xfrm>
            <a:off x="2268545" y="5937453"/>
            <a:ext cx="4319587" cy="590147"/>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spcBef>
                <a:spcPct val="50000"/>
              </a:spcBef>
              <a:defRPr/>
            </a:pPr>
            <a:r>
              <a:rPr lang="en-US" sz="3200" b="1" kern="1200" dirty="0">
                <a:solidFill>
                  <a:srgbClr val="FFFF00"/>
                </a:solidFill>
                <a:latin typeface="Comic Sans MS" charset="0"/>
              </a:rPr>
              <a:t>STUDY HELP #16</a:t>
            </a:r>
          </a:p>
        </p:txBody>
      </p:sp>
    </p:spTree>
    <p:extLst>
      <p:ext uri="{BB962C8B-B14F-4D97-AF65-F5344CB8AC3E}">
        <p14:creationId xmlns:p14="http://schemas.microsoft.com/office/powerpoint/2010/main" val="142141564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0802" name="Text Box 5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57347" name="Text Box 5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57348" name="Text Box 54"/>
          <p:cNvSpPr txBox="1">
            <a:spLocks noChangeArrowheads="1"/>
          </p:cNvSpPr>
          <p:nvPr/>
        </p:nvSpPr>
        <p:spPr bwMode="auto">
          <a:xfrm>
            <a:off x="8902700" y="48704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57349" name="Text Box 5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0808" name="Rectangle 5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0813" name="Rectangle 61"/>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22</a:t>
            </a:r>
          </a:p>
        </p:txBody>
      </p:sp>
      <p:sp>
        <p:nvSpPr>
          <p:cNvPr id="57352" name="Text Box 64"/>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2" name="TextBox 1"/>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09730056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8950"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8961"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8965" name="Text Box 2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3:20</a:t>
            </a:r>
          </a:p>
        </p:txBody>
      </p:sp>
      <p:sp>
        <p:nvSpPr>
          <p:cNvPr id="59398"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59399"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8970"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8973" name="Rectangle 29"/>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8974"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8975" name="Rectangle 31"/>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23</a:t>
            </a:r>
          </a:p>
        </p:txBody>
      </p:sp>
      <p:sp>
        <p:nvSpPr>
          <p:cNvPr id="13" name="TextBox 1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4198265517"/>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dirty="0"/>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409293" y="228606"/>
            <a:ext cx="8268264"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with a grateful heart,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to the Holy One;</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because He</a:t>
            </a:r>
            <a:r>
              <a:rPr lang="fr-FR" sz="4000" b="1" dirty="0">
                <a:solidFill>
                  <a:srgbClr val="FFFFFF"/>
                </a:solidFill>
                <a:latin typeface="Arial" panose="020B0604020202020204" pitchFamily="34" charset="0"/>
                <a:ea typeface="ＭＳ Ｐゴシック" pitchFamily="24" charset="-128"/>
                <a:cs typeface="ＭＳ Ｐゴシック" pitchFamily="24" charset="-128"/>
              </a:rPr>
              <a:t>'</a:t>
            </a:r>
            <a:r>
              <a:rPr lang="en-US" sz="4000" b="1" dirty="0">
                <a:solidFill>
                  <a:srgbClr val="FFFFFF"/>
                </a:solidFill>
                <a:latin typeface="Arial" panose="020B0604020202020204" pitchFamily="34" charset="0"/>
                <a:ea typeface="ＭＳ Ｐゴシック" pitchFamily="24" charset="-128"/>
                <a:cs typeface="ＭＳ Ｐゴシック" pitchFamily="24" charset="-128"/>
              </a:rPr>
              <a:t>s given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Jesus Christ, His Son.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997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a:t>
            </a:r>
          </a:p>
        </p:txBody>
      </p:sp>
      <p:sp>
        <p:nvSpPr>
          <p:cNvPr id="339974"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76" name="Line 8"/>
          <p:cNvSpPr>
            <a:spLocks noChangeShapeType="1"/>
          </p:cNvSpPr>
          <p:nvPr/>
        </p:nvSpPr>
        <p:spPr bwMode="auto">
          <a:xfrm>
            <a:off x="2489201"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9985"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61450"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1451"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9994"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9998"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9999"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4:1-2; 4:8</a:t>
            </a:r>
          </a:p>
        </p:txBody>
      </p:sp>
      <p:sp>
        <p:nvSpPr>
          <p:cNvPr id="340000"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0001"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24</a:t>
            </a:r>
          </a:p>
        </p:txBody>
      </p:sp>
      <p:sp>
        <p:nvSpPr>
          <p:cNvPr id="61457" name="Text Box 35"/>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340004" name="Line 36"/>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0005" name="Line 37"/>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21" name="TextBox 2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627316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509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5092" name="Rectangle 4"/>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099" name="Line 11"/>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100" name="Line 12"/>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5101" name="Text Box 13"/>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63501" name="Text Box 19"/>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3502" name="Text Box 2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5110" name="Rectangle 2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5114" name="Text Box 26"/>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5115" name="Text Box 27"/>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4:25</a:t>
            </a:r>
          </a:p>
        </p:txBody>
      </p:sp>
      <p:sp>
        <p:nvSpPr>
          <p:cNvPr id="345116" name="Rectangle 28"/>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5117" name="Rectangle 29"/>
          <p:cNvSpPr>
            <a:spLocks noChangeArrowheads="1"/>
          </p:cNvSpPr>
          <p:nvPr/>
        </p:nvSpPr>
        <p:spPr bwMode="auto">
          <a:xfrm>
            <a:off x="8093082"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25</a:t>
            </a:r>
          </a:p>
        </p:txBody>
      </p:sp>
      <p:sp>
        <p:nvSpPr>
          <p:cNvPr id="21" name="TextBox 2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709610121"/>
      </p:ext>
    </p:extLst>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099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0996"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0998"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0999"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0"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1"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2"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4"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5"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6"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7" name="Line 15"/>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8" name="Line 16"/>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1009"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1013" name="Text Box 21"/>
          <p:cNvSpPr txBox="1">
            <a:spLocks noChangeArrowheads="1"/>
          </p:cNvSpPr>
          <p:nvPr/>
        </p:nvSpPr>
        <p:spPr bwMode="auto">
          <a:xfrm>
            <a:off x="7" y="7350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555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5553"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1018"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1022"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1023"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5:29</a:t>
            </a:r>
          </a:p>
        </p:txBody>
      </p:sp>
      <p:sp>
        <p:nvSpPr>
          <p:cNvPr id="341024"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1025" name="Rectangle 33"/>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26</a:t>
            </a:r>
          </a:p>
        </p:txBody>
      </p:sp>
      <p:sp>
        <p:nvSpPr>
          <p:cNvPr id="24" name="TextBox 2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632631324"/>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201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202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2021"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342022"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2023"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4"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5"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6"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7" name="Line 11"/>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8"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29"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0"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1" name="Line 15"/>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2" name="Line 16"/>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2033" name="Text Box 17"/>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2037" name="Text Box 21"/>
          <p:cNvSpPr txBox="1">
            <a:spLocks noChangeArrowheads="1"/>
          </p:cNvSpPr>
          <p:nvPr/>
        </p:nvSpPr>
        <p:spPr bwMode="auto">
          <a:xfrm>
            <a:off x="7"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760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7603" name="Text Box 25"/>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2042" name="Rectangle 26"/>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2046"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2047"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Genesis </a:t>
            </a:r>
            <a:r>
              <a:rPr lang="en-US" sz="1600" b="1" dirty="0">
                <a:solidFill>
                  <a:srgbClr val="FFFF00"/>
                </a:solidFill>
                <a:latin typeface="Comic Sans MS" charset="0"/>
              </a:rPr>
              <a:t>11:26</a:t>
            </a:r>
          </a:p>
        </p:txBody>
      </p:sp>
      <p:sp>
        <p:nvSpPr>
          <p:cNvPr id="342048" name="Rectangle 32"/>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2049"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27</a:t>
            </a:r>
          </a:p>
        </p:txBody>
      </p:sp>
      <p:sp>
        <p:nvSpPr>
          <p:cNvPr id="26" name="TextBox 25"/>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455994854"/>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177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178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1781" name="Text Box 5"/>
          <p:cNvSpPr txBox="1">
            <a:spLocks noChangeArrowheads="1"/>
          </p:cNvSpPr>
          <p:nvPr/>
        </p:nvSpPr>
        <p:spPr bwMode="auto">
          <a:xfrm>
            <a:off x="3417888" y="2354263"/>
            <a:ext cx="42608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 (Sarah)</a:t>
            </a:r>
            <a:endParaRPr lang="en-US" sz="2400" dirty="0">
              <a:solidFill>
                <a:srgbClr val="FFFFFF"/>
              </a:solidFill>
              <a:latin typeface="Times" charset="0"/>
            </a:endParaRPr>
          </a:p>
        </p:txBody>
      </p:sp>
      <p:sp>
        <p:nvSpPr>
          <p:cNvPr id="33178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178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6"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8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1"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3"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4"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5"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1796"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1826" name="Text Box 50"/>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a:solidFill>
                  <a:srgbClr val="FFFFFF"/>
                </a:solidFill>
                <a:latin typeface="Times" charset="0"/>
              </a:rPr>
              <a:t>DAVID</a:t>
            </a:r>
            <a:endParaRPr lang="en-US" sz="2400">
              <a:solidFill>
                <a:srgbClr val="FFFF00"/>
              </a:solidFill>
              <a:latin typeface="Times" charset="0"/>
            </a:endParaRPr>
          </a:p>
        </p:txBody>
      </p:sp>
      <p:sp>
        <p:nvSpPr>
          <p:cNvPr id="331830" name="Text Box 54"/>
          <p:cNvSpPr txBox="1">
            <a:spLocks noChangeArrowheads="1"/>
          </p:cNvSpPr>
          <p:nvPr/>
        </p:nvSpPr>
        <p:spPr bwMode="auto">
          <a:xfrm>
            <a:off x="568332" y="1979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69652"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69653" name="Text Box 5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1835" name="Rectangle 5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1839"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1840"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1:2-6</a:t>
            </a:r>
          </a:p>
        </p:txBody>
      </p:sp>
      <p:sp>
        <p:nvSpPr>
          <p:cNvPr id="331841" name="Rectangle 65"/>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1842" name="Rectangle 66"/>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28</a:t>
            </a:r>
          </a:p>
        </p:txBody>
      </p:sp>
      <p:sp>
        <p:nvSpPr>
          <p:cNvPr id="28" name="TextBox 2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489296541"/>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28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280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2805"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3328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FF"/>
                </a:solidFill>
                <a:latin typeface="Times" charset="0"/>
              </a:rPr>
              <a:t>DAVID</a:t>
            </a:r>
            <a:r>
              <a:rPr lang="en-US" b="1">
                <a:solidFill>
                  <a:srgbClr val="FFFF00"/>
                </a:solidFill>
                <a:latin typeface="Times" charset="0"/>
              </a:rPr>
              <a:t>       BATHSHEBA</a:t>
            </a:r>
          </a:p>
        </p:txBody>
      </p:sp>
      <p:sp>
        <p:nvSpPr>
          <p:cNvPr id="3328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28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0"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5"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7"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1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2820"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2854" name="Text Box 54"/>
          <p:cNvSpPr txBox="1">
            <a:spLocks noChangeArrowheads="1"/>
          </p:cNvSpPr>
          <p:nvPr/>
        </p:nvSpPr>
        <p:spPr bwMode="auto">
          <a:xfrm>
            <a:off x="695332" y="18272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71701"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1702" name="Text Box 58"/>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2859" name="Rectangle 59"/>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2863"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2864"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2 Samuel 12:24</a:t>
            </a:r>
          </a:p>
        </p:txBody>
      </p:sp>
      <p:sp>
        <p:nvSpPr>
          <p:cNvPr id="332865" name="Rectangle 65"/>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2866" name="Rectangle 66"/>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29</a:t>
            </a:r>
          </a:p>
        </p:txBody>
      </p:sp>
      <p:sp>
        <p:nvSpPr>
          <p:cNvPr id="29" name="TextBox 28"/>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120597724"/>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4611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46116"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46118"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FF"/>
                </a:solidFill>
                <a:latin typeface="Times" charset="0"/>
              </a:rPr>
              <a:t>DAVID</a:t>
            </a:r>
            <a:r>
              <a:rPr lang="en-US" b="1">
                <a:solidFill>
                  <a:srgbClr val="FFFF00"/>
                </a:solidFill>
                <a:latin typeface="Times" charset="0"/>
              </a:rPr>
              <a:t>       BATHSHEBA</a:t>
            </a:r>
          </a:p>
        </p:txBody>
      </p:sp>
      <p:sp>
        <p:nvSpPr>
          <p:cNvPr id="346119"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46121"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2"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3"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4"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5"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6"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7"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8"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29"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0"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1"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2"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46133"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a:t>
            </a:r>
            <a:r>
              <a:rPr lang="en-US" b="1" u="sng">
                <a:solidFill>
                  <a:srgbClr val="FFFF00"/>
                </a:solidFill>
                <a:latin typeface="Times" charset="0"/>
              </a:rPr>
              <a:t>NATHAN</a:t>
            </a:r>
            <a:r>
              <a:rPr lang="en-US" b="1">
                <a:solidFill>
                  <a:srgbClr val="FFFF00"/>
                </a:solidFill>
                <a:latin typeface="Times" charset="0"/>
              </a:rPr>
              <a:t>    </a:t>
            </a:r>
            <a:r>
              <a:rPr lang="en-US" b="1" u="sng">
                <a:solidFill>
                  <a:srgbClr val="FFFF00"/>
                </a:solidFill>
                <a:latin typeface="Times" charset="0"/>
              </a:rPr>
              <a:t>SOLOMON</a:t>
            </a:r>
          </a:p>
        </p:txBody>
      </p:sp>
      <p:sp>
        <p:nvSpPr>
          <p:cNvPr id="346134"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8" name="Line 2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9" name="Line 2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46" name="Text Box 3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3752" name="Text Box 3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3753" name="Text Box 3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46150" name="Rectangle 3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46154" name="Text Box 4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46155" name="Text Box 4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2 Samuel 5:14</a:t>
            </a:r>
          </a:p>
        </p:txBody>
      </p:sp>
      <p:sp>
        <p:nvSpPr>
          <p:cNvPr id="346156" name="Rectangle 4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46157" name="Rectangle 45"/>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30</a:t>
            </a:r>
          </a:p>
        </p:txBody>
      </p:sp>
      <p:grpSp>
        <p:nvGrpSpPr>
          <p:cNvPr id="73759" name="Group 47"/>
          <p:cNvGrpSpPr>
            <a:grpSpLocks/>
          </p:cNvGrpSpPr>
          <p:nvPr/>
        </p:nvGrpSpPr>
        <p:grpSpPr bwMode="auto">
          <a:xfrm>
            <a:off x="4438650" y="3343282"/>
            <a:ext cx="1684338" cy="182563"/>
            <a:chOff x="2796" y="2106"/>
            <a:chExt cx="1061" cy="115"/>
          </a:xfrm>
        </p:grpSpPr>
        <p:sp>
          <p:nvSpPr>
            <p:cNvPr id="346135" name="Line 2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6" name="Line 2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46137" name="Line 2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6" name="TextBox 35"/>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729784082"/>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338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3382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338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338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338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44"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338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3384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a:t>
            </a:r>
          </a:p>
        </p:txBody>
      </p:sp>
      <p:sp>
        <p:nvSpPr>
          <p:cNvPr id="333861"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2"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6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74" name="AutoShape 50"/>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3879" name="Text Box 55"/>
          <p:cNvSpPr txBox="1">
            <a:spLocks noChangeArrowheads="1"/>
          </p:cNvSpPr>
          <p:nvPr/>
        </p:nvSpPr>
        <p:spPr bwMode="auto">
          <a:xfrm>
            <a:off x="365132" y="3630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600" b="1">
                <a:solidFill>
                  <a:srgbClr val="FFFF00"/>
                </a:solidFill>
                <a:latin typeface="Comic Sans MS" charset="0"/>
              </a:rPr>
              <a:t>LUKE 3:23 (see other references)</a:t>
            </a:r>
          </a:p>
        </p:txBody>
      </p:sp>
      <p:sp>
        <p:nvSpPr>
          <p:cNvPr id="333881" name="Text Box 57"/>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5805" name="Text Box 58"/>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5806" name="Text Box 6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33885" name="Rectangle 6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33888" name="Rectangle 64"/>
          <p:cNvSpPr>
            <a:spLocks noChangeArrowheads="1"/>
          </p:cNvSpPr>
          <p:nvPr/>
        </p:nvSpPr>
        <p:spPr bwMode="auto">
          <a:xfrm>
            <a:off x="5329245" y="758832"/>
            <a:ext cx="2682875" cy="103187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33889" name="Text Box 65"/>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33890" name="Text Box 66"/>
          <p:cNvSpPr txBox="1">
            <a:spLocks noChangeArrowheads="1"/>
          </p:cNvSpPr>
          <p:nvPr/>
        </p:nvSpPr>
        <p:spPr bwMode="auto">
          <a:xfrm>
            <a:off x="5051426" y="1082677"/>
            <a:ext cx="3287713" cy="590147"/>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Luke 3:23                       Plus Others</a:t>
            </a:r>
          </a:p>
        </p:txBody>
      </p:sp>
      <p:sp>
        <p:nvSpPr>
          <p:cNvPr id="333891" name="Rectangle 67"/>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31</a:t>
            </a:r>
          </a:p>
        </p:txBody>
      </p:sp>
      <p:grpSp>
        <p:nvGrpSpPr>
          <p:cNvPr id="75812" name="Group 69"/>
          <p:cNvGrpSpPr>
            <a:grpSpLocks/>
          </p:cNvGrpSpPr>
          <p:nvPr/>
        </p:nvGrpSpPr>
        <p:grpSpPr bwMode="auto">
          <a:xfrm>
            <a:off x="4438650" y="3343282"/>
            <a:ext cx="1684338" cy="182563"/>
            <a:chOff x="2796" y="2106"/>
            <a:chExt cx="1061" cy="115"/>
          </a:xfrm>
        </p:grpSpPr>
        <p:sp>
          <p:nvSpPr>
            <p:cNvPr id="333894" name="Line 70"/>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95" name="Line 71"/>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33896" name="Line 72"/>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1" name="TextBox 40"/>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26638036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333874"/>
                                        </p:tgtEl>
                                        <p:attrNameLst>
                                          <p:attrName>style.visibility</p:attrName>
                                        </p:attrNameLst>
                                      </p:cBhvr>
                                      <p:to>
                                        <p:strVal val="visible"/>
                                      </p:to>
                                    </p:set>
                                    <p:animEffect transition="in" filter="box(out)">
                                      <p:cBhvr>
                                        <p:cTn id="7" dur="500"/>
                                        <p:tgtEl>
                                          <p:spTgt spid="333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74"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91" name="Rectangle 7"/>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528415" name="Text Box 31"/>
          <p:cNvSpPr txBox="1">
            <a:spLocks noChangeArrowheads="1"/>
          </p:cNvSpPr>
          <p:nvPr/>
        </p:nvSpPr>
        <p:spPr bwMode="auto">
          <a:xfrm>
            <a:off x="339732" y="506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600" b="1">
                <a:solidFill>
                  <a:srgbClr val="FFFF00"/>
                </a:solidFill>
                <a:latin typeface="Comic Sans MS" charset="0"/>
              </a:rPr>
              <a:t>LUKE 3:23 (see other references)</a:t>
            </a:r>
          </a:p>
        </p:txBody>
      </p:sp>
      <p:sp>
        <p:nvSpPr>
          <p:cNvPr id="77827" name="Text Box 3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7828" name="Text Box 35"/>
          <p:cNvSpPr txBox="1">
            <a:spLocks noChangeArrowheads="1"/>
          </p:cNvSpPr>
          <p:nvPr/>
        </p:nvSpPr>
        <p:spPr bwMode="auto">
          <a:xfrm>
            <a:off x="8882063" y="55308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34"/>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2000" b="1" dirty="0">
                  <a:solidFill>
                    <a:srgbClr val="FFFF00"/>
                  </a:solidFill>
                  <a:latin typeface="Comic Sans MS" charset="0"/>
                </a:rPr>
                <a:t>Luke 3:23: "Now Jesus himself was about 30 years old when He began His ministry.  He was the son, </a:t>
              </a:r>
              <a:r>
                <a:rPr lang="en-US" sz="2000" b="1" dirty="0">
                  <a:solidFill>
                    <a:srgbClr val="00FFFF"/>
                  </a:solidFill>
                  <a:latin typeface="Comic Sans MS" charset="0"/>
                </a:rPr>
                <a:t>so it was thought</a:t>
              </a:r>
              <a:r>
                <a:rPr lang="en-US" sz="2000" b="1" dirty="0">
                  <a:solidFill>
                    <a:srgbClr val="FFFF00"/>
                  </a:solidFill>
                  <a:latin typeface="Comic Sans MS" charset="0"/>
                </a:rPr>
                <a:t>, of Joseph." (NIV)</a:t>
              </a: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528422" name="Text Box 38"/>
          <p:cNvSpPr txBox="1">
            <a:spLocks noChangeArrowheads="1"/>
          </p:cNvSpPr>
          <p:nvPr/>
        </p:nvSpPr>
        <p:spPr bwMode="auto">
          <a:xfrm>
            <a:off x="836613" y="2719389"/>
            <a:ext cx="7727950" cy="2532062"/>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spcBef>
                <a:spcPct val="50000"/>
              </a:spcBef>
              <a:defRPr/>
            </a:pPr>
            <a:r>
              <a:rPr lang="en-US" sz="2000" b="1" dirty="0">
                <a:solidFill>
                  <a:srgbClr val="FFFF00"/>
                </a:solidFill>
                <a:latin typeface="Comic Sans MS" charset="0"/>
              </a:rPr>
              <a:t>"</a:t>
            </a:r>
            <a:r>
              <a:rPr lang="en-US" sz="2000" b="1" dirty="0">
                <a:solidFill>
                  <a:srgbClr val="00FFFF"/>
                </a:solidFill>
                <a:latin typeface="Comic Sans MS" charset="0"/>
              </a:rPr>
              <a:t>Luke was tracing the line of Mary.</a:t>
            </a:r>
            <a:r>
              <a:rPr lang="en-US" sz="2000" b="1" dirty="0">
                <a:solidFill>
                  <a:srgbClr val="FFFF00"/>
                </a:solidFill>
                <a:latin typeface="Comic Sans MS" charset="0"/>
              </a:rPr>
              <a:t>  Many interpreters [among varied positions…] argue that Luke was giving the genealogy of Mary, showing that she also was in the line of David and that therefore Jesus was qualified as the Messiah, not only through Joseph (since he was the oldest </a:t>
            </a:r>
            <a:r>
              <a:rPr lang="en-US" sz="2000" b="1" dirty="0">
                <a:solidFill>
                  <a:srgbClr val="00FFFF"/>
                </a:solidFill>
                <a:latin typeface="Comic Sans MS" charset="0"/>
              </a:rPr>
              <a:t>legal</a:t>
            </a:r>
            <a:r>
              <a:rPr lang="en-US" sz="2000" b="1" dirty="0">
                <a:solidFill>
                  <a:srgbClr val="FFFF00"/>
                </a:solidFill>
                <a:latin typeface="Comic Sans MS" charset="0"/>
              </a:rPr>
              <a:t> heir) but also through Mary."</a:t>
            </a:r>
          </a:p>
          <a:p>
            <a:pPr algn="r">
              <a:spcBef>
                <a:spcPct val="50000"/>
              </a:spcBef>
              <a:defRPr/>
            </a:pPr>
            <a:r>
              <a:rPr lang="en-US" sz="1600" b="1" dirty="0">
                <a:solidFill>
                  <a:srgbClr val="00FFFF"/>
                </a:solidFill>
                <a:latin typeface="Comic Sans MS" charset="0"/>
              </a:rPr>
              <a:t>              Louis </a:t>
            </a:r>
            <a:r>
              <a:rPr lang="en-US" sz="1600" b="1" dirty="0" err="1">
                <a:solidFill>
                  <a:srgbClr val="00FFFF"/>
                </a:solidFill>
                <a:latin typeface="Comic Sans MS" charset="0"/>
              </a:rPr>
              <a:t>Barbieri</a:t>
            </a:r>
            <a:r>
              <a:rPr lang="en-US" sz="1600" b="1" dirty="0">
                <a:solidFill>
                  <a:srgbClr val="00FFFF"/>
                </a:solidFill>
                <a:latin typeface="Comic Sans MS" charset="0"/>
              </a:rPr>
              <a:t>, </a:t>
            </a:r>
            <a:r>
              <a:rPr lang="en-US" sz="1600" b="1" i="1" dirty="0">
                <a:solidFill>
                  <a:srgbClr val="00FFFF"/>
                </a:solidFill>
                <a:latin typeface="Comic Sans MS" charset="0"/>
              </a:rPr>
              <a:t>The Bible Knowledge Commentary, eds. John Walvoord &amp; Roy Zuck (Victor Books, 1983), 212.</a:t>
            </a:r>
          </a:p>
        </p:txBody>
      </p:sp>
      <p:sp>
        <p:nvSpPr>
          <p:cNvPr id="77831" name="Text Box 40"/>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28425" name="Rectangle 41"/>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28428" name="Rectangle 44"/>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32</a:t>
            </a:r>
          </a:p>
        </p:txBody>
      </p:sp>
      <p:sp>
        <p:nvSpPr>
          <p:cNvPr id="77834" name="Text Box 46"/>
          <p:cNvSpPr txBox="1">
            <a:spLocks noChangeArrowheads="1"/>
          </p:cNvSpPr>
          <p:nvPr/>
        </p:nvSpPr>
        <p:spPr bwMode="auto">
          <a:xfrm>
            <a:off x="8589033"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1</a:t>
            </a:r>
          </a:p>
        </p:txBody>
      </p:sp>
      <p:sp>
        <p:nvSpPr>
          <p:cNvPr id="14" name="TextBox 1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9550458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94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942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94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94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94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44"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3594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944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9453" name="Line 29"/>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4" name="Line 30"/>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5" name="Line 31"/>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6" name="Line 32"/>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7" name="Line 33"/>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58" name="AutoShape 34"/>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59" name="AutoShape 35"/>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62" name="Line 38"/>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66" name="Text Box 42"/>
          <p:cNvSpPr txBox="1">
            <a:spLocks noChangeArrowheads="1"/>
          </p:cNvSpPr>
          <p:nvPr/>
        </p:nvSpPr>
        <p:spPr bwMode="auto">
          <a:xfrm>
            <a:off x="365132" y="20558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359468"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79904"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79905" name="Text Box 4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9472" name="Rectangle 4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9476"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359477"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1:16</a:t>
            </a:r>
          </a:p>
        </p:txBody>
      </p:sp>
      <p:sp>
        <p:nvSpPr>
          <p:cNvPr id="359478" name="Rectangle 5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9479" name="Rectangle 55"/>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33</a:t>
            </a:r>
          </a:p>
        </p:txBody>
      </p:sp>
      <p:grpSp>
        <p:nvGrpSpPr>
          <p:cNvPr id="79911" name="Group 57"/>
          <p:cNvGrpSpPr>
            <a:grpSpLocks/>
          </p:cNvGrpSpPr>
          <p:nvPr/>
        </p:nvGrpSpPr>
        <p:grpSpPr bwMode="auto">
          <a:xfrm>
            <a:off x="4438650" y="3343282"/>
            <a:ext cx="1684338" cy="182563"/>
            <a:chOff x="2796" y="2106"/>
            <a:chExt cx="1061" cy="115"/>
          </a:xfrm>
        </p:grpSpPr>
        <p:sp>
          <p:nvSpPr>
            <p:cNvPr id="359482" name="Line 58"/>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83" name="Line 59"/>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9484" name="Line 60"/>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4" name="TextBox 43"/>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7584358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dirty="0"/>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673572" y="7"/>
            <a:ext cx="7631756"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And now let the weak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strong," let the poor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rich" because of what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the Lord has done for us.</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42905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429060"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429062"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429063"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42906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6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6" name="Text Box 20"/>
          <p:cNvSpPr txBox="1">
            <a:spLocks noChangeArrowheads="1"/>
          </p:cNvSpPr>
          <p:nvPr/>
        </p:nvSpPr>
        <p:spPr bwMode="auto">
          <a:xfrm>
            <a:off x="50807"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r>
              <a:rPr lang="en-US" sz="1800">
                <a:solidFill>
                  <a:srgbClr val="FFFF00"/>
                </a:solidFill>
                <a:latin typeface="Engravers MT" charset="0"/>
              </a:rPr>
              <a:t>*VASTLY ABBREVIATED</a:t>
            </a:r>
          </a:p>
        </p:txBody>
      </p:sp>
      <p:sp>
        <p:nvSpPr>
          <p:cNvPr id="429077"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429078"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2"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429083" name="Line 27"/>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4" name="Line 28"/>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5" name="Line 29"/>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6" name="Line 30"/>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7" name="Line 31"/>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8" name="Line 32"/>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89" name="AutoShape 33"/>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090" name="AutoShape 34"/>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grpSp>
        <p:nvGrpSpPr>
          <p:cNvPr id="2" name="Group 42"/>
          <p:cNvGrpSpPr>
            <a:grpSpLocks/>
          </p:cNvGrpSpPr>
          <p:nvPr/>
        </p:nvGrpSpPr>
        <p:grpSpPr bwMode="auto">
          <a:xfrm>
            <a:off x="3898900" y="5840403"/>
            <a:ext cx="3429000" cy="920750"/>
            <a:chOff x="2456" y="3679"/>
            <a:chExt cx="2160" cy="580"/>
          </a:xfrm>
        </p:grpSpPr>
        <p:sp>
          <p:nvSpPr>
            <p:cNvPr id="429091" name="Line 35"/>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92" name="Text Box 36"/>
            <p:cNvSpPr txBox="1">
              <a:spLocks noChangeArrowheads="1"/>
            </p:cNvSpPr>
            <p:nvPr/>
          </p:nvSpPr>
          <p:spPr bwMode="auto">
            <a:xfrm>
              <a:off x="2456" y="3929"/>
              <a:ext cx="2160" cy="33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grpSp>
      <p:sp>
        <p:nvSpPr>
          <p:cNvPr id="429093" name="Line 37"/>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97" name="Text Box 41"/>
          <p:cNvSpPr txBox="1">
            <a:spLocks noChangeArrowheads="1"/>
          </p:cNvSpPr>
          <p:nvPr/>
        </p:nvSpPr>
        <p:spPr bwMode="auto">
          <a:xfrm>
            <a:off x="339732"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spcBef>
                <a:spcPct val="50000"/>
              </a:spcBef>
              <a:defRPr/>
            </a:pPr>
            <a:endParaRPr lang="en-US" sz="1600" b="1">
              <a:solidFill>
                <a:srgbClr val="FFFF00"/>
              </a:solidFill>
              <a:latin typeface="Comic Sans MS" charset="0"/>
            </a:endParaRPr>
          </a:p>
        </p:txBody>
      </p:sp>
      <p:sp>
        <p:nvSpPr>
          <p:cNvPr id="429100"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81949"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1950" name="Text Box 46"/>
          <p:cNvSpPr txBox="1">
            <a:spLocks noChangeArrowheads="1"/>
          </p:cNvSpPr>
          <p:nvPr/>
        </p:nvSpPr>
        <p:spPr bwMode="auto">
          <a:xfrm>
            <a:off x="8902700" y="45910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81951" name="Text Box 4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429104" name="Rectangle 4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429108"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FF"/>
                </a:solidFill>
                <a:latin typeface="Comic Sans MS" charset="0"/>
              </a:rPr>
              <a:t>Scripture Location:</a:t>
            </a:r>
          </a:p>
        </p:txBody>
      </p:sp>
      <p:sp>
        <p:nvSpPr>
          <p:cNvPr id="429109"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408" tIns="45704" rIns="91408" bIns="45704">
            <a:spAutoFit/>
          </a:bodyPr>
          <a:lstStyle/>
          <a:p>
            <a:pPr algn="ctr">
              <a:spcBef>
                <a:spcPct val="50000"/>
              </a:spcBef>
              <a:defRPr/>
            </a:pPr>
            <a:r>
              <a:rPr lang="en-US" sz="1600" b="1">
                <a:solidFill>
                  <a:srgbClr val="FFFF00"/>
                </a:solidFill>
                <a:latin typeface="Comic Sans MS" charset="0"/>
              </a:rPr>
              <a:t>Matthew 1:16</a:t>
            </a:r>
          </a:p>
        </p:txBody>
      </p:sp>
      <p:sp>
        <p:nvSpPr>
          <p:cNvPr id="429110" name="Rectangle 54"/>
          <p:cNvSpPr>
            <a:spLocks noChangeArrowheads="1"/>
          </p:cNvSpPr>
          <p:nvPr/>
        </p:nvSpPr>
        <p:spPr bwMode="auto">
          <a:xfrm>
            <a:off x="5329245" y="758832"/>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111" name="Rectangle 55"/>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34</a:t>
            </a:r>
          </a:p>
        </p:txBody>
      </p:sp>
      <p:sp>
        <p:nvSpPr>
          <p:cNvPr id="81957" name="Text Box 57"/>
          <p:cNvSpPr txBox="1">
            <a:spLocks noChangeArrowheads="1"/>
          </p:cNvSpPr>
          <p:nvPr/>
        </p:nvSpPr>
        <p:spPr bwMode="auto">
          <a:xfrm>
            <a:off x="8800845" y="6422704"/>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1800">
              <a:solidFill>
                <a:srgbClr val="FFFFFF"/>
              </a:solidFill>
            </a:endParaRPr>
          </a:p>
        </p:txBody>
      </p:sp>
      <p:grpSp>
        <p:nvGrpSpPr>
          <p:cNvPr id="81958" name="Group 58"/>
          <p:cNvGrpSpPr>
            <a:grpSpLocks/>
          </p:cNvGrpSpPr>
          <p:nvPr/>
        </p:nvGrpSpPr>
        <p:grpSpPr bwMode="auto">
          <a:xfrm>
            <a:off x="4438650" y="3343282"/>
            <a:ext cx="1684338" cy="182563"/>
            <a:chOff x="2796" y="2106"/>
            <a:chExt cx="1061" cy="115"/>
          </a:xfrm>
        </p:grpSpPr>
        <p:sp>
          <p:nvSpPr>
            <p:cNvPr id="429115" name="Line 59"/>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116" name="Line 60"/>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117" name="Line 61"/>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429118" name="AutoShape 62"/>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429074"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29075"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8" name="TextBox 4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65804904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84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840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84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84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84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2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8422"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2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grpSp>
        <p:nvGrpSpPr>
          <p:cNvPr id="2" name="Group 43"/>
          <p:cNvGrpSpPr>
            <a:grpSpLocks/>
          </p:cNvGrpSpPr>
          <p:nvPr/>
        </p:nvGrpSpPr>
        <p:grpSpPr bwMode="auto">
          <a:xfrm>
            <a:off x="2043120" y="428784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2400">
                  <a:solidFill>
                    <a:srgbClr val="FFFFFF"/>
                  </a:solidFill>
                  <a:latin typeface="Times" charset="0"/>
                </a:rPr>
                <a:t>The FAMILY Right</a:t>
              </a:r>
            </a:p>
            <a:p>
              <a:pPr algn="ctr">
                <a:lnSpc>
                  <a:spcPct val="50000"/>
                </a:lnSpc>
                <a:spcBef>
                  <a:spcPct val="50000"/>
                </a:spcBef>
                <a:defRPr/>
              </a:pPr>
              <a:r>
                <a:rPr lang="en-US" sz="2400">
                  <a:solidFill>
                    <a:srgbClr val="FFFFFF"/>
                  </a:solidFill>
                  <a:latin typeface="Times" charset="0"/>
                </a:rPr>
                <a:t>Luke 3:23-38</a:t>
              </a: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lgn="ctr">
                <a:defRPr/>
              </a:pPr>
              <a:endParaRPr lang="en-US" sz="1600">
                <a:solidFill>
                  <a:srgbClr val="FFFFFF"/>
                </a:solidFill>
                <a:latin typeface="Times New Roman" charset="0"/>
              </a:endParaRPr>
            </a:p>
          </p:txBody>
        </p:sp>
      </p:grpSp>
      <p:sp>
        <p:nvSpPr>
          <p:cNvPr id="358430"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nvGrpSpPr>
          <p:cNvPr id="3" name="Group 44"/>
          <p:cNvGrpSpPr>
            <a:grpSpLocks/>
          </p:cNvGrpSpPr>
          <p:nvPr/>
        </p:nvGrpSpPr>
        <p:grpSpPr bwMode="auto">
          <a:xfrm>
            <a:off x="5214938" y="4287845"/>
            <a:ext cx="2925762" cy="847725"/>
            <a:chOff x="3285" y="2701"/>
            <a:chExt cx="1843" cy="534"/>
          </a:xfrm>
        </p:grpSpPr>
        <p:sp>
          <p:nvSpPr>
            <p:cNvPr id="358428" name="Text Box 28"/>
            <p:cNvSpPr txBox="1">
              <a:spLocks noChangeArrowheads="1"/>
            </p:cNvSpPr>
            <p:nvPr/>
          </p:nvSpPr>
          <p:spPr bwMode="auto">
            <a:xfrm>
              <a:off x="3318" y="2792"/>
              <a:ext cx="1729"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2400">
                  <a:solidFill>
                    <a:srgbClr val="66FF78"/>
                  </a:solidFill>
                  <a:latin typeface="Times" charset="0"/>
                </a:rPr>
                <a:t>The LEGAL Right</a:t>
              </a:r>
            </a:p>
            <a:p>
              <a:pPr algn="ctr">
                <a:lnSpc>
                  <a:spcPct val="50000"/>
                </a:lnSpc>
                <a:spcBef>
                  <a:spcPct val="50000"/>
                </a:spcBef>
                <a:defRPr/>
              </a:pPr>
              <a:r>
                <a:rPr lang="en-US" sz="2400">
                  <a:solidFill>
                    <a:srgbClr val="66FF78"/>
                  </a:solidFill>
                  <a:latin typeface="Times" charset="0"/>
                </a:rPr>
                <a:t>Matt 1:1-17</a:t>
              </a:r>
              <a:endParaRPr lang="en-US" sz="2400">
                <a:solidFill>
                  <a:srgbClr val="FFFF00"/>
                </a:solidFill>
                <a:latin typeface="Times"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grpSp>
      <p:sp>
        <p:nvSpPr>
          <p:cNvPr id="358433" name="Line 33"/>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4" name="Line 34"/>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5" name="Line 35"/>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6" name="Line 3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7" name="Line 3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8" name="Line 38"/>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39" name="Text Box 39"/>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8440" name="Line 4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45" name="Text Box 45"/>
          <p:cNvSpPr txBox="1">
            <a:spLocks noChangeArrowheads="1"/>
          </p:cNvSpPr>
          <p:nvPr/>
        </p:nvSpPr>
        <p:spPr bwMode="auto">
          <a:xfrm>
            <a:off x="327025" y="3840166"/>
            <a:ext cx="3762375"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r">
              <a:spcBef>
                <a:spcPct val="50000"/>
              </a:spcBef>
            </a:pPr>
            <a:r>
              <a:rPr lang="en-US">
                <a:solidFill>
                  <a:srgbClr val="99CCFF"/>
                </a:solidFill>
              </a:rPr>
              <a:t>BLOOD SUCCESSION</a:t>
            </a:r>
          </a:p>
        </p:txBody>
      </p:sp>
      <p:sp>
        <p:nvSpPr>
          <p:cNvPr id="358446" name="Text Box 46"/>
          <p:cNvSpPr txBox="1">
            <a:spLocks noChangeArrowheads="1"/>
          </p:cNvSpPr>
          <p:nvPr/>
        </p:nvSpPr>
        <p:spPr bwMode="auto">
          <a:xfrm>
            <a:off x="6386513" y="3833814"/>
            <a:ext cx="2312987"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pPr>
            <a:r>
              <a:rPr lang="en-US">
                <a:solidFill>
                  <a:srgbClr val="99CCFF"/>
                </a:solidFill>
              </a:rPr>
              <a:t>LEGAL SUCCESSION</a:t>
            </a:r>
          </a:p>
        </p:txBody>
      </p:sp>
      <p:sp>
        <p:nvSpPr>
          <p:cNvPr id="358448" name="Text Box 48"/>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dirty="0">
                <a:solidFill>
                  <a:srgbClr val="FFFFFF"/>
                </a:solidFill>
                <a:latin typeface="Times" charset="0"/>
              </a:rPr>
              <a:t>ABRAHAM</a:t>
            </a:r>
            <a:endParaRPr lang="en-US" sz="2400" dirty="0">
              <a:solidFill>
                <a:srgbClr val="FFFFFF"/>
              </a:solidFill>
              <a:latin typeface="Times" charset="0"/>
            </a:endParaRPr>
          </a:p>
        </p:txBody>
      </p:sp>
      <p:sp>
        <p:nvSpPr>
          <p:cNvPr id="83998" name="Text Box 49"/>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3999" name="Text Box 50"/>
          <p:cNvSpPr txBox="1">
            <a:spLocks noChangeArrowheads="1"/>
          </p:cNvSpPr>
          <p:nvPr/>
        </p:nvSpPr>
        <p:spPr bwMode="auto">
          <a:xfrm>
            <a:off x="8882063" y="443865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2000" b="0">
              <a:solidFill>
                <a:srgbClr val="FFA27C"/>
              </a:solidFill>
            </a:endParaRPr>
          </a:p>
        </p:txBody>
      </p:sp>
      <p:sp>
        <p:nvSpPr>
          <p:cNvPr id="84000" name="Text Box 5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8452" name="Rectangle 5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8457" name="Rectangle 57"/>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35</a:t>
            </a:r>
          </a:p>
        </p:txBody>
      </p:sp>
      <p:sp>
        <p:nvSpPr>
          <p:cNvPr id="84003" name="Text Box 59"/>
          <p:cNvSpPr txBox="1">
            <a:spLocks noChangeArrowheads="1"/>
          </p:cNvSpPr>
          <p:nvPr/>
        </p:nvSpPr>
        <p:spPr bwMode="auto">
          <a:xfrm>
            <a:off x="8589033" y="6452203"/>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3</a:t>
            </a:r>
          </a:p>
        </p:txBody>
      </p:sp>
      <p:grpSp>
        <p:nvGrpSpPr>
          <p:cNvPr id="84004" name="Group 60"/>
          <p:cNvGrpSpPr>
            <a:grpSpLocks/>
          </p:cNvGrpSpPr>
          <p:nvPr/>
        </p:nvGrpSpPr>
        <p:grpSpPr bwMode="auto">
          <a:xfrm>
            <a:off x="4438650" y="3343282"/>
            <a:ext cx="1684338" cy="182563"/>
            <a:chOff x="2796" y="2106"/>
            <a:chExt cx="1061" cy="115"/>
          </a:xfrm>
        </p:grpSpPr>
        <p:sp>
          <p:nvSpPr>
            <p:cNvPr id="358461" name="Line 61"/>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62" name="Line 62"/>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63" name="Line 63"/>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8466" name="AutoShape 66"/>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841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841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8" name="TextBox 47"/>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15164409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328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3284"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328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328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8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328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0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3302"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0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3307" name="Text Box 27"/>
          <p:cNvSpPr txBox="1">
            <a:spLocks noChangeArrowheads="1"/>
          </p:cNvSpPr>
          <p:nvPr/>
        </p:nvSpPr>
        <p:spPr bwMode="auto">
          <a:xfrm>
            <a:off x="2043120"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FAMILY Right</a:t>
            </a:r>
          </a:p>
          <a:p>
            <a:pPr algn="ctr">
              <a:lnSpc>
                <a:spcPct val="50000"/>
              </a:lnSpc>
              <a:spcBef>
                <a:spcPct val="50000"/>
              </a:spcBef>
              <a:defRPr/>
            </a:pPr>
            <a:r>
              <a:rPr lang="en-US" b="1">
                <a:solidFill>
                  <a:srgbClr val="FFFF00"/>
                </a:solidFill>
                <a:latin typeface="Times" charset="0"/>
              </a:rPr>
              <a:t>Luke 3:23-38</a:t>
            </a:r>
          </a:p>
        </p:txBody>
      </p:sp>
      <p:sp>
        <p:nvSpPr>
          <p:cNvPr id="353308"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LEGAL Right</a:t>
            </a:r>
          </a:p>
          <a:p>
            <a:pPr algn="ctr">
              <a:lnSpc>
                <a:spcPct val="50000"/>
              </a:lnSpc>
              <a:spcBef>
                <a:spcPct val="50000"/>
              </a:spcBef>
              <a:defRPr/>
            </a:pPr>
            <a:r>
              <a:rPr lang="en-US" b="1">
                <a:solidFill>
                  <a:srgbClr val="FFFF00"/>
                </a:solidFill>
                <a:latin typeface="Times" charset="0"/>
              </a:rPr>
              <a:t>Matt 1:1-17</a:t>
            </a:r>
          </a:p>
        </p:txBody>
      </p:sp>
      <p:sp>
        <p:nvSpPr>
          <p:cNvPr id="353309" name="Rectangle 29"/>
          <p:cNvSpPr>
            <a:spLocks noChangeArrowheads="1"/>
          </p:cNvSpPr>
          <p:nvPr/>
        </p:nvSpPr>
        <p:spPr bwMode="auto">
          <a:xfrm>
            <a:off x="2116138" y="4287845"/>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lgn="ctr">
              <a:defRPr/>
            </a:pPr>
            <a:endParaRPr lang="en-US" sz="1600">
              <a:solidFill>
                <a:srgbClr val="FFFFFF"/>
              </a:solidFill>
              <a:latin typeface="Times New Roman" charset="0"/>
            </a:endParaRPr>
          </a:p>
        </p:txBody>
      </p:sp>
      <p:sp>
        <p:nvSpPr>
          <p:cNvPr id="353310"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1"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3" name="Text Box 33"/>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gn="r">
              <a:lnSpc>
                <a:spcPct val="50000"/>
              </a:lnSpc>
              <a:spcBef>
                <a:spcPct val="50000"/>
              </a:spcBef>
              <a:defRPr/>
            </a:pPr>
            <a:endParaRPr lang="en-US" sz="2800" b="1" dirty="0">
              <a:solidFill>
                <a:srgbClr val="FFFFFF"/>
              </a:solidFill>
              <a:latin typeface="Arial" panose="020B0604020202020204" pitchFamily="34" charset="0"/>
            </a:endParaRPr>
          </a:p>
          <a:p>
            <a:pPr algn="r">
              <a:lnSpc>
                <a:spcPct val="50000"/>
              </a:lnSpc>
              <a:spcBef>
                <a:spcPct val="50000"/>
              </a:spcBef>
              <a:defRPr/>
            </a:pPr>
            <a:r>
              <a:rPr lang="en-US" sz="2800" b="1" dirty="0">
                <a:solidFill>
                  <a:srgbClr val="FFFFFF"/>
                </a:solidFill>
                <a:latin typeface="Arial" panose="020B0604020202020204" pitchFamily="34" charset="0"/>
              </a:rPr>
              <a:t>BLOOD</a:t>
            </a:r>
          </a:p>
          <a:p>
            <a:pPr algn="r">
              <a:lnSpc>
                <a:spcPct val="50000"/>
              </a:lnSpc>
              <a:spcBef>
                <a:spcPct val="50000"/>
              </a:spcBef>
              <a:defRPr/>
            </a:pPr>
            <a:r>
              <a:rPr lang="en-US" sz="2800" b="1" dirty="0">
                <a:solidFill>
                  <a:srgbClr val="FFFFFF"/>
                </a:solidFill>
                <a:latin typeface="Arial" panose="020B0604020202020204" pitchFamily="34" charset="0"/>
              </a:rPr>
              <a:t>RIGHT</a:t>
            </a:r>
          </a:p>
        </p:txBody>
      </p:sp>
      <p:sp>
        <p:nvSpPr>
          <p:cNvPr id="353315" name="Text Box 35"/>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3316" name="Rectangle 36"/>
          <p:cNvSpPr>
            <a:spLocks noChangeArrowheads="1"/>
          </p:cNvSpPr>
          <p:nvPr/>
        </p:nvSpPr>
        <p:spPr bwMode="auto">
          <a:xfrm>
            <a:off x="5214938" y="4287845"/>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3317"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8"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19" name="Line 39"/>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20"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21"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30" name="Line 5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33"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a:solidFill>
                  <a:srgbClr val="FFFFFF"/>
                </a:solidFill>
                <a:latin typeface="Times" charset="0"/>
              </a:rPr>
              <a:t>ABRAHAM</a:t>
            </a:r>
            <a:endParaRPr lang="en-US" sz="2400">
              <a:solidFill>
                <a:srgbClr val="FFFFFF"/>
              </a:solidFill>
              <a:latin typeface="Times" charset="0"/>
            </a:endParaRPr>
          </a:p>
        </p:txBody>
      </p:sp>
      <p:sp>
        <p:nvSpPr>
          <p:cNvPr id="86047"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6048" name="Text Box 56"/>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3337" name="Rectangle 57"/>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353340" name="Rectangle 6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36</a:t>
            </a:r>
          </a:p>
        </p:txBody>
      </p:sp>
      <p:grpSp>
        <p:nvGrpSpPr>
          <p:cNvPr id="86051" name="Group 62"/>
          <p:cNvGrpSpPr>
            <a:grpSpLocks/>
          </p:cNvGrpSpPr>
          <p:nvPr/>
        </p:nvGrpSpPr>
        <p:grpSpPr bwMode="auto">
          <a:xfrm>
            <a:off x="4438650" y="3343282"/>
            <a:ext cx="1684338" cy="182563"/>
            <a:chOff x="2796" y="2106"/>
            <a:chExt cx="1061" cy="115"/>
          </a:xfrm>
        </p:grpSpPr>
        <p:sp>
          <p:nvSpPr>
            <p:cNvPr id="353343" name="Line 6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44" name="Line 6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345" name="Line 6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3346" name="AutoShape 66"/>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3298"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3299"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43" name="TextBox 4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78618743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ADAM      EVE</a:t>
            </a:r>
          </a:p>
        </p:txBody>
      </p:sp>
      <p:sp>
        <p:nvSpPr>
          <p:cNvPr id="35430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CAIN  ABEL  SETH</a:t>
            </a:r>
          </a:p>
        </p:txBody>
      </p:sp>
      <p:sp>
        <p:nvSpPr>
          <p:cNvPr id="354308" name="Text Box 4"/>
          <p:cNvSpPr txBox="1">
            <a:spLocks noChangeArrowheads="1"/>
          </p:cNvSpPr>
          <p:nvPr/>
        </p:nvSpPr>
        <p:spPr bwMode="auto">
          <a:xfrm>
            <a:off x="3763970"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NOAH</a:t>
            </a:r>
          </a:p>
        </p:txBody>
      </p:sp>
      <p:sp>
        <p:nvSpPr>
          <p:cNvPr id="35431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DAVID       BATHSHEBA</a:t>
            </a:r>
          </a:p>
        </p:txBody>
      </p:sp>
      <p:sp>
        <p:nvSpPr>
          <p:cNvPr id="35431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55" tIns="44436" rIns="90455" bIns="44436">
            <a:spAutoFit/>
          </a:bodyPr>
          <a:lstStyle/>
          <a:p>
            <a:pPr algn="ctr">
              <a:lnSpc>
                <a:spcPct val="70000"/>
              </a:lnSpc>
              <a:spcBef>
                <a:spcPct val="50000"/>
              </a:spcBef>
              <a:defRPr/>
            </a:pPr>
            <a:r>
              <a:rPr lang="en-US" b="1" dirty="0">
                <a:solidFill>
                  <a:srgbClr val="FFFF00"/>
                </a:solidFill>
                <a:latin typeface="Times New Roman" charset="0"/>
              </a:rPr>
              <a:t>THE LINE OF DAVID:</a:t>
            </a:r>
            <a:r>
              <a:rPr lang="en-US" sz="1800" b="1" dirty="0">
                <a:solidFill>
                  <a:srgbClr val="FFFF00"/>
                </a:solidFill>
                <a:latin typeface="Times New Roman" charset="0"/>
              </a:rPr>
              <a:t>  </a:t>
            </a:r>
            <a:r>
              <a:rPr lang="en-US" b="1" dirty="0">
                <a:solidFill>
                  <a:srgbClr val="FFFF00"/>
                </a:solidFill>
                <a:latin typeface="Times New Roman" charset="0"/>
              </a:rPr>
              <a:t>The </a:t>
            </a:r>
            <a:r>
              <a:rPr lang="en-US" b="1">
                <a:solidFill>
                  <a:srgbClr val="FFFF00"/>
                </a:solidFill>
                <a:latin typeface="Times New Roman" charset="0"/>
              </a:rPr>
              <a:t>Royal Genealogy </a:t>
            </a:r>
            <a:r>
              <a:rPr lang="en-US" b="1" dirty="0">
                <a:solidFill>
                  <a:srgbClr val="FFFF00"/>
                </a:solidFill>
                <a:latin typeface="Times New Roman" charset="0"/>
              </a:rPr>
              <a:t>of Jesus Christ*</a:t>
            </a:r>
            <a:endParaRPr lang="en-US" sz="1800" b="1" dirty="0">
              <a:solidFill>
                <a:srgbClr val="FFFF00"/>
              </a:solidFill>
              <a:latin typeface="Times New Roman" charset="0"/>
            </a:endParaRPr>
          </a:p>
        </p:txBody>
      </p:sp>
      <p:sp>
        <p:nvSpPr>
          <p:cNvPr id="35431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1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 NATHAN    SOLOMON</a:t>
            </a:r>
          </a:p>
        </p:txBody>
      </p:sp>
      <p:sp>
        <p:nvSpPr>
          <p:cNvPr id="354326" name="Line 22"/>
          <p:cNvSpPr>
            <a:spLocks noChangeShapeType="1"/>
          </p:cNvSpPr>
          <p:nvPr/>
        </p:nvSpPr>
        <p:spPr bwMode="auto">
          <a:xfrm>
            <a:off x="5075245" y="3133732"/>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spcBef>
                <a:spcPct val="50000"/>
              </a:spcBef>
              <a:defRPr/>
            </a:pPr>
            <a:r>
              <a:rPr lang="en-US" b="1">
                <a:solidFill>
                  <a:srgbClr val="FFFF00"/>
                </a:solidFill>
                <a:latin typeface="Times" charset="0"/>
              </a:rPr>
              <a:t>MARY          JOSEPH</a:t>
            </a:r>
          </a:p>
        </p:txBody>
      </p:sp>
      <p:sp>
        <p:nvSpPr>
          <p:cNvPr id="354331" name="Text Box 27"/>
          <p:cNvSpPr txBox="1">
            <a:spLocks noChangeArrowheads="1"/>
          </p:cNvSpPr>
          <p:nvPr/>
        </p:nvSpPr>
        <p:spPr bwMode="auto">
          <a:xfrm>
            <a:off x="2043120"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FAMILY Right</a:t>
            </a:r>
          </a:p>
          <a:p>
            <a:pPr algn="ctr">
              <a:lnSpc>
                <a:spcPct val="50000"/>
              </a:lnSpc>
              <a:spcBef>
                <a:spcPct val="50000"/>
              </a:spcBef>
              <a:defRPr/>
            </a:pPr>
            <a:r>
              <a:rPr lang="en-US" b="1">
                <a:solidFill>
                  <a:srgbClr val="FFFF00"/>
                </a:solidFill>
                <a:latin typeface="Times" charset="0"/>
              </a:rPr>
              <a:t>Luke 3:23-38</a:t>
            </a:r>
          </a:p>
        </p:txBody>
      </p:sp>
      <p:sp>
        <p:nvSpPr>
          <p:cNvPr id="354332"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p>
            <a:pPr algn="ctr">
              <a:lnSpc>
                <a:spcPct val="50000"/>
              </a:lnSpc>
              <a:spcBef>
                <a:spcPct val="50000"/>
              </a:spcBef>
              <a:defRPr/>
            </a:pPr>
            <a:r>
              <a:rPr lang="en-US" b="1">
                <a:solidFill>
                  <a:srgbClr val="FFFF00"/>
                </a:solidFill>
                <a:latin typeface="Times" charset="0"/>
              </a:rPr>
              <a:t>The LEGAL Right</a:t>
            </a:r>
          </a:p>
          <a:p>
            <a:pPr algn="ctr">
              <a:lnSpc>
                <a:spcPct val="50000"/>
              </a:lnSpc>
              <a:spcBef>
                <a:spcPct val="50000"/>
              </a:spcBef>
              <a:defRPr/>
            </a:pPr>
            <a:r>
              <a:rPr lang="en-US" b="1">
                <a:solidFill>
                  <a:srgbClr val="FFFF00"/>
                </a:solidFill>
                <a:latin typeface="Times" charset="0"/>
              </a:rPr>
              <a:t>Matt 1:1-17</a:t>
            </a:r>
          </a:p>
        </p:txBody>
      </p:sp>
      <p:sp>
        <p:nvSpPr>
          <p:cNvPr id="354333" name="Rectangle 29"/>
          <p:cNvSpPr>
            <a:spLocks noChangeArrowheads="1"/>
          </p:cNvSpPr>
          <p:nvPr/>
        </p:nvSpPr>
        <p:spPr bwMode="auto">
          <a:xfrm>
            <a:off x="2116138" y="4287845"/>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lgn="ctr">
              <a:defRPr/>
            </a:pPr>
            <a:endParaRPr lang="en-US" sz="1600">
              <a:solidFill>
                <a:srgbClr val="FFFFFF"/>
              </a:solidFill>
              <a:latin typeface="Times New Roman" charset="0"/>
            </a:endParaRPr>
          </a:p>
        </p:txBody>
      </p:sp>
      <p:sp>
        <p:nvSpPr>
          <p:cNvPr id="354334" name="Line 30"/>
          <p:cNvSpPr>
            <a:spLocks noChangeShapeType="1"/>
          </p:cNvSpPr>
          <p:nvPr/>
        </p:nvSpPr>
        <p:spPr bwMode="auto">
          <a:xfrm flipH="1">
            <a:off x="4870451" y="5834070"/>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5"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39" name="Text Box 35"/>
          <p:cNvSpPr txBox="1">
            <a:spLocks noChangeArrowheads="1"/>
          </p:cNvSpPr>
          <p:nvPr/>
        </p:nvSpPr>
        <p:spPr bwMode="auto">
          <a:xfrm>
            <a:off x="3898900" y="6237294"/>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800">
                <a:solidFill>
                  <a:srgbClr val="FFFFFF"/>
                </a:solidFill>
                <a:latin typeface="Times" charset="0"/>
              </a:rPr>
              <a:t>JESUS CHRIST</a:t>
            </a:r>
            <a:endParaRPr lang="en-US" sz="2800">
              <a:solidFill>
                <a:srgbClr val="FFFF00"/>
              </a:solidFill>
              <a:latin typeface="Times" charset="0"/>
            </a:endParaRPr>
          </a:p>
        </p:txBody>
      </p:sp>
      <p:sp>
        <p:nvSpPr>
          <p:cNvPr id="354340" name="Rectangle 36"/>
          <p:cNvSpPr>
            <a:spLocks noChangeArrowheads="1"/>
          </p:cNvSpPr>
          <p:nvPr/>
        </p:nvSpPr>
        <p:spPr bwMode="auto">
          <a:xfrm>
            <a:off x="5214938" y="4287845"/>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4341" name="Line 37"/>
          <p:cNvSpPr>
            <a:spLocks noChangeShapeType="1"/>
          </p:cNvSpPr>
          <p:nvPr/>
        </p:nvSpPr>
        <p:spPr bwMode="auto">
          <a:xfrm flipV="1">
            <a:off x="4419600" y="52816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2" name="Line 38"/>
          <p:cNvSpPr>
            <a:spLocks noChangeShapeType="1"/>
          </p:cNvSpPr>
          <p:nvPr/>
        </p:nvSpPr>
        <p:spPr bwMode="auto">
          <a:xfrm flipV="1">
            <a:off x="4419600" y="3846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3" name="Line 39"/>
          <p:cNvSpPr>
            <a:spLocks noChangeShapeType="1"/>
          </p:cNvSpPr>
          <p:nvPr/>
        </p:nvSpPr>
        <p:spPr bwMode="auto">
          <a:xfrm flipV="1">
            <a:off x="6108700" y="38719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4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54" name="Line 50"/>
          <p:cNvSpPr>
            <a:spLocks noChangeShapeType="1"/>
          </p:cNvSpPr>
          <p:nvPr/>
        </p:nvSpPr>
        <p:spPr bwMode="auto">
          <a:xfrm flipV="1">
            <a:off x="6146800" y="524352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57"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spcBef>
                <a:spcPct val="50000"/>
              </a:spcBef>
              <a:defRPr/>
            </a:pPr>
            <a:r>
              <a:rPr lang="en-US" sz="2400" i="1">
                <a:solidFill>
                  <a:srgbClr val="FFFFFF"/>
                </a:solidFill>
                <a:latin typeface="Times" charset="0"/>
              </a:rPr>
              <a:t>ABRAHAM</a:t>
            </a:r>
            <a:endParaRPr lang="en-US" sz="2400">
              <a:solidFill>
                <a:srgbClr val="FFFFFF"/>
              </a:solidFill>
              <a:latin typeface="Times" charset="0"/>
            </a:endParaRPr>
          </a:p>
        </p:txBody>
      </p:sp>
      <p:sp>
        <p:nvSpPr>
          <p:cNvPr id="88094"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b="0">
                <a:solidFill>
                  <a:srgbClr val="FFA27C"/>
                </a:solidFill>
              </a:rPr>
              <a:t> </a:t>
            </a:r>
          </a:p>
        </p:txBody>
      </p:sp>
      <p:sp>
        <p:nvSpPr>
          <p:cNvPr id="88095" name="Text Box 56"/>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354364" name="Rectangle 60"/>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37</a:t>
            </a:r>
          </a:p>
        </p:txBody>
      </p:sp>
      <p:grpSp>
        <p:nvGrpSpPr>
          <p:cNvPr id="88097" name="Group 66"/>
          <p:cNvGrpSpPr>
            <a:grpSpLocks/>
          </p:cNvGrpSpPr>
          <p:nvPr/>
        </p:nvGrpSpPr>
        <p:grpSpPr bwMode="auto">
          <a:xfrm>
            <a:off x="4438650" y="3343282"/>
            <a:ext cx="1684338" cy="182563"/>
            <a:chOff x="2796" y="2106"/>
            <a:chExt cx="1061" cy="115"/>
          </a:xfrm>
        </p:grpSpPr>
        <p:sp>
          <p:nvSpPr>
            <p:cNvPr id="354371" name="Line 67"/>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2" name="Line 68"/>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3" name="Line 69"/>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grpSp>
      <p:sp>
        <p:nvSpPr>
          <p:cNvPr id="354374" name="AutoShape 70"/>
          <p:cNvSpPr>
            <a:spLocks/>
          </p:cNvSpPr>
          <p:nvPr/>
        </p:nvSpPr>
        <p:spPr bwMode="auto">
          <a:xfrm rot="-5400000">
            <a:off x="3324225" y="360370"/>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54322" name="Line 18"/>
          <p:cNvSpPr>
            <a:spLocks noChangeShapeType="1"/>
          </p:cNvSpPr>
          <p:nvPr/>
        </p:nvSpPr>
        <p:spPr bwMode="auto">
          <a:xfrm flipH="1">
            <a:off x="3227395"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23" name="Line 19"/>
          <p:cNvSpPr>
            <a:spLocks noChangeShapeType="1"/>
          </p:cNvSpPr>
          <p:nvPr/>
        </p:nvSpPr>
        <p:spPr bwMode="auto">
          <a:xfrm>
            <a:off x="3221045"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alpha val="43137"/>
                  </a:srgbClr>
                </a:outerShdw>
              </a:effectLst>
              <a:latin typeface="Comic Sans MS" pitchFamily="-108" charset="0"/>
            </a:endParaRPr>
          </a:p>
        </p:txBody>
      </p:sp>
      <p:sp>
        <p:nvSpPr>
          <p:cNvPr id="354375" name="Text Box 71"/>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gn="r">
              <a:lnSpc>
                <a:spcPct val="50000"/>
              </a:lnSpc>
              <a:spcBef>
                <a:spcPct val="50000"/>
              </a:spcBef>
              <a:defRPr/>
            </a:pPr>
            <a:endParaRPr lang="en-US" sz="2800" b="1" dirty="0">
              <a:solidFill>
                <a:srgbClr val="FFFFFF"/>
              </a:solidFill>
              <a:latin typeface="Arial" panose="020B0604020202020204" pitchFamily="34" charset="0"/>
            </a:endParaRPr>
          </a:p>
          <a:p>
            <a:pPr algn="r">
              <a:lnSpc>
                <a:spcPct val="50000"/>
              </a:lnSpc>
              <a:spcBef>
                <a:spcPct val="50000"/>
              </a:spcBef>
              <a:defRPr/>
            </a:pPr>
            <a:r>
              <a:rPr lang="en-US" sz="2800" b="1" dirty="0">
                <a:solidFill>
                  <a:srgbClr val="FFFFFF"/>
                </a:solidFill>
                <a:latin typeface="Arial" panose="020B0604020202020204" pitchFamily="34" charset="0"/>
              </a:rPr>
              <a:t>BLOOD</a:t>
            </a:r>
          </a:p>
          <a:p>
            <a:pPr algn="r">
              <a:lnSpc>
                <a:spcPct val="50000"/>
              </a:lnSpc>
              <a:spcBef>
                <a:spcPct val="50000"/>
              </a:spcBef>
              <a:defRPr/>
            </a:pPr>
            <a:r>
              <a:rPr lang="en-US" sz="2800" b="1" dirty="0">
                <a:solidFill>
                  <a:srgbClr val="FFFFFF"/>
                </a:solidFill>
                <a:latin typeface="Arial" panose="020B0604020202020204" pitchFamily="34" charset="0"/>
              </a:rPr>
              <a:t>RIGHT</a:t>
            </a:r>
          </a:p>
        </p:txBody>
      </p:sp>
      <p:sp>
        <p:nvSpPr>
          <p:cNvPr id="354376" name="Text Box 72"/>
          <p:cNvSpPr txBox="1">
            <a:spLocks noChangeArrowheads="1"/>
          </p:cNvSpPr>
          <p:nvPr/>
        </p:nvSpPr>
        <p:spPr bwMode="auto">
          <a:xfrm>
            <a:off x="6797675" y="5100638"/>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408" tIns="45704" rIns="91408" bIns="45704">
            <a:spAutoFit/>
          </a:bodyPr>
          <a:lstStyle/>
          <a:p>
            <a:pPr>
              <a:lnSpc>
                <a:spcPct val="50000"/>
              </a:lnSpc>
              <a:spcBef>
                <a:spcPct val="50000"/>
              </a:spcBef>
              <a:defRPr/>
            </a:pPr>
            <a:endParaRPr lang="en-US" sz="2800" b="1" dirty="0">
              <a:solidFill>
                <a:srgbClr val="FFFFFF"/>
              </a:solidFill>
              <a:latin typeface="Arial" panose="020B0604020202020204" pitchFamily="34" charset="0"/>
            </a:endParaRPr>
          </a:p>
          <a:p>
            <a:pPr>
              <a:lnSpc>
                <a:spcPct val="50000"/>
              </a:lnSpc>
              <a:spcBef>
                <a:spcPct val="50000"/>
              </a:spcBef>
              <a:defRPr/>
            </a:pPr>
            <a:r>
              <a:rPr lang="en-US" sz="2800" b="1" dirty="0">
                <a:solidFill>
                  <a:srgbClr val="FFFFFF"/>
                </a:solidFill>
                <a:latin typeface="Arial" panose="020B0604020202020204" pitchFamily="34" charset="0"/>
              </a:rPr>
              <a:t>LEGAL</a:t>
            </a:r>
          </a:p>
          <a:p>
            <a:pPr>
              <a:lnSpc>
                <a:spcPct val="50000"/>
              </a:lnSpc>
              <a:spcBef>
                <a:spcPct val="50000"/>
              </a:spcBef>
              <a:defRPr/>
            </a:pPr>
            <a:r>
              <a:rPr lang="en-US" sz="2800" b="1" dirty="0">
                <a:solidFill>
                  <a:srgbClr val="FFFFFF"/>
                </a:solidFill>
                <a:latin typeface="Arial" panose="020B0604020202020204" pitchFamily="34" charset="0"/>
              </a:rPr>
              <a:t>RIGHT</a:t>
            </a:r>
          </a:p>
        </p:txBody>
      </p:sp>
      <p:sp>
        <p:nvSpPr>
          <p:cNvPr id="43" name="TextBox 42"/>
          <p:cNvSpPr txBox="1"/>
          <p:nvPr/>
        </p:nvSpPr>
        <p:spPr>
          <a:xfrm>
            <a:off x="8172407" y="476679"/>
            <a:ext cx="869349" cy="461665"/>
          </a:xfrm>
          <a:prstGeom prst="rect">
            <a:avLst/>
          </a:prstGeom>
          <a:noFill/>
        </p:spPr>
        <p:txBody>
          <a:bodyPr wrap="none" lIns="91408" tIns="45704" rIns="91408" bIns="45704" rtlCol="0">
            <a:spAutoFit/>
          </a:bodyPr>
          <a:lstStyle/>
          <a:p>
            <a:r>
              <a:rPr lang="en-US" b="1" dirty="0">
                <a:effectLst>
                  <a:glow rad="152400">
                    <a:schemeClr val="bg1"/>
                  </a:glow>
                </a:effectLst>
                <a:latin typeface="Arial" panose="020B0604020202020204" pitchFamily="34" charset="0"/>
              </a:rPr>
              <a:t>101a</a:t>
            </a:r>
          </a:p>
        </p:txBody>
      </p:sp>
    </p:spTree>
    <p:extLst>
      <p:ext uri="{BB962C8B-B14F-4D97-AF65-F5344CB8AC3E}">
        <p14:creationId xmlns:p14="http://schemas.microsoft.com/office/powerpoint/2010/main" val="38555401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45"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p>
            <a:pPr>
              <a:spcBef>
                <a:spcPct val="50000"/>
              </a:spcBef>
              <a:defRPr/>
            </a:pPr>
            <a:endParaRPr lang="en-US" sz="1800" b="1">
              <a:solidFill>
                <a:srgbClr val="FAF40C"/>
              </a:solidFill>
              <a:latin typeface="Comic Sans MS" charset="0"/>
            </a:endParaRPr>
          </a:p>
        </p:txBody>
      </p:sp>
      <p:sp>
        <p:nvSpPr>
          <p:cNvPr id="559107" name="Text Box 3"/>
          <p:cNvSpPr txBox="1">
            <a:spLocks noChangeArrowheads="1"/>
          </p:cNvSpPr>
          <p:nvPr/>
        </p:nvSpPr>
        <p:spPr bwMode="auto">
          <a:xfrm>
            <a:off x="652464" y="265113"/>
            <a:ext cx="7780337" cy="1200150"/>
          </a:xfrm>
          <a:prstGeom prst="rect">
            <a:avLst/>
          </a:prstGeom>
          <a:noFill/>
          <a:ln w="38100">
            <a:noFill/>
            <a:miter lim="800000"/>
            <a:headEnd/>
            <a:tailEnd/>
          </a:ln>
          <a:effectLst/>
        </p:spPr>
        <p:txBody>
          <a:bodyPr lIns="91408" tIns="45704" rIns="91408" bIns="45704">
            <a:spAutoFit/>
          </a:bodyPr>
          <a:lstStyle/>
          <a:p>
            <a:pPr algn="ctr">
              <a:spcBef>
                <a:spcPct val="50000"/>
              </a:spcBef>
              <a:defRPr/>
            </a:pPr>
            <a:r>
              <a:rPr lang="en-US" b="1" dirty="0">
                <a:solidFill>
                  <a:srgbClr val="FAF40C"/>
                </a:solidFill>
                <a:effectLst>
                  <a:outerShdw blurRad="50800" dist="76200" dir="2700000" algn="tl" rotWithShape="0">
                    <a:srgbClr val="000000">
                      <a:alpha val="98000"/>
                    </a:srgbClr>
                  </a:outerShdw>
                </a:effectLst>
                <a:latin typeface="Arial" panose="020B0604020202020204" pitchFamily="34" charset="0"/>
              </a:rPr>
              <a:t>HAVE YOU EVER CONSIDERED THE INCREDIBLE PROBABILITIES OF THE BIRTH AND LIFE OF JESUS CHRIST?</a:t>
            </a:r>
          </a:p>
        </p:txBody>
      </p:sp>
      <p:sp>
        <p:nvSpPr>
          <p:cNvPr id="559111" name="Text Box 7"/>
          <p:cNvSpPr txBox="1">
            <a:spLocks noChangeArrowheads="1"/>
          </p:cNvSpPr>
          <p:nvPr/>
        </p:nvSpPr>
        <p:spPr bwMode="auto">
          <a:xfrm>
            <a:off x="1730375" y="1477965"/>
            <a:ext cx="5948363" cy="3793469"/>
          </a:xfrm>
          <a:prstGeom prst="rect">
            <a:avLst/>
          </a:prstGeom>
          <a:noFill/>
          <a:ln w="38100">
            <a:noFill/>
            <a:miter lim="800000"/>
            <a:headEnd/>
            <a:tailEnd/>
          </a:ln>
          <a:effectLst/>
        </p:spPr>
        <p:txBody>
          <a:bodyPr lIns="91408" tIns="45704" rIns="91408" bIns="45704">
            <a:spAutoFit/>
          </a:bodyPr>
          <a:lstStyle/>
          <a:p>
            <a:pPr algn="ctr">
              <a:spcBef>
                <a:spcPct val="50000"/>
              </a:spcBef>
              <a:defRPr/>
            </a:pPr>
            <a:r>
              <a:rPr lang="en-US" sz="8000" b="1" dirty="0">
                <a:solidFill>
                  <a:srgbClr val="FAF40C"/>
                </a:solidFill>
                <a:effectLst>
                  <a:outerShdw blurRad="50800" dist="76200" dir="2700000" algn="tl" rotWithShape="0">
                    <a:srgbClr val="000000">
                      <a:alpha val="98000"/>
                    </a:srgbClr>
                  </a:outerShdw>
                </a:effectLst>
                <a:latin typeface="Arial" panose="020B0604020202020204" pitchFamily="34" charset="0"/>
              </a:rPr>
              <a:t>JUST AN ACCIDENT OF BIRTH?</a:t>
            </a: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lgn="ctr">
              <a:defRPr/>
            </a:pPr>
            <a:r>
              <a:rPr lang="en-US" b="1">
                <a:solidFill>
                  <a:srgbClr val="FFFF00"/>
                </a:solidFill>
                <a:latin typeface="Comic Sans MS" charset="0"/>
              </a:rPr>
              <a:t>STUDY HELP #17</a:t>
            </a:r>
          </a:p>
        </p:txBody>
      </p:sp>
      <p:sp>
        <p:nvSpPr>
          <p:cNvPr id="92166" name="Text Box 24"/>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59129" name="Rectangle 25"/>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59133" name="Rectangle 29"/>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39</a:t>
            </a:r>
          </a:p>
        </p:txBody>
      </p:sp>
      <p:sp>
        <p:nvSpPr>
          <p:cNvPr id="92169" name="Text Box 31"/>
          <p:cNvSpPr txBox="1">
            <a:spLocks noChangeArrowheads="1"/>
          </p:cNvSpPr>
          <p:nvPr/>
        </p:nvSpPr>
        <p:spPr bwMode="auto">
          <a:xfrm>
            <a:off x="8585858" y="6464904"/>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2</a:t>
            </a:r>
          </a:p>
        </p:txBody>
      </p:sp>
      <p:sp>
        <p:nvSpPr>
          <p:cNvPr id="92170" name="Text Box 33"/>
          <p:cNvSpPr txBox="1">
            <a:spLocks noChangeArrowheads="1"/>
          </p:cNvSpPr>
          <p:nvPr/>
        </p:nvSpPr>
        <p:spPr bwMode="auto">
          <a:xfrm>
            <a:off x="469638"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rPr>
              <a:t>©2006 TBBMI</a:t>
            </a:r>
          </a:p>
        </p:txBody>
      </p:sp>
      <p:sp>
        <p:nvSpPr>
          <p:cNvPr id="559138" name="Rectangle 34"/>
          <p:cNvSpPr>
            <a:spLocks noChangeArrowheads="1"/>
          </p:cNvSpPr>
          <p:nvPr/>
        </p:nvSpPr>
        <p:spPr bwMode="auto">
          <a:xfrm>
            <a:off x="7470777" y="6526220"/>
            <a:ext cx="817563"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Tree>
    <p:extLst>
      <p:ext uri="{BB962C8B-B14F-4D97-AF65-F5344CB8AC3E}">
        <p14:creationId xmlns:p14="http://schemas.microsoft.com/office/powerpoint/2010/main" val="19620777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45"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p>
            <a:pPr>
              <a:spcBef>
                <a:spcPct val="50000"/>
              </a:spcBef>
              <a:defRPr/>
            </a:pPr>
            <a:endParaRPr lang="en-US" sz="1800" b="1">
              <a:solidFill>
                <a:srgbClr val="FAF40C"/>
              </a:solidFill>
              <a:latin typeface="Comic Sans MS" charset="0"/>
            </a:endParaRPr>
          </a:p>
        </p:txBody>
      </p:sp>
      <p:sp>
        <p:nvSpPr>
          <p:cNvPr id="585732" name="Text Box 4"/>
          <p:cNvSpPr txBox="1">
            <a:spLocks noChangeArrowheads="1"/>
          </p:cNvSpPr>
          <p:nvPr/>
        </p:nvSpPr>
        <p:spPr bwMode="auto">
          <a:xfrm>
            <a:off x="1011238" y="1939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p>
            <a:pPr algn="ctr">
              <a:lnSpc>
                <a:spcPct val="50000"/>
              </a:lnSpc>
              <a:spcBef>
                <a:spcPct val="50000"/>
              </a:spcBef>
              <a:defRPr/>
            </a:pPr>
            <a:r>
              <a:rPr lang="en-US" sz="3200" b="1" dirty="0">
                <a:solidFill>
                  <a:srgbClr val="FFFFFF"/>
                </a:solidFill>
                <a:latin typeface="Arial" panose="020B0604020202020204" pitchFamily="34" charset="0"/>
              </a:rPr>
              <a:t>JUST AN ACCIDENT OF BIRTH?</a:t>
            </a:r>
          </a:p>
        </p:txBody>
      </p:sp>
      <p:sp>
        <p:nvSpPr>
          <p:cNvPr id="585733" name="Text Box 5"/>
          <p:cNvSpPr txBox="1">
            <a:spLocks noChangeArrowheads="1"/>
          </p:cNvSpPr>
          <p:nvPr/>
        </p:nvSpPr>
        <p:spPr bwMode="auto">
          <a:xfrm>
            <a:off x="306388" y="2692400"/>
            <a:ext cx="8462962" cy="2364960"/>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IN THE OLD TESTAMENT: MORE THAN </a:t>
            </a:r>
            <a:r>
              <a:rPr lang="en-US" sz="4400" i="1" u="sng" baseline="-25000">
                <a:solidFill>
                  <a:srgbClr val="99CCFF"/>
                </a:solidFill>
              </a:rPr>
              <a:t>300 REFERENCES</a:t>
            </a:r>
            <a:r>
              <a:rPr lang="en-US" sz="4400" baseline="-25000">
                <a:solidFill>
                  <a:srgbClr val="FAF40C"/>
                </a:solidFill>
              </a:rPr>
              <a:t> TO A COMING MESSIAH WERE FULFILLED UPON THE BIRTH, LIFE AND CRUCIFIXION OF JESUS CHRIST.  WITH THAT SAID…</a:t>
            </a:r>
          </a:p>
        </p:txBody>
      </p:sp>
      <p:sp>
        <p:nvSpPr>
          <p:cNvPr id="585734" name="Text Box 6"/>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408" tIns="45704" rIns="91408" bIns="45704" anchor="ctr">
            <a:spAutoFit/>
          </a:bodyPr>
          <a:lstStyle/>
          <a:p>
            <a:pPr algn="ctr">
              <a:defRPr/>
            </a:pPr>
            <a:r>
              <a:rPr lang="en-US" b="1">
                <a:solidFill>
                  <a:srgbClr val="FFFF00"/>
                </a:solidFill>
                <a:latin typeface="Comic Sans MS" charset="0"/>
              </a:rPr>
              <a:t>STUDY HELP #17</a:t>
            </a:r>
          </a:p>
        </p:txBody>
      </p:sp>
      <p:sp>
        <p:nvSpPr>
          <p:cNvPr id="94213" name="Text Box 7"/>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85736" name="Rectangle 8"/>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85737" name="Text Box 9"/>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85738" name="Rectangle 1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40</a:t>
            </a:r>
          </a:p>
        </p:txBody>
      </p:sp>
      <p:sp>
        <p:nvSpPr>
          <p:cNvPr id="94217" name="Text Box 11"/>
          <p:cNvSpPr txBox="1">
            <a:spLocks noChangeArrowheads="1"/>
          </p:cNvSpPr>
          <p:nvPr/>
        </p:nvSpPr>
        <p:spPr bwMode="auto">
          <a:xfrm>
            <a:off x="8800845" y="6422704"/>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endParaRPr lang="en-US" sz="1800">
              <a:solidFill>
                <a:srgbClr val="FFFFFF"/>
              </a:solidFill>
            </a:endParaRPr>
          </a:p>
        </p:txBody>
      </p:sp>
      <p:sp>
        <p:nvSpPr>
          <p:cNvPr id="585740" name="Text Box 12"/>
          <p:cNvSpPr txBox="1">
            <a:spLocks noChangeArrowheads="1"/>
          </p:cNvSpPr>
          <p:nvPr/>
        </p:nvSpPr>
        <p:spPr bwMode="auto">
          <a:xfrm>
            <a:off x="7515226" y="1779594"/>
            <a:ext cx="547688" cy="769409"/>
          </a:xfrm>
          <a:prstGeom prst="rect">
            <a:avLst/>
          </a:prstGeom>
          <a:noFill/>
          <a:ln w="9525">
            <a:noFill/>
            <a:miter lim="800000"/>
            <a:headEnd/>
            <a:tailEnd/>
          </a:ln>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2000" dirty="0">
                <a:solidFill>
                  <a:srgbClr val="FAF40C"/>
                </a:solidFill>
                <a:latin typeface="Arial" panose="020B0604020202020204" pitchFamily="34" charset="0"/>
              </a:rPr>
              <a:t>*</a:t>
            </a:r>
          </a:p>
          <a:p>
            <a:pPr>
              <a:spcBef>
                <a:spcPct val="50000"/>
              </a:spcBef>
              <a:defRPr/>
            </a:pPr>
            <a:endParaRPr lang="en-US" dirty="0">
              <a:solidFill>
                <a:srgbClr val="FFFFFF"/>
              </a:solidFill>
              <a:effectLst>
                <a:outerShdw blurRad="38100" dist="38100" dir="2700000" algn="tl">
                  <a:srgbClr val="000000"/>
                </a:outerShdw>
              </a:effectLst>
            </a:endParaRPr>
          </a:p>
        </p:txBody>
      </p:sp>
      <p:sp>
        <p:nvSpPr>
          <p:cNvPr id="585741" name="Text Box 13"/>
          <p:cNvSpPr txBox="1">
            <a:spLocks noChangeArrowheads="1"/>
          </p:cNvSpPr>
          <p:nvPr/>
        </p:nvSpPr>
        <p:spPr bwMode="auto">
          <a:xfrm>
            <a:off x="652464" y="265113"/>
            <a:ext cx="7780337" cy="1200324"/>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p>
            <a:pPr algn="ctr">
              <a:spcBef>
                <a:spcPct val="50000"/>
              </a:spcBef>
              <a:defRPr/>
            </a:pPr>
            <a:r>
              <a:rPr lang="en-US" b="1" dirty="0">
                <a:solidFill>
                  <a:srgbClr val="FAF40C"/>
                </a:solidFill>
                <a:latin typeface="Arial" panose="020B0604020202020204" pitchFamily="34" charset="0"/>
              </a:rPr>
              <a:t>HAVE YOU EVER CONSIDERED THE INCREDIBLE PROBABILITIES OF THE BIRTH AND LIFE OF JESUS CHRIST?</a:t>
            </a:r>
          </a:p>
        </p:txBody>
      </p:sp>
    </p:spTree>
    <p:extLst>
      <p:ext uri="{BB962C8B-B14F-4D97-AF65-F5344CB8AC3E}">
        <p14:creationId xmlns:p14="http://schemas.microsoft.com/office/powerpoint/2010/main" val="38756971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WHAT ARE THE CHANCES OF ONLY </a:t>
            </a:r>
            <a:r>
              <a:rPr lang="en-US" sz="6000" baseline="-25000">
                <a:solidFill>
                  <a:srgbClr val="99CCFF"/>
                </a:solidFill>
              </a:rPr>
              <a:t>8</a:t>
            </a:r>
            <a:r>
              <a:rPr lang="en-US" sz="6000" baseline="-25000">
                <a:solidFill>
                  <a:srgbClr val="FAF40C"/>
                </a:solidFill>
              </a:rPr>
              <a:t> </a:t>
            </a:r>
            <a:r>
              <a:rPr lang="en-US" sz="4400" baseline="-25000">
                <a:solidFill>
                  <a:srgbClr val="FAF40C"/>
                </a:solidFill>
              </a:rPr>
              <a:t>PREDICTIONS BEING FULFILLED IN THE LIFE OF ANY ONE INDIVIDUAL BETWEEN THEN AND NOW?</a:t>
            </a:r>
          </a:p>
        </p:txBody>
      </p:sp>
      <p:sp>
        <p:nvSpPr>
          <p:cNvPr id="568327" name="Text Box 7"/>
          <p:cNvSpPr txBox="1">
            <a:spLocks noChangeArrowheads="1"/>
          </p:cNvSpPr>
          <p:nvPr/>
        </p:nvSpPr>
        <p:spPr bwMode="auto">
          <a:xfrm>
            <a:off x="1393826" y="3651257"/>
            <a:ext cx="6227763" cy="817563"/>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60000"/>
              </a:lnSpc>
              <a:spcBef>
                <a:spcPct val="50000"/>
              </a:spcBef>
              <a:defRPr/>
            </a:pPr>
            <a:r>
              <a:rPr lang="en-US" sz="4000" i="1" baseline="-25000" dirty="0">
                <a:solidFill>
                  <a:srgbClr val="33CC33"/>
                </a:solidFill>
              </a:rPr>
              <a:t>ANSWER: ONE CHANCE </a:t>
            </a:r>
            <a:r>
              <a:rPr lang="en-US" sz="3200" i="1" baseline="-25000" dirty="0">
                <a:solidFill>
                  <a:srgbClr val="33CC33"/>
                </a:solidFill>
              </a:rPr>
              <a:t>IN</a:t>
            </a:r>
            <a:r>
              <a:rPr lang="en-US" sz="4000" i="1" baseline="-25000" dirty="0">
                <a:solidFill>
                  <a:srgbClr val="33CC33"/>
                </a:solidFill>
              </a:rPr>
              <a:t> </a:t>
            </a:r>
          </a:p>
          <a:p>
            <a:pPr algn="ctr">
              <a:lnSpc>
                <a:spcPct val="60000"/>
              </a:lnSpc>
              <a:spcBef>
                <a:spcPct val="50000"/>
              </a:spcBef>
              <a:defRPr/>
            </a:pPr>
            <a:r>
              <a:rPr lang="en-US" sz="4000" i="1" baseline="-25000" dirty="0">
                <a:solidFill>
                  <a:srgbClr val="33CC33"/>
                </a:solidFill>
              </a:rPr>
              <a:t>100 QUADRILLION (10 </a:t>
            </a:r>
            <a:r>
              <a:rPr lang="en-US" sz="2800" i="1" baseline="30000" dirty="0">
                <a:solidFill>
                  <a:srgbClr val="33CC33"/>
                </a:solidFill>
              </a:rPr>
              <a:t>17</a:t>
            </a:r>
            <a:r>
              <a:rPr lang="en-US" sz="4000" i="1" baseline="-25000" dirty="0">
                <a:solidFill>
                  <a:srgbClr val="33CC33"/>
                </a:solidFill>
              </a:rPr>
              <a:t>)</a:t>
            </a:r>
          </a:p>
        </p:txBody>
      </p:sp>
      <p:sp>
        <p:nvSpPr>
          <p:cNvPr id="568328" name="Text Box 8"/>
          <p:cNvSpPr txBox="1">
            <a:spLocks noChangeArrowheads="1"/>
          </p:cNvSpPr>
          <p:nvPr/>
        </p:nvSpPr>
        <p:spPr bwMode="auto">
          <a:xfrm>
            <a:off x="976313" y="4640263"/>
            <a:ext cx="7169150" cy="9611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150000"/>
              </a:lnSpc>
              <a:spcBef>
                <a:spcPct val="50000"/>
              </a:spcBef>
            </a:pPr>
            <a:r>
              <a:rPr lang="en-US" sz="6000" b="0" baseline="-25000">
                <a:solidFill>
                  <a:srgbClr val="FFFFFF"/>
                </a:solidFill>
              </a:rPr>
              <a:t>1:100,000,000,000,000,000</a:t>
            </a:r>
          </a:p>
        </p:txBody>
      </p:sp>
      <p:sp>
        <p:nvSpPr>
          <p:cNvPr id="568331" name="Oval 11"/>
          <p:cNvSpPr>
            <a:spLocks noChangeArrowheads="1"/>
          </p:cNvSpPr>
          <p:nvPr/>
        </p:nvSpPr>
        <p:spPr bwMode="auto">
          <a:xfrm>
            <a:off x="7699375" y="1069975"/>
            <a:ext cx="736600"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6261" name="Text Box 12"/>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68333" name="Rectangle 13"/>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8337" name="Text Box 17"/>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68338" name="Rectangle 18"/>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41</a:t>
            </a:r>
          </a:p>
        </p:txBody>
      </p:sp>
      <p:sp>
        <p:nvSpPr>
          <p:cNvPr id="96265" name="Text Box 20"/>
          <p:cNvSpPr txBox="1">
            <a:spLocks noChangeArrowheads="1"/>
          </p:cNvSpPr>
          <p:nvPr/>
        </p:nvSpPr>
        <p:spPr bwMode="auto">
          <a:xfrm>
            <a:off x="8585858" y="6461728"/>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2</a:t>
            </a:r>
          </a:p>
        </p:txBody>
      </p:sp>
      <p:sp>
        <p:nvSpPr>
          <p:cNvPr id="568341" name="Text Box 21"/>
          <p:cNvSpPr txBox="1">
            <a:spLocks noChangeArrowheads="1"/>
          </p:cNvSpPr>
          <p:nvPr/>
        </p:nvSpPr>
        <p:spPr bwMode="auto">
          <a:xfrm>
            <a:off x="1041400" y="415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3200" dirty="0">
                <a:solidFill>
                  <a:srgbClr val="FFFFFF"/>
                </a:solidFill>
                <a:latin typeface="Arial" panose="020B0604020202020204" pitchFamily="34" charset="0"/>
              </a:rPr>
              <a:t>THAT SAID…</a:t>
            </a:r>
          </a:p>
        </p:txBody>
      </p:sp>
    </p:spTree>
    <p:extLst>
      <p:ext uri="{BB962C8B-B14F-4D97-AF65-F5344CB8AC3E}">
        <p14:creationId xmlns:p14="http://schemas.microsoft.com/office/powerpoint/2010/main" val="341953214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400" baseline="-25000">
                <a:solidFill>
                  <a:srgbClr val="FAF40C"/>
                </a:solidFill>
              </a:rPr>
              <a:t>WITH JUST </a:t>
            </a:r>
            <a:r>
              <a:rPr lang="en-US" sz="6000" baseline="-25000">
                <a:solidFill>
                  <a:srgbClr val="99CCFF"/>
                </a:solidFill>
              </a:rPr>
              <a:t>48</a:t>
            </a:r>
            <a:r>
              <a:rPr lang="en-US" sz="6000" baseline="-25000">
                <a:solidFill>
                  <a:srgbClr val="FAF40C"/>
                </a:solidFill>
              </a:rPr>
              <a:t> </a:t>
            </a:r>
            <a:r>
              <a:rPr lang="en-US" sz="4400" i="1" u="sng" baseline="-25000">
                <a:solidFill>
                  <a:srgbClr val="FAF40C"/>
                </a:solidFill>
              </a:rPr>
              <a:t>(OF THE 300)</a:t>
            </a:r>
            <a:r>
              <a:rPr lang="en-US" sz="4400" baseline="-25000">
                <a:solidFill>
                  <a:srgbClr val="FAF40C"/>
                </a:solidFill>
              </a:rPr>
              <a:t> PREDICTIONS BEING FULFILLED IN THE LIFE OF ANY ONE INDIVIDUAL BETWEEN THEN AND NOW:</a:t>
            </a: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4800" baseline="-25000">
                <a:solidFill>
                  <a:srgbClr val="33CC33"/>
                </a:solidFill>
              </a:rPr>
              <a:t>ANSWER: one chance in</a:t>
            </a:r>
            <a:r>
              <a:rPr lang="en-US" sz="4000" baseline="-25000">
                <a:solidFill>
                  <a:srgbClr val="33CC33"/>
                </a:solidFill>
              </a:rPr>
              <a:t> 10</a:t>
            </a:r>
            <a:r>
              <a:rPr lang="en-US" sz="4000" baseline="30000">
                <a:solidFill>
                  <a:srgbClr val="33CC33"/>
                </a:solidFill>
              </a:rPr>
              <a:t>157</a:t>
            </a:r>
            <a:endParaRPr lang="en-US" sz="4000" baseline="-25000">
              <a:solidFill>
                <a:srgbClr val="33CC33"/>
              </a:solidFill>
            </a:endParaRPr>
          </a:p>
        </p:txBody>
      </p:sp>
      <p:sp>
        <p:nvSpPr>
          <p:cNvPr id="560148" name="Text Box 20"/>
          <p:cNvSpPr txBox="1">
            <a:spLocks noChangeArrowheads="1"/>
          </p:cNvSpPr>
          <p:nvPr/>
        </p:nvSpPr>
        <p:spPr bwMode="auto">
          <a:xfrm>
            <a:off x="171451" y="4408494"/>
            <a:ext cx="8893175" cy="1405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3200" baseline="-25000">
                <a:solidFill>
                  <a:srgbClr val="FFFFFF"/>
                </a:solidFill>
              </a:rPr>
              <a:t>1:10,000,000,000,000,000,000,000,000,000,000,000,000,000, 000,000,000,000,000,000,000,000,000,000,000,000,000,000, 000,000,000,000,000,000,000,000,000,000,000,000,000,000, 000,000,000,000,000,000,000,000,000,000,000,000</a:t>
            </a:r>
            <a:endParaRPr lang="en-US" sz="3200" baseline="-25000">
              <a:solidFill>
                <a:srgbClr val="FAF40C"/>
              </a:solidFill>
            </a:endParaRPr>
          </a:p>
        </p:txBody>
      </p:sp>
      <p:sp>
        <p:nvSpPr>
          <p:cNvPr id="560151" name="Oval 23"/>
          <p:cNvSpPr>
            <a:spLocks noChangeArrowheads="1"/>
          </p:cNvSpPr>
          <p:nvPr/>
        </p:nvSpPr>
        <p:spPr bwMode="auto">
          <a:xfrm>
            <a:off x="3911600" y="1066800"/>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408" tIns="45704" rIns="91408" bIns="45704"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8309" name="Text Box 24"/>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rPr>
              <a:t> </a:t>
            </a:r>
          </a:p>
        </p:txBody>
      </p:sp>
      <p:sp>
        <p:nvSpPr>
          <p:cNvPr id="560153" name="Rectangle 25"/>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560156" name="Text Box 28"/>
          <p:cNvSpPr txBox="1">
            <a:spLocks noChangeArrowheads="1"/>
          </p:cNvSpPr>
          <p:nvPr/>
        </p:nvSpPr>
        <p:spPr bwMode="auto">
          <a:xfrm>
            <a:off x="619125" y="6315082"/>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nSpc>
                <a:spcPct val="80000"/>
              </a:lnSpc>
              <a:spcBef>
                <a:spcPct val="50000"/>
              </a:spcBef>
              <a:defRPr/>
            </a:pPr>
            <a:r>
              <a:rPr lang="en-US" sz="1400" baseline="-25000" dirty="0">
                <a:solidFill>
                  <a:srgbClr val="FAF40C"/>
                </a:solidFill>
              </a:rPr>
              <a:t>*Source:  Josh McDowell, </a:t>
            </a:r>
            <a:r>
              <a:rPr lang="en-US" sz="1400" i="1" baseline="-25000" dirty="0">
                <a:solidFill>
                  <a:srgbClr val="FAF40C"/>
                </a:solidFill>
              </a:rPr>
              <a:t>Evidence That Demands A Verdict, </a:t>
            </a:r>
            <a:r>
              <a:rPr lang="en-US" sz="1400" baseline="-25000" dirty="0">
                <a:solidFill>
                  <a:srgbClr val="FAF40C"/>
                </a:solidFill>
              </a:rPr>
              <a:t>1972, page 175;</a:t>
            </a:r>
            <a:r>
              <a:rPr lang="en-US" sz="1400" i="1" baseline="-25000" dirty="0">
                <a:solidFill>
                  <a:srgbClr val="FAF40C"/>
                </a:solidFill>
              </a:rPr>
              <a:t>       </a:t>
            </a:r>
            <a:r>
              <a:rPr lang="en-US" sz="1400" baseline="-25000" dirty="0">
                <a:solidFill>
                  <a:srgbClr val="FAF40C"/>
                </a:solidFill>
              </a:rPr>
              <a:t>Peter Stoner,</a:t>
            </a:r>
            <a:r>
              <a:rPr lang="en-US" sz="1400" i="1" baseline="-25000" dirty="0">
                <a:solidFill>
                  <a:srgbClr val="FAF40C"/>
                </a:solidFill>
              </a:rPr>
              <a:t> Science Speaks, </a:t>
            </a:r>
            <a:r>
              <a:rPr lang="en-US" sz="1400" baseline="-25000" dirty="0">
                <a:solidFill>
                  <a:srgbClr val="FAF40C"/>
                </a:solidFill>
              </a:rPr>
              <a:t>Moody Press, 1963.</a:t>
            </a:r>
          </a:p>
        </p:txBody>
      </p:sp>
      <p:sp>
        <p:nvSpPr>
          <p:cNvPr id="560158" name="Rectangle 30"/>
          <p:cNvSpPr>
            <a:spLocks noChangeArrowheads="1"/>
          </p:cNvSpPr>
          <p:nvPr/>
        </p:nvSpPr>
        <p:spPr bwMode="auto">
          <a:xfrm>
            <a:off x="8091495" y="6524632"/>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42</a:t>
            </a:r>
          </a:p>
        </p:txBody>
      </p:sp>
      <p:sp>
        <p:nvSpPr>
          <p:cNvPr id="98313" name="Text Box 32"/>
          <p:cNvSpPr txBox="1">
            <a:spLocks noChangeArrowheads="1"/>
          </p:cNvSpPr>
          <p:nvPr/>
        </p:nvSpPr>
        <p:spPr bwMode="auto">
          <a:xfrm>
            <a:off x="8585858" y="6458555"/>
            <a:ext cx="309836" cy="338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a:solidFill>
                  <a:srgbClr val="FFFFFF"/>
                </a:solidFill>
              </a:rPr>
              <a:t>3</a:t>
            </a:r>
          </a:p>
        </p:txBody>
      </p:sp>
      <p:sp>
        <p:nvSpPr>
          <p:cNvPr id="560161" name="Text Box 33"/>
          <p:cNvSpPr txBox="1">
            <a:spLocks noChangeArrowheads="1"/>
          </p:cNvSpPr>
          <p:nvPr/>
        </p:nvSpPr>
        <p:spPr bwMode="auto">
          <a:xfrm>
            <a:off x="1041400" y="415932"/>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408" tIns="45704" rIns="91408" bIns="45704">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lnSpc>
                <a:spcPct val="50000"/>
              </a:lnSpc>
              <a:spcBef>
                <a:spcPct val="50000"/>
              </a:spcBef>
              <a:defRPr/>
            </a:pPr>
            <a:r>
              <a:rPr lang="en-US" sz="3200" dirty="0">
                <a:solidFill>
                  <a:srgbClr val="FFFFFF"/>
                </a:solidFill>
                <a:latin typeface="Arial" panose="020B0604020202020204" pitchFamily="34" charset="0"/>
              </a:rPr>
              <a:t>TAKE IT A STEP FURTHER…</a:t>
            </a:r>
          </a:p>
        </p:txBody>
      </p:sp>
    </p:spTree>
    <p:extLst>
      <p:ext uri="{BB962C8B-B14F-4D97-AF65-F5344CB8AC3E}">
        <p14:creationId xmlns:p14="http://schemas.microsoft.com/office/powerpoint/2010/main" val="2626419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408" tIns="45704" rIns="91408" bIns="45704"/>
          <a:lstStyle/>
          <a:p>
            <a:pPr>
              <a:defRPr/>
            </a:pPr>
            <a:endParaRPr lang="en-US" b="1" dirty="0">
              <a:solidFill>
                <a:srgbClr val="000000"/>
              </a:solidFill>
              <a:latin typeface="Arial" panose="020B0604020202020204" pitchFamily="34" charset="0"/>
              <a:ea typeface="ＭＳ Ｐゴシック" pitchFamily="-112" charset="-128"/>
              <a:cs typeface="ＭＳ Ｐゴシック" pitchFamily="-112" charset="-128"/>
            </a:endParaRPr>
          </a:p>
        </p:txBody>
      </p:sp>
      <p:sp>
        <p:nvSpPr>
          <p:cNvPr id="113667" name="Rectangle 3"/>
          <p:cNvSpPr>
            <a:spLocks noChangeArrowheads="1"/>
          </p:cNvSpPr>
          <p:nvPr/>
        </p:nvSpPr>
        <p:spPr bwMode="auto">
          <a:xfrm>
            <a:off x="2411420" y="2924175"/>
            <a:ext cx="6840537" cy="2952750"/>
          </a:xfrm>
          <a:prstGeom prst="rect">
            <a:avLst/>
          </a:prstGeom>
          <a:noFill/>
          <a:ln w="9525">
            <a:noFill/>
            <a:miter lim="800000"/>
            <a:headEnd/>
            <a:tailEnd/>
          </a:ln>
          <a:effectLst/>
        </p:spPr>
        <p:txBody>
          <a:bodyPr lIns="91408" tIns="45704" rIns="91408" bIns="45704"/>
          <a:lstStyle/>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Abraham to David</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p>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David to Captivity in Babylon</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p>
          <a:p>
            <a:pPr marL="514169" indent="-514169" eaLnBrk="1" hangingPunct="1">
              <a:spcBef>
                <a:spcPct val="20000"/>
              </a:spcBef>
              <a:buFont typeface="+mj-lt"/>
              <a:buAutoNum type="arabicPeriod"/>
              <a:defRPr/>
            </a:pP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From Captivity to Christ</a:t>
            </a:r>
            <a:b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br>
            <a:r>
              <a:rPr lang="en-US" sz="2800" b="1" dirty="0">
                <a:solidFill>
                  <a:srgbClr val="FFFFFF"/>
                </a:solidFill>
                <a:effectLst>
                  <a:outerShdw blurRad="38100" dist="38100" dir="2700000" algn="tl">
                    <a:srgbClr val="000000">
                      <a:alpha val="43137"/>
                    </a:srgbClr>
                  </a:outerShdw>
                </a:effectLst>
                <a:latin typeface="Arial" panose="020B0604020202020204" pitchFamily="34" charset="0"/>
              </a:rPr>
              <a:t>	– 14 generations</a:t>
            </a:r>
            <a:endParaRPr lang="en-US" b="1" dirty="0">
              <a:solidFill>
                <a:srgbClr val="FFFFFF"/>
              </a:solidFill>
              <a:effectLst>
                <a:outerShdw blurRad="38100" dist="38100" dir="2700000" algn="tl">
                  <a:srgbClr val="000000">
                    <a:alpha val="43137"/>
                  </a:srgbClr>
                </a:outerShdw>
              </a:effectLst>
              <a:latin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 y="2924182"/>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252520" cy="2089150"/>
          </a:xfrm>
        </p:spPr>
        <p:txBody>
          <a:bodyPr/>
          <a:lstStyle/>
          <a:p>
            <a:pPr eaLnBrk="1" hangingPunct="1">
              <a:defRPr/>
            </a:pPr>
            <a:r>
              <a:rPr lang="en-US" dirty="0">
                <a:solidFill>
                  <a:srgbClr val="FFFF00"/>
                </a:solidFill>
                <a:effectLst>
                  <a:outerShdw blurRad="38100" dist="38100" dir="2700000" algn="tl">
                    <a:schemeClr val="tx1"/>
                  </a:outerShdw>
                </a:effectLst>
              </a:rPr>
              <a:t>Three-Part Genealogy of Christ Through Joseph </a:t>
            </a:r>
            <a:br>
              <a:rPr lang="en-US" dirty="0">
                <a:solidFill>
                  <a:srgbClr val="FFFF00"/>
                </a:solidFill>
                <a:effectLst>
                  <a:outerShdw blurRad="38100" dist="38100" dir="2700000" algn="tl">
                    <a:schemeClr val="tx1"/>
                  </a:outerShdw>
                </a:effectLst>
              </a:rPr>
            </a:br>
            <a:r>
              <a:rPr lang="en-US" dirty="0">
                <a:solidFill>
                  <a:srgbClr val="FFFF00"/>
                </a:solidFill>
                <a:effectLst>
                  <a:outerShdw blurRad="38100" dist="38100" dir="2700000" algn="tl">
                    <a:schemeClr val="tx1"/>
                  </a:outerShdw>
                </a:effectLst>
              </a:rPr>
              <a:t>(Matt 1:1-17)</a:t>
            </a:r>
            <a:endParaRPr lang="en-US" dirty="0"/>
          </a:p>
        </p:txBody>
      </p:sp>
    </p:spTree>
    <p:extLst>
      <p:ext uri="{BB962C8B-B14F-4D97-AF65-F5344CB8AC3E}">
        <p14:creationId xmlns:p14="http://schemas.microsoft.com/office/powerpoint/2010/main" val="18888066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en-US" sz="4000" dirty="0">
                <a:effectLst>
                  <a:outerShdw blurRad="38100" dist="38100" dir="2700000" algn="tl">
                    <a:srgbClr val="DDDDDD"/>
                  </a:outerShdw>
                </a:effectLst>
                <a:ea typeface="ＭＳ Ｐゴシック" charset="0"/>
                <a:cs typeface="ＭＳ Ｐゴシック" charset="0"/>
              </a:rPr>
              <a:t>Promises of the Davidic Covenant</a:t>
            </a:r>
          </a:p>
        </p:txBody>
      </p:sp>
      <p:sp>
        <p:nvSpPr>
          <p:cNvPr id="80900" name="Rectangle 4"/>
          <p:cNvSpPr>
            <a:spLocks noGrp="1" noChangeArrowheads="1"/>
          </p:cNvSpPr>
          <p:nvPr>
            <p:ph type="body" idx="1"/>
          </p:nvPr>
        </p:nvSpPr>
        <p:spPr>
          <a:xfrm>
            <a:off x="152400" y="1600200"/>
            <a:ext cx="8915400" cy="4525963"/>
          </a:xfrm>
        </p:spPr>
        <p:txBody>
          <a:bodyPr/>
          <a:lstStyle/>
          <a:p>
            <a:pPr marL="461802" indent="-461802" eaLnBrk="1" hangingPunct="1">
              <a:buNone/>
              <a:defRPr/>
            </a:pPr>
            <a:r>
              <a:rPr lang="en-US" sz="2800" dirty="0">
                <a:effectLst>
                  <a:outerShdw blurRad="38100" dist="38100" dir="2700000" algn="tl">
                    <a:srgbClr val="DDDDDD"/>
                  </a:outerShdw>
                </a:effectLst>
                <a:ea typeface="ＭＳ Ｐゴシック" charset="0"/>
                <a:cs typeface="ＭＳ Ｐゴシック" charset="0"/>
              </a:rPr>
              <a:t>What did God promise David in 2 Samuel 7:12-16?</a:t>
            </a:r>
          </a:p>
        </p:txBody>
      </p:sp>
      <p:sp>
        <p:nvSpPr>
          <p:cNvPr id="80901" name="Text Box 5"/>
          <p:cNvSpPr txBox="1">
            <a:spLocks noChangeArrowheads="1"/>
          </p:cNvSpPr>
          <p:nvPr/>
        </p:nvSpPr>
        <p:spPr bwMode="auto">
          <a:xfrm>
            <a:off x="9539024" y="114421"/>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rgbClr val="000000"/>
                </a:solidFill>
                <a:latin typeface="Arial" panose="020B0604020202020204" pitchFamily="34" charset="0"/>
              </a:rPr>
              <a:t>22</a:t>
            </a:r>
            <a:endParaRPr lang="en-US" sz="1800" b="1" dirty="0">
              <a:solidFill>
                <a:srgbClr val="000000"/>
              </a:solidFill>
              <a:latin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r>
              <a:rPr lang="en-US" sz="3200" b="1" dirty="0">
                <a:solidFill>
                  <a:srgbClr val="FFFFFF"/>
                </a:solidFill>
                <a:latin typeface="Arial" panose="020B0604020202020204" pitchFamily="34" charset="0"/>
              </a:rPr>
              <a:t>New Dynasty</a:t>
            </a:r>
            <a:br>
              <a:rPr lang="en-US" sz="3200" b="1" dirty="0">
                <a:solidFill>
                  <a:srgbClr val="FFFFFF"/>
                </a:solidFill>
                <a:latin typeface="Arial" panose="020B0604020202020204" pitchFamily="34" charset="0"/>
              </a:rPr>
            </a:br>
            <a:r>
              <a:rPr lang="en-US" b="1" dirty="0">
                <a:solidFill>
                  <a:srgbClr val="FFFFFF"/>
                </a:solidFill>
                <a:latin typeface="Arial" panose="020B0604020202020204" pitchFamily="34" charset="0"/>
              </a:rPr>
              <a:t>(2 Sam 7)</a:t>
            </a:r>
            <a:endParaRPr lang="en-US" sz="3200" b="1" dirty="0">
              <a:solidFill>
                <a:srgbClr val="FFFFFF"/>
              </a:solidFill>
              <a:latin typeface="Arial" panose="020B0604020202020204" pitchFamily="34" charset="0"/>
            </a:endParaRPr>
          </a:p>
        </p:txBody>
      </p:sp>
      <p:sp>
        <p:nvSpPr>
          <p:cNvPr id="7" name="Text Box 105"/>
          <p:cNvSpPr txBox="1">
            <a:spLocks noChangeArrowheads="1"/>
          </p:cNvSpPr>
          <p:nvPr/>
        </p:nvSpPr>
        <p:spPr bwMode="auto">
          <a:xfrm>
            <a:off x="8460433" y="116639"/>
            <a:ext cx="542925" cy="461963"/>
          </a:xfrm>
          <a:prstGeom prst="rect">
            <a:avLst/>
          </a:prstGeom>
          <a:noFill/>
          <a:ln w="12700">
            <a:noFill/>
            <a:miter lim="800000"/>
            <a:headEnd/>
            <a:tailEnd/>
          </a:ln>
          <a:effectLst/>
        </p:spPr>
        <p:txBody>
          <a:bodyPr wrap="none" lIns="91408" tIns="45704" rIns="91408" bIns="45704">
            <a:spAutoFit/>
          </a:bodyPr>
          <a:lstStyle/>
          <a:p>
            <a:pPr algn="ctr">
              <a:defRPr/>
            </a:pPr>
            <a:r>
              <a:rPr lang="en-US" b="1" dirty="0">
                <a:solidFill>
                  <a:srgbClr val="000000"/>
                </a:solidFill>
                <a:latin typeface="Arial" panose="020B0604020202020204" pitchFamily="34" charset="0"/>
                <a:ea typeface="ＭＳ Ｐゴシック" charset="-128"/>
                <a:cs typeface="ＭＳ Ｐゴシック" charset="-128"/>
              </a:rPr>
              <a:t>9g</a:t>
            </a:r>
          </a:p>
        </p:txBody>
      </p:sp>
    </p:spTree>
    <p:extLst>
      <p:ext uri="{BB962C8B-B14F-4D97-AF65-F5344CB8AC3E}">
        <p14:creationId xmlns:p14="http://schemas.microsoft.com/office/powerpoint/2010/main" val="1076355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0901"/>
                                        </p:tgtEl>
                                        <p:attrNameLst>
                                          <p:attrName>style.visibility</p:attrName>
                                        </p:attrNameLst>
                                      </p:cBhvr>
                                      <p:to>
                                        <p:strVal val="visible"/>
                                      </p:to>
                                    </p:set>
                                    <p:animEffect transition="in" filter="circle(in)">
                                      <p:cBhvr>
                                        <p:cTn id="12" dur="2000"/>
                                        <p:tgtEl>
                                          <p:spTgt spid="809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P spid="8090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dirty="0"/>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6" name="Text Box 4"/>
          <p:cNvSpPr txBox="1">
            <a:spLocks noChangeArrowheads="1"/>
          </p:cNvSpPr>
          <p:nvPr/>
        </p:nvSpPr>
        <p:spPr bwMode="auto">
          <a:xfrm>
            <a:off x="485493" y="1828806"/>
            <a:ext cx="8268264" cy="317661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with a grateful heart,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to the Holy One;</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because He</a:t>
            </a:r>
            <a:r>
              <a:rPr lang="fr-FR" sz="4000" b="1" dirty="0">
                <a:solidFill>
                  <a:srgbClr val="FFFFFF"/>
                </a:solidFill>
                <a:latin typeface="Arial" panose="020B0604020202020204" pitchFamily="34" charset="0"/>
                <a:ea typeface="ＭＳ Ｐゴシック" pitchFamily="24" charset="-128"/>
                <a:cs typeface="ＭＳ Ｐゴシック" pitchFamily="24" charset="-128"/>
              </a:rPr>
              <a:t>'</a:t>
            </a:r>
            <a:r>
              <a:rPr lang="en-US" sz="4000" b="1" dirty="0">
                <a:solidFill>
                  <a:srgbClr val="FFFFFF"/>
                </a:solidFill>
                <a:latin typeface="Arial" panose="020B0604020202020204" pitchFamily="34" charset="0"/>
                <a:ea typeface="ＭＳ Ｐゴシック" pitchFamily="24" charset="-128"/>
                <a:cs typeface="ＭＳ Ｐゴシック" pitchFamily="24" charset="-128"/>
              </a:rPr>
              <a:t>s given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Jesus Christ, His Son.</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490"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491"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1123332" name="Rectangle 5"/>
          <p:cNvSpPr>
            <a:spLocks noChangeArrowheads="1"/>
          </p:cNvSpPr>
          <p:nvPr/>
        </p:nvSpPr>
        <p:spPr bwMode="auto">
          <a:xfrm>
            <a:off x="1104901" y="16430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lIns="91408" tIns="45704" rIns="91408" bIns="45704" anchor="ctr"/>
          <a:lstStyle/>
          <a:p>
            <a:pPr eaLnBrk="1" hangingPunct="1">
              <a:defRPr/>
            </a:pPr>
            <a:endParaRPr lang="en-US">
              <a:solidFill>
                <a:srgbClr val="FFFFFF"/>
              </a:solidFill>
              <a:latin typeface="Times New Roman" charset="0"/>
            </a:endParaRPr>
          </a:p>
        </p:txBody>
      </p:sp>
      <p:sp>
        <p:nvSpPr>
          <p:cNvPr id="104454" name="Rectangle 6"/>
          <p:cNvSpPr>
            <a:spLocks noChangeArrowheads="1"/>
          </p:cNvSpPr>
          <p:nvPr/>
        </p:nvSpPr>
        <p:spPr bwMode="auto">
          <a:xfrm>
            <a:off x="1158875" y="1690689"/>
            <a:ext cx="2338388" cy="371142"/>
          </a:xfrm>
          <a:prstGeom prst="rect">
            <a:avLst/>
          </a:prstGeom>
          <a:noFill/>
          <a:ln w="12700">
            <a:noFill/>
            <a:miter lim="800000"/>
            <a:headEnd/>
            <a:tailEnd/>
          </a:ln>
          <a:effectLst/>
        </p:spPr>
        <p:txBody>
          <a:bodyPr lIns="90455" tIns="44436" rIns="90455" bIns="44436">
            <a:spAutoFit/>
          </a:bodyPr>
          <a:lstStyle/>
          <a:p>
            <a:pPr>
              <a:defRPr/>
            </a:pPr>
            <a:r>
              <a:rPr lang="en-US" sz="1800" dirty="0" err="1">
                <a:solidFill>
                  <a:srgbClr val="FFFFFF"/>
                </a:solidFill>
                <a:effectLst>
                  <a:outerShdw blurRad="38100" dist="38100" dir="2700000" algn="tl">
                    <a:srgbClr val="000000"/>
                  </a:outerShdw>
                </a:effectLst>
                <a:latin typeface="Kosher-Normal" charset="0"/>
                <a:cs typeface="Kosher-Normal" charset="0"/>
              </a:rPr>
              <a:t>Noahic</a:t>
            </a:r>
            <a:r>
              <a:rPr lang="en-US" sz="1800" dirty="0">
                <a:solidFill>
                  <a:srgbClr val="FFFFFF"/>
                </a:solidFill>
                <a:effectLst>
                  <a:outerShdw blurRad="38100" dist="38100" dir="2700000" algn="tl">
                    <a:srgbClr val="000000"/>
                  </a:outerShdw>
                </a:effectLst>
                <a:latin typeface="Kosher-Normal" charset="0"/>
                <a:cs typeface="Kosher-Normal" charset="0"/>
              </a:rPr>
              <a:t>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Adam rules with God (Gen. 1:26, 28; 2:19)</a:t>
            </a:r>
            <a:r>
              <a:rPr lang="en-US" sz="9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104456" name="Rectangle 8"/>
          <p:cNvSpPr>
            <a:spLocks noChangeArrowheads="1"/>
          </p:cNvSpPr>
          <p:nvPr/>
        </p:nvSpPr>
        <p:spPr bwMode="auto">
          <a:xfrm>
            <a:off x="685800" y="947738"/>
            <a:ext cx="876300"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Satan rules as god of this world (Gen. 3:15; </a:t>
            </a:r>
          </a:p>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 Cor. 4:4)</a:t>
            </a:r>
          </a:p>
        </p:txBody>
      </p:sp>
      <p:sp>
        <p:nvSpPr>
          <p:cNvPr id="104457" name="Rectangle 9"/>
          <p:cNvSpPr>
            <a:spLocks noChangeArrowheads="1"/>
          </p:cNvSpPr>
          <p:nvPr/>
        </p:nvSpPr>
        <p:spPr bwMode="auto">
          <a:xfrm rot="16200000" flipH="1">
            <a:off x="-845343" y="3646318"/>
            <a:ext cx="3700463" cy="52262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2800" b="1" dirty="0" err="1">
                <a:solidFill>
                  <a:srgbClr val="FFFFFF"/>
                </a:solidFill>
                <a:latin typeface="Kosher-Normal" pitchFamily="24" charset="0"/>
                <a:ea typeface="ＭＳ Ｐゴシック" charset="-128"/>
                <a:cs typeface="ＭＳ Ｐゴシック" charset="-128"/>
              </a:rPr>
              <a:t>Abrahamic</a:t>
            </a:r>
            <a:r>
              <a:rPr lang="en-US" sz="2800" b="1" dirty="0">
                <a:solidFill>
                  <a:srgbClr val="FFFFFF"/>
                </a:solidFill>
                <a:latin typeface="Kosher-Normal" pitchFamily="24" charset="0"/>
                <a:ea typeface="ＭＳ Ｐゴシック" charset="-128"/>
                <a:cs typeface="ＭＳ Ｐゴシック" charset="-128"/>
              </a:rPr>
              <a:t> Covenant</a:t>
            </a:r>
          </a:p>
        </p:txBody>
      </p:sp>
      <p:sp>
        <p:nvSpPr>
          <p:cNvPr id="63497"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498" name="Rectangle 11"/>
          <p:cNvSpPr>
            <a:spLocks noChangeArrowheads="1"/>
          </p:cNvSpPr>
          <p:nvPr/>
        </p:nvSpPr>
        <p:spPr bwMode="auto">
          <a:xfrm>
            <a:off x="3048000" y="4462464"/>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499"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104461" name="Rectangle 13"/>
          <p:cNvSpPr>
            <a:spLocks noChangeArrowheads="1"/>
          </p:cNvSpPr>
          <p:nvPr/>
        </p:nvSpPr>
        <p:spPr bwMode="auto">
          <a:xfrm>
            <a:off x="2035182" y="2166939"/>
            <a:ext cx="2663825" cy="371142"/>
          </a:xfrm>
          <a:prstGeom prst="rect">
            <a:avLst/>
          </a:prstGeom>
          <a:noFill/>
          <a:ln w="12700">
            <a:noFill/>
            <a:miter lim="800000"/>
            <a:headEnd/>
            <a:tailEnd/>
          </a:ln>
          <a:effectLst/>
        </p:spPr>
        <p:txBody>
          <a:bodyPr lIns="90455" tIns="44436" rIns="90455" bIns="44436">
            <a:spAutoFit/>
          </a:bodyPr>
          <a:lstStyle/>
          <a:p>
            <a:pPr>
              <a:defRPr/>
            </a:pPr>
            <a:r>
              <a:rPr lang="en-US" sz="1800" b="1" dirty="0">
                <a:solidFill>
                  <a:srgbClr val="FFFFFF"/>
                </a:solidFill>
                <a:effectLst>
                  <a:outerShdw blurRad="38100" dist="38100" dir="2700000" algn="tl">
                    <a:srgbClr val="000000"/>
                  </a:outerShdw>
                </a:effectLst>
                <a:latin typeface="Kosher-Normal"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lIns="91408" tIns="45704" rIns="91408" bIns="45704" anchor="ctr"/>
          <a:lstStyle/>
          <a:p>
            <a:pPr eaLnBrk="1" hangingPunct="1">
              <a:defRPr/>
            </a:pPr>
            <a:endParaRPr lang="en-US">
              <a:solidFill>
                <a:srgbClr val="FFFFFF"/>
              </a:solidFill>
              <a:latin typeface="Times New Roman" charset="0"/>
            </a:endParaRPr>
          </a:p>
        </p:txBody>
      </p:sp>
      <p:sp>
        <p:nvSpPr>
          <p:cNvPr id="104463" name="Rectangle 15"/>
          <p:cNvSpPr>
            <a:spLocks noChangeArrowheads="1"/>
          </p:cNvSpPr>
          <p:nvPr/>
        </p:nvSpPr>
        <p:spPr bwMode="auto">
          <a:xfrm>
            <a:off x="2581275" y="3335339"/>
            <a:ext cx="3065463" cy="371142"/>
          </a:xfrm>
          <a:prstGeom prst="rect">
            <a:avLst/>
          </a:prstGeom>
          <a:noFill/>
          <a:ln w="12700">
            <a:noFill/>
            <a:miter lim="800000"/>
            <a:headEnd/>
            <a:tailEnd/>
          </a:ln>
          <a:effectLst/>
        </p:spPr>
        <p:txBody>
          <a:bodyPr lIns="90455" tIns="44436" rIns="90455" bIns="44436">
            <a:spAutoFit/>
          </a:bodyPr>
          <a:lstStyle/>
          <a:p>
            <a:pPr>
              <a:defRPr/>
            </a:pPr>
            <a:r>
              <a:rPr lang="en-US" sz="1800" b="1">
                <a:solidFill>
                  <a:srgbClr val="FFFFFF"/>
                </a:solidFill>
                <a:effectLst>
                  <a:outerShdw blurRad="38100" dist="38100" dir="2700000" algn="tl">
                    <a:srgbClr val="000000"/>
                  </a:outerShdw>
                </a:effectLst>
                <a:latin typeface="Kosher-Normal" charset="0"/>
                <a:cs typeface="Kosher-Normal" charset="0"/>
              </a:rPr>
              <a:t>Davidic Covenant</a:t>
            </a:r>
          </a:p>
        </p:txBody>
      </p:sp>
      <p:sp>
        <p:nvSpPr>
          <p:cNvPr id="104464" name="Rectangle 16"/>
          <p:cNvSpPr>
            <a:spLocks noChangeArrowheads="1"/>
          </p:cNvSpPr>
          <p:nvPr/>
        </p:nvSpPr>
        <p:spPr bwMode="auto">
          <a:xfrm>
            <a:off x="3140082" y="4443413"/>
            <a:ext cx="2513013" cy="371142"/>
          </a:xfrm>
          <a:prstGeom prst="rect">
            <a:avLst/>
          </a:prstGeom>
          <a:noFill/>
          <a:ln w="12700">
            <a:noFill/>
            <a:miter lim="800000"/>
            <a:headEnd/>
            <a:tailEnd/>
          </a:ln>
          <a:effectLst/>
        </p:spPr>
        <p:txBody>
          <a:bodyPr lIns="90455" tIns="44436" rIns="90455" bIns="44436">
            <a:spAutoFit/>
          </a:bodyPr>
          <a:lstStyle/>
          <a:p>
            <a:pPr>
              <a:defRPr/>
            </a:pPr>
            <a:r>
              <a:rPr lang="en-US" sz="1800" b="1">
                <a:solidFill>
                  <a:srgbClr val="FFFFFF"/>
                </a:solidFill>
                <a:effectLst>
                  <a:outerShdw blurRad="38100" dist="38100" dir="2700000" algn="tl">
                    <a:srgbClr val="000000"/>
                  </a:outerShdw>
                </a:effectLst>
                <a:latin typeface="Kosher-Normal" charset="0"/>
                <a:cs typeface="Kosher-Normal" charset="0"/>
              </a:rPr>
              <a:t>New Covenant</a:t>
            </a:r>
          </a:p>
        </p:txBody>
      </p:sp>
      <p:sp>
        <p:nvSpPr>
          <p:cNvPr id="104465" name="Rectangle 17"/>
          <p:cNvSpPr>
            <a:spLocks noChangeArrowheads="1"/>
          </p:cNvSpPr>
          <p:nvPr/>
        </p:nvSpPr>
        <p:spPr bwMode="auto">
          <a:xfrm>
            <a:off x="1958976" y="5662613"/>
            <a:ext cx="3503613" cy="37114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1800" dirty="0">
                <a:solidFill>
                  <a:srgbClr val="FFFFFF"/>
                </a:solidFill>
                <a:latin typeface="Kosher-Normal"/>
                <a:ea typeface="ＭＳ Ｐゴシック" charset="-128"/>
                <a:cs typeface="Kosher-Normal"/>
              </a:rPr>
              <a:t>Mosaic Covenant</a:t>
            </a:r>
          </a:p>
        </p:txBody>
      </p:sp>
      <p:grpSp>
        <p:nvGrpSpPr>
          <p:cNvPr id="63505" name="Group 18"/>
          <p:cNvGrpSpPr>
            <a:grpSpLocks/>
          </p:cNvGrpSpPr>
          <p:nvPr/>
        </p:nvGrpSpPr>
        <p:grpSpPr bwMode="auto">
          <a:xfrm>
            <a:off x="5721350" y="1336675"/>
            <a:ext cx="165100" cy="279400"/>
            <a:chOff x="3584" y="867"/>
            <a:chExt cx="104" cy="176"/>
          </a:xfrm>
        </p:grpSpPr>
        <p:sp>
          <p:nvSpPr>
            <p:cNvPr id="6359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sp>
        <p:nvSpPr>
          <p:cNvPr id="104469" name="Rectangle 21"/>
          <p:cNvSpPr>
            <a:spLocks noChangeArrowheads="1"/>
          </p:cNvSpPr>
          <p:nvPr/>
        </p:nvSpPr>
        <p:spPr bwMode="auto">
          <a:xfrm>
            <a:off x="1752601"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God covenants with Abraham to reestablish man</a:t>
            </a:r>
            <a:r>
              <a:rPr lang="fr-FR"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rule via Israel as a "kingdom of priests" (Gen. 12:1-3; Exod. 19:6)</a:t>
            </a:r>
          </a:p>
        </p:txBody>
      </p:sp>
      <p:sp>
        <p:nvSpPr>
          <p:cNvPr id="104470" name="Rectangle 22"/>
          <p:cNvSpPr>
            <a:spLocks noChangeArrowheads="1"/>
          </p:cNvSpPr>
          <p:nvPr/>
        </p:nvSpPr>
        <p:spPr bwMode="auto">
          <a:xfrm>
            <a:off x="79375" y="730251"/>
            <a:ext cx="1684338" cy="274638"/>
          </a:xfrm>
          <a:prstGeom prst="rect">
            <a:avLst/>
          </a:prstGeom>
          <a:noFill/>
          <a:ln w="12700">
            <a:noFill/>
            <a:miter lim="800000"/>
            <a:headEnd/>
            <a:tailEnd/>
          </a:ln>
          <a:effectLst/>
        </p:spPr>
        <p:txBody>
          <a:bodyPr wrap="none" lIns="90455" tIns="44436" rIns="90455" bIns="44436">
            <a:spAutoFit/>
          </a:bodyPr>
          <a:lstStyle/>
          <a:p>
            <a:pPr>
              <a:defRPr/>
            </a:pPr>
            <a:r>
              <a:rPr lang="en-US" sz="1200" b="1" dirty="0">
                <a:solidFill>
                  <a:srgbClr val="FFA040"/>
                </a:solidFill>
                <a:effectLst>
                  <a:outerShdw blurRad="38100" dist="38100" dir="2700000" algn="tl">
                    <a:srgbClr val="000000"/>
                  </a:outerShdw>
                </a:effectLst>
                <a:latin typeface="Arial" panose="020B0604020202020204" pitchFamily="34" charset="0"/>
                <a:cs typeface="Arial" panose="020B0604020202020204" pitchFamily="34" charset="0"/>
              </a:rPr>
              <a:t>Kingdom Teaching...</a:t>
            </a:r>
          </a:p>
        </p:txBody>
      </p:sp>
      <p:sp>
        <p:nvSpPr>
          <p:cNvPr id="63508" name="Line 23"/>
          <p:cNvSpPr>
            <a:spLocks noChangeShapeType="1"/>
          </p:cNvSpPr>
          <p:nvPr/>
        </p:nvSpPr>
        <p:spPr bwMode="auto">
          <a:xfrm>
            <a:off x="695325" y="1109664"/>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63509" name="Freeform 24"/>
          <p:cNvSpPr>
            <a:spLocks/>
          </p:cNvSpPr>
          <p:nvPr/>
        </p:nvSpPr>
        <p:spPr bwMode="auto">
          <a:xfrm>
            <a:off x="635000" y="1449395"/>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73" name="Rectangle 25"/>
          <p:cNvSpPr>
            <a:spLocks noChangeArrowheads="1"/>
          </p:cNvSpPr>
          <p:nvPr/>
        </p:nvSpPr>
        <p:spPr bwMode="auto">
          <a:xfrm>
            <a:off x="222250" y="1614489"/>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Fall of Man (Gen. 3)</a:t>
            </a:r>
          </a:p>
        </p:txBody>
      </p:sp>
      <p:sp>
        <p:nvSpPr>
          <p:cNvPr id="104474" name="Rectangle 26"/>
          <p:cNvSpPr>
            <a:spLocks noChangeArrowheads="1"/>
          </p:cNvSpPr>
          <p:nvPr/>
        </p:nvSpPr>
        <p:spPr bwMode="auto">
          <a:xfrm>
            <a:off x="3379795"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Israel</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6"/>
            <a:ext cx="1837034" cy="82842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Jeremiah 31:31-34 promises: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Forgiveness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Indwelling Spirit</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New heart, nature, mind</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Reunification of Israel and Judah</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2 Samuel 7:12-16 promises perpetual:</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Sons ("house" never wiped out)</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Kingdom (political dynasty)</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Throne (right to rule by descendants)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Genesis 15:18 (cf. Deut. 30:1-10) promises:</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Land from Wadi of Egypt to Euphrates River (Isa. 27:12)</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Eternal possession of land (Gen. 17:8) after exile/restoration</a:t>
            </a:r>
          </a:p>
          <a:p>
            <a:pPr>
              <a:buSzPct val="100000"/>
              <a:buFontTx/>
              <a:buChar char="•"/>
              <a:defRPr/>
            </a:pPr>
            <a:r>
              <a:rPr lang="en-US" sz="800" b="1" dirty="0">
                <a:solidFill>
                  <a:srgbClr val="FFFFFF"/>
                </a:solidFill>
                <a:latin typeface="Arial" panose="020B0604020202020204" pitchFamily="3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Jesus extends His kingdom in mystery form to the Church (Matt. 13)</a:t>
            </a:r>
          </a:p>
        </p:txBody>
      </p:sp>
      <p:sp>
        <p:nvSpPr>
          <p:cNvPr id="104479" name="Rectangle 31"/>
          <p:cNvSpPr>
            <a:spLocks noChangeArrowheads="1"/>
          </p:cNvSpPr>
          <p:nvPr/>
        </p:nvSpPr>
        <p:spPr bwMode="auto">
          <a:xfrm>
            <a:off x="4675195" y="947744"/>
            <a:ext cx="1076325" cy="70529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Israel rejects Messiah</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offer of kingdom (Matt. 12:41-42; 23:37-39)</a:t>
            </a:r>
          </a:p>
        </p:txBody>
      </p:sp>
      <p:sp>
        <p:nvSpPr>
          <p:cNvPr id="104480" name="Rectangle 32"/>
          <p:cNvSpPr>
            <a:spLocks noChangeArrowheads="1"/>
          </p:cNvSpPr>
          <p:nvPr/>
        </p:nvSpPr>
        <p:spPr bwMode="auto">
          <a:xfrm>
            <a:off x="6732595"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Christ subdues Israel</a:t>
            </a:r>
            <a:r>
              <a:rPr lang="fr-FR" altLang="ja-JP"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enemies and nation believes (Rom. 11:26-27)</a:t>
            </a:r>
          </a:p>
        </p:txBody>
      </p:sp>
      <p:sp>
        <p:nvSpPr>
          <p:cNvPr id="63518" name="AutoShape 33"/>
          <p:cNvSpPr>
            <a:spLocks noChangeArrowheads="1"/>
          </p:cNvSpPr>
          <p:nvPr/>
        </p:nvSpPr>
        <p:spPr bwMode="auto">
          <a:xfrm rot="162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19" name="Rectangle 34"/>
          <p:cNvSpPr>
            <a:spLocks noChangeArrowheads="1"/>
          </p:cNvSpPr>
          <p:nvPr/>
        </p:nvSpPr>
        <p:spPr bwMode="auto">
          <a:xfrm>
            <a:off x="5810250" y="4456114"/>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63520"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408" tIns="45704" rIns="91408" bIns="45704" anchor="ctr"/>
          <a:lstStyle/>
          <a:p>
            <a:pPr eaLnBrk="1" hangingPunct="1"/>
            <a:endParaRPr lang="en-US">
              <a:solidFill>
                <a:srgbClr val="FFFFFF"/>
              </a:solidFill>
              <a:latin typeface="Times New Roman" charset="0"/>
            </a:endParaRPr>
          </a:p>
        </p:txBody>
      </p:sp>
      <p:sp>
        <p:nvSpPr>
          <p:cNvPr id="63521" name="Rectangle 36"/>
          <p:cNvSpPr>
            <a:spLocks noChangeArrowheads="1"/>
          </p:cNvSpPr>
          <p:nvPr/>
        </p:nvSpPr>
        <p:spPr bwMode="auto">
          <a:xfrm>
            <a:off x="7720013" y="2063757"/>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63522"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a:solidFill>
                <a:srgbClr val="FFFFFF"/>
              </a:solidFill>
              <a:latin typeface="Times New Roman"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Israel judged for rejecting Messiah by dispersion away from land for 19 centuries </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a:t>
            </a:r>
            <a:r>
              <a:rPr lang="en-US" sz="600" b="1" dirty="0">
                <a:solidFill>
                  <a:srgbClr val="FFFFFF"/>
                </a:solidFill>
                <a:latin typeface="Arial" panose="020B0604020202020204" pitchFamily="34" charset="0"/>
                <a:ea typeface="ＭＳ Ｐゴシック" charset="-128"/>
                <a:cs typeface="ＭＳ Ｐゴシック" charset="-128"/>
              </a:rPr>
              <a:t>AD</a:t>
            </a:r>
            <a:r>
              <a:rPr lang="en-US" sz="800" b="1" dirty="0">
                <a:solidFill>
                  <a:srgbClr val="FFFFFF"/>
                </a:solidFill>
                <a:latin typeface="Arial" panose="020B0604020202020204" pitchFamily="34" charset="0"/>
                <a:ea typeface="ＭＳ Ｐゴシック" charset="-128"/>
                <a:cs typeface="ＭＳ Ｐゴシック" charset="-128"/>
              </a:rPr>
              <a:t> 70–</a:t>
            </a:r>
            <a:r>
              <a:rPr lang="en-US" sz="600" b="1" dirty="0">
                <a:solidFill>
                  <a:srgbClr val="FFFFFF"/>
                </a:solidFill>
                <a:latin typeface="Arial" panose="020B0604020202020204" pitchFamily="34" charset="0"/>
                <a:ea typeface="ＭＳ Ｐゴシック" charset="-128"/>
                <a:cs typeface="ＭＳ Ｐゴシック" charset="-128"/>
              </a:rPr>
              <a:t>AD</a:t>
            </a:r>
            <a:r>
              <a:rPr lang="en-US" sz="800" b="1" dirty="0">
                <a:solidFill>
                  <a:srgbClr val="FFFFFF"/>
                </a:solidFill>
                <a:latin typeface="Arial" panose="020B0604020202020204" pitchFamily="3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32"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6"/>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Mosaic Law replaced with first three elements of the New Covenant (Luke 22:20; 2 Cor. 3:6)</a:t>
            </a:r>
          </a:p>
        </p:txBody>
      </p:sp>
      <p:sp>
        <p:nvSpPr>
          <p:cNvPr id="63526" name="AutoShape 41"/>
          <p:cNvSpPr>
            <a:spLocks noChangeArrowheads="1"/>
          </p:cNvSpPr>
          <p:nvPr/>
        </p:nvSpPr>
        <p:spPr bwMode="auto">
          <a:xfrm rot="16200000" flipH="1">
            <a:off x="7583489"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27"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91" name="Rectangle 43"/>
          <p:cNvSpPr>
            <a:spLocks noChangeArrowheads="1"/>
          </p:cNvSpPr>
          <p:nvPr/>
        </p:nvSpPr>
        <p:spPr bwMode="auto">
          <a:xfrm>
            <a:off x="7620007"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900" b="1" dirty="0">
                <a:solidFill>
                  <a:srgbClr val="FFFFFF"/>
                </a:solidFill>
                <a:latin typeface="Arial" panose="020B0604020202020204" pitchFamily="34" charset="0"/>
                <a:ea typeface="ＭＳ Ｐゴシック" charset="-128"/>
                <a:cs typeface="ＭＳ Ｐゴシック" charset="-128"/>
              </a:rPr>
              <a:t>MESSIANIC     KINGDOM</a:t>
            </a:r>
          </a:p>
        </p:txBody>
      </p:sp>
      <p:sp>
        <p:nvSpPr>
          <p:cNvPr id="63529"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493" name="Rectangle 45"/>
          <p:cNvSpPr>
            <a:spLocks noChangeArrowheads="1"/>
          </p:cNvSpPr>
          <p:nvPr/>
        </p:nvSpPr>
        <p:spPr bwMode="auto">
          <a:xfrm>
            <a:off x="7696207"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1000" b="1" dirty="0">
                <a:solidFill>
                  <a:srgbClr val="FFFFFF"/>
                </a:solidFill>
                <a:latin typeface="Arial" panose="020B0604020202020204" pitchFamily="3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9" y="2411413"/>
            <a:ext cx="911225" cy="828404"/>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Full restoration (Ezek. 37:8-28) Jerusalem world capital</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New Jerusalem</a:t>
            </a:r>
          </a:p>
          <a:p>
            <a:pPr algn="ctr">
              <a:defRPr/>
            </a:pPr>
            <a:r>
              <a:rPr lang="en-US" sz="800" b="1" dirty="0">
                <a:solidFill>
                  <a:srgbClr val="FFFFFF"/>
                </a:solidFill>
                <a:latin typeface="Arial" panose="020B0604020202020204" pitchFamily="3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6"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reigns over the world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(Isa. 11)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95"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Christ rules over everything with saints (Eph. 1:9-10; Rev. 20:1-6; 22:5b)</a:t>
            </a:r>
          </a:p>
        </p:txBody>
      </p:sp>
      <p:grpSp>
        <p:nvGrpSpPr>
          <p:cNvPr id="63535" name="Group 50"/>
          <p:cNvGrpSpPr>
            <a:grpSpLocks/>
          </p:cNvGrpSpPr>
          <p:nvPr/>
        </p:nvGrpSpPr>
        <p:grpSpPr bwMode="auto">
          <a:xfrm>
            <a:off x="4679950" y="4954589"/>
            <a:ext cx="76200" cy="304800"/>
            <a:chOff x="2928" y="3216"/>
            <a:chExt cx="48" cy="192"/>
          </a:xfrm>
        </p:grpSpPr>
        <p:sp>
          <p:nvSpPr>
            <p:cNvPr id="6359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grpSp>
        <p:nvGrpSpPr>
          <p:cNvPr id="63536" name="Group 54"/>
          <p:cNvGrpSpPr>
            <a:grpSpLocks/>
          </p:cNvGrpSpPr>
          <p:nvPr/>
        </p:nvGrpSpPr>
        <p:grpSpPr bwMode="auto">
          <a:xfrm>
            <a:off x="4946650" y="5311782"/>
            <a:ext cx="76200" cy="212725"/>
            <a:chOff x="3072" y="3418"/>
            <a:chExt cx="48" cy="134"/>
          </a:xfrm>
        </p:grpSpPr>
        <p:sp>
          <p:nvSpPr>
            <p:cNvPr id="6358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9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sp>
        <p:nvSpPr>
          <p:cNvPr id="104506" name="Rectangle 58"/>
          <p:cNvSpPr>
            <a:spLocks noChangeArrowheads="1"/>
          </p:cNvSpPr>
          <p:nvPr/>
        </p:nvSpPr>
        <p:spPr bwMode="auto">
          <a:xfrm rot="16200000">
            <a:off x="1527409" y="2541326"/>
            <a:ext cx="609135"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88390" y="3691470"/>
            <a:ext cx="65552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69222" y="4895588"/>
            <a:ext cx="102418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600" b="1">
                <a:solidFill>
                  <a:srgbClr val="FFFFFF"/>
                </a:solidFill>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859638"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1400" b="1" dirty="0">
                <a:solidFill>
                  <a:srgbClr val="FFFFFF"/>
                </a:solidFill>
                <a:latin typeface="Arial" panose="020B0604020202020204" pitchFamily="3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20"/>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Christ hands kingdom over to Father (1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 Cor. 15:24)</a:t>
            </a:r>
          </a:p>
        </p:txBody>
      </p:sp>
      <p:grpSp>
        <p:nvGrpSpPr>
          <p:cNvPr id="63542" name="Group 63"/>
          <p:cNvGrpSpPr>
            <a:grpSpLocks/>
          </p:cNvGrpSpPr>
          <p:nvPr/>
        </p:nvGrpSpPr>
        <p:grpSpPr bwMode="auto">
          <a:xfrm>
            <a:off x="7854950" y="1636714"/>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1" hangingPunct="1">
                <a:defRPr/>
              </a:pPr>
              <a:endParaRPr lang="en-US">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grpSp>
      <p:grpSp>
        <p:nvGrpSpPr>
          <p:cNvPr id="63543" name="Group 69"/>
          <p:cNvGrpSpPr>
            <a:grpSpLocks/>
          </p:cNvGrpSpPr>
          <p:nvPr/>
        </p:nvGrpSpPr>
        <p:grpSpPr bwMode="auto">
          <a:xfrm>
            <a:off x="4832357" y="5053020"/>
            <a:ext cx="1184275" cy="104775"/>
            <a:chOff x="3024" y="3278"/>
            <a:chExt cx="746" cy="66"/>
          </a:xfrm>
        </p:grpSpPr>
        <p:sp>
          <p:nvSpPr>
            <p:cNvPr id="6358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8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1" hangingPunct="1"/>
              <a:endParaRPr lang="en-US">
                <a:solidFill>
                  <a:srgbClr val="FFFFFF"/>
                </a:solidFill>
                <a:latin typeface="Times New Roman" charset="0"/>
              </a:endParaRPr>
            </a:p>
          </p:txBody>
        </p:sp>
      </p:grpSp>
      <p:grpSp>
        <p:nvGrpSpPr>
          <p:cNvPr id="63544" name="Group 72"/>
          <p:cNvGrpSpPr>
            <a:grpSpLocks/>
          </p:cNvGrpSpPr>
          <p:nvPr/>
        </p:nvGrpSpPr>
        <p:grpSpPr bwMode="auto">
          <a:xfrm>
            <a:off x="5060957" y="5364170"/>
            <a:ext cx="3001963" cy="104775"/>
            <a:chOff x="3168" y="3458"/>
            <a:chExt cx="1891" cy="66"/>
          </a:xfrm>
        </p:grpSpPr>
        <p:sp>
          <p:nvSpPr>
            <p:cNvPr id="63580"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81"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eaLnBrk="1" hangingPunct="1"/>
              <a:endParaRPr lang="en-US">
                <a:solidFill>
                  <a:srgbClr val="FFFFFF"/>
                </a:solidFill>
                <a:latin typeface="Times New Roman" charset="0"/>
              </a:endParaRPr>
            </a:p>
          </p:txBody>
        </p:sp>
      </p:grpSp>
      <p:sp>
        <p:nvSpPr>
          <p:cNvPr id="104524" name="Rectangle 76"/>
          <p:cNvSpPr>
            <a:spLocks noChangeArrowheads="1"/>
          </p:cNvSpPr>
          <p:nvPr/>
        </p:nvSpPr>
        <p:spPr bwMode="auto">
          <a:xfrm>
            <a:off x="0" y="6424620"/>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Scripture has a dual kingdom-covenant emphasis.  Israel</a:t>
            </a:r>
            <a:r>
              <a:rPr lang="fr-FR"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s role from Abraham to Christ expands to include the Church (continuity) yet the Church never replaces the nation as the "new Israel" (discontinuity).  Israel will again enjoy world prominence after trusting in Christ at His second coming.</a:t>
            </a:r>
          </a:p>
        </p:txBody>
      </p:sp>
      <p:sp>
        <p:nvSpPr>
          <p:cNvPr id="104525" name="Rectangle 77"/>
          <p:cNvSpPr>
            <a:spLocks noChangeArrowheads="1"/>
          </p:cNvSpPr>
          <p:nvPr/>
        </p:nvSpPr>
        <p:spPr bwMode="auto">
          <a:xfrm>
            <a:off x="5030788" y="2055820"/>
            <a:ext cx="610515"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900" b="1" dirty="0">
                <a:solidFill>
                  <a:srgbClr val="FFFFFF"/>
                </a:solidFill>
                <a:latin typeface="Arial" panose="020B0604020202020204" pitchFamily="34" charset="0"/>
                <a:ea typeface="ＭＳ Ｐゴシック" charset="-128"/>
                <a:cs typeface="ＭＳ Ｐゴシック" charset="-128"/>
              </a:rPr>
              <a:t>ISRAEL</a:t>
            </a:r>
          </a:p>
        </p:txBody>
      </p:sp>
      <p:sp>
        <p:nvSpPr>
          <p:cNvPr id="104526" name="Rectangle 78"/>
          <p:cNvSpPr>
            <a:spLocks noChangeArrowheads="1"/>
          </p:cNvSpPr>
          <p:nvPr/>
        </p:nvSpPr>
        <p:spPr bwMode="auto">
          <a:xfrm>
            <a:off x="6334127" y="2055820"/>
            <a:ext cx="690713"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defRPr/>
            </a:pPr>
            <a:r>
              <a:rPr lang="en-US" sz="900" b="1" dirty="0">
                <a:solidFill>
                  <a:srgbClr val="FFFFFF"/>
                </a:solidFill>
                <a:latin typeface="Arial" panose="020B0604020202020204" pitchFamily="34" charset="0"/>
                <a:ea typeface="ＭＳ Ｐゴシック" charset="-128"/>
                <a:cs typeface="ＭＳ Ｐゴシック" charset="-128"/>
              </a:rPr>
              <a:t>CHURCH</a:t>
            </a:r>
          </a:p>
        </p:txBody>
      </p:sp>
      <p:sp>
        <p:nvSpPr>
          <p:cNvPr id="104527" name="Rectangle 79"/>
          <p:cNvSpPr>
            <a:spLocks noChangeArrowheads="1"/>
          </p:cNvSpPr>
          <p:nvPr/>
        </p:nvSpPr>
        <p:spPr bwMode="auto">
          <a:xfrm>
            <a:off x="4793439" y="2200276"/>
            <a:ext cx="990649" cy="2128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(National Focus)</a:t>
            </a:r>
          </a:p>
        </p:txBody>
      </p:sp>
      <p:graphicFrame>
        <p:nvGraphicFramePr>
          <p:cNvPr id="63549"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The "New Man" (Eph. 2:15)</a:t>
            </a:r>
          </a:p>
        </p:txBody>
      </p:sp>
      <p:sp>
        <p:nvSpPr>
          <p:cNvPr id="63551" name="Line 82"/>
          <p:cNvSpPr>
            <a:spLocks noChangeShapeType="1"/>
          </p:cNvSpPr>
          <p:nvPr/>
        </p:nvSpPr>
        <p:spPr bwMode="auto">
          <a:xfrm>
            <a:off x="5815013" y="2076451"/>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latin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700" b="1" dirty="0">
                <a:solidFill>
                  <a:srgbClr val="FFFFFF"/>
                </a:solidFill>
                <a:latin typeface="Arial" panose="020B0604020202020204" pitchFamily="34" charset="0"/>
                <a:ea typeface="ＭＳ Ｐゴシック" charset="-128"/>
                <a:cs typeface="ＭＳ Ｐゴシック" charset="-128"/>
              </a:rPr>
              <a:t>Sixth Edition</a:t>
            </a:r>
          </a:p>
          <a:p>
            <a:pPr>
              <a:defRPr/>
            </a:pPr>
            <a:r>
              <a:rPr lang="en-US" sz="700" b="1" dirty="0">
                <a:solidFill>
                  <a:srgbClr val="FFFFFF"/>
                </a:solidFill>
                <a:latin typeface="Arial" panose="020B0604020202020204" pitchFamily="34" charset="0"/>
                <a:ea typeface="ＭＳ Ｐゴシック" charset="-128"/>
                <a:cs typeface="ＭＳ Ｐゴシック" charset="-128"/>
              </a:rPr>
              <a:t>15 June 2012</a:t>
            </a:r>
          </a:p>
        </p:txBody>
      </p:sp>
      <p:grpSp>
        <p:nvGrpSpPr>
          <p:cNvPr id="63553" name="Group 84"/>
          <p:cNvGrpSpPr>
            <a:grpSpLocks/>
          </p:cNvGrpSpPr>
          <p:nvPr/>
        </p:nvGrpSpPr>
        <p:grpSpPr bwMode="auto">
          <a:xfrm>
            <a:off x="1419225" y="2047882"/>
            <a:ext cx="165100" cy="176213"/>
            <a:chOff x="874" y="1315"/>
            <a:chExt cx="104" cy="111"/>
          </a:xfrm>
        </p:grpSpPr>
        <p:sp>
          <p:nvSpPr>
            <p:cNvPr id="63578"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p:nvSpPr>
            <p:cNvPr id="63579"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grpSp>
      <p:grpSp>
        <p:nvGrpSpPr>
          <p:cNvPr id="63554" name="Group 87"/>
          <p:cNvGrpSpPr>
            <a:grpSpLocks/>
          </p:cNvGrpSpPr>
          <p:nvPr/>
        </p:nvGrpSpPr>
        <p:grpSpPr bwMode="auto">
          <a:xfrm>
            <a:off x="2336807" y="3294064"/>
            <a:ext cx="288925" cy="222250"/>
            <a:chOff x="1452" y="2100"/>
            <a:chExt cx="182" cy="140"/>
          </a:xfrm>
        </p:grpSpPr>
        <p:sp>
          <p:nvSpPr>
            <p:cNvPr id="63573"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lgn="ctr" eaLnBrk="1" hangingPunct="1"/>
              <a:endParaRPr lang="en-US" sz="1800" b="1" dirty="0">
                <a:solidFill>
                  <a:srgbClr val="FFFFFF"/>
                </a:solidFill>
                <a:latin typeface="Arial" panose="020B0604020202020204" pitchFamily="34" charset="0"/>
              </a:endParaRPr>
            </a:p>
          </p:txBody>
        </p:sp>
        <p:sp>
          <p:nvSpPr>
            <p:cNvPr id="63574"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p:nvSpPr>
            <p:cNvPr id="63575"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eaLnBrk="1" hangingPunct="1"/>
              <a:endParaRPr lang="en-US">
                <a:solidFill>
                  <a:srgbClr val="FFFFFF"/>
                </a:solidFill>
                <a:latin typeface="Times New Roman" charset="0"/>
              </a:endParaRPr>
            </a:p>
          </p:txBody>
        </p:sp>
        <p:sp>
          <p:nvSpPr>
            <p:cNvPr id="63576"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sp>
          <p:nvSpPr>
            <p:cNvPr id="63577"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algn="ctr" eaLnBrk="1" hangingPunct="1"/>
              <a:endParaRPr lang="en-US" sz="1800" b="1" dirty="0">
                <a:solidFill>
                  <a:srgbClr val="FFFFFF"/>
                </a:solidFill>
                <a:latin typeface="Arial" panose="020B0604020202020204" pitchFamily="34" charset="0"/>
              </a:endParaRPr>
            </a:p>
          </p:txBody>
        </p:sp>
      </p:grpSp>
      <p:grpSp>
        <p:nvGrpSpPr>
          <p:cNvPr id="63555" name="Group 93"/>
          <p:cNvGrpSpPr>
            <a:grpSpLocks/>
          </p:cNvGrpSpPr>
          <p:nvPr/>
        </p:nvGrpSpPr>
        <p:grpSpPr bwMode="auto">
          <a:xfrm>
            <a:off x="1806575" y="1389063"/>
            <a:ext cx="298450" cy="238125"/>
            <a:chOff x="1118" y="900"/>
            <a:chExt cx="188" cy="150"/>
          </a:xfrm>
        </p:grpSpPr>
        <p:grpSp>
          <p:nvGrpSpPr>
            <p:cNvPr id="63567" name="Group 94"/>
            <p:cNvGrpSpPr>
              <a:grpSpLocks/>
            </p:cNvGrpSpPr>
            <p:nvPr/>
          </p:nvGrpSpPr>
          <p:grpSpPr bwMode="auto">
            <a:xfrm>
              <a:off x="1118" y="900"/>
              <a:ext cx="84" cy="150"/>
              <a:chOff x="1118" y="900"/>
              <a:chExt cx="84" cy="150"/>
            </a:xfrm>
          </p:grpSpPr>
          <p:sp>
            <p:nvSpPr>
              <p:cNvPr id="63571"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72"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grpSp>
        <p:grpSp>
          <p:nvGrpSpPr>
            <p:cNvPr id="63568" name="Group 97"/>
            <p:cNvGrpSpPr>
              <a:grpSpLocks/>
            </p:cNvGrpSpPr>
            <p:nvPr/>
          </p:nvGrpSpPr>
          <p:grpSpPr bwMode="auto">
            <a:xfrm>
              <a:off x="1222" y="900"/>
              <a:ext cx="84" cy="150"/>
              <a:chOff x="1222" y="900"/>
              <a:chExt cx="84" cy="150"/>
            </a:xfrm>
          </p:grpSpPr>
          <p:sp>
            <p:nvSpPr>
              <p:cNvPr id="63569"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sp>
            <p:nvSpPr>
              <p:cNvPr id="63570"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b="1" dirty="0">
                  <a:solidFill>
                    <a:srgbClr val="FFFFFF"/>
                  </a:solidFill>
                  <a:latin typeface="Arial" panose="020B0604020202020204" pitchFamily="34" charset="0"/>
                  <a:cs typeface="Arial" panose="020B0604020202020204" pitchFamily="34" charset="0"/>
                </a:endParaRPr>
              </a:p>
            </p:txBody>
          </p:sp>
        </p:grpSp>
      </p:grpSp>
      <p:sp>
        <p:nvSpPr>
          <p:cNvPr id="104548" name="Rectangle 100"/>
          <p:cNvSpPr>
            <a:spLocks noChangeArrowheads="1"/>
          </p:cNvSpPr>
          <p:nvPr/>
        </p:nvSpPr>
        <p:spPr bwMode="auto">
          <a:xfrm>
            <a:off x="7761288" y="4587882"/>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6" y="4572000"/>
            <a:ext cx="669925" cy="828404"/>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55" tIns="44436" rIns="90455" bIns="44436">
            <a:spAutoFit/>
          </a:bodyPr>
          <a:lstStyle/>
          <a:p>
            <a:pPr algn="ctr">
              <a:defRPr/>
            </a:pPr>
            <a:r>
              <a:rPr lang="en-US" sz="800" b="1" dirty="0">
                <a:solidFill>
                  <a:srgbClr val="000000"/>
                </a:solidFill>
                <a:latin typeface="Arial" panose="020B0604020202020204" pitchFamily="34" charset="0"/>
                <a:ea typeface="ＭＳ Ｐゴシック" charset="-128"/>
                <a:cs typeface="ＭＳ Ｐゴシック" charset="-128"/>
              </a:rPr>
              <a:t>All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things made new! </a:t>
            </a:r>
          </a:p>
          <a:p>
            <a:pPr algn="ctr">
              <a:defRPr/>
            </a:pPr>
            <a:r>
              <a:rPr lang="en-US" sz="800" b="1" dirty="0">
                <a:solidFill>
                  <a:srgbClr val="000000"/>
                </a:solidFill>
                <a:latin typeface="Arial" panose="020B0604020202020204" pitchFamily="3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9"/>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defRPr/>
            </a:pPr>
            <a:r>
              <a:rPr lang="en-US" sz="800" b="1" dirty="0">
                <a:solidFill>
                  <a:srgbClr val="FFFFFF"/>
                </a:solidFill>
                <a:latin typeface="Arial" panose="020B0604020202020204" pitchFamily="3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55" tIns="44436" rIns="90455" bIns="44436">
            <a:spAutoFit/>
          </a:bodyPr>
          <a:lstStyle/>
          <a:p>
            <a:pPr algn="ctr">
              <a:defRPr/>
            </a:pPr>
            <a:r>
              <a:rPr lang="en-US" sz="800" b="1" dirty="0">
                <a:solidFill>
                  <a:srgbClr val="FFFFFF"/>
                </a:solidFill>
                <a:latin typeface="Arial" panose="020B0604020202020204" pitchFamily="3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32" y="1760538"/>
            <a:ext cx="2417763" cy="228600"/>
          </a:xfrm>
          <a:prstGeom prst="rect">
            <a:avLst/>
          </a:prstGeom>
          <a:noFill/>
          <a:ln w="12700">
            <a:noFill/>
            <a:miter lim="800000"/>
            <a:headEnd/>
            <a:tailEnd/>
          </a:ln>
          <a:effectLst/>
        </p:spPr>
        <p:txBody>
          <a:bodyPr lIns="90455" tIns="44436" rIns="90455" bIns="44436">
            <a:spAutoFit/>
          </a:bodyPr>
          <a:lstStyle/>
          <a:p>
            <a:pPr>
              <a:defRPr/>
            </a:pPr>
            <a:r>
              <a:rPr lang="en-US" sz="9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Genesis 6:18; 9:8-17</a:t>
            </a:r>
          </a:p>
        </p:txBody>
      </p:sp>
      <p:sp>
        <p:nvSpPr>
          <p:cNvPr id="104553" name="Text Box 105"/>
          <p:cNvSpPr txBox="1">
            <a:spLocks noChangeArrowheads="1"/>
          </p:cNvSpPr>
          <p:nvPr/>
        </p:nvSpPr>
        <p:spPr bwMode="auto">
          <a:xfrm>
            <a:off x="8460433" y="116639"/>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ea typeface="ＭＳ Ｐゴシック" charset="-128"/>
                <a:cs typeface="ＭＳ Ｐゴシック" charset="-128"/>
              </a:rPr>
              <a:t>9g</a:t>
            </a:r>
          </a:p>
        </p:txBody>
      </p:sp>
      <p:sp>
        <p:nvSpPr>
          <p:cNvPr id="104554" name="Rectangle 106"/>
          <p:cNvSpPr>
            <a:spLocks noChangeArrowheads="1"/>
          </p:cNvSpPr>
          <p:nvPr/>
        </p:nvSpPr>
        <p:spPr bwMode="auto">
          <a:xfrm>
            <a:off x="-685793" y="3886200"/>
            <a:ext cx="182737" cy="58758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55" tIns="44436" rIns="90455" bIns="44436">
            <a:spAutoFit/>
          </a:bodyPr>
          <a:lstStyle/>
          <a:p>
            <a:pPr>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228600"/>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9969626" y="-26988"/>
            <a:ext cx="834776" cy="83099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rPr>
              <a:t>22 &amp;</a:t>
            </a:r>
          </a:p>
          <a:p>
            <a:pPr algn="ctr">
              <a:defRPr/>
            </a:pPr>
            <a:r>
              <a:rPr lang="en-US" b="1" dirty="0">
                <a:solidFill>
                  <a:srgbClr val="FFFFFF"/>
                </a:solidFill>
                <a:latin typeface="Arial" panose="020B0604020202020204" pitchFamily="34" charset="0"/>
              </a:rPr>
              <a:t>337</a:t>
            </a:r>
          </a:p>
        </p:txBody>
      </p:sp>
      <p:sp>
        <p:nvSpPr>
          <p:cNvPr id="108" name="Text Box 105"/>
          <p:cNvSpPr txBox="1">
            <a:spLocks noChangeArrowheads="1"/>
          </p:cNvSpPr>
          <p:nvPr/>
        </p:nvSpPr>
        <p:spPr bwMode="auto">
          <a:xfrm>
            <a:off x="9396536" y="836719"/>
            <a:ext cx="527050"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408" tIns="45704" rIns="91408" bIns="45704">
            <a:spAutoFit/>
          </a:bodyPr>
          <a:lstStyle/>
          <a:p>
            <a:pPr algn="ctr">
              <a:defRPr/>
            </a:pPr>
            <a:r>
              <a:rPr lang="en-US" b="1" dirty="0">
                <a:solidFill>
                  <a:srgbClr val="FFFFFF"/>
                </a:solidFill>
                <a:latin typeface="Arial" panose="020B0604020202020204" pitchFamily="34" charset="0"/>
                <a:ea typeface="ＭＳ Ｐゴシック" charset="-128"/>
                <a:cs typeface="ＭＳ Ｐゴシック" charset="-128"/>
              </a:rPr>
              <a:t>22</a:t>
            </a:r>
          </a:p>
        </p:txBody>
      </p:sp>
      <p:sp>
        <p:nvSpPr>
          <p:cNvPr id="109" name="Oval 1131"/>
          <p:cNvSpPr>
            <a:spLocks noChangeArrowheads="1"/>
          </p:cNvSpPr>
          <p:nvPr/>
        </p:nvSpPr>
        <p:spPr bwMode="auto">
          <a:xfrm>
            <a:off x="1600200" y="3048000"/>
            <a:ext cx="3505200" cy="1752600"/>
          </a:xfrm>
          <a:prstGeom prst="ellipse">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9620798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en-US" sz="4000" dirty="0">
                <a:effectLst>
                  <a:glow rad="101600">
                    <a:schemeClr val="bg1">
                      <a:alpha val="75000"/>
                    </a:schemeClr>
                  </a:glow>
                  <a:outerShdw blurRad="38100" dist="38100" dir="2700000" algn="tl">
                    <a:srgbClr val="DDDDDD"/>
                  </a:outerShdw>
                </a:effectLst>
                <a:ea typeface="ＭＳ Ｐゴシック" charset="0"/>
                <a:cs typeface="ＭＳ Ｐゴシック" charset="0"/>
              </a:rPr>
              <a:t>Promises of the Davidic Covenant</a:t>
            </a:r>
          </a:p>
        </p:txBody>
      </p:sp>
      <p:sp>
        <p:nvSpPr>
          <p:cNvPr id="65539" name="Text Box 5"/>
          <p:cNvSpPr txBox="1">
            <a:spLocks noChangeArrowheads="1"/>
          </p:cNvSpPr>
          <p:nvPr/>
        </p:nvSpPr>
        <p:spPr bwMode="auto">
          <a:xfrm>
            <a:off x="9375187" y="73989"/>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000000"/>
                </a:solidFill>
                <a:effectLst>
                  <a:glow rad="101600">
                    <a:srgbClr val="FFFFFF">
                      <a:alpha val="75000"/>
                    </a:srgbClr>
                  </a:glow>
                </a:effectLst>
                <a:latin typeface="Arial" panose="020B0604020202020204" pitchFamily="34" charset="0"/>
              </a:rPr>
              <a:t>22</a:t>
            </a:r>
            <a:endParaRPr lang="en-US" sz="1800" b="1" dirty="0">
              <a:solidFill>
                <a:srgbClr val="000000"/>
              </a:solidFill>
              <a:effectLst>
                <a:glow rad="101600">
                  <a:srgbClr val="FFFFFF">
                    <a:alpha val="75000"/>
                  </a:srgbClr>
                </a:glow>
              </a:effectLst>
              <a:latin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r>
              <a:rPr lang="en-US" sz="3200" b="1" dirty="0">
                <a:solidFill>
                  <a:srgbClr val="FFFFFF"/>
                </a:solidFill>
                <a:latin typeface="Arial" panose="020B0604020202020204" pitchFamily="34" charset="0"/>
              </a:rPr>
              <a:t>New Dynasty</a:t>
            </a:r>
            <a:br>
              <a:rPr lang="en-US" sz="3200" b="1" dirty="0">
                <a:solidFill>
                  <a:srgbClr val="FFFFFF"/>
                </a:solidFill>
                <a:latin typeface="Arial" panose="020B0604020202020204" pitchFamily="34" charset="0"/>
              </a:rPr>
            </a:br>
            <a:r>
              <a:rPr lang="en-US" b="1" dirty="0">
                <a:solidFill>
                  <a:srgbClr val="FFFFFF"/>
                </a:solidFill>
                <a:latin typeface="Arial" panose="020B0604020202020204" pitchFamily="34" charset="0"/>
              </a:rPr>
              <a:t>(2 Sam 7)</a:t>
            </a:r>
            <a:endParaRPr lang="en-US" sz="3200" b="1" dirty="0">
              <a:solidFill>
                <a:srgbClr val="FFFFFF"/>
              </a:solidFill>
              <a:latin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408" tIns="45704" rIns="91408" bIns="45704"/>
          <a:lstStyle/>
          <a:p>
            <a:pPr marL="461802" indent="-461802" eaLnBrk="1" hangingPunct="1">
              <a:spcBef>
                <a:spcPct val="20000"/>
              </a:spcBef>
              <a:defRPr/>
            </a:pP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What did God promise David in 2 Samuel 7:12-16?</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Sons</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a:t>
            </a:r>
            <a:r>
              <a:rPr lang="en-US" altLang="ja-JP"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house</a:t>
            </a:r>
            <a:r>
              <a:rPr lang="en-US" altLang="ja-JP"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never wiped out</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Kingdom</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political dynasty (each Jerusalem king will be one of his direct descendants)</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Throne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As an eternal covenant (v. 16), the right to rule will remain with his family forever</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Temple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Solomon will build it</a:t>
            </a:r>
          </a:p>
          <a:p>
            <a:pPr marL="461802" indent="-461802" eaLnBrk="1" hangingPunct="1">
              <a:spcBef>
                <a:spcPct val="20000"/>
              </a:spcBef>
              <a:buFontTx/>
              <a:buChar char="•"/>
              <a:defRPr/>
            </a:pPr>
            <a:r>
              <a:rPr lang="en-US"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Discipline</a:t>
            </a:r>
            <a:r>
              <a:rPr lang="en-US"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rPr>
              <a:t>: God will punish disobedient kings but still unconditionally keep these promises</a:t>
            </a:r>
          </a:p>
        </p:txBody>
      </p:sp>
      <p:sp>
        <p:nvSpPr>
          <p:cNvPr id="7" name="Text Box 105"/>
          <p:cNvSpPr txBox="1">
            <a:spLocks noChangeArrowheads="1"/>
          </p:cNvSpPr>
          <p:nvPr/>
        </p:nvSpPr>
        <p:spPr bwMode="auto">
          <a:xfrm>
            <a:off x="8532442" y="44631"/>
            <a:ext cx="542925" cy="461963"/>
          </a:xfrm>
          <a:prstGeom prst="rect">
            <a:avLst/>
          </a:prstGeom>
          <a:noFill/>
          <a:ln>
            <a:noFill/>
          </a:ln>
        </p:spPr>
        <p:txBody>
          <a:bodyPr wrap="none" lIns="91408" tIns="45704" rIns="91408" bIns="45704"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r>
              <a:rPr lang="en-US" dirty="0">
                <a:latin typeface="Arial" panose="020B0604020202020204" pitchFamily="34" charset="0"/>
              </a:rPr>
              <a:t>9g</a:t>
            </a:r>
          </a:p>
        </p:txBody>
      </p:sp>
    </p:spTree>
    <p:extLst>
      <p:ext uri="{BB962C8B-B14F-4D97-AF65-F5344CB8AC3E}">
        <p14:creationId xmlns:p14="http://schemas.microsoft.com/office/powerpoint/2010/main" val="4030795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Mary</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762" name="Text Box 1027"/>
          <p:cNvSpPr txBox="1">
            <a:spLocks noChangeArrowheads="1"/>
          </p:cNvSpPr>
          <p:nvPr/>
        </p:nvSpPr>
        <p:spPr bwMode="auto">
          <a:xfrm>
            <a:off x="0" y="2492903"/>
            <a:ext cx="1981200" cy="3890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dirty="0">
                <a:solidFill>
                  <a:srgbClr val="FFFFFF"/>
                </a:solidFill>
                <a:effectLst>
                  <a:glow rad="228600">
                    <a:srgbClr val="000000">
                      <a:lumMod val="95000"/>
                      <a:lumOff val="5000"/>
                    </a:srgbClr>
                  </a:glow>
                </a:effectLst>
                <a:latin typeface="Arial" panose="020B0604020202020204" pitchFamily="34" charset="0"/>
                <a:cs typeface="Times New Roman" charset="0"/>
              </a:rPr>
              <a:t>"Thus there were fourteen generations in all from Abraham to David, fourteen from David to the exile to Babylon, and fourteen from the exile to Christ."</a:t>
            </a:r>
            <a:endParaRPr lang="en-GB" sz="1800" b="1" dirty="0">
              <a:solidFill>
                <a:srgbClr val="FFFFFF"/>
              </a:solidFill>
              <a:effectLst>
                <a:glow rad="228600">
                  <a:srgbClr val="000000">
                    <a:lumMod val="95000"/>
                    <a:lumOff val="5000"/>
                  </a:srgbClr>
                </a:glow>
              </a:effectLst>
              <a:latin typeface="Arial" panose="020B0604020202020204" pitchFamily="34" charset="0"/>
              <a:cs typeface="Times New Roman" charset="0"/>
            </a:endParaRPr>
          </a:p>
          <a:p>
            <a:pPr algn="ctr" eaLnBrk="1" hangingPunct="1">
              <a:spcBef>
                <a:spcPct val="50000"/>
              </a:spcBef>
            </a:pPr>
            <a:r>
              <a:rPr lang="en-US" sz="1800" b="1" dirty="0">
                <a:solidFill>
                  <a:srgbClr val="FFFFFF"/>
                </a:solidFill>
                <a:effectLst>
                  <a:glow rad="228600">
                    <a:srgbClr val="000000">
                      <a:lumMod val="95000"/>
                      <a:lumOff val="5000"/>
                    </a:srgbClr>
                  </a:glow>
                </a:effectLst>
                <a:latin typeface="Arial" panose="020B0604020202020204" pitchFamily="34" charset="0"/>
                <a:cs typeface="Times New Roman" charset="0"/>
              </a:rPr>
              <a:t>Matthew 1:17</a:t>
            </a:r>
            <a:endParaRPr lang="en-GB" sz="1800" b="1" dirty="0">
              <a:solidFill>
                <a:srgbClr val="FFFFFF"/>
              </a:solidFill>
              <a:effectLst>
                <a:glow rad="228600">
                  <a:srgbClr val="000000">
                    <a:lumMod val="95000"/>
                    <a:lumOff val="5000"/>
                  </a:srgbClr>
                </a:glow>
              </a:effectLst>
              <a:latin typeface="Arial" panose="020B0604020202020204" pitchFamily="34" charset="0"/>
              <a:cs typeface="Times New Roman"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FFFFFF"/>
                  </a:solidFill>
                  <a:effectLst>
                    <a:glow rad="228600">
                      <a:srgbClr val="000000">
                        <a:lumMod val="95000"/>
                        <a:lumOff val="5000"/>
                      </a:srgbClr>
                    </a:glow>
                  </a:effectLst>
                  <a:latin typeface="Tahoma" charset="0"/>
                </a:rPr>
                <a:t>ABRAHAM</a:t>
              </a:r>
              <a:endParaRPr lang="en-GB" sz="1600" b="1">
                <a:solidFill>
                  <a:srgbClr val="FFFFFF"/>
                </a:solidFill>
                <a:effectLst>
                  <a:glow rad="228600">
                    <a:srgbClr val="000000">
                      <a:lumMod val="95000"/>
                      <a:lumOff val="5000"/>
                    </a:srgbClr>
                  </a:glow>
                </a:effectLst>
                <a:latin typeface="Tahoma"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Isaac</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Jacob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Judah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Perez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Hezron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Ram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Amminadab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Nahshon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Salmon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Boaz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Obed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Jesse</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FFFFFF"/>
                    </a:solidFill>
                    <a:effectLst>
                      <a:glow rad="228600">
                        <a:srgbClr val="000000">
                          <a:lumMod val="95000"/>
                          <a:lumOff val="5000"/>
                        </a:srgbClr>
                      </a:glow>
                    </a:effectLst>
                    <a:latin typeface="Tahoma" charset="0"/>
                  </a:rPr>
                  <a:t>KING DAVID</a:t>
                </a:r>
                <a:endParaRPr lang="en-GB" sz="1600" b="1">
                  <a:solidFill>
                    <a:srgbClr val="FFFFFF"/>
                  </a:solidFill>
                  <a:effectLst>
                    <a:glow rad="228600">
                      <a:srgbClr val="000000">
                        <a:lumMod val="95000"/>
                        <a:lumOff val="5000"/>
                      </a:srgbClr>
                    </a:glow>
                  </a:effectLst>
                  <a:latin typeface="Tahoma" charset="0"/>
                </a:endParaRPr>
              </a:p>
            </p:txBody>
          </p:sp>
        </p:grpSp>
      </p:grpSp>
      <p:sp>
        <p:nvSpPr>
          <p:cNvPr id="117764" name="Text Box 1057"/>
          <p:cNvSpPr txBox="1">
            <a:spLocks noChangeArrowheads="1"/>
          </p:cNvSpPr>
          <p:nvPr/>
        </p:nvSpPr>
        <p:spPr bwMode="auto">
          <a:xfrm>
            <a:off x="2438407" y="8350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Solomon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82"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Rehoboam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32"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Abijah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Asa</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32"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Jehoshaphat</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82"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Jehoram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Uzziah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Jotham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Ahaz</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Hezekiah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Manasseh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Amon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Josiah</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dirty="0">
                <a:solidFill>
                  <a:srgbClr val="FFFFFF"/>
                </a:solidFill>
                <a:effectLst>
                  <a:glow rad="228600">
                    <a:srgbClr val="000000">
                      <a:lumMod val="95000"/>
                      <a:lumOff val="5000"/>
                    </a:srgbClr>
                  </a:glow>
                </a:effectLst>
                <a:latin typeface="Tahoma" charset="0"/>
              </a:rPr>
              <a:t>JECONIAH (EXILE)</a:t>
            </a:r>
            <a:endParaRPr lang="en-GB" sz="1600" b="1" dirty="0">
              <a:solidFill>
                <a:srgbClr val="FFFFFF"/>
              </a:solidFill>
              <a:effectLst>
                <a:glow rad="228600">
                  <a:srgbClr val="000000">
                    <a:lumMod val="95000"/>
                    <a:lumOff val="5000"/>
                  </a:srgbClr>
                </a:glow>
              </a:effectLst>
              <a:latin typeface="Tahoma" charset="0"/>
            </a:endParaRPr>
          </a:p>
        </p:txBody>
      </p:sp>
      <p:sp>
        <p:nvSpPr>
          <p:cNvPr id="117791" name="Text Box 1084"/>
          <p:cNvSpPr txBox="1">
            <a:spLocks noChangeArrowheads="1"/>
          </p:cNvSpPr>
          <p:nvPr/>
        </p:nvSpPr>
        <p:spPr bwMode="auto">
          <a:xfrm>
            <a:off x="4816482" y="9112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Shealtiel</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7"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Zerubbabel</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7"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Abiud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Eliakim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7"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Azor</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7"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Zadok</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Akim</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Eliud</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Eleazar</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err="1">
                <a:solidFill>
                  <a:srgbClr val="FFFFFF"/>
                </a:solidFill>
                <a:effectLst>
                  <a:glow rad="228600">
                    <a:srgbClr val="000000">
                      <a:lumMod val="95000"/>
                      <a:lumOff val="5000"/>
                    </a:srgbClr>
                  </a:glow>
                </a:effectLst>
                <a:latin typeface="Arial" panose="020B0604020202020204" pitchFamily="34" charset="0"/>
              </a:rPr>
              <a:t>Matthan</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Jacob</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0" y="5483225"/>
            <a:ext cx="94615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rgbClr val="FFFFFF"/>
                </a:solidFill>
                <a:effectLst>
                  <a:glow rad="228600">
                    <a:srgbClr val="000000">
                      <a:lumMod val="95000"/>
                      <a:lumOff val="5000"/>
                    </a:srgbClr>
                  </a:glow>
                </a:effectLst>
                <a:latin typeface="Arial" panose="020B0604020202020204" pitchFamily="34" charset="0"/>
              </a:rPr>
              <a:t>Joseph +</a:t>
            </a:r>
            <a:endParaRPr lang="en-GB" sz="14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600" b="1" dirty="0">
                <a:solidFill>
                  <a:srgbClr val="FFFFFF"/>
                </a:solidFill>
                <a:effectLst>
                  <a:glow rad="228600">
                    <a:srgbClr val="000000">
                      <a:lumMod val="95000"/>
                      <a:lumOff val="5000"/>
                    </a:srgbClr>
                  </a:glow>
                </a:effectLst>
                <a:latin typeface="Tahoma" charset="0"/>
              </a:rPr>
              <a:t>JESUS CHRIST</a:t>
            </a:r>
            <a:endParaRPr lang="en-GB" sz="1600" b="1" dirty="0">
              <a:solidFill>
                <a:srgbClr val="FFFFFF"/>
              </a:solidFill>
              <a:effectLst>
                <a:glow rad="228600">
                  <a:srgbClr val="000000">
                    <a:lumMod val="95000"/>
                    <a:lumOff val="5000"/>
                  </a:srgbClr>
                </a:glow>
              </a:effectLst>
              <a:latin typeface="Tahoma"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296"/>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Establishing the Eternal Kingdom</a:t>
            </a: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48" name="Text Box 1112"/>
          <p:cNvSpPr txBox="1">
            <a:spLocks noChangeArrowheads="1"/>
          </p:cNvSpPr>
          <p:nvPr/>
        </p:nvSpPr>
        <p:spPr bwMode="auto">
          <a:xfrm>
            <a:off x="1524000" y="5635628"/>
            <a:ext cx="1752600" cy="1200296"/>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a:solidFill>
                  <a:srgbClr val="FFFFFF"/>
                </a:solidFill>
                <a:effectLst>
                  <a:glow rad="228600">
                    <a:srgbClr val="000000">
                      <a:lumMod val="95000"/>
                      <a:lumOff val="5000"/>
                    </a:srgbClr>
                  </a:glow>
                </a:effectLst>
                <a:latin typeface="Copperplate Gothic Bold" charset="0"/>
              </a:rPr>
              <a:t>Rise of the Kingdom</a:t>
            </a:r>
          </a:p>
        </p:txBody>
      </p:sp>
      <p:sp>
        <p:nvSpPr>
          <p:cNvPr id="117849" name="Text Box 1113"/>
          <p:cNvSpPr txBox="1">
            <a:spLocks noChangeArrowheads="1"/>
          </p:cNvSpPr>
          <p:nvPr/>
        </p:nvSpPr>
        <p:spPr bwMode="auto">
          <a:xfrm>
            <a:off x="1371600" y="377828"/>
            <a:ext cx="3962400" cy="461633"/>
          </a:xfrm>
          <a:prstGeom prst="rect">
            <a:avLst/>
          </a:prstGeom>
          <a:noFill/>
          <a:ln w="9525">
            <a:noFill/>
            <a:miter lim="800000"/>
            <a:headEnd/>
            <a:tailEnd/>
          </a:ln>
          <a:effec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Fall of the Kingdom</a:t>
            </a: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effectLst>
                <a:glow rad="228600">
                  <a:srgbClr val="000000">
                    <a:lumMod val="95000"/>
                    <a:lumOff val="5000"/>
                  </a:srgbClr>
                </a:glow>
              </a:effectLst>
              <a:latin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r>
              <a:rPr lang="en-US" sz="2400" b="1" i="1">
                <a:solidFill>
                  <a:srgbClr val="FFFFFF"/>
                </a:solidFill>
                <a:effectLst>
                  <a:glow rad="228600">
                    <a:schemeClr val="bg1">
                      <a:lumMod val="95000"/>
                      <a:lumOff val="5000"/>
                    </a:schemeClr>
                  </a:glow>
                </a:effectLst>
                <a:latin typeface="Arial Black" charset="0"/>
                <a:ea typeface="ＭＳ Ｐゴシック" charset="0"/>
                <a:cs typeface="ＭＳ Ｐゴシック" charset="0"/>
              </a:rPr>
              <a:t>The Kingdom in Matthew 1</a:t>
            </a: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chemeClr val="tx2"/>
                  </a:solidFill>
                  <a:latin typeface="Arial" panose="020B0604020202020204" pitchFamily="34" charset="0"/>
                </a:rPr>
                <a:t>Ahaziah</a:t>
              </a:r>
              <a:endParaRPr lang="en-GB" sz="1400" b="1" dirty="0">
                <a:solidFill>
                  <a:schemeClr val="tx2"/>
                </a:solidFill>
                <a:latin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400" b="1" dirty="0">
                  <a:solidFill>
                    <a:schemeClr val="tx2"/>
                  </a:solidFill>
                  <a:latin typeface="Arial" panose="020B0604020202020204" pitchFamily="34" charset="0"/>
                </a:rPr>
                <a:t>Joash</a:t>
              </a:r>
              <a:endParaRPr lang="en-GB" sz="1400" b="1" dirty="0">
                <a:solidFill>
                  <a:schemeClr val="tx2"/>
                </a:solidFill>
                <a:latin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GB" sz="1400" b="1" dirty="0">
                  <a:solidFill>
                    <a:schemeClr val="tx2"/>
                  </a:solidFill>
                  <a:latin typeface="Arial" panose="020B0604020202020204" pitchFamily="34" charset="0"/>
                </a:rPr>
                <a:t>Amaziah</a:t>
              </a: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defTabSz="914085"/>
            <a:endParaRPr lang="en-US" b="1" dirty="0">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8613768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408" tIns="45704" rIns="91408" bIns="45704" anchor="ctr"/>
          <a:lstStyle/>
          <a:p>
            <a:endParaRPr lang="en-US" b="1" dirty="0">
              <a:solidFill>
                <a:srgbClr val="FFFFFF"/>
              </a:solidFill>
              <a:latin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en-US" sz="2200" b="1" dirty="0">
                <a:solidFill>
                  <a:srgbClr val="FFFF00"/>
                </a:solidFill>
                <a:latin typeface="Arial" panose="020B0604020202020204" pitchFamily="34" charset="0"/>
              </a:rPr>
              <a:t>Criswell, W. A.</a:t>
            </a:r>
          </a:p>
          <a:p>
            <a:pPr>
              <a:lnSpc>
                <a:spcPct val="65000"/>
              </a:lnSpc>
              <a:spcBef>
                <a:spcPct val="50000"/>
              </a:spcBef>
              <a:defRPr/>
            </a:pPr>
            <a:r>
              <a:rPr lang="en-US" sz="2200" b="1" dirty="0">
                <a:solidFill>
                  <a:srgbClr val="FFFF00"/>
                </a:solidFill>
                <a:latin typeface="Arial" panose="020B0604020202020204" pitchFamily="34" charset="0"/>
              </a:rPr>
              <a:t>Danker, Frederick</a:t>
            </a:r>
          </a:p>
          <a:p>
            <a:pPr>
              <a:lnSpc>
                <a:spcPct val="65000"/>
              </a:lnSpc>
              <a:spcBef>
                <a:spcPct val="50000"/>
              </a:spcBef>
              <a:defRPr/>
            </a:pPr>
            <a:r>
              <a:rPr lang="en-US" sz="2200" b="1" dirty="0">
                <a:solidFill>
                  <a:srgbClr val="FFFF00"/>
                </a:solidFill>
                <a:latin typeface="Arial" panose="020B0604020202020204" pitchFamily="34" charset="0"/>
              </a:rPr>
              <a:t>Ellis, E. Earle</a:t>
            </a:r>
          </a:p>
          <a:p>
            <a:pPr>
              <a:lnSpc>
                <a:spcPct val="65000"/>
              </a:lnSpc>
              <a:spcBef>
                <a:spcPct val="50000"/>
              </a:spcBef>
              <a:defRPr/>
            </a:pPr>
            <a:r>
              <a:rPr lang="en-US" sz="2200" b="1" dirty="0" err="1">
                <a:solidFill>
                  <a:srgbClr val="FFFF00"/>
                </a:solidFill>
                <a:latin typeface="Arial" panose="020B0604020202020204" pitchFamily="34" charset="0"/>
              </a:rPr>
              <a:t>Fitzmeyer</a:t>
            </a:r>
            <a:r>
              <a:rPr lang="en-US" sz="2200" b="1" dirty="0">
                <a:solidFill>
                  <a:srgbClr val="FFFF00"/>
                </a:solidFill>
                <a:latin typeface="Arial" panose="020B0604020202020204" pitchFamily="34" charset="0"/>
              </a:rPr>
              <a:t>, Joseph</a:t>
            </a:r>
          </a:p>
          <a:p>
            <a:pPr>
              <a:lnSpc>
                <a:spcPct val="65000"/>
              </a:lnSpc>
              <a:spcBef>
                <a:spcPct val="50000"/>
              </a:spcBef>
              <a:defRPr/>
            </a:pPr>
            <a:r>
              <a:rPr lang="en-US" sz="2200" b="1" dirty="0">
                <a:solidFill>
                  <a:srgbClr val="FFFF00"/>
                </a:solidFill>
                <a:latin typeface="Arial" panose="020B0604020202020204" pitchFamily="34" charset="0"/>
              </a:rPr>
              <a:t>Godet, F. A.</a:t>
            </a:r>
          </a:p>
          <a:p>
            <a:pPr>
              <a:lnSpc>
                <a:spcPct val="65000"/>
              </a:lnSpc>
              <a:spcBef>
                <a:spcPct val="50000"/>
              </a:spcBef>
              <a:defRPr/>
            </a:pPr>
            <a:r>
              <a:rPr lang="en-US" sz="2200" b="1" dirty="0">
                <a:solidFill>
                  <a:srgbClr val="FFFF00"/>
                </a:solidFill>
                <a:latin typeface="Arial" panose="020B0604020202020204" pitchFamily="34" charset="0"/>
              </a:rPr>
              <a:t>Hendricksen, William</a:t>
            </a:r>
          </a:p>
          <a:p>
            <a:pPr>
              <a:lnSpc>
                <a:spcPct val="65000"/>
              </a:lnSpc>
              <a:spcBef>
                <a:spcPct val="50000"/>
              </a:spcBef>
              <a:defRPr/>
            </a:pPr>
            <a:r>
              <a:rPr lang="en-US" sz="2200" b="1" dirty="0">
                <a:solidFill>
                  <a:srgbClr val="FFFF00"/>
                </a:solidFill>
                <a:latin typeface="Arial" panose="020B0604020202020204" pitchFamily="34" charset="0"/>
              </a:rPr>
              <a:t>Hoehner, Harold</a:t>
            </a:r>
          </a:p>
          <a:p>
            <a:pPr>
              <a:lnSpc>
                <a:spcPct val="65000"/>
              </a:lnSpc>
              <a:spcBef>
                <a:spcPct val="50000"/>
              </a:spcBef>
              <a:defRPr/>
            </a:pPr>
            <a:r>
              <a:rPr lang="en-US" sz="2200" b="1" dirty="0">
                <a:solidFill>
                  <a:srgbClr val="FFFF00"/>
                </a:solidFill>
                <a:latin typeface="Arial" panose="020B0604020202020204" pitchFamily="34" charset="0"/>
              </a:rPr>
              <a:t>Ironside, F. A.</a:t>
            </a:r>
          </a:p>
          <a:p>
            <a:pPr>
              <a:lnSpc>
                <a:spcPct val="65000"/>
              </a:lnSpc>
              <a:spcBef>
                <a:spcPct val="50000"/>
              </a:spcBef>
              <a:defRPr/>
            </a:pPr>
            <a:r>
              <a:rPr lang="en-US" sz="2200" b="1" dirty="0">
                <a:solidFill>
                  <a:srgbClr val="FFFF00"/>
                </a:solidFill>
                <a:latin typeface="Arial" panose="020B0604020202020204" pitchFamily="34" charset="0"/>
              </a:rPr>
              <a:t>Marshall, I. Howard</a:t>
            </a:r>
          </a:p>
          <a:p>
            <a:pPr>
              <a:lnSpc>
                <a:spcPct val="65000"/>
              </a:lnSpc>
              <a:spcBef>
                <a:spcPct val="50000"/>
              </a:spcBef>
              <a:defRPr/>
            </a:pPr>
            <a:r>
              <a:rPr lang="en-US" sz="2200" b="1" dirty="0">
                <a:solidFill>
                  <a:srgbClr val="FFFF00"/>
                </a:solidFill>
                <a:latin typeface="Arial" panose="020B0604020202020204" pitchFamily="34" charset="0"/>
              </a:rPr>
              <a:t>McGee, J. Vernon</a:t>
            </a:r>
          </a:p>
          <a:p>
            <a:pPr>
              <a:lnSpc>
                <a:spcPct val="65000"/>
              </a:lnSpc>
              <a:spcBef>
                <a:spcPct val="50000"/>
              </a:spcBef>
              <a:defRPr/>
            </a:pPr>
            <a:r>
              <a:rPr lang="en-US" sz="2200" b="1" dirty="0">
                <a:solidFill>
                  <a:srgbClr val="FFFF00"/>
                </a:solidFill>
                <a:latin typeface="Arial" panose="020B0604020202020204" pitchFamily="34" charset="0"/>
              </a:rPr>
              <a:t>Morgan, G. Campbell</a:t>
            </a:r>
          </a:p>
          <a:p>
            <a:pPr>
              <a:lnSpc>
                <a:spcPct val="65000"/>
              </a:lnSpc>
              <a:spcBef>
                <a:spcPct val="50000"/>
              </a:spcBef>
              <a:defRPr/>
            </a:pPr>
            <a:r>
              <a:rPr lang="en-US" sz="2200" b="1" dirty="0">
                <a:solidFill>
                  <a:srgbClr val="FFFF00"/>
                </a:solidFill>
                <a:latin typeface="Arial" panose="020B0604020202020204" pitchFamily="34" charset="0"/>
              </a:rPr>
              <a:t>MacArthur, John</a:t>
            </a:r>
          </a:p>
          <a:p>
            <a:pPr>
              <a:lnSpc>
                <a:spcPct val="65000"/>
              </a:lnSpc>
              <a:spcBef>
                <a:spcPct val="50000"/>
              </a:spcBef>
              <a:defRPr/>
            </a:pPr>
            <a:r>
              <a:rPr lang="en-US" sz="2200" b="1" dirty="0">
                <a:solidFill>
                  <a:srgbClr val="FFFF00"/>
                </a:solidFill>
                <a:latin typeface="Arial" panose="020B0604020202020204" pitchFamily="34" charset="0"/>
              </a:rPr>
              <a:t>Scofield, C. I.</a:t>
            </a:r>
          </a:p>
          <a:p>
            <a:pPr>
              <a:lnSpc>
                <a:spcPct val="65000"/>
              </a:lnSpc>
              <a:spcBef>
                <a:spcPct val="50000"/>
              </a:spcBef>
              <a:defRPr/>
            </a:pPr>
            <a:r>
              <a:rPr lang="en-US" sz="2200" b="1" dirty="0">
                <a:solidFill>
                  <a:srgbClr val="FFFF00"/>
                </a:solidFill>
                <a:latin typeface="Arial" panose="020B0604020202020204" pitchFamily="34" charset="0"/>
              </a:rPr>
              <a:t>Swindoll, Charles</a:t>
            </a:r>
          </a:p>
          <a:p>
            <a:pPr>
              <a:lnSpc>
                <a:spcPct val="65000"/>
              </a:lnSpc>
              <a:spcBef>
                <a:spcPct val="50000"/>
              </a:spcBef>
              <a:defRPr/>
            </a:pPr>
            <a:r>
              <a:rPr lang="en-US" sz="2200" b="1" dirty="0">
                <a:solidFill>
                  <a:srgbClr val="FFFF00"/>
                </a:solidFill>
                <a:latin typeface="Arial" panose="020B0604020202020204" pitchFamily="34" charset="0"/>
              </a:rPr>
              <a:t>Unger, Merrill</a:t>
            </a:r>
          </a:p>
          <a:p>
            <a:pPr>
              <a:lnSpc>
                <a:spcPct val="65000"/>
              </a:lnSpc>
              <a:spcBef>
                <a:spcPct val="50000"/>
              </a:spcBef>
              <a:defRPr/>
            </a:pPr>
            <a:r>
              <a:rPr lang="en-US" sz="2200" b="1" dirty="0">
                <a:solidFill>
                  <a:srgbClr val="FFFF00"/>
                </a:solidFill>
                <a:latin typeface="Arial" panose="020B0604020202020204" pitchFamily="34" charset="0"/>
              </a:rPr>
              <a:t>Walvoord, John</a:t>
            </a:r>
          </a:p>
          <a:p>
            <a:pPr>
              <a:lnSpc>
                <a:spcPct val="65000"/>
              </a:lnSpc>
              <a:spcBef>
                <a:spcPct val="50000"/>
              </a:spcBef>
              <a:defRPr/>
            </a:pPr>
            <a:r>
              <a:rPr lang="en-US" sz="2200" b="1" dirty="0">
                <a:solidFill>
                  <a:srgbClr val="FFFF00"/>
                </a:solidFill>
                <a:latin typeface="Arial" panose="020B0604020202020204" pitchFamily="34" charset="0"/>
              </a:rPr>
              <a:t>Zuck, Roy</a:t>
            </a:r>
            <a:endParaRPr lang="en-US" sz="2000" b="1" dirty="0">
              <a:solidFill>
                <a:srgbClr val="FFFFFF"/>
              </a:solidFill>
              <a:latin typeface="Arial" panose="020B0604020202020204" pitchFamily="34" charset="0"/>
            </a:endParaRPr>
          </a:p>
        </p:txBody>
      </p:sp>
      <p:sp>
        <p:nvSpPr>
          <p:cNvPr id="329737" name="Text Box 11"/>
          <p:cNvSpPr txBox="1">
            <a:spLocks noChangeArrowheads="1"/>
          </p:cNvSpPr>
          <p:nvPr/>
        </p:nvSpPr>
        <p:spPr bwMode="auto">
          <a:xfrm>
            <a:off x="542530" y="6525358"/>
            <a:ext cx="219867" cy="24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000" b="1" dirty="0">
                <a:solidFill>
                  <a:srgbClr val="FFFFFF"/>
                </a:solidFill>
                <a:latin typeface="Arial" panose="020B0604020202020204" pitchFamily="34" charset="0"/>
              </a:rPr>
              <a:t> </a:t>
            </a:r>
          </a:p>
        </p:txBody>
      </p:sp>
      <p:sp>
        <p:nvSpPr>
          <p:cNvPr id="97292" name="Rectangle 12"/>
          <p:cNvSpPr>
            <a:spLocks noChangeArrowheads="1"/>
          </p:cNvSpPr>
          <p:nvPr/>
        </p:nvSpPr>
        <p:spPr bwMode="auto">
          <a:xfrm>
            <a:off x="8033633" y="6480291"/>
            <a:ext cx="283987" cy="307744"/>
          </a:xfrm>
          <a:prstGeom prst="rect">
            <a:avLst/>
          </a:prstGeom>
          <a:noFill/>
          <a:ln w="12700">
            <a:noFill/>
            <a:miter lim="800000"/>
            <a:headEnd/>
            <a:tailEnd/>
          </a:ln>
          <a:effectLst/>
        </p:spPr>
        <p:txBody>
          <a:bodyPr wrap="none" lIns="91408" tIns="45704" rIns="91408" bIns="45704" anchor="ctr">
            <a:spAutoFit/>
          </a:bodyPr>
          <a:lstStyle/>
          <a:p>
            <a:pPr algn="ctr">
              <a:defRPr/>
            </a:pPr>
            <a:r>
              <a:rPr lang="en-US" sz="1400" b="1" dirty="0">
                <a:solidFill>
                  <a:srgbClr val="FFFFFF"/>
                </a:solidFill>
                <a:effectLst>
                  <a:outerShdw blurRad="38100" dist="38100" dir="2700000" algn="tl">
                    <a:srgbClr val="000000"/>
                  </a:outerShdw>
                </a:effectLst>
                <a:latin typeface="Arial" panose="020B0604020202020204" pitchFamily="34" charset="0"/>
              </a:rPr>
              <a:t>  </a:t>
            </a:r>
            <a:endParaRPr lang="en-US" sz="1400" b="1" dirty="0">
              <a:solidFill>
                <a:srgbClr val="FFFFFF"/>
              </a:solidFill>
              <a:effectLst>
                <a:outerShdw blurRad="38100" dist="38100" dir="2700000" algn="tl">
                  <a:srgbClr val="000000"/>
                </a:outerShdw>
              </a:effectLst>
              <a:latin typeface="Comic Sans MS" charset="0"/>
            </a:endParaRPr>
          </a:p>
        </p:txBody>
      </p:sp>
      <p:sp>
        <p:nvSpPr>
          <p:cNvPr id="97293" name="Rectangle 13"/>
          <p:cNvSpPr>
            <a:spLocks noChangeArrowheads="1"/>
          </p:cNvSpPr>
          <p:nvPr/>
        </p:nvSpPr>
        <p:spPr bwMode="auto">
          <a:xfrm>
            <a:off x="8091495" y="6526220"/>
            <a:ext cx="33972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38</a:t>
            </a:r>
          </a:p>
        </p:txBody>
      </p:sp>
      <p:sp>
        <p:nvSpPr>
          <p:cNvPr id="329740" name="Text Box 14"/>
          <p:cNvSpPr txBox="1">
            <a:spLocks noChangeArrowheads="1"/>
          </p:cNvSpPr>
          <p:nvPr/>
        </p:nvSpPr>
        <p:spPr bwMode="auto">
          <a:xfrm>
            <a:off x="471226"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900" b="1" dirty="0">
                <a:solidFill>
                  <a:srgbClr val="FFFFFF"/>
                </a:solidFill>
                <a:latin typeface="Arial" panose="020B0604020202020204" pitchFamily="34" charset="0"/>
              </a:rPr>
              <a:t>©2004 TBBMI</a:t>
            </a:r>
          </a:p>
        </p:txBody>
      </p:sp>
      <p:sp>
        <p:nvSpPr>
          <p:cNvPr id="97295" name="Rectangle 15"/>
          <p:cNvSpPr>
            <a:spLocks noChangeArrowheads="1"/>
          </p:cNvSpPr>
          <p:nvPr/>
        </p:nvSpPr>
        <p:spPr bwMode="auto">
          <a:xfrm>
            <a:off x="7556500" y="6527807"/>
            <a:ext cx="739775" cy="244475"/>
          </a:xfrm>
          <a:prstGeom prst="rect">
            <a:avLst/>
          </a:prstGeom>
          <a:noFill/>
          <a:ln w="12700">
            <a:noFill/>
            <a:miter lim="800000"/>
            <a:headEnd/>
            <a:tailEnd/>
          </a:ln>
          <a:effectLst/>
        </p:spPr>
        <p:txBody>
          <a:bodyPr wrap="none" lIns="91408" tIns="45704" rIns="91408" bIns="45704"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
        <p:nvSpPr>
          <p:cNvPr id="2" name="Title 1"/>
          <p:cNvSpPr>
            <a:spLocks noGrp="1"/>
          </p:cNvSpPr>
          <p:nvPr>
            <p:ph type="ctrTitle"/>
          </p:nvPr>
        </p:nvSpPr>
        <p:spPr>
          <a:xfrm>
            <a:off x="1187450" y="1484313"/>
            <a:ext cx="2808288" cy="3457575"/>
          </a:xfrm>
        </p:spPr>
        <p:txBody>
          <a:bodyPr/>
          <a:lstStyle/>
          <a:p>
            <a:pPr algn="r">
              <a:defRPr/>
            </a:pPr>
            <a:r>
              <a:rPr lang="en-US" sz="2800" b="1" kern="1200" dirty="0">
                <a:solidFill>
                  <a:srgbClr val="FFFF00"/>
                </a:solidFill>
                <a:latin typeface="Arial" panose="020B0604020202020204" pitchFamily="34" charset="0"/>
                <a:ea typeface="ＭＳ Ｐゴシック"/>
                <a:cs typeface="ＭＳ Ｐゴシック"/>
              </a:rPr>
              <a:t>Some of the many authors who have written on Jesus</a:t>
            </a:r>
            <a:r>
              <a:rPr lang="fr-FR" sz="2800" b="1" kern="1200" dirty="0">
                <a:solidFill>
                  <a:srgbClr val="FFFF00"/>
                </a:solidFill>
                <a:latin typeface="Arial" panose="020B0604020202020204" pitchFamily="34" charset="0"/>
                <a:ea typeface="ＭＳ Ｐゴシック"/>
                <a:cs typeface="ＭＳ Ｐゴシック"/>
              </a:rPr>
              <a:t>'</a:t>
            </a:r>
            <a:r>
              <a:rPr lang="en-US" sz="2800" b="1" kern="1200" dirty="0">
                <a:solidFill>
                  <a:srgbClr val="FFFF00"/>
                </a:solidFill>
                <a:latin typeface="Arial" panose="020B0604020202020204" pitchFamily="34" charset="0"/>
                <a:ea typeface="ＭＳ Ｐゴシック"/>
                <a:cs typeface="ＭＳ Ｐゴシック"/>
              </a:rPr>
              <a:t> genealogy:</a:t>
            </a:r>
            <a:endParaRPr lang="en-US" dirty="0"/>
          </a:p>
        </p:txBody>
      </p:sp>
    </p:spTree>
    <p:extLst>
      <p:ext uri="{BB962C8B-B14F-4D97-AF65-F5344CB8AC3E}">
        <p14:creationId xmlns:p14="http://schemas.microsoft.com/office/powerpoint/2010/main" val="301307212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4</a:t>
            </a:r>
          </a:p>
        </p:txBody>
      </p:sp>
    </p:spTree>
    <p:extLst>
      <p:ext uri="{BB962C8B-B14F-4D97-AF65-F5344CB8AC3E}">
        <p14:creationId xmlns:p14="http://schemas.microsoft.com/office/powerpoint/2010/main" val="3238061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378899"/>
            <a:ext cx="9145117" cy="646185"/>
          </a:xfrm>
          <a:prstGeom prst="rect">
            <a:avLst/>
          </a:prstGeom>
          <a:noFill/>
        </p:spPr>
        <p:txBody>
          <a:bodyPr wrap="square" lIns="91294" tIns="45648" rIns="91294" bIns="45648">
            <a:spAutoFit/>
          </a:bodyPr>
          <a:lstStyle/>
          <a:p>
            <a:pPr algn="ctr" defTabSz="913410">
              <a:defRPr/>
            </a:pPr>
            <a:r>
              <a:rPr lang="en-US" sz="36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JESUS TESTED IN THE WILDERNESS</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algn="ctr" defTabSz="91341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Matthew 4:1-11; Luke 4:1-14</a:t>
            </a:r>
          </a:p>
        </p:txBody>
      </p:sp>
      <p:grpSp>
        <p:nvGrpSpPr>
          <p:cNvPr id="7" name="Group 6"/>
          <p:cNvGrpSpPr/>
          <p:nvPr/>
        </p:nvGrpSpPr>
        <p:grpSpPr>
          <a:xfrm>
            <a:off x="34606" y="109615"/>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latin typeface="Arial" panose="020B0604020202020204" pitchFamily="34" charset="0"/>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30825777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dirty="0"/>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Text Box 4"/>
          <p:cNvSpPr txBox="1">
            <a:spLocks noChangeArrowheads="1"/>
          </p:cNvSpPr>
          <p:nvPr/>
        </p:nvSpPr>
        <p:spPr bwMode="auto">
          <a:xfrm>
            <a:off x="749772" y="381000"/>
            <a:ext cx="7631756" cy="4410324"/>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And now let the weak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strong," let the poor say,</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"I am rich" because of what</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the Lord has done for us.</a:t>
            </a: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(repeat)</a:t>
            </a:r>
          </a:p>
          <a:p>
            <a:pPr algn="ctr">
              <a:defRPr/>
            </a:pPr>
            <a:endParaRPr lang="en-US" sz="4000" b="1" dirty="0">
              <a:solidFill>
                <a:srgbClr val="FFFFFF"/>
              </a:solidFill>
              <a:latin typeface="Arial" panose="020B0604020202020204" pitchFamily="34" charset="0"/>
              <a:ea typeface="ＭＳ Ｐゴシック" pitchFamily="24" charset="-128"/>
              <a:cs typeface="ＭＳ Ｐゴシック" pitchFamily="24" charset="-128"/>
            </a:endParaRPr>
          </a:p>
          <a:p>
            <a:pPr algn="ctr">
              <a:defRPr/>
            </a:pPr>
            <a:r>
              <a:rPr lang="en-US" sz="4000" b="1" dirty="0">
                <a:solidFill>
                  <a:srgbClr val="FFFFFF"/>
                </a:solidFill>
                <a:latin typeface="Arial" panose="020B0604020202020204" pitchFamily="34" charset="0"/>
                <a:ea typeface="ＭＳ Ｐゴシック" pitchFamily="24" charset="-128"/>
                <a:cs typeface="ＭＳ Ｐゴシック" pitchFamily="24" charset="-128"/>
              </a:rPr>
              <a:t>Give thanks.  Give thanks.</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558455171"/>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en-US" altLang="zh-CN" sz="2800" b="1">
                <a:latin typeface="Helvetica" charset="0"/>
                <a:ea typeface="ＭＳ Ｐゴシック" charset="0"/>
                <a:cs typeface="Times New Roman" charset="0"/>
              </a:rPr>
              <a:t>The Things of the World</a:t>
            </a:r>
            <a:endParaRPr lang="en-US" altLang="zh-CN" sz="2000">
              <a:latin typeface="Helvetica" charset="0"/>
              <a:ea typeface="ＭＳ Ｐゴシック" charset="0"/>
              <a:cs typeface="Times New Roman" charset="0"/>
            </a:endParaRPr>
          </a:p>
        </p:txBody>
      </p:sp>
      <p:pic>
        <p:nvPicPr>
          <p:cNvPr id="476162" name="Picture 21" descr="0-8091-4117-5"/>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Sources of Temptation</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Eve </a:t>
            </a:r>
            <a:br>
              <a:rPr lang="en-US" sz="2000" b="1" dirty="0">
                <a:solidFill>
                  <a:srgbClr val="F8F8F8"/>
                </a:solidFill>
                <a:effectLst>
                  <a:outerShdw blurRad="38100" dist="38100" dir="2700000" algn="tl">
                    <a:srgbClr val="000000"/>
                  </a:outerShdw>
                </a:effectLst>
                <a:latin typeface="Arial" panose="020B0604020202020204" pitchFamily="34" charset="0"/>
              </a:rPr>
            </a:br>
            <a:r>
              <a:rPr lang="en-US" sz="2000" b="1" dirty="0">
                <a:solidFill>
                  <a:srgbClr val="F8F8F8"/>
                </a:solidFill>
                <a:effectLst>
                  <a:outerShdw blurRad="38100" dist="38100" dir="2700000" algn="tl">
                    <a:srgbClr val="000000"/>
                  </a:outerShdw>
                </a:effectLst>
                <a:latin typeface="Arial" panose="020B0604020202020204" pitchFamily="34" charset="0"/>
              </a:rPr>
              <a:t>(Gen. 3)</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78" name="Text Box 6"/>
          <p:cNvSpPr txBox="1">
            <a:spLocks noChangeArrowheads="1"/>
          </p:cNvSpPr>
          <p:nvPr/>
        </p:nvSpPr>
        <p:spPr bwMode="auto">
          <a:xfrm>
            <a:off x="2286000" y="2424113"/>
            <a:ext cx="27432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Ungodly bodily desires</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sex outside marriage</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gluttony</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etc.</a:t>
            </a:r>
            <a:endParaRPr lang="en-US" altLang="zh-CN" sz="1400" b="1" i="1" dirty="0">
              <a:solidFill>
                <a:srgbClr val="F8F8F8"/>
              </a:solidFill>
              <a:latin typeface="Times New Roman" charset="0"/>
            </a:endParaRPr>
          </a:p>
        </p:txBody>
      </p:sp>
      <p:sp>
        <p:nvSpPr>
          <p:cNvPr id="1974279" name="Text Box 7"/>
          <p:cNvSpPr txBox="1">
            <a:spLocks noChangeArrowheads="1"/>
          </p:cNvSpPr>
          <p:nvPr/>
        </p:nvSpPr>
        <p:spPr bwMode="auto">
          <a:xfrm>
            <a:off x="5029200" y="2424113"/>
            <a:ext cx="18002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Good for food</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Greed, coveting </a:t>
            </a:r>
            <a:br>
              <a:rPr lang="en-US" altLang="zh-CN" sz="1800" b="1" dirty="0">
                <a:solidFill>
                  <a:srgbClr val="F8F8F8"/>
                </a:solidFill>
                <a:latin typeface="Arial" panose="020B0604020202020204" pitchFamily="34" charset="0"/>
              </a:rPr>
            </a:br>
            <a:r>
              <a:rPr lang="en-US" altLang="zh-CN" sz="1800" b="1" dirty="0">
                <a:solidFill>
                  <a:srgbClr val="F8F8F8"/>
                </a:solidFill>
                <a:latin typeface="Arial" panose="020B0604020202020204" pitchFamily="34" charset="0"/>
              </a:rPr>
              <a:t>(10th commandment)</a:t>
            </a:r>
            <a:endParaRPr lang="en-US" altLang="zh-CN" sz="1400" b="1" i="1" dirty="0">
              <a:solidFill>
                <a:srgbClr val="F8F8F8"/>
              </a:solidFill>
              <a:latin typeface="Times New Roman" charset="0"/>
            </a:endParaRPr>
          </a:p>
        </p:txBody>
      </p:sp>
      <p:sp>
        <p:nvSpPr>
          <p:cNvPr id="1974281" name="Text Box 9"/>
          <p:cNvSpPr txBox="1">
            <a:spLocks noChangeArrowheads="1"/>
          </p:cNvSpPr>
          <p:nvPr/>
        </p:nvSpPr>
        <p:spPr bwMode="auto">
          <a:xfrm>
            <a:off x="5029200" y="3887788"/>
            <a:ext cx="18002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Pleasing to the eye</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2" name="Text Box 10"/>
          <p:cNvSpPr txBox="1">
            <a:spLocks noChangeArrowheads="1"/>
          </p:cNvSpPr>
          <p:nvPr/>
        </p:nvSpPr>
        <p:spPr bwMode="auto">
          <a:xfrm>
            <a:off x="2286000" y="4995863"/>
            <a:ext cx="2590800" cy="146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Pride &amp; boasting of:</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occupation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position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worldly advantages</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 etc.</a:t>
            </a:r>
            <a:endParaRPr lang="en-US" altLang="zh-CN" sz="1400" b="1" i="1" dirty="0">
              <a:solidFill>
                <a:srgbClr val="F8F8F8"/>
              </a:solidFill>
              <a:latin typeface="Times New Roman" charset="0"/>
            </a:endParaRPr>
          </a:p>
        </p:txBody>
      </p:sp>
      <p:sp>
        <p:nvSpPr>
          <p:cNvPr id="1974283" name="Text Box 11"/>
          <p:cNvSpPr txBox="1">
            <a:spLocks noChangeArrowheads="1"/>
          </p:cNvSpPr>
          <p:nvPr/>
        </p:nvSpPr>
        <p:spPr bwMode="auto">
          <a:xfrm>
            <a:off x="5029200" y="4995863"/>
            <a:ext cx="17526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Desirable for gaining wisdom</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World </a:t>
            </a:r>
            <a:br>
              <a:rPr lang="en-US" sz="2000" b="1" dirty="0">
                <a:solidFill>
                  <a:srgbClr val="F8F8F8"/>
                </a:solidFill>
                <a:effectLst>
                  <a:outerShdw blurRad="38100" dist="38100" dir="2700000" algn="tl">
                    <a:srgbClr val="000000"/>
                  </a:outerShdw>
                </a:effectLst>
                <a:latin typeface="Arial" panose="020B0604020202020204" pitchFamily="34" charset="0"/>
              </a:rPr>
            </a:br>
            <a:r>
              <a:rPr lang="en-US" sz="2000" b="1" dirty="0">
                <a:solidFill>
                  <a:srgbClr val="F8F8F8"/>
                </a:solidFill>
                <a:effectLst>
                  <a:outerShdw blurRad="38100" dist="38100" dir="2700000" algn="tl">
                    <a:srgbClr val="000000"/>
                  </a:outerShdw>
                </a:effectLst>
                <a:latin typeface="Arial" panose="020B0604020202020204" pitchFamily="34" charset="0"/>
              </a:rPr>
              <a:t>(1 John 2:15-16)</a:t>
            </a:r>
            <a:endParaRPr lang="en-US" sz="1600" b="1" i="1" dirty="0">
              <a:solidFill>
                <a:srgbClr val="F8F8F8"/>
              </a:solidFill>
              <a:effectLst>
                <a:outerShdw blurRad="38100" dist="38100" dir="2700000" algn="tl">
                  <a:srgbClr val="000000"/>
                </a:outerShdw>
              </a:effectLst>
              <a:latin typeface="Times New Roman" charset="0"/>
            </a:endParaRPr>
          </a:p>
        </p:txBody>
      </p:sp>
      <p:sp>
        <p:nvSpPr>
          <p:cNvPr id="1974288" name="Text Box 16"/>
          <p:cNvSpPr txBox="1">
            <a:spLocks noChangeArrowheads="1"/>
          </p:cNvSpPr>
          <p:nvPr/>
        </p:nvSpPr>
        <p:spPr bwMode="auto">
          <a:xfrm>
            <a:off x="457200" y="2424113"/>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Cravings of sinful man</a:t>
            </a:r>
            <a:r>
              <a:rPr lang="ru-RU"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1974289" name="Text Box 17"/>
          <p:cNvSpPr txBox="1">
            <a:spLocks noChangeArrowheads="1"/>
          </p:cNvSpPr>
          <p:nvPr/>
        </p:nvSpPr>
        <p:spPr bwMode="auto">
          <a:xfrm>
            <a:off x="457200" y="3887788"/>
            <a:ext cx="2057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Lust of the eyes</a:t>
            </a:r>
            <a:r>
              <a:rPr lang="ru-RU" altLang="ja-JP" sz="1800" b="1" dirty="0">
                <a:solidFill>
                  <a:srgbClr val="F8F8F8"/>
                </a:solidFill>
                <a:latin typeface="Arial" panose="020B0604020202020204" pitchFamily="34" charset="0"/>
              </a:rPr>
              <a:t>"</a:t>
            </a:r>
            <a:endParaRPr lang="en-US" altLang="zh-CN" sz="1800" b="1" dirty="0">
              <a:solidFill>
                <a:srgbClr val="F8F8F8"/>
              </a:solidFill>
              <a:latin typeface="Arial" panose="020B0604020202020204" pitchFamily="34" charset="0"/>
            </a:endParaRPr>
          </a:p>
        </p:txBody>
      </p:sp>
      <p:sp>
        <p:nvSpPr>
          <p:cNvPr id="1974290" name="Text Box 18"/>
          <p:cNvSpPr txBox="1">
            <a:spLocks noChangeArrowheads="1"/>
          </p:cNvSpPr>
          <p:nvPr/>
        </p:nvSpPr>
        <p:spPr bwMode="auto">
          <a:xfrm>
            <a:off x="457200" y="4995863"/>
            <a:ext cx="18288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Boasting of what he has and does</a:t>
            </a:r>
            <a:r>
              <a:rPr lang="ru-RU" altLang="ja-JP" sz="1800" b="1" dirty="0">
                <a:solidFill>
                  <a:srgbClr val="F8F8F8"/>
                </a:solidFill>
                <a:latin typeface="Arial" panose="020B0604020202020204" pitchFamily="34" charset="0"/>
              </a:rPr>
              <a:t>"</a:t>
            </a:r>
            <a:endParaRPr lang="en-US" altLang="zh-CN" sz="1800" b="1" dirty="0">
              <a:solidFill>
                <a:srgbClr val="F8F8F8"/>
              </a:solidFill>
              <a:latin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defRPr/>
            </a:pPr>
            <a:r>
              <a:rPr lang="en-US" sz="2000" b="1" dirty="0">
                <a:solidFill>
                  <a:srgbClr val="F8F8F8"/>
                </a:solidFill>
                <a:effectLst>
                  <a:outerShdw blurRad="38100" dist="38100" dir="2700000" algn="tl">
                    <a:srgbClr val="000000"/>
                  </a:outerShdw>
                </a:effectLst>
                <a:latin typeface="Arial" panose="020B0604020202020204" pitchFamily="34" charset="0"/>
              </a:rPr>
              <a:t>Christ </a:t>
            </a:r>
            <a:br>
              <a:rPr lang="en-US" sz="1800" b="1" dirty="0">
                <a:solidFill>
                  <a:srgbClr val="F8F8F8"/>
                </a:solidFill>
                <a:effectLst>
                  <a:outerShdw blurRad="38100" dist="38100" dir="2700000" algn="tl">
                    <a:srgbClr val="000000"/>
                  </a:outerShdw>
                </a:effectLst>
                <a:latin typeface="Arial" panose="020B0604020202020204" pitchFamily="34" charset="0"/>
              </a:rPr>
            </a:br>
            <a:r>
              <a:rPr lang="en-US" sz="1800" b="1" dirty="0">
                <a:solidFill>
                  <a:srgbClr val="F8F8F8"/>
                </a:solidFill>
                <a:effectLst>
                  <a:outerShdw blurRad="38100" dist="38100" dir="2700000" algn="tl">
                    <a:srgbClr val="000000"/>
                  </a:outerShdw>
                </a:effectLst>
                <a:latin typeface="Arial" panose="020B0604020202020204" pitchFamily="34" charset="0"/>
              </a:rPr>
              <a:t>(Matt. 4; Luke 4)</a:t>
            </a:r>
            <a:endParaRPr lang="en-US" sz="1400" b="1" i="1" dirty="0">
              <a:solidFill>
                <a:srgbClr val="F8F8F8"/>
              </a:solidFill>
              <a:effectLst>
                <a:outerShdw blurRad="38100" dist="38100" dir="2700000" algn="tl">
                  <a:srgbClr val="000000"/>
                </a:outerShdw>
              </a:effectLst>
              <a:latin typeface="Times New Roman"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Stones to bread</a:t>
            </a:r>
            <a:endParaRPr lang="en-US" altLang="zh-CN" sz="1400" b="1" i="1" dirty="0">
              <a:solidFill>
                <a:srgbClr val="F8F8F8"/>
              </a:solidFill>
              <a:latin typeface="Times New Roman" charset="0"/>
            </a:endParaRPr>
          </a:p>
        </p:txBody>
      </p:sp>
      <p:sp>
        <p:nvSpPr>
          <p:cNvPr id="1974296" name="Text Box 24"/>
          <p:cNvSpPr txBox="1">
            <a:spLocks noChangeArrowheads="1"/>
          </p:cNvSpPr>
          <p:nvPr/>
        </p:nvSpPr>
        <p:spPr bwMode="auto">
          <a:xfrm>
            <a:off x="6781800" y="3887788"/>
            <a:ext cx="21050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Possess all kingdoms</a:t>
            </a:r>
            <a:endParaRPr lang="en-US" altLang="zh-CN" sz="1400" b="1" i="1" dirty="0">
              <a:solidFill>
                <a:srgbClr val="F8F8F8"/>
              </a:solidFill>
              <a:latin typeface="Times New Roman" charset="0"/>
            </a:endParaRPr>
          </a:p>
        </p:txBody>
      </p:sp>
      <p:sp>
        <p:nvSpPr>
          <p:cNvPr id="1974297" name="Text Box 25"/>
          <p:cNvSpPr txBox="1">
            <a:spLocks noChangeArrowheads="1"/>
          </p:cNvSpPr>
          <p:nvPr/>
        </p:nvSpPr>
        <p:spPr bwMode="auto">
          <a:xfrm>
            <a:off x="6781800" y="4995863"/>
            <a:ext cx="2105025"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Acclaim by men</a:t>
            </a:r>
          </a:p>
          <a:p>
            <a:pPr defTabSz="457200" eaLnBrk="1" fontAlgn="auto" hangingPunct="1">
              <a:spcBef>
                <a:spcPts val="0"/>
              </a:spcBef>
              <a:spcAft>
                <a:spcPts val="0"/>
              </a:spcAft>
            </a:pPr>
            <a:r>
              <a:rPr lang="en-US" altLang="zh-CN" sz="1800" b="1" dirty="0">
                <a:solidFill>
                  <a:srgbClr val="F8F8F8"/>
                </a:solidFill>
                <a:latin typeface="Arial" panose="020B0604020202020204" pitchFamily="34" charset="0"/>
              </a:rPr>
              <a:t>(</a:t>
            </a: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throw yourself from the temple</a:t>
            </a:r>
            <a:r>
              <a:rPr lang="ru-RU" altLang="ja-JP" sz="1800" b="1" dirty="0">
                <a:solidFill>
                  <a:srgbClr val="F8F8F8"/>
                </a:solidFill>
                <a:latin typeface="Arial" panose="020B0604020202020204" pitchFamily="34" charset="0"/>
              </a:rPr>
              <a:t>"</a:t>
            </a:r>
            <a:r>
              <a:rPr lang="en-US" altLang="ja-JP" sz="1800" b="1" dirty="0">
                <a:solidFill>
                  <a:srgbClr val="F8F8F8"/>
                </a:solidFill>
                <a:latin typeface="Arial" panose="020B0604020202020204" pitchFamily="34" charset="0"/>
              </a:rPr>
              <a:t>)</a:t>
            </a:r>
            <a:endParaRPr lang="en-US" altLang="zh-CN" sz="1400" b="1" i="1" dirty="0">
              <a:solidFill>
                <a:srgbClr val="F8F8F8"/>
              </a:solidFill>
              <a:latin typeface="Times New Roman"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1"/>
          <a:lstStyle/>
          <a:p>
            <a:pPr defTabSz="457200" eaLnBrk="1" fontAlgn="auto" hangingPunct="1">
              <a:spcBef>
                <a:spcPts val="0"/>
              </a:spcBef>
              <a:spcAft>
                <a:spcPts val="0"/>
              </a:spcAft>
            </a:pPr>
            <a:r>
              <a:rPr lang="en-US" altLang="zh-CN" sz="2000" b="1" i="1">
                <a:solidFill>
                  <a:srgbClr val="F8F8F8"/>
                </a:solidFill>
                <a:latin typeface="Helvetica" charset="0"/>
                <a:cs typeface="Times New Roman" charset="0"/>
              </a:rPr>
              <a:t>Comparing Some Key Texts</a:t>
            </a: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03848" y="1804195"/>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892914"/>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God’s plan included Jewish </a:t>
            </a:r>
            <a:r>
              <a:rPr kumimoji="0" lang="en-SG" sz="2800" b="1" i="0" u="none" strike="noStrike" kern="0" cap="none" spc="0" normalizeH="0" baseline="0" noProof="0" dirty="0">
                <a:ln>
                  <a:noFill/>
                </a:ln>
                <a:solidFill>
                  <a:srgbClr val="FFFF00"/>
                </a:solidFill>
                <a:effectLst/>
                <a:uLnTx/>
                <a:uFillTx/>
                <a:latin typeface="Helvetica"/>
                <a:ea typeface="Osaka"/>
                <a:cs typeface="Osaka"/>
              </a:rPr>
              <a:t>rejection</a:t>
            </a:r>
            <a:r>
              <a:rPr kumimoji="0" lang="en-SG" sz="2800" b="1" i="0" u="none" strike="noStrike" kern="0" cap="none" spc="0" normalizeH="0" baseline="0" noProof="0" dirty="0">
                <a:ln>
                  <a:noFill/>
                </a:ln>
                <a:solidFill>
                  <a:srgbClr val="FFFFFF"/>
                </a:solidFill>
                <a:effectLst/>
                <a:uLnTx/>
                <a:uFillTx/>
                <a:latin typeface="Helvetica"/>
                <a:ea typeface="Osaka"/>
                <a:cs typeface="Osaka"/>
              </a:rPr>
              <a:t> of Jesus to offer salvation to Gentiles (4:14–21:38).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4286508677"/>
      </p:ext>
    </p:extLst>
  </p:cSld>
  <p:clrMapOvr>
    <a:overrideClrMapping bg1="lt1" tx1="dk1" bg2="lt2" tx2="dk2" accent1="accent1" accent2="accent2" accent3="accent3" accent4="accent4" accent5="accent5" accent6="accent6" hlink="hlink" folHlink="folHlink"/>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52536" y="4653126"/>
            <a:ext cx="8928100" cy="1446413"/>
          </a:xfrm>
          <a:prstGeom prst="rect">
            <a:avLst/>
          </a:prstGeom>
          <a:noFill/>
        </p:spPr>
        <p:txBody>
          <a:bodyPr wrap="square" lIns="91289" tIns="45645" rIns="91289" bIns="45645">
            <a:spAutoFit/>
          </a:bodyPr>
          <a:lstStyle/>
          <a:p>
            <a:pPr>
              <a:defRPr/>
            </a:pPr>
            <a:r>
              <a:rPr lang="en-US" sz="4400" b="1" dirty="0">
                <a:solidFill>
                  <a:srgbClr val="6BCBF4"/>
                </a:solidFill>
                <a:effectLst>
                  <a:outerShdw blurRad="50800" dist="38100" dir="2700000" algn="tl" rotWithShape="0">
                    <a:srgbClr val="000000"/>
                  </a:outerShdw>
                </a:effectLst>
                <a:latin typeface="Arial" panose="020B0604020202020204" pitchFamily="34" charset="0"/>
              </a:rPr>
              <a:t>JESUS DELIVERS A POSSESSED MAN</a:t>
            </a:r>
          </a:p>
        </p:txBody>
      </p:sp>
      <p:sp>
        <p:nvSpPr>
          <p:cNvPr id="4" name="TextBox 3"/>
          <p:cNvSpPr txBox="1"/>
          <p:nvPr/>
        </p:nvSpPr>
        <p:spPr>
          <a:xfrm>
            <a:off x="252536" y="4149094"/>
            <a:ext cx="8891464" cy="584739"/>
          </a:xfrm>
          <a:prstGeom prst="rect">
            <a:avLst/>
          </a:prstGeom>
          <a:noFill/>
        </p:spPr>
        <p:txBody>
          <a:bodyPr wrap="square" lIns="91289" tIns="45645" rIns="91289" bIns="45645">
            <a:spAutoFit/>
          </a:bodyPr>
          <a:lstStyle/>
          <a:p>
            <a:pPr>
              <a:defRPr/>
            </a:pPr>
            <a:r>
              <a:rPr lang="en-US" sz="3200" b="1" dirty="0">
                <a:solidFill>
                  <a:srgbClr val="FFFFFF"/>
                </a:solidFill>
                <a:effectLst>
                  <a:outerShdw blurRad="50800" dist="88900" dir="2700000" algn="tl" rotWithShape="0">
                    <a:srgbClr val="000000"/>
                  </a:outerShdw>
                </a:effectLst>
                <a:latin typeface="Arial" panose="020B0604020202020204" pitchFamily="34" charset="0"/>
              </a:rPr>
              <a:t>Mark 1:21-28; Luke 4:31-37</a:t>
            </a: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6371688" y="116633"/>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197153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algn="l" eaLnBrk="1" hangingPunct="1"/>
            <a:r>
              <a:rPr lang="en-US" sz="4000" dirty="0"/>
              <a:t>Talk about it…</a:t>
            </a:r>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What did you like most about your study this week?  </a:t>
            </a:r>
          </a:p>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With what struggle can the others in your group help?</a:t>
            </a:r>
          </a:p>
          <a:p>
            <a:pPr marL="609390" indent="-609390" eaLnBrk="1" hangingPunct="1">
              <a:spcBef>
                <a:spcPct val="20000"/>
              </a:spcBef>
              <a:buFont typeface="Arial" charset="0"/>
              <a:buAutoNum type="arabicPeriod"/>
            </a:pPr>
            <a:r>
              <a:rPr lang="en-US" sz="3200" b="1" dirty="0">
                <a:latin typeface="Arial" panose="020B0604020202020204" pitchFamily="34" charset="0"/>
                <a:cs typeface="Arial" panose="020B0604020202020204" pitchFamily="34" charset="0"/>
              </a:rPr>
              <a:t>Please complete the Matthew portions of the page 29 Summary Chart.  </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Origin: place of writing</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Destination: place book sent</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Subject: question being asked</a:t>
            </a:r>
          </a:p>
          <a:p>
            <a:pPr marL="990257" lvl="1" indent="-533218" eaLnBrk="1" hangingPunct="1">
              <a:spcBef>
                <a:spcPct val="20000"/>
              </a:spcBef>
              <a:buFont typeface="Arial" charset="0"/>
              <a:buChar char="•"/>
            </a:pPr>
            <a:r>
              <a:rPr lang="en-US" sz="2800" b="1" dirty="0">
                <a:latin typeface="Arial" panose="020B0604020202020204" pitchFamily="34" charset="0"/>
                <a:cs typeface="Arial" panose="020B0604020202020204" pitchFamily="34" charset="0"/>
              </a:rPr>
              <a:t>Complement: answer to subject</a:t>
            </a: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a typeface="+mj-ea"/>
                <a:cs typeface="+mj-cs"/>
              </a:rPr>
              <a:t>Matthew: The Gospel of Discourse</a:t>
            </a:r>
          </a:p>
        </p:txBody>
      </p:sp>
      <p:graphicFrame>
        <p:nvGraphicFramePr>
          <p:cNvPr id="19460" name="Group 4"/>
          <p:cNvGraphicFramePr>
            <a:graphicFrameLocks noGrp="1"/>
          </p:cNvGraphicFramePr>
          <p:nvPr/>
        </p:nvGraphicFramePr>
        <p:xfrm>
          <a:off x="914400" y="1246188"/>
          <a:ext cx="4267200" cy="4479970"/>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3"/>
                        </a:rPr>
                        <a:t>4:12-25</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sng" strike="noStrike" cap="none" normalizeH="0" baseline="0" dirty="0">
                          <a:ln>
                            <a:noFill/>
                          </a:ln>
                          <a:solidFill>
                            <a:schemeClr val="hlink"/>
                          </a:solidFill>
                          <a:effectLst/>
                          <a:latin typeface="Arial" panose="020B0604020202020204" pitchFamily="34" charset="0"/>
                          <a:ea typeface="ＭＳ Ｐゴシック" charset="0"/>
                          <a:cs typeface="ＭＳ Ｐゴシック" charset="0"/>
                        </a:rPr>
                        <a:t>5:1-7:29</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endParaRP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4"/>
                        </a:rPr>
                        <a:t>8:1-9:38</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5"/>
                        </a:rPr>
                        <a:t>10:1-11:1</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6"/>
                        </a:rPr>
                        <a:t>11:2-12:50</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7"/>
                        </a:rPr>
                        <a:t>13:1-53</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8"/>
                        </a:rPr>
                        <a:t>13:54-17:27</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sng" strike="noStrike" cap="none" normalizeH="0" baseline="0" dirty="0">
                          <a:ln>
                            <a:noFill/>
                          </a:ln>
                          <a:solidFill>
                            <a:schemeClr val="hlink"/>
                          </a:solidFill>
                          <a:effectLst/>
                          <a:latin typeface="Arial" panose="020B0604020202020204" pitchFamily="34" charset="0"/>
                          <a:ea typeface="ＭＳ Ｐゴシック" charset="0"/>
                          <a:cs typeface="ＭＳ Ｐゴシック" charset="0"/>
                        </a:rPr>
                        <a:t>18:1-19:2</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endParaRP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599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Narrative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9"/>
                        </a:rPr>
                        <a:t>19:3-23:39</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Discourse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ＭＳ Ｐゴシック" charset="0"/>
                          <a:hlinkClick r:id="rId10"/>
                        </a:rPr>
                        <a:t>24:1-26:2</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ＭＳ Ｐゴシック" charset="0"/>
                        </a:rPr>
                        <a:t> </a:t>
                      </a:r>
                    </a:p>
                  </a:txBody>
                  <a:tcPr marT="45661" marB="4566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19480" name="Rectangle 24"/>
          <p:cNvSpPr>
            <a:spLocks noChangeArrowheads="1"/>
          </p:cNvSpPr>
          <p:nvPr/>
        </p:nvSpPr>
        <p:spPr bwMode="auto">
          <a:xfrm>
            <a:off x="152400" y="304800"/>
            <a:ext cx="5867400" cy="914400"/>
          </a:xfrm>
          <a:prstGeom prst="rect">
            <a:avLst/>
          </a:prstGeom>
          <a:solidFill>
            <a:schemeClr val="bg1"/>
          </a:solidFill>
          <a:ln w="9525">
            <a:solidFill>
              <a:schemeClr val="tx1"/>
            </a:solidFill>
            <a:miter lim="800000"/>
            <a:headEnd/>
            <a:tailEnd/>
          </a:ln>
        </p:spPr>
        <p:txBody>
          <a:bodyPr wrap="none" lIns="91408" tIns="45704" rIns="91408" bIns="45704" anchor="ctr"/>
          <a:lstStyle/>
          <a:p>
            <a:pPr algn="ctr" eaLnBrk="1" hangingPunct="1">
              <a:spcBef>
                <a:spcPct val="20000"/>
              </a:spcBef>
            </a:pPr>
            <a:r>
              <a:rPr lang="en-US" b="1" dirty="0">
                <a:latin typeface="Arial" panose="020B0604020202020204" pitchFamily="34" charset="0"/>
              </a:rPr>
              <a:t>Intro: Birth, Early Life, Baptism, Temptation</a:t>
            </a:r>
          </a:p>
          <a:p>
            <a:pPr algn="ctr" eaLnBrk="1" hangingPunct="1">
              <a:spcBef>
                <a:spcPct val="20000"/>
              </a:spcBef>
            </a:pPr>
            <a:r>
              <a:rPr lang="en-US" b="1" u="sng" dirty="0">
                <a:solidFill>
                  <a:schemeClr val="hlink"/>
                </a:solidFill>
                <a:latin typeface="Arial" panose="020B0604020202020204" pitchFamily="34" charset="0"/>
              </a:rPr>
              <a:t>1:1-4:11</a:t>
            </a:r>
          </a:p>
        </p:txBody>
      </p:sp>
      <p:sp>
        <p:nvSpPr>
          <p:cNvPr id="19481" name="Rectangle 25"/>
          <p:cNvSpPr>
            <a:spLocks noChangeArrowheads="1"/>
          </p:cNvSpPr>
          <p:nvPr/>
        </p:nvSpPr>
        <p:spPr bwMode="auto">
          <a:xfrm>
            <a:off x="152400" y="5715000"/>
            <a:ext cx="5867400" cy="914400"/>
          </a:xfrm>
          <a:prstGeom prst="rect">
            <a:avLst/>
          </a:prstGeom>
          <a:solidFill>
            <a:schemeClr val="bg1"/>
          </a:solidFill>
          <a:ln w="9525">
            <a:solidFill>
              <a:schemeClr val="tx1"/>
            </a:solidFill>
            <a:miter lim="800000"/>
            <a:headEnd/>
            <a:tailEnd/>
          </a:ln>
        </p:spPr>
        <p:txBody>
          <a:bodyPr wrap="none" lIns="91408" tIns="45704" rIns="91408" bIns="45704" anchor="ctr"/>
          <a:lstStyle/>
          <a:p>
            <a:pPr algn="ctr" eaLnBrk="1" hangingPunct="1">
              <a:spcBef>
                <a:spcPct val="20000"/>
              </a:spcBef>
            </a:pPr>
            <a:r>
              <a:rPr lang="en-US" b="1" dirty="0">
                <a:latin typeface="Arial" panose="020B0604020202020204" pitchFamily="34" charset="0"/>
              </a:rPr>
              <a:t>Concl: Final Events, Death, Resurrection</a:t>
            </a:r>
          </a:p>
          <a:p>
            <a:pPr algn="ctr" eaLnBrk="1" hangingPunct="1">
              <a:spcBef>
                <a:spcPct val="20000"/>
              </a:spcBef>
            </a:pPr>
            <a:r>
              <a:rPr lang="en-US" b="1" u="sng" dirty="0">
                <a:solidFill>
                  <a:schemeClr val="hlink"/>
                </a:solidFill>
                <a:latin typeface="Arial" panose="020B0604020202020204" pitchFamily="34" charset="0"/>
              </a:rPr>
              <a:t>26:3-28:20</a:t>
            </a:r>
          </a:p>
        </p:txBody>
      </p:sp>
      <p:sp>
        <p:nvSpPr>
          <p:cNvPr id="19482" name="Text Box 26"/>
          <p:cNvSpPr txBox="1">
            <a:spLocks noChangeArrowheads="1"/>
          </p:cNvSpPr>
          <p:nvPr/>
        </p:nvSpPr>
        <p:spPr bwMode="auto">
          <a:xfrm>
            <a:off x="0" y="1445587"/>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Gen</a:t>
            </a:r>
          </a:p>
        </p:txBody>
      </p:sp>
      <p:sp>
        <p:nvSpPr>
          <p:cNvPr id="19483" name="Text Box 27"/>
          <p:cNvSpPr txBox="1">
            <a:spLocks noChangeArrowheads="1"/>
          </p:cNvSpPr>
          <p:nvPr/>
        </p:nvSpPr>
        <p:spPr bwMode="auto">
          <a:xfrm>
            <a:off x="0" y="2118173"/>
            <a:ext cx="914400"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Exod</a:t>
            </a:r>
          </a:p>
        </p:txBody>
      </p:sp>
      <p:sp>
        <p:nvSpPr>
          <p:cNvPr id="19484" name="Text Box 28"/>
          <p:cNvSpPr txBox="1">
            <a:spLocks noChangeArrowheads="1"/>
          </p:cNvSpPr>
          <p:nvPr/>
        </p:nvSpPr>
        <p:spPr bwMode="auto">
          <a:xfrm>
            <a:off x="0" y="3160089"/>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Lev</a:t>
            </a:r>
          </a:p>
        </p:txBody>
      </p:sp>
      <p:sp>
        <p:nvSpPr>
          <p:cNvPr id="19485" name="Text Box 29"/>
          <p:cNvSpPr txBox="1">
            <a:spLocks noChangeArrowheads="1"/>
          </p:cNvSpPr>
          <p:nvPr/>
        </p:nvSpPr>
        <p:spPr bwMode="auto">
          <a:xfrm>
            <a:off x="0" y="4017338"/>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Num</a:t>
            </a:r>
          </a:p>
        </p:txBody>
      </p:sp>
      <p:sp>
        <p:nvSpPr>
          <p:cNvPr id="19486" name="Text Box 30"/>
          <p:cNvSpPr txBox="1">
            <a:spLocks noChangeArrowheads="1"/>
          </p:cNvSpPr>
          <p:nvPr/>
        </p:nvSpPr>
        <p:spPr bwMode="auto">
          <a:xfrm>
            <a:off x="0" y="4874588"/>
            <a:ext cx="91440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rPr>
              <a:t>Deut</a:t>
            </a:r>
          </a:p>
        </p:txBody>
      </p:sp>
      <p:sp>
        <p:nvSpPr>
          <p:cNvPr id="280605" name="Rectangle 31"/>
          <p:cNvSpPr>
            <a:spLocks noChangeArrowheads="1"/>
          </p:cNvSpPr>
          <p:nvPr/>
        </p:nvSpPr>
        <p:spPr bwMode="auto">
          <a:xfrm>
            <a:off x="59436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algn="ctr" eaLnBrk="1" hangingPunct="1">
              <a:spcBef>
                <a:spcPct val="20000"/>
              </a:spcBef>
            </a:pPr>
            <a:r>
              <a:rPr lang="en-US" sz="1600" b="1" dirty="0">
                <a:solidFill>
                  <a:schemeClr val="bg1"/>
                </a:solidFill>
                <a:latin typeface="Arial" panose="020B0604020202020204" pitchFamily="34" charset="0"/>
              </a:rPr>
              <a:t>Adapted from </a:t>
            </a:r>
            <a:r>
              <a:rPr lang="en-US" altLang="ja-JP" sz="1600" b="1" dirty="0">
                <a:solidFill>
                  <a:schemeClr val="bg1"/>
                </a:solidFill>
                <a:latin typeface="Arial" panose="020B0604020202020204" pitchFamily="34" charset="0"/>
              </a:rPr>
              <a:t>"Matthew," </a:t>
            </a:r>
          </a:p>
          <a:p>
            <a:pPr algn="ctr" eaLnBrk="1" hangingPunct="1">
              <a:spcBef>
                <a:spcPct val="20000"/>
              </a:spcBef>
            </a:pPr>
            <a:r>
              <a:rPr lang="en-US" sz="1600" b="1" dirty="0">
                <a:solidFill>
                  <a:schemeClr val="bg1"/>
                </a:solidFill>
                <a:latin typeface="Arial" panose="020B0604020202020204" pitchFamily="34" charset="0"/>
              </a:rPr>
              <a:t>NT Survey (MBI Study Guide), </a:t>
            </a:r>
          </a:p>
          <a:p>
            <a:pPr algn="ctr" eaLnBrk="1" hangingPunct="1">
              <a:spcBef>
                <a:spcPct val="20000"/>
              </a:spcBef>
            </a:pPr>
            <a:r>
              <a:rPr lang="en-US" sz="1600" b="1" dirty="0">
                <a:solidFill>
                  <a:schemeClr val="bg1"/>
                </a:solidFill>
                <a:latin typeface="Arial" panose="020B0604020202020204" pitchFamily="34" charset="0"/>
              </a:rPr>
              <a:t>slide 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80"/>
                                        </p:tgtEl>
                                        <p:attrNameLst>
                                          <p:attrName>style.visibility</p:attrName>
                                        </p:attrNameLst>
                                      </p:cBhvr>
                                      <p:to>
                                        <p:strVal val="visible"/>
                                      </p:to>
                                    </p:set>
                                    <p:animEffect transition="in" filter="dissolve">
                                      <p:cBhvr>
                                        <p:cTn id="12" dur="500"/>
                                        <p:tgtEl>
                                          <p:spTgt spid="194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81"/>
                                        </p:tgtEl>
                                        <p:attrNameLst>
                                          <p:attrName>style.visibility</p:attrName>
                                        </p:attrNameLst>
                                      </p:cBhvr>
                                      <p:to>
                                        <p:strVal val="visible"/>
                                      </p:to>
                                    </p:set>
                                    <p:animEffect transition="in" filter="dissolve">
                                      <p:cBhvr>
                                        <p:cTn id="17" dur="500"/>
                                        <p:tgtEl>
                                          <p:spTgt spid="194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482"/>
                                        </p:tgtEl>
                                        <p:attrNameLst>
                                          <p:attrName>style.visibility</p:attrName>
                                        </p:attrNameLst>
                                      </p:cBhvr>
                                      <p:to>
                                        <p:strVal val="visible"/>
                                      </p:to>
                                    </p:set>
                                    <p:animEffect transition="in" filter="dissolve">
                                      <p:cBhvr>
                                        <p:cTn id="22" dur="500"/>
                                        <p:tgtEl>
                                          <p:spTgt spid="1948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9483"/>
                                        </p:tgtEl>
                                        <p:attrNameLst>
                                          <p:attrName>style.visibility</p:attrName>
                                        </p:attrNameLst>
                                      </p:cBhvr>
                                      <p:to>
                                        <p:strVal val="visible"/>
                                      </p:to>
                                    </p:set>
                                    <p:animEffect transition="in" filter="dissolve">
                                      <p:cBhvr>
                                        <p:cTn id="27" dur="500"/>
                                        <p:tgtEl>
                                          <p:spTgt spid="194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9484"/>
                                        </p:tgtEl>
                                        <p:attrNameLst>
                                          <p:attrName>style.visibility</p:attrName>
                                        </p:attrNameLst>
                                      </p:cBhvr>
                                      <p:to>
                                        <p:strVal val="visible"/>
                                      </p:to>
                                    </p:set>
                                    <p:animEffect transition="in" filter="dissolve">
                                      <p:cBhvr>
                                        <p:cTn id="32" dur="500"/>
                                        <p:tgtEl>
                                          <p:spTgt spid="1948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9485"/>
                                        </p:tgtEl>
                                        <p:attrNameLst>
                                          <p:attrName>style.visibility</p:attrName>
                                        </p:attrNameLst>
                                      </p:cBhvr>
                                      <p:to>
                                        <p:strVal val="visible"/>
                                      </p:to>
                                    </p:set>
                                    <p:animEffect transition="in" filter="dissolve">
                                      <p:cBhvr>
                                        <p:cTn id="37" dur="500"/>
                                        <p:tgtEl>
                                          <p:spTgt spid="1948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9486"/>
                                        </p:tgtEl>
                                        <p:attrNameLst>
                                          <p:attrName>style.visibility</p:attrName>
                                        </p:attrNameLst>
                                      </p:cBhvr>
                                      <p:to>
                                        <p:strVal val="visible"/>
                                      </p:to>
                                    </p:set>
                                    <p:animEffect transition="in" filter="dissolve">
                                      <p:cBhvr>
                                        <p:cTn id="42" dur="500"/>
                                        <p:tgtEl>
                                          <p:spTgt spid="19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0" grpId="0" animBg="1"/>
      <p:bldP spid="19481" grpId="0" animBg="1"/>
      <p:bldP spid="19482" grpId="0"/>
      <p:bldP spid="19483" grpId="0"/>
      <p:bldP spid="19484" grpId="0"/>
      <p:bldP spid="19485" grpId="0"/>
      <p:bldP spid="19486"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5</a:t>
            </a:r>
          </a:p>
        </p:txBody>
      </p:sp>
    </p:spTree>
    <p:extLst>
      <p:ext uri="{BB962C8B-B14F-4D97-AF65-F5344CB8AC3E}">
        <p14:creationId xmlns:p14="http://schemas.microsoft.com/office/powerpoint/2010/main" val="3402234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JESUS HEALS A </a:t>
            </a:r>
            <a:b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b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MAN WITH LEPROSY</a:t>
            </a: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8353292"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Matthew 8:1-4; Mark 1:40-45; Luke 5:12-16</a:t>
            </a: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 name="Group 5">
            <a:extLst>
              <a:ext uri="{FF2B5EF4-FFF2-40B4-BE49-F238E27FC236}">
                <a16:creationId xmlns:a16="http://schemas.microsoft.com/office/drawing/2014/main" id="{CA51818D-1525-AB4A-9EA1-9A0AED60A53E}"/>
              </a:ext>
            </a:extLst>
          </p:cNvPr>
          <p:cNvGrpSpPr/>
          <p:nvPr/>
        </p:nvGrpSpPr>
        <p:grpSpPr>
          <a:xfrm>
            <a:off x="251520" y="188640"/>
            <a:ext cx="3312880" cy="1245862"/>
            <a:chOff x="5508104" y="620690"/>
            <a:chExt cx="3312880" cy="1245862"/>
          </a:xfrm>
        </p:grpSpPr>
        <p:grpSp>
          <p:nvGrpSpPr>
            <p:cNvPr id="7" name="Group 6">
              <a:extLst>
                <a:ext uri="{FF2B5EF4-FFF2-40B4-BE49-F238E27FC236}">
                  <a16:creationId xmlns:a16="http://schemas.microsoft.com/office/drawing/2014/main" id="{4EBA59A0-8F41-2242-B925-B36997767B8F}"/>
                </a:ext>
              </a:extLst>
            </p:cNvPr>
            <p:cNvGrpSpPr/>
            <p:nvPr/>
          </p:nvGrpSpPr>
          <p:grpSpPr>
            <a:xfrm>
              <a:off x="5508104" y="620690"/>
              <a:ext cx="2376264" cy="1245862"/>
              <a:chOff x="5508104" y="620690"/>
              <a:chExt cx="2376264" cy="1245862"/>
            </a:xfrm>
          </p:grpSpPr>
          <p:pic>
            <p:nvPicPr>
              <p:cNvPr id="9" name="Picture 1" descr="22_John_Baptist_Prison_JPEG_1024.jpg">
                <a:extLst>
                  <a:ext uri="{FF2B5EF4-FFF2-40B4-BE49-F238E27FC236}">
                    <a16:creationId xmlns:a16="http://schemas.microsoft.com/office/drawing/2014/main" id="{EEC9B49A-E764-CC42-B6D8-4CAAB357D74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0" name="Rectangle 9">
                <a:extLst>
                  <a:ext uri="{FF2B5EF4-FFF2-40B4-BE49-F238E27FC236}">
                    <a16:creationId xmlns:a16="http://schemas.microsoft.com/office/drawing/2014/main" id="{312A1BA2-B77A-BA4B-B442-9ED75BB948D1}"/>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8" name="TextBox 7">
              <a:extLst>
                <a:ext uri="{FF2B5EF4-FFF2-40B4-BE49-F238E27FC236}">
                  <a16:creationId xmlns:a16="http://schemas.microsoft.com/office/drawing/2014/main" id="{044571A8-9FA6-E949-8357-ABF8C3716DBC}"/>
                </a:ext>
              </a:extLst>
            </p:cNvPr>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4188645846"/>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46"/>
          <p:cNvSpPr>
            <a:spLocks noGrp="1" noChangeArrowheads="1"/>
          </p:cNvSpPr>
          <p:nvPr>
            <p:ph type="title" idx="4294967295"/>
          </p:nvPr>
        </p:nvSpPr>
        <p:spPr>
          <a:xfrm>
            <a:off x="0" y="1"/>
            <a:ext cx="9144000" cy="830263"/>
          </a:xfrm>
          <a:solidFill>
            <a:schemeClr val="accent2"/>
          </a:solidFill>
        </p:spPr>
        <p:txBody>
          <a:bodyPr anchor="t">
            <a:spAutoFit/>
          </a:bodyPr>
          <a:lstStyle/>
          <a:p>
            <a:pPr eaLnBrk="1" hangingPunct="1">
              <a:spcBef>
                <a:spcPct val="50000"/>
              </a:spcBef>
            </a:pPr>
            <a:r>
              <a:rPr lang="en-US" sz="4800" dirty="0">
                <a:solidFill>
                  <a:schemeClr val="bg1"/>
                </a:solidFill>
                <a:cs typeface="Arial" panose="020B0604020202020204" pitchFamily="34" charset="0"/>
              </a:rPr>
              <a:t>Matthew Chart</a:t>
            </a:r>
          </a:p>
        </p:txBody>
      </p:sp>
      <p:sp>
        <p:nvSpPr>
          <p:cNvPr id="282626"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endParaRPr lang="en-US" b="1" dirty="0">
              <a:latin typeface="Arial" panose="020B0604020202020204" pitchFamily="34" charset="0"/>
              <a:cs typeface="Arial" panose="020B0604020202020204" pitchFamily="34" charset="0"/>
            </a:endParaRPr>
          </a:p>
        </p:txBody>
      </p:sp>
      <p:grpSp>
        <p:nvGrpSpPr>
          <p:cNvPr id="282627" name="Group 3"/>
          <p:cNvGrpSpPr>
            <a:grpSpLocks/>
          </p:cNvGrpSpPr>
          <p:nvPr/>
        </p:nvGrpSpPr>
        <p:grpSpPr bwMode="auto">
          <a:xfrm>
            <a:off x="0" y="838200"/>
            <a:ext cx="9144000" cy="1022350"/>
            <a:chOff x="0" y="0"/>
            <a:chExt cx="4040" cy="671"/>
          </a:xfrm>
        </p:grpSpPr>
        <p:sp>
          <p:nvSpPr>
            <p:cNvPr id="282659"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3400" b="1" dirty="0">
                  <a:latin typeface="Arial" panose="020B0604020202020204" pitchFamily="34" charset="0"/>
                  <a:cs typeface="Arial" panose="020B0604020202020204" pitchFamily="34" charset="0"/>
                </a:rPr>
                <a:t> </a:t>
              </a:r>
            </a:p>
            <a:p>
              <a:pPr algn="ctr"/>
              <a:r>
                <a:rPr lang="en-US" altLang="zh-CN" sz="3400" b="1" dirty="0">
                  <a:latin typeface="Arial" panose="020B0604020202020204" pitchFamily="34" charset="0"/>
                  <a:cs typeface="Arial" panose="020B0604020202020204" pitchFamily="34" charset="0"/>
                </a:rPr>
                <a:t>Messiah with Authority over the Church</a:t>
              </a:r>
            </a:p>
            <a:p>
              <a:pPr algn="ctr"/>
              <a:r>
                <a:rPr lang="en-US" altLang="zh-CN" sz="3400" b="1" dirty="0">
                  <a:latin typeface="Arial" panose="020B0604020202020204" pitchFamily="34" charset="0"/>
                  <a:cs typeface="Arial" panose="020B0604020202020204" pitchFamily="34" charset="0"/>
                </a:rPr>
                <a:t> </a:t>
              </a:r>
            </a:p>
          </p:txBody>
        </p:sp>
        <p:sp>
          <p:nvSpPr>
            <p:cNvPr id="282660" name="Rectangle 5"/>
            <p:cNvSpPr>
              <a:spLocks noChangeArrowheads="1"/>
            </p:cNvSpPr>
            <p:nvPr/>
          </p:nvSpPr>
          <p:spPr bwMode="auto">
            <a:xfrm>
              <a:off x="0" y="0"/>
              <a:ext cx="4040" cy="671"/>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28" name="Group 6"/>
          <p:cNvGrpSpPr>
            <a:grpSpLocks/>
          </p:cNvGrpSpPr>
          <p:nvPr/>
        </p:nvGrpSpPr>
        <p:grpSpPr bwMode="auto">
          <a:xfrm>
            <a:off x="2" y="1676407"/>
            <a:ext cx="3078163" cy="1139825"/>
            <a:chOff x="0" y="671"/>
            <a:chExt cx="1360" cy="748"/>
          </a:xfrm>
        </p:grpSpPr>
        <p:sp>
          <p:nvSpPr>
            <p:cNvPr id="282657" name="Rectangle 7"/>
            <p:cNvSpPr>
              <a:spLocks noChangeArrowheads="1"/>
            </p:cNvSpPr>
            <p:nvPr/>
          </p:nvSpPr>
          <p:spPr bwMode="auto">
            <a:xfrm>
              <a:off x="32" y="671"/>
              <a:ext cx="1296" cy="748"/>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Preliminary Evidence that Christ is Messiah</a:t>
              </a:r>
            </a:p>
          </p:txBody>
        </p:sp>
        <p:sp>
          <p:nvSpPr>
            <p:cNvPr id="282658" name="Rectangle 8"/>
            <p:cNvSpPr>
              <a:spLocks noChangeArrowheads="1"/>
            </p:cNvSpPr>
            <p:nvPr/>
          </p:nvSpPr>
          <p:spPr bwMode="auto">
            <a:xfrm>
              <a:off x="0" y="671"/>
              <a:ext cx="1360" cy="748"/>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282629" name="Rectangle 9"/>
          <p:cNvSpPr>
            <a:spLocks noChangeArrowheads="1"/>
          </p:cNvSpPr>
          <p:nvPr/>
        </p:nvSpPr>
        <p:spPr bwMode="auto">
          <a:xfrm>
            <a:off x="3151188" y="1676407"/>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eaLnBrk="1" hangingPunct="1"/>
            <a:r>
              <a:rPr lang="en-US" altLang="zh-CN" sz="2200" b="1" dirty="0">
                <a:latin typeface="Arial" panose="020B0604020202020204" pitchFamily="34" charset="0"/>
                <a:cs typeface="Arial" panose="020B0604020202020204" pitchFamily="34" charset="0"/>
              </a:rPr>
              <a:t>Rejections and </a:t>
            </a:r>
          </a:p>
          <a:p>
            <a:pPr algn="ctr"/>
            <a:r>
              <a:rPr lang="en-US" altLang="zh-CN" sz="2200" b="1" dirty="0">
                <a:latin typeface="Arial" panose="020B0604020202020204" pitchFamily="34" charset="0"/>
                <a:cs typeface="Arial" panose="020B0604020202020204" pitchFamily="34" charset="0"/>
              </a:rPr>
              <a:t>Interadvent Age </a:t>
            </a:r>
          </a:p>
        </p:txBody>
      </p:sp>
      <p:sp>
        <p:nvSpPr>
          <p:cNvPr id="282630" name="Rectangle 11"/>
          <p:cNvSpPr>
            <a:spLocks noChangeArrowheads="1"/>
          </p:cNvSpPr>
          <p:nvPr/>
        </p:nvSpPr>
        <p:spPr bwMode="auto">
          <a:xfrm>
            <a:off x="6229357" y="1676407"/>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Final Evidence that </a:t>
            </a:r>
          </a:p>
          <a:p>
            <a:pPr algn="ctr"/>
            <a:r>
              <a:rPr lang="en-US" altLang="zh-CN" sz="2200" b="1" dirty="0">
                <a:latin typeface="Arial" panose="020B0604020202020204" pitchFamily="34" charset="0"/>
                <a:cs typeface="Arial" panose="020B0604020202020204" pitchFamily="34" charset="0"/>
              </a:rPr>
              <a:t>Christ is Messiah</a:t>
            </a:r>
          </a:p>
        </p:txBody>
      </p:sp>
      <p:sp>
        <p:nvSpPr>
          <p:cNvPr id="282631" name="Rectangle 14"/>
          <p:cNvSpPr>
            <a:spLocks noChangeArrowheads="1"/>
          </p:cNvSpPr>
          <p:nvPr/>
        </p:nvSpPr>
        <p:spPr bwMode="auto">
          <a:xfrm>
            <a:off x="73032" y="3000382"/>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Chapters 1–10</a:t>
            </a:r>
          </a:p>
          <a:p>
            <a:pPr algn="ctr"/>
            <a:endParaRPr lang="en-US" altLang="zh-CN" sz="2200" b="1" dirty="0">
              <a:latin typeface="Arial" panose="020B0604020202020204" pitchFamily="34" charset="0"/>
              <a:cs typeface="Arial" panose="020B0604020202020204" pitchFamily="34" charset="0"/>
            </a:endParaRPr>
          </a:p>
        </p:txBody>
      </p:sp>
      <p:sp>
        <p:nvSpPr>
          <p:cNvPr id="282632" name="Rectangle 16"/>
          <p:cNvSpPr>
            <a:spLocks noChangeArrowheads="1"/>
          </p:cNvSpPr>
          <p:nvPr/>
        </p:nvSpPr>
        <p:spPr bwMode="auto">
          <a:xfrm>
            <a:off x="3151188" y="3000382"/>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Chapters 11–27</a:t>
            </a:r>
          </a:p>
          <a:p>
            <a:pPr algn="ctr"/>
            <a:endParaRPr lang="en-US" altLang="zh-CN" sz="2200" b="1" dirty="0">
              <a:latin typeface="Arial" panose="020B0604020202020204" pitchFamily="34" charset="0"/>
              <a:cs typeface="Arial" panose="020B0604020202020204" pitchFamily="34" charset="0"/>
            </a:endParaRPr>
          </a:p>
        </p:txBody>
      </p:sp>
      <p:sp>
        <p:nvSpPr>
          <p:cNvPr id="282633" name="Rectangle 18"/>
          <p:cNvSpPr>
            <a:spLocks noChangeArrowheads="1"/>
          </p:cNvSpPr>
          <p:nvPr/>
        </p:nvSpPr>
        <p:spPr bwMode="auto">
          <a:xfrm>
            <a:off x="6229357" y="3000382"/>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Chapter 28</a:t>
            </a:r>
          </a:p>
          <a:p>
            <a:pPr algn="ctr"/>
            <a:r>
              <a:rPr lang="en-US" altLang="zh-CN" sz="2200" b="1" dirty="0">
                <a:latin typeface="Arial" panose="020B0604020202020204" pitchFamily="34" charset="0"/>
                <a:cs typeface="Arial" panose="020B0604020202020204" pitchFamily="34" charset="0"/>
              </a:rPr>
              <a:t> </a:t>
            </a:r>
          </a:p>
        </p:txBody>
      </p:sp>
      <p:sp>
        <p:nvSpPr>
          <p:cNvPr id="282634" name="Rectangle 20"/>
          <p:cNvSpPr>
            <a:spLocks noChangeArrowheads="1"/>
          </p:cNvSpPr>
          <p:nvPr/>
        </p:nvSpPr>
        <p:spPr bwMode="auto">
          <a:xfrm>
            <a:off x="73032" y="40386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The King Offered</a:t>
            </a:r>
          </a:p>
          <a:p>
            <a:pPr algn="ctr"/>
            <a:endParaRPr lang="en-US" altLang="zh-CN" sz="2200" b="1" dirty="0">
              <a:latin typeface="Arial" panose="020B0604020202020204" pitchFamily="34" charset="0"/>
              <a:cs typeface="Arial" panose="020B0604020202020204" pitchFamily="34" charset="0"/>
            </a:endParaRPr>
          </a:p>
        </p:txBody>
      </p:sp>
      <p:sp>
        <p:nvSpPr>
          <p:cNvPr id="282635" name="Rectangle 22"/>
          <p:cNvSpPr>
            <a:spLocks noChangeArrowheads="1"/>
          </p:cNvSpPr>
          <p:nvPr/>
        </p:nvSpPr>
        <p:spPr bwMode="auto">
          <a:xfrm>
            <a:off x="3151188" y="3886200"/>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The King Rejected</a:t>
            </a:r>
          </a:p>
        </p:txBody>
      </p:sp>
      <p:sp>
        <p:nvSpPr>
          <p:cNvPr id="282636" name="Rectangle 24"/>
          <p:cNvSpPr>
            <a:spLocks noChangeArrowheads="1"/>
          </p:cNvSpPr>
          <p:nvPr/>
        </p:nvSpPr>
        <p:spPr bwMode="auto">
          <a:xfrm>
            <a:off x="6019807" y="3886200"/>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408" tIns="45704" rIns="91408" bIns="45704" anchor="ctr"/>
          <a:lstStyle/>
          <a:p>
            <a:pPr algn="ctr" eaLnBrk="1" hangingPunct="1"/>
            <a:endParaRPr lang="en-US" altLang="zh-CN" sz="2200" b="1" dirty="0">
              <a:latin typeface="Arial" panose="020B0604020202020204" pitchFamily="34" charset="0"/>
              <a:cs typeface="Arial" panose="020B0604020202020204" pitchFamily="34" charset="0"/>
            </a:endParaRPr>
          </a:p>
          <a:p>
            <a:pPr algn="ctr" eaLnBrk="1" hangingPunct="1"/>
            <a:r>
              <a:rPr lang="en-US" altLang="zh-CN" sz="2200" b="1" dirty="0">
                <a:latin typeface="Arial" panose="020B0604020202020204" pitchFamily="34" charset="0"/>
                <a:cs typeface="Arial" panose="020B0604020202020204" pitchFamily="34" charset="0"/>
              </a:rPr>
              <a:t> The King  Re-offered</a:t>
            </a:r>
          </a:p>
        </p:txBody>
      </p:sp>
      <p:grpSp>
        <p:nvGrpSpPr>
          <p:cNvPr id="282637" name="Group 26"/>
          <p:cNvGrpSpPr>
            <a:grpSpLocks/>
          </p:cNvGrpSpPr>
          <p:nvPr/>
        </p:nvGrpSpPr>
        <p:grpSpPr bwMode="auto">
          <a:xfrm>
            <a:off x="2" y="4929188"/>
            <a:ext cx="3078163" cy="963612"/>
            <a:chOff x="0" y="2685"/>
            <a:chExt cx="1360" cy="633"/>
          </a:xfrm>
        </p:grpSpPr>
        <p:sp>
          <p:nvSpPr>
            <p:cNvPr id="282655" name="Rectangle 27"/>
            <p:cNvSpPr>
              <a:spLocks noChangeArrowheads="1"/>
            </p:cNvSpPr>
            <p:nvPr/>
          </p:nvSpPr>
          <p:spPr bwMode="auto">
            <a:xfrm>
              <a:off x="32" y="2685"/>
              <a:ext cx="129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Teaches Droves</a:t>
              </a:r>
            </a:p>
            <a:p>
              <a:pPr algn="ctr"/>
              <a:endParaRPr lang="en-US" altLang="zh-CN" sz="2200" b="1" dirty="0">
                <a:latin typeface="Arial" panose="020B0604020202020204" pitchFamily="34" charset="0"/>
                <a:cs typeface="Arial" panose="020B0604020202020204" pitchFamily="34" charset="0"/>
              </a:endParaRPr>
            </a:p>
          </p:txBody>
        </p:sp>
        <p:sp>
          <p:nvSpPr>
            <p:cNvPr id="282656" name="Rectangle 28"/>
            <p:cNvSpPr>
              <a:spLocks noChangeArrowheads="1"/>
            </p:cNvSpPr>
            <p:nvPr/>
          </p:nvSpPr>
          <p:spPr bwMode="auto">
            <a:xfrm>
              <a:off x="0" y="2685"/>
              <a:ext cx="136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38" name="Group 29"/>
          <p:cNvGrpSpPr>
            <a:grpSpLocks/>
          </p:cNvGrpSpPr>
          <p:nvPr/>
        </p:nvGrpSpPr>
        <p:grpSpPr bwMode="auto">
          <a:xfrm>
            <a:off x="3078170" y="4929188"/>
            <a:ext cx="6065837" cy="963612"/>
            <a:chOff x="1360" y="2685"/>
            <a:chExt cx="2680" cy="633"/>
          </a:xfrm>
        </p:grpSpPr>
        <p:sp>
          <p:nvSpPr>
            <p:cNvPr id="282653"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Teaches Disciples</a:t>
              </a:r>
            </a:p>
            <a:p>
              <a:pPr algn="ctr"/>
              <a:r>
                <a:rPr lang="en-US" altLang="zh-CN" sz="2200" b="1" dirty="0">
                  <a:latin typeface="Arial" panose="020B0604020202020204" pitchFamily="34" charset="0"/>
                  <a:cs typeface="Arial" panose="020B0604020202020204" pitchFamily="34" charset="0"/>
                </a:rPr>
                <a:t> </a:t>
              </a:r>
            </a:p>
          </p:txBody>
        </p:sp>
        <p:sp>
          <p:nvSpPr>
            <p:cNvPr id="282654" name="Rectangle 31"/>
            <p:cNvSpPr>
              <a:spLocks noChangeArrowheads="1"/>
            </p:cNvSpPr>
            <p:nvPr/>
          </p:nvSpPr>
          <p:spPr bwMode="auto">
            <a:xfrm>
              <a:off x="1360" y="2685"/>
              <a:ext cx="26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39" name="Group 32"/>
          <p:cNvGrpSpPr>
            <a:grpSpLocks/>
          </p:cNvGrpSpPr>
          <p:nvPr/>
        </p:nvGrpSpPr>
        <p:grpSpPr bwMode="auto">
          <a:xfrm>
            <a:off x="2" y="5892800"/>
            <a:ext cx="3078163" cy="965200"/>
            <a:chOff x="0" y="3318"/>
            <a:chExt cx="1360" cy="633"/>
          </a:xfrm>
        </p:grpSpPr>
        <p:sp>
          <p:nvSpPr>
            <p:cNvPr id="282651" name="Rectangle 33"/>
            <p:cNvSpPr>
              <a:spLocks noChangeArrowheads="1"/>
            </p:cNvSpPr>
            <p:nvPr/>
          </p:nvSpPr>
          <p:spPr bwMode="auto">
            <a:xfrm>
              <a:off x="32" y="3318"/>
              <a:ext cx="129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Topical</a:t>
              </a:r>
            </a:p>
            <a:p>
              <a:pPr algn="ctr"/>
              <a:endParaRPr lang="en-US" altLang="zh-CN" sz="2200" b="1" dirty="0">
                <a:latin typeface="Arial" panose="020B0604020202020204" pitchFamily="34" charset="0"/>
                <a:cs typeface="Arial" panose="020B0604020202020204" pitchFamily="34" charset="0"/>
              </a:endParaRPr>
            </a:p>
          </p:txBody>
        </p:sp>
        <p:sp>
          <p:nvSpPr>
            <p:cNvPr id="282652" name="Rectangle 34"/>
            <p:cNvSpPr>
              <a:spLocks noChangeArrowheads="1"/>
            </p:cNvSpPr>
            <p:nvPr/>
          </p:nvSpPr>
          <p:spPr bwMode="auto">
            <a:xfrm>
              <a:off x="0" y="3318"/>
              <a:ext cx="136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282640" name="Group 35"/>
          <p:cNvGrpSpPr>
            <a:grpSpLocks/>
          </p:cNvGrpSpPr>
          <p:nvPr/>
        </p:nvGrpSpPr>
        <p:grpSpPr bwMode="auto">
          <a:xfrm>
            <a:off x="3078170" y="5892800"/>
            <a:ext cx="6065837" cy="965200"/>
            <a:chOff x="1360" y="3318"/>
            <a:chExt cx="2680" cy="633"/>
          </a:xfrm>
        </p:grpSpPr>
        <p:sp>
          <p:nvSpPr>
            <p:cNvPr id="282649" name="Rectangle 36"/>
            <p:cNvSpPr>
              <a:spLocks noChangeArrowheads="1"/>
            </p:cNvSpPr>
            <p:nvPr/>
          </p:nvSpPr>
          <p:spPr bwMode="auto">
            <a:xfrm>
              <a:off x="1392" y="3318"/>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latin typeface="Arial" panose="020B0604020202020204" pitchFamily="34" charset="0"/>
                  <a:cs typeface="Arial" panose="020B0604020202020204" pitchFamily="34" charset="0"/>
                </a:rPr>
                <a:t> </a:t>
              </a:r>
            </a:p>
            <a:p>
              <a:pPr algn="ctr"/>
              <a:r>
                <a:rPr lang="en-US" altLang="zh-CN" sz="2200" b="1" dirty="0">
                  <a:latin typeface="Arial" panose="020B0604020202020204" pitchFamily="34" charset="0"/>
                  <a:cs typeface="Arial" panose="020B0604020202020204" pitchFamily="34" charset="0"/>
                </a:rPr>
                <a:t>Chronological</a:t>
              </a:r>
            </a:p>
            <a:p>
              <a:pPr algn="ctr"/>
              <a:r>
                <a:rPr lang="en-US" altLang="zh-CN" sz="2200" b="1" dirty="0">
                  <a:latin typeface="Arial" panose="020B0604020202020204" pitchFamily="34" charset="0"/>
                  <a:cs typeface="Arial" panose="020B0604020202020204" pitchFamily="34" charset="0"/>
                </a:rPr>
                <a:t> </a:t>
              </a:r>
            </a:p>
          </p:txBody>
        </p:sp>
        <p:sp>
          <p:nvSpPr>
            <p:cNvPr id="282650" name="Rectangle 37"/>
            <p:cNvSpPr>
              <a:spLocks noChangeArrowheads="1"/>
            </p:cNvSpPr>
            <p:nvPr/>
          </p:nvSpPr>
          <p:spPr bwMode="auto">
            <a:xfrm>
              <a:off x="1360" y="3318"/>
              <a:ext cx="26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282641" name="Text Box 38"/>
          <p:cNvSpPr txBox="1">
            <a:spLocks noChangeArrowheads="1"/>
          </p:cNvSpPr>
          <p:nvPr/>
        </p:nvSpPr>
        <p:spPr bwMode="auto">
          <a:xfrm>
            <a:off x="857885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cs typeface="Arial" panose="020B0604020202020204" pitchFamily="34" charset="0"/>
              </a:rPr>
              <a:t>67</a:t>
            </a:r>
          </a:p>
        </p:txBody>
      </p:sp>
      <p:sp>
        <p:nvSpPr>
          <p:cNvPr id="282642"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3"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4"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5"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6"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7"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2648"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408" tIns="45704" rIns="91408" bIns="45704" anchor="ctr"/>
          <a:lstStyle/>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
        <p:nvSpPr>
          <p:cNvPr id="284674" name="Rectangle 5"/>
          <p:cNvSpPr>
            <a:spLocks noChangeArrowheads="1"/>
          </p:cNvSpPr>
          <p:nvPr/>
        </p:nvSpPr>
        <p:spPr bwMode="auto">
          <a:xfrm>
            <a:off x="66682" y="990600"/>
            <a:ext cx="957263"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endParaRPr lang="en-US" altLang="zh-CN" sz="1200" b="1" dirty="0">
              <a:solidFill>
                <a:srgbClr val="000000"/>
              </a:solidFill>
              <a:latin typeface="Arial" panose="020B0604020202020204" pitchFamily="34" charset="0"/>
              <a:cs typeface="Arial" panose="020B0604020202020204" pitchFamily="34" charset="0"/>
            </a:endParaRPr>
          </a:p>
          <a:p>
            <a:pPr algn="ctr" eaLnBrk="1" hangingPunct="1"/>
            <a:r>
              <a:rPr lang="en-US" altLang="zh-CN" sz="1400" b="1" dirty="0">
                <a:solidFill>
                  <a:srgbClr val="000000"/>
                </a:solidFill>
                <a:latin typeface="Arial" panose="020B0604020202020204" pitchFamily="34" charset="0"/>
                <a:cs typeface="Arial" panose="020B0604020202020204" pitchFamily="34" charset="0"/>
              </a:rPr>
              <a:t>Bethlehem &amp; Nazareth </a:t>
            </a:r>
          </a:p>
          <a:p>
            <a:pPr algn="ctr"/>
            <a:r>
              <a:rPr lang="en-US" altLang="zh-CN" sz="1400" b="1" dirty="0">
                <a:solidFill>
                  <a:srgbClr val="000000"/>
                </a:solidFill>
                <a:latin typeface="Arial" panose="020B0604020202020204" pitchFamily="34" charset="0"/>
                <a:cs typeface="Arial" panose="020B0604020202020204" pitchFamily="34" charset="0"/>
              </a:rPr>
              <a:t>1:1–4:11</a:t>
            </a:r>
          </a:p>
        </p:txBody>
      </p:sp>
      <p:sp>
        <p:nvSpPr>
          <p:cNvPr id="284675" name="Rectangle 8"/>
          <p:cNvSpPr>
            <a:spLocks noChangeArrowheads="1"/>
          </p:cNvSpPr>
          <p:nvPr/>
        </p:nvSpPr>
        <p:spPr bwMode="auto">
          <a:xfrm>
            <a:off x="1157295" y="990600"/>
            <a:ext cx="29876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Galilee</a:t>
            </a:r>
          </a:p>
          <a:p>
            <a:pPr algn="ctr"/>
            <a:r>
              <a:rPr lang="en-US" altLang="zh-CN" sz="2000" b="1" dirty="0">
                <a:solidFill>
                  <a:srgbClr val="000000"/>
                </a:solidFill>
                <a:latin typeface="Arial" panose="020B0604020202020204" pitchFamily="34" charset="0"/>
                <a:cs typeface="Arial" panose="020B0604020202020204" pitchFamily="34" charset="0"/>
              </a:rPr>
              <a:t>4:12–16:12</a:t>
            </a:r>
          </a:p>
          <a:p>
            <a:pPr algn="ct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284676"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Judea</a:t>
            </a:r>
          </a:p>
          <a:p>
            <a:pPr algn="ctr"/>
            <a:r>
              <a:rPr lang="en-US" altLang="zh-CN" sz="2000" b="1" dirty="0">
                <a:solidFill>
                  <a:srgbClr val="000000"/>
                </a:solidFill>
                <a:latin typeface="Arial" panose="020B0604020202020204" pitchFamily="34" charset="0"/>
                <a:cs typeface="Arial" panose="020B0604020202020204" pitchFamily="34" charset="0"/>
              </a:rPr>
              <a:t>16:13–28:15</a:t>
            </a:r>
          </a:p>
          <a:p>
            <a:pPr algn="ctr"/>
            <a:r>
              <a:rPr lang="en-US" altLang="zh-CN" sz="2000" b="1" dirty="0">
                <a:solidFill>
                  <a:srgbClr val="000000"/>
                </a:solidFill>
                <a:latin typeface="Arial" panose="020B0604020202020204" pitchFamily="34" charset="0"/>
                <a:cs typeface="Arial" panose="020B0604020202020204" pitchFamily="34" charset="0"/>
              </a:rPr>
              <a:t> </a:t>
            </a:r>
          </a:p>
        </p:txBody>
      </p:sp>
      <p:grpSp>
        <p:nvGrpSpPr>
          <p:cNvPr id="284677" name="Group 13"/>
          <p:cNvGrpSpPr>
            <a:grpSpLocks/>
          </p:cNvGrpSpPr>
          <p:nvPr/>
        </p:nvGrpSpPr>
        <p:grpSpPr bwMode="auto">
          <a:xfrm>
            <a:off x="7980363" y="990600"/>
            <a:ext cx="1163637" cy="1327150"/>
            <a:chOff x="3861" y="0"/>
            <a:chExt cx="563" cy="1039"/>
          </a:xfrm>
        </p:grpSpPr>
        <p:sp>
          <p:nvSpPr>
            <p:cNvPr id="284739" name="Rectangle 14"/>
            <p:cNvSpPr>
              <a:spLocks noChangeArrowheads="1"/>
            </p:cNvSpPr>
            <p:nvPr/>
          </p:nvSpPr>
          <p:spPr bwMode="auto">
            <a:xfrm>
              <a:off x="3893" y="0"/>
              <a:ext cx="499" cy="1039"/>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600" b="1" dirty="0">
                  <a:solidFill>
                    <a:srgbClr val="000000"/>
                  </a:solidFill>
                  <a:latin typeface="Arial" panose="020B0604020202020204" pitchFamily="34" charset="0"/>
                  <a:cs typeface="Arial" panose="020B0604020202020204" pitchFamily="34" charset="0"/>
                </a:rPr>
                <a:t>Galilee</a:t>
              </a:r>
            </a:p>
            <a:p>
              <a:pPr algn="ctr"/>
              <a:r>
                <a:rPr lang="en-US" altLang="zh-CN" sz="1600" b="1" dirty="0">
                  <a:solidFill>
                    <a:srgbClr val="000000"/>
                  </a:solidFill>
                  <a:latin typeface="Arial" panose="020B0604020202020204" pitchFamily="34" charset="0"/>
                  <a:cs typeface="Arial" panose="020B0604020202020204" pitchFamily="34" charset="0"/>
                </a:rPr>
                <a:t>28:16-20</a:t>
              </a:r>
            </a:p>
            <a:p>
              <a:pPr algn="ctr"/>
              <a:r>
                <a:rPr lang="en-US" altLang="zh-CN" sz="1600" b="1" dirty="0">
                  <a:solidFill>
                    <a:srgbClr val="000000"/>
                  </a:solidFill>
                  <a:latin typeface="Arial" panose="020B0604020202020204" pitchFamily="34" charset="0"/>
                  <a:cs typeface="Arial" panose="020B0604020202020204" pitchFamily="34" charset="0"/>
                </a:rPr>
                <a:t> </a:t>
              </a:r>
            </a:p>
          </p:txBody>
        </p:sp>
        <p:sp>
          <p:nvSpPr>
            <p:cNvPr id="284740" name="Rectangle 15"/>
            <p:cNvSpPr>
              <a:spLocks noChangeArrowheads="1"/>
            </p:cNvSpPr>
            <p:nvPr/>
          </p:nvSpPr>
          <p:spPr bwMode="auto">
            <a:xfrm>
              <a:off x="3861" y="0"/>
              <a:ext cx="563" cy="1039"/>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78" name="Rectangle 17"/>
          <p:cNvSpPr>
            <a:spLocks noChangeArrowheads="1"/>
          </p:cNvSpPr>
          <p:nvPr/>
        </p:nvSpPr>
        <p:spPr bwMode="auto">
          <a:xfrm>
            <a:off x="66682" y="2317757"/>
            <a:ext cx="957263"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 Advent </a:t>
            </a:r>
          </a:p>
          <a:p>
            <a:pPr algn="ctr"/>
            <a:r>
              <a:rPr lang="en-US" altLang="zh-CN" sz="1400" b="1" dirty="0">
                <a:solidFill>
                  <a:srgbClr val="000000"/>
                </a:solidFill>
                <a:latin typeface="Arial" panose="020B0604020202020204" pitchFamily="34" charset="0"/>
                <a:cs typeface="Arial" panose="020B0604020202020204" pitchFamily="34" charset="0"/>
              </a:rPr>
              <a:t>&amp;</a:t>
            </a:r>
          </a:p>
          <a:p>
            <a:pPr algn="ctr"/>
            <a:r>
              <a:rPr lang="en-US" altLang="zh-CN" sz="1400" b="1" dirty="0">
                <a:solidFill>
                  <a:srgbClr val="000000"/>
                </a:solidFill>
                <a:latin typeface="Arial" panose="020B0604020202020204" pitchFamily="34" charset="0"/>
                <a:cs typeface="Arial" panose="020B0604020202020204" pitchFamily="34" charset="0"/>
              </a:rPr>
              <a:t>Approvals</a:t>
            </a:r>
          </a:p>
          <a:p>
            <a:pPr algn="ctr"/>
            <a:r>
              <a:rPr lang="en-US" altLang="zh-CN" sz="1400" b="1" dirty="0">
                <a:solidFill>
                  <a:srgbClr val="000000"/>
                </a:solidFill>
                <a:latin typeface="Arial" panose="020B0604020202020204" pitchFamily="34" charset="0"/>
                <a:cs typeface="Arial" panose="020B0604020202020204" pitchFamily="34" charset="0"/>
              </a:rPr>
              <a:t>1:1–4:11</a:t>
            </a:r>
          </a:p>
        </p:txBody>
      </p:sp>
      <p:sp>
        <p:nvSpPr>
          <p:cNvPr id="284679" name="Rectangle 20"/>
          <p:cNvSpPr>
            <a:spLocks noChangeArrowheads="1"/>
          </p:cNvSpPr>
          <p:nvPr/>
        </p:nvSpPr>
        <p:spPr bwMode="auto">
          <a:xfrm>
            <a:off x="1063625" y="2317757"/>
            <a:ext cx="11493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Early Ministry &amp; Proclamation</a:t>
            </a:r>
          </a:p>
          <a:p>
            <a:pPr algn="ctr"/>
            <a:r>
              <a:rPr lang="en-US" altLang="zh-CN" sz="1400" b="1" dirty="0">
                <a:solidFill>
                  <a:srgbClr val="000000"/>
                </a:solidFill>
                <a:latin typeface="Arial" panose="020B0604020202020204" pitchFamily="34" charset="0"/>
                <a:cs typeface="Arial" panose="020B0604020202020204" pitchFamily="34" charset="0"/>
              </a:rPr>
              <a:t>4:12–7:29</a:t>
            </a:r>
          </a:p>
        </p:txBody>
      </p:sp>
      <p:sp>
        <p:nvSpPr>
          <p:cNvPr id="284680" name="Rectangle 23"/>
          <p:cNvSpPr>
            <a:spLocks noChangeArrowheads="1"/>
          </p:cNvSpPr>
          <p:nvPr/>
        </p:nvSpPr>
        <p:spPr bwMode="auto">
          <a:xfrm>
            <a:off x="2286000" y="2317757"/>
            <a:ext cx="838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Miracles </a:t>
            </a:r>
          </a:p>
          <a:p>
            <a:pPr algn="ctr"/>
            <a:r>
              <a:rPr lang="en-US" altLang="zh-CN" sz="1400" b="1" dirty="0">
                <a:solidFill>
                  <a:srgbClr val="000000"/>
                </a:solidFill>
                <a:latin typeface="Arial" panose="020B0604020202020204" pitchFamily="34" charset="0"/>
                <a:cs typeface="Arial" panose="020B0604020202020204" pitchFamily="34" charset="0"/>
              </a:rPr>
              <a:t>&amp;</a:t>
            </a:r>
          </a:p>
          <a:p>
            <a:pPr algn="ctr"/>
            <a:r>
              <a:rPr lang="en-US" altLang="zh-CN" sz="1400" b="1" dirty="0">
                <a:solidFill>
                  <a:srgbClr val="000000"/>
                </a:solidFill>
                <a:latin typeface="Arial" panose="020B0604020202020204" pitchFamily="34" charset="0"/>
                <a:cs typeface="Arial" panose="020B0604020202020204" pitchFamily="34" charset="0"/>
              </a:rPr>
              <a:t>Authority</a:t>
            </a:r>
          </a:p>
          <a:p>
            <a:pPr algn="ctr"/>
            <a:r>
              <a:rPr lang="en-US" altLang="zh-CN" sz="1400" b="1" dirty="0">
                <a:solidFill>
                  <a:srgbClr val="000000"/>
                </a:solidFill>
                <a:latin typeface="Arial" panose="020B0604020202020204" pitchFamily="34" charset="0"/>
                <a:cs typeface="Arial" panose="020B0604020202020204" pitchFamily="34" charset="0"/>
              </a:rPr>
              <a:t>8–10</a:t>
            </a:r>
          </a:p>
        </p:txBody>
      </p:sp>
      <p:sp>
        <p:nvSpPr>
          <p:cNvPr id="284681" name="Rectangle 26"/>
          <p:cNvSpPr>
            <a:spLocks noChangeArrowheads="1"/>
          </p:cNvSpPr>
          <p:nvPr/>
        </p:nvSpPr>
        <p:spPr bwMode="auto">
          <a:xfrm>
            <a:off x="3192465" y="2317757"/>
            <a:ext cx="1004887"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Rejection &amp; Postpone-</a:t>
            </a:r>
            <a:r>
              <a:rPr lang="en-US" altLang="zh-CN" sz="1400" b="1" dirty="0" err="1">
                <a:solidFill>
                  <a:srgbClr val="000000"/>
                </a:solidFill>
                <a:latin typeface="Arial" panose="020B0604020202020204" pitchFamily="34" charset="0"/>
                <a:cs typeface="Arial" panose="020B0604020202020204" pitchFamily="34" charset="0"/>
              </a:rPr>
              <a:t>ment</a:t>
            </a:r>
            <a:endParaRPr lang="en-US" altLang="zh-CN" sz="1400" b="1" dirty="0">
              <a:solidFill>
                <a:srgbClr val="000000"/>
              </a:solidFill>
              <a:latin typeface="Arial" panose="020B0604020202020204" pitchFamily="34" charset="0"/>
              <a:cs typeface="Arial" panose="020B0604020202020204" pitchFamily="34" charset="0"/>
            </a:endParaRPr>
          </a:p>
          <a:p>
            <a:pPr algn="ctr"/>
            <a:r>
              <a:rPr lang="en-US" altLang="zh-CN" sz="1400" b="1" dirty="0">
                <a:solidFill>
                  <a:srgbClr val="000000"/>
                </a:solidFill>
                <a:latin typeface="Arial" panose="020B0604020202020204" pitchFamily="34" charset="0"/>
                <a:cs typeface="Arial" panose="020B0604020202020204" pitchFamily="34" charset="0"/>
              </a:rPr>
              <a:t>11:1–16:12</a:t>
            </a:r>
          </a:p>
        </p:txBody>
      </p:sp>
      <p:sp>
        <p:nvSpPr>
          <p:cNvPr id="284682" name="Rectangle 28"/>
          <p:cNvSpPr>
            <a:spLocks noChangeArrowheads="1"/>
          </p:cNvSpPr>
          <p:nvPr/>
        </p:nvSpPr>
        <p:spPr bwMode="auto">
          <a:xfrm>
            <a:off x="4286250" y="2362207"/>
            <a:ext cx="820738"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Prepares Disciples</a:t>
            </a:r>
          </a:p>
          <a:p>
            <a:pPr algn="ctr"/>
            <a:r>
              <a:rPr lang="en-US" altLang="zh-CN" sz="1400" b="1" dirty="0">
                <a:solidFill>
                  <a:srgbClr val="000000"/>
                </a:solidFill>
                <a:latin typeface="Arial" panose="020B0604020202020204" pitchFamily="34" charset="0"/>
                <a:cs typeface="Arial" panose="020B0604020202020204" pitchFamily="34" charset="0"/>
              </a:rPr>
              <a:t>16:13–</a:t>
            </a:r>
          </a:p>
          <a:p>
            <a:pPr algn="ctr"/>
            <a:r>
              <a:rPr lang="en-US" altLang="zh-CN" sz="1400" b="1" dirty="0">
                <a:solidFill>
                  <a:srgbClr val="000000"/>
                </a:solidFill>
                <a:latin typeface="Arial" panose="020B0604020202020204" pitchFamily="34" charset="0"/>
                <a:cs typeface="Arial" panose="020B0604020202020204" pitchFamily="34" charset="0"/>
              </a:rPr>
              <a:t>20:34</a:t>
            </a:r>
          </a:p>
        </p:txBody>
      </p:sp>
      <p:sp>
        <p:nvSpPr>
          <p:cNvPr id="284683" name="Rectangle 30"/>
          <p:cNvSpPr>
            <a:spLocks noChangeArrowheads="1"/>
          </p:cNvSpPr>
          <p:nvPr/>
        </p:nvSpPr>
        <p:spPr bwMode="auto">
          <a:xfrm>
            <a:off x="5156200" y="2317757"/>
            <a:ext cx="1092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Official Presentation &amp; Rejection</a:t>
            </a:r>
          </a:p>
          <a:p>
            <a:pPr algn="ctr"/>
            <a:r>
              <a:rPr lang="en-US" altLang="zh-CN" sz="1400" b="1" dirty="0">
                <a:solidFill>
                  <a:srgbClr val="000000"/>
                </a:solidFill>
                <a:latin typeface="Arial" panose="020B0604020202020204" pitchFamily="34" charset="0"/>
                <a:cs typeface="Arial" panose="020B0604020202020204" pitchFamily="34" charset="0"/>
              </a:rPr>
              <a:t>21–27</a:t>
            </a:r>
          </a:p>
        </p:txBody>
      </p:sp>
      <p:grpSp>
        <p:nvGrpSpPr>
          <p:cNvPr id="284684" name="Group 32"/>
          <p:cNvGrpSpPr>
            <a:grpSpLocks/>
          </p:cNvGrpSpPr>
          <p:nvPr/>
        </p:nvGrpSpPr>
        <p:grpSpPr bwMode="auto">
          <a:xfrm>
            <a:off x="6169026" y="2317757"/>
            <a:ext cx="942975" cy="1349375"/>
            <a:chOff x="2985" y="1039"/>
            <a:chExt cx="456" cy="1056"/>
          </a:xfrm>
        </p:grpSpPr>
        <p:sp>
          <p:nvSpPr>
            <p:cNvPr id="284737" name="Rectangle 33"/>
            <p:cNvSpPr>
              <a:spLocks noChangeArrowheads="1"/>
            </p:cNvSpPr>
            <p:nvPr/>
          </p:nvSpPr>
          <p:spPr bwMode="auto">
            <a:xfrm>
              <a:off x="3017" y="1039"/>
              <a:ext cx="392" cy="1056"/>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 Empty Tomb</a:t>
              </a:r>
            </a:p>
            <a:p>
              <a:pPr algn="ctr"/>
              <a:r>
                <a:rPr lang="en-US" altLang="zh-CN" sz="1400" b="1" dirty="0">
                  <a:solidFill>
                    <a:srgbClr val="000000"/>
                  </a:solidFill>
                  <a:latin typeface="Arial" panose="020B0604020202020204" pitchFamily="34" charset="0"/>
                  <a:cs typeface="Arial" panose="020B0604020202020204" pitchFamily="34" charset="0"/>
                </a:rPr>
                <a:t>28:1-10</a:t>
              </a:r>
            </a:p>
          </p:txBody>
        </p:sp>
        <p:sp>
          <p:nvSpPr>
            <p:cNvPr id="284738" name="Rectangle 34"/>
            <p:cNvSpPr>
              <a:spLocks noChangeArrowheads="1"/>
            </p:cNvSpPr>
            <p:nvPr/>
          </p:nvSpPr>
          <p:spPr bwMode="auto">
            <a:xfrm>
              <a:off x="2985" y="1039"/>
              <a:ext cx="456" cy="1056"/>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5" name="Group 35"/>
          <p:cNvGrpSpPr>
            <a:grpSpLocks/>
          </p:cNvGrpSpPr>
          <p:nvPr/>
        </p:nvGrpSpPr>
        <p:grpSpPr bwMode="auto">
          <a:xfrm>
            <a:off x="7112000" y="2317757"/>
            <a:ext cx="868363" cy="1349375"/>
            <a:chOff x="3441" y="1039"/>
            <a:chExt cx="420" cy="1056"/>
          </a:xfrm>
        </p:grpSpPr>
        <p:sp>
          <p:nvSpPr>
            <p:cNvPr id="284735" name="Rectangle 36"/>
            <p:cNvSpPr>
              <a:spLocks noChangeArrowheads="1"/>
            </p:cNvSpPr>
            <p:nvPr/>
          </p:nvSpPr>
          <p:spPr bwMode="auto">
            <a:xfrm>
              <a:off x="3473" y="1039"/>
              <a:ext cx="356" cy="1056"/>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1400" b="1" dirty="0">
                  <a:solidFill>
                    <a:srgbClr val="000000"/>
                  </a:solidFill>
                  <a:latin typeface="Arial" panose="020B0604020202020204" pitchFamily="34" charset="0"/>
                  <a:cs typeface="Arial" panose="020B0604020202020204" pitchFamily="34" charset="0"/>
                </a:rPr>
                <a:t>False Report</a:t>
              </a:r>
            </a:p>
            <a:p>
              <a:pPr algn="ctr"/>
              <a:r>
                <a:rPr lang="en-US" altLang="zh-CN" sz="1400" b="1" dirty="0">
                  <a:solidFill>
                    <a:srgbClr val="000000"/>
                  </a:solidFill>
                  <a:latin typeface="Arial" panose="020B0604020202020204" pitchFamily="34" charset="0"/>
                  <a:cs typeface="Arial" panose="020B0604020202020204" pitchFamily="34" charset="0"/>
                </a:rPr>
                <a:t>28:11-15</a:t>
              </a:r>
            </a:p>
          </p:txBody>
        </p:sp>
        <p:sp>
          <p:nvSpPr>
            <p:cNvPr id="284736" name="Rectangle 37"/>
            <p:cNvSpPr>
              <a:spLocks noChangeArrowheads="1"/>
            </p:cNvSpPr>
            <p:nvPr/>
          </p:nvSpPr>
          <p:spPr bwMode="auto">
            <a:xfrm>
              <a:off x="3441" y="1039"/>
              <a:ext cx="420" cy="1056"/>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86" name="Rectangle 39"/>
          <p:cNvSpPr>
            <a:spLocks noChangeArrowheads="1"/>
          </p:cNvSpPr>
          <p:nvPr/>
        </p:nvSpPr>
        <p:spPr bwMode="auto">
          <a:xfrm>
            <a:off x="7956550" y="2317757"/>
            <a:ext cx="11874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704" rIns="0" bIns="45704" anchor="ctr"/>
          <a:lstStyle/>
          <a:p>
            <a:pPr algn="ctr" eaLnBrk="1" hangingPunct="1"/>
            <a:r>
              <a:rPr lang="en-US" altLang="zh-CN" sz="1400" b="1" dirty="0">
                <a:solidFill>
                  <a:srgbClr val="000000"/>
                </a:solidFill>
                <a:latin typeface="Arial" panose="020B0604020202020204" pitchFamily="34" charset="0"/>
                <a:cs typeface="Arial" panose="020B0604020202020204" pitchFamily="34" charset="0"/>
              </a:rPr>
              <a:t>Great Commission</a:t>
            </a:r>
          </a:p>
          <a:p>
            <a:pPr algn="ctr"/>
            <a:r>
              <a:rPr lang="en-US" altLang="zh-CN" sz="1400" b="1" dirty="0">
                <a:solidFill>
                  <a:srgbClr val="000000"/>
                </a:solidFill>
                <a:latin typeface="Arial" panose="020B0604020202020204" pitchFamily="34" charset="0"/>
                <a:cs typeface="Arial" panose="020B0604020202020204" pitchFamily="34" charset="0"/>
              </a:rPr>
              <a:t>28:16-20</a:t>
            </a:r>
          </a:p>
        </p:txBody>
      </p:sp>
      <p:grpSp>
        <p:nvGrpSpPr>
          <p:cNvPr id="284687" name="Group 41"/>
          <p:cNvGrpSpPr>
            <a:grpSpLocks/>
          </p:cNvGrpSpPr>
          <p:nvPr/>
        </p:nvGrpSpPr>
        <p:grpSpPr bwMode="auto">
          <a:xfrm>
            <a:off x="7" y="3667126"/>
            <a:ext cx="1090613" cy="760413"/>
            <a:chOff x="0" y="2095"/>
            <a:chExt cx="528" cy="595"/>
          </a:xfrm>
        </p:grpSpPr>
        <p:sp>
          <p:nvSpPr>
            <p:cNvPr id="284733" name="Rectangle 42"/>
            <p:cNvSpPr>
              <a:spLocks noChangeArrowheads="1"/>
            </p:cNvSpPr>
            <p:nvPr/>
          </p:nvSpPr>
          <p:spPr bwMode="auto">
            <a:xfrm>
              <a:off x="32" y="2095"/>
              <a:ext cx="464"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Prelude</a:t>
              </a:r>
            </a:p>
          </p:txBody>
        </p:sp>
        <p:sp>
          <p:nvSpPr>
            <p:cNvPr id="284734" name="Rectangle 43"/>
            <p:cNvSpPr>
              <a:spLocks noChangeArrowheads="1"/>
            </p:cNvSpPr>
            <p:nvPr/>
          </p:nvSpPr>
          <p:spPr bwMode="auto">
            <a:xfrm>
              <a:off x="0" y="2095"/>
              <a:ext cx="528"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8" name="Group 44"/>
          <p:cNvGrpSpPr>
            <a:grpSpLocks/>
          </p:cNvGrpSpPr>
          <p:nvPr/>
        </p:nvGrpSpPr>
        <p:grpSpPr bwMode="auto">
          <a:xfrm>
            <a:off x="1090614" y="3667126"/>
            <a:ext cx="1163637" cy="760413"/>
            <a:chOff x="528" y="2095"/>
            <a:chExt cx="563" cy="595"/>
          </a:xfrm>
        </p:grpSpPr>
        <p:sp>
          <p:nvSpPr>
            <p:cNvPr id="284731" name="Rectangle 45"/>
            <p:cNvSpPr>
              <a:spLocks noChangeArrowheads="1"/>
            </p:cNvSpPr>
            <p:nvPr/>
          </p:nvSpPr>
          <p:spPr bwMode="auto">
            <a:xfrm>
              <a:off x="560" y="2095"/>
              <a:ext cx="499"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Preaching</a:t>
              </a:r>
            </a:p>
          </p:txBody>
        </p:sp>
        <p:sp>
          <p:nvSpPr>
            <p:cNvPr id="284732" name="Rectangle 46"/>
            <p:cNvSpPr>
              <a:spLocks noChangeArrowheads="1"/>
            </p:cNvSpPr>
            <p:nvPr/>
          </p:nvSpPr>
          <p:spPr bwMode="auto">
            <a:xfrm>
              <a:off x="528" y="2095"/>
              <a:ext cx="563"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89" name="Group 47"/>
          <p:cNvGrpSpPr>
            <a:grpSpLocks/>
          </p:cNvGrpSpPr>
          <p:nvPr/>
        </p:nvGrpSpPr>
        <p:grpSpPr bwMode="auto">
          <a:xfrm>
            <a:off x="2254250" y="3667126"/>
            <a:ext cx="868363" cy="760413"/>
            <a:chOff x="1091" y="2095"/>
            <a:chExt cx="420" cy="595"/>
          </a:xfrm>
        </p:grpSpPr>
        <p:sp>
          <p:nvSpPr>
            <p:cNvPr id="284729" name="Rectangle 48"/>
            <p:cNvSpPr>
              <a:spLocks noChangeArrowheads="1"/>
            </p:cNvSpPr>
            <p:nvPr/>
          </p:nvSpPr>
          <p:spPr bwMode="auto">
            <a:xfrm>
              <a:off x="1123"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Power</a:t>
              </a:r>
            </a:p>
          </p:txBody>
        </p:sp>
        <p:sp>
          <p:nvSpPr>
            <p:cNvPr id="284730" name="Rectangle 49"/>
            <p:cNvSpPr>
              <a:spLocks noChangeArrowheads="1"/>
            </p:cNvSpPr>
            <p:nvPr/>
          </p:nvSpPr>
          <p:spPr bwMode="auto">
            <a:xfrm>
              <a:off x="1091"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0" name="Group 50"/>
          <p:cNvGrpSpPr>
            <a:grpSpLocks/>
          </p:cNvGrpSpPr>
          <p:nvPr/>
        </p:nvGrpSpPr>
        <p:grpSpPr bwMode="auto">
          <a:xfrm>
            <a:off x="3122620" y="3667126"/>
            <a:ext cx="1089025" cy="760413"/>
            <a:chOff x="1511" y="2095"/>
            <a:chExt cx="527" cy="595"/>
          </a:xfrm>
        </p:grpSpPr>
        <p:sp>
          <p:nvSpPr>
            <p:cNvPr id="284727" name="Rectangle 51"/>
            <p:cNvSpPr>
              <a:spLocks noChangeArrowheads="1"/>
            </p:cNvSpPr>
            <p:nvPr/>
          </p:nvSpPr>
          <p:spPr bwMode="auto">
            <a:xfrm>
              <a:off x="1543" y="2095"/>
              <a:ext cx="463"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Postponed</a:t>
              </a:r>
            </a:p>
          </p:txBody>
        </p:sp>
        <p:sp>
          <p:nvSpPr>
            <p:cNvPr id="284728" name="Rectangle 52"/>
            <p:cNvSpPr>
              <a:spLocks noChangeArrowheads="1"/>
            </p:cNvSpPr>
            <p:nvPr/>
          </p:nvSpPr>
          <p:spPr bwMode="auto">
            <a:xfrm>
              <a:off x="1511" y="2095"/>
              <a:ext cx="527"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1" name="Group 53"/>
          <p:cNvGrpSpPr>
            <a:grpSpLocks/>
          </p:cNvGrpSpPr>
          <p:nvPr/>
        </p:nvGrpSpPr>
        <p:grpSpPr bwMode="auto">
          <a:xfrm>
            <a:off x="4211638" y="3667126"/>
            <a:ext cx="969962" cy="760413"/>
            <a:chOff x="2038" y="2095"/>
            <a:chExt cx="420" cy="595"/>
          </a:xfrm>
        </p:grpSpPr>
        <p:sp>
          <p:nvSpPr>
            <p:cNvPr id="284725" name="Rectangle 54"/>
            <p:cNvSpPr>
              <a:spLocks noChangeArrowheads="1"/>
            </p:cNvSpPr>
            <p:nvPr/>
          </p:nvSpPr>
          <p:spPr bwMode="auto">
            <a:xfrm>
              <a:off x="2070"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Prepares</a:t>
              </a:r>
            </a:p>
          </p:txBody>
        </p:sp>
        <p:sp>
          <p:nvSpPr>
            <p:cNvPr id="284726" name="Rectangle 55"/>
            <p:cNvSpPr>
              <a:spLocks noChangeArrowheads="1"/>
            </p:cNvSpPr>
            <p:nvPr/>
          </p:nvSpPr>
          <p:spPr bwMode="auto">
            <a:xfrm>
              <a:off x="2038"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2" name="Group 56"/>
          <p:cNvGrpSpPr>
            <a:grpSpLocks/>
          </p:cNvGrpSpPr>
          <p:nvPr/>
        </p:nvGrpSpPr>
        <p:grpSpPr bwMode="auto">
          <a:xfrm>
            <a:off x="5080007" y="3667126"/>
            <a:ext cx="1089025" cy="760413"/>
            <a:chOff x="2458" y="2095"/>
            <a:chExt cx="527" cy="595"/>
          </a:xfrm>
        </p:grpSpPr>
        <p:sp>
          <p:nvSpPr>
            <p:cNvPr id="284723" name="Rectangle 57"/>
            <p:cNvSpPr>
              <a:spLocks noChangeArrowheads="1"/>
            </p:cNvSpPr>
            <p:nvPr/>
          </p:nvSpPr>
          <p:spPr bwMode="auto">
            <a:xfrm>
              <a:off x="2490" y="2095"/>
              <a:ext cx="463"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Presented</a:t>
              </a:r>
            </a:p>
          </p:txBody>
        </p:sp>
        <p:sp>
          <p:nvSpPr>
            <p:cNvPr id="284724" name="Rectangle 58"/>
            <p:cNvSpPr>
              <a:spLocks noChangeArrowheads="1"/>
            </p:cNvSpPr>
            <p:nvPr/>
          </p:nvSpPr>
          <p:spPr bwMode="auto">
            <a:xfrm>
              <a:off x="2458" y="2095"/>
              <a:ext cx="527"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3" name="Group 59"/>
          <p:cNvGrpSpPr>
            <a:grpSpLocks/>
          </p:cNvGrpSpPr>
          <p:nvPr/>
        </p:nvGrpSpPr>
        <p:grpSpPr bwMode="auto">
          <a:xfrm>
            <a:off x="6169026" y="3667126"/>
            <a:ext cx="942975" cy="760413"/>
            <a:chOff x="2985" y="2095"/>
            <a:chExt cx="456" cy="595"/>
          </a:xfrm>
        </p:grpSpPr>
        <p:sp>
          <p:nvSpPr>
            <p:cNvPr id="284721" name="Rectangle 60"/>
            <p:cNvSpPr>
              <a:spLocks noChangeArrowheads="1"/>
            </p:cNvSpPr>
            <p:nvPr/>
          </p:nvSpPr>
          <p:spPr bwMode="auto">
            <a:xfrm>
              <a:off x="3017" y="2095"/>
              <a:ext cx="392"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Proof</a:t>
              </a:r>
            </a:p>
          </p:txBody>
        </p:sp>
        <p:sp>
          <p:nvSpPr>
            <p:cNvPr id="284722" name="Rectangle 61"/>
            <p:cNvSpPr>
              <a:spLocks noChangeArrowheads="1"/>
            </p:cNvSpPr>
            <p:nvPr/>
          </p:nvSpPr>
          <p:spPr bwMode="auto">
            <a:xfrm>
              <a:off x="2985" y="2095"/>
              <a:ext cx="456"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4" name="Group 62"/>
          <p:cNvGrpSpPr>
            <a:grpSpLocks/>
          </p:cNvGrpSpPr>
          <p:nvPr/>
        </p:nvGrpSpPr>
        <p:grpSpPr bwMode="auto">
          <a:xfrm>
            <a:off x="7112000" y="3667126"/>
            <a:ext cx="868363" cy="760413"/>
            <a:chOff x="3441" y="2095"/>
            <a:chExt cx="420" cy="595"/>
          </a:xfrm>
        </p:grpSpPr>
        <p:sp>
          <p:nvSpPr>
            <p:cNvPr id="284719" name="Rectangle 63"/>
            <p:cNvSpPr>
              <a:spLocks noChangeArrowheads="1"/>
            </p:cNvSpPr>
            <p:nvPr/>
          </p:nvSpPr>
          <p:spPr bwMode="auto">
            <a:xfrm>
              <a:off x="3473" y="2095"/>
              <a:ext cx="356"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Perjury</a:t>
              </a:r>
            </a:p>
          </p:txBody>
        </p:sp>
        <p:sp>
          <p:nvSpPr>
            <p:cNvPr id="284720" name="Rectangle 64"/>
            <p:cNvSpPr>
              <a:spLocks noChangeArrowheads="1"/>
            </p:cNvSpPr>
            <p:nvPr/>
          </p:nvSpPr>
          <p:spPr bwMode="auto">
            <a:xfrm>
              <a:off x="3441" y="2095"/>
              <a:ext cx="420"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5" name="Group 65"/>
          <p:cNvGrpSpPr>
            <a:grpSpLocks/>
          </p:cNvGrpSpPr>
          <p:nvPr/>
        </p:nvGrpSpPr>
        <p:grpSpPr bwMode="auto">
          <a:xfrm>
            <a:off x="7980363" y="3667126"/>
            <a:ext cx="1163637" cy="760413"/>
            <a:chOff x="3861" y="2095"/>
            <a:chExt cx="563" cy="595"/>
          </a:xfrm>
        </p:grpSpPr>
        <p:sp>
          <p:nvSpPr>
            <p:cNvPr id="284717" name="Rectangle 66"/>
            <p:cNvSpPr>
              <a:spLocks noChangeArrowheads="1"/>
            </p:cNvSpPr>
            <p:nvPr/>
          </p:nvSpPr>
          <p:spPr bwMode="auto">
            <a:xfrm>
              <a:off x="3893" y="2095"/>
              <a:ext cx="499" cy="59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1400" b="1" dirty="0">
                  <a:solidFill>
                    <a:srgbClr val="000000"/>
                  </a:solidFill>
                  <a:latin typeface="Arial" panose="020B0604020202020204" pitchFamily="34" charset="0"/>
                  <a:cs typeface="Arial" panose="020B0604020202020204" pitchFamily="34" charset="0"/>
                </a:rPr>
                <a:t>Plan</a:t>
              </a:r>
            </a:p>
          </p:txBody>
        </p:sp>
        <p:sp>
          <p:nvSpPr>
            <p:cNvPr id="284718" name="Rectangle 67"/>
            <p:cNvSpPr>
              <a:spLocks noChangeArrowheads="1"/>
            </p:cNvSpPr>
            <p:nvPr/>
          </p:nvSpPr>
          <p:spPr bwMode="auto">
            <a:xfrm>
              <a:off x="3861" y="2095"/>
              <a:ext cx="563" cy="59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6" name="Group 68"/>
          <p:cNvGrpSpPr>
            <a:grpSpLocks/>
          </p:cNvGrpSpPr>
          <p:nvPr/>
        </p:nvGrpSpPr>
        <p:grpSpPr bwMode="auto">
          <a:xfrm>
            <a:off x="0" y="4427545"/>
            <a:ext cx="9144000" cy="746125"/>
            <a:chOff x="0" y="2690"/>
            <a:chExt cx="4424" cy="585"/>
          </a:xfrm>
        </p:grpSpPr>
        <p:sp>
          <p:nvSpPr>
            <p:cNvPr id="284715" name="Rectangle 69"/>
            <p:cNvSpPr>
              <a:spLocks noChangeArrowheads="1"/>
            </p:cNvSpPr>
            <p:nvPr/>
          </p:nvSpPr>
          <p:spPr bwMode="auto">
            <a:xfrm>
              <a:off x="32" y="2690"/>
              <a:ext cx="4360" cy="58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p>
            <a:p>
              <a:pPr algn="ctr"/>
              <a:r>
                <a:rPr lang="en-US" altLang="zh-CN" sz="2000" b="1" dirty="0">
                  <a:solidFill>
                    <a:srgbClr val="000000"/>
                  </a:solidFill>
                  <a:latin typeface="Arial" panose="020B0604020202020204" pitchFamily="34" charset="0"/>
                  <a:cs typeface="Arial" panose="020B0604020202020204" pitchFamily="34" charset="0"/>
                </a:rPr>
                <a:t>Palestine</a:t>
              </a:r>
            </a:p>
            <a:p>
              <a:pPr algn="ctr"/>
              <a:r>
                <a:rPr lang="en-US" altLang="zh-CN" sz="1200" b="1" dirty="0">
                  <a:solidFill>
                    <a:srgbClr val="000000"/>
                  </a:solidFill>
                  <a:latin typeface="Arial" panose="020B0604020202020204" pitchFamily="34" charset="0"/>
                  <a:cs typeface="Arial" panose="020B0604020202020204" pitchFamily="34" charset="0"/>
                </a:rPr>
                <a:t> </a:t>
              </a:r>
            </a:p>
          </p:txBody>
        </p:sp>
        <p:sp>
          <p:nvSpPr>
            <p:cNvPr id="284716" name="Rectangle 70"/>
            <p:cNvSpPr>
              <a:spLocks noChangeArrowheads="1"/>
            </p:cNvSpPr>
            <p:nvPr/>
          </p:nvSpPr>
          <p:spPr bwMode="auto">
            <a:xfrm>
              <a:off x="0" y="2690"/>
              <a:ext cx="4424" cy="585"/>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284697" name="Group 71"/>
          <p:cNvGrpSpPr>
            <a:grpSpLocks/>
          </p:cNvGrpSpPr>
          <p:nvPr/>
        </p:nvGrpSpPr>
        <p:grpSpPr bwMode="auto">
          <a:xfrm>
            <a:off x="0" y="5173670"/>
            <a:ext cx="9144000" cy="846137"/>
            <a:chOff x="0" y="3275"/>
            <a:chExt cx="4424" cy="662"/>
          </a:xfrm>
        </p:grpSpPr>
        <p:sp>
          <p:nvSpPr>
            <p:cNvPr id="284713" name="Rectangle 72"/>
            <p:cNvSpPr>
              <a:spLocks noChangeArrowheads="1"/>
            </p:cNvSpPr>
            <p:nvPr/>
          </p:nvSpPr>
          <p:spPr bwMode="auto">
            <a:xfrm>
              <a:off x="32" y="3275"/>
              <a:ext cx="4360" cy="662"/>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200" b="1" dirty="0">
                  <a:solidFill>
                    <a:srgbClr val="000000"/>
                  </a:solidFill>
                  <a:latin typeface="Arial" panose="020B0604020202020204" pitchFamily="34" charset="0"/>
                  <a:cs typeface="Arial" panose="020B0604020202020204" pitchFamily="34" charset="0"/>
                </a:rPr>
                <a:t> </a:t>
              </a:r>
              <a:r>
                <a:rPr lang="en-US" altLang="zh-CN" sz="2000" b="1" dirty="0">
                  <a:solidFill>
                    <a:srgbClr val="000000"/>
                  </a:solidFill>
                  <a:latin typeface="Arial" panose="020B0604020202020204" pitchFamily="34" charset="0"/>
                  <a:cs typeface="Arial" panose="020B0604020202020204" pitchFamily="34" charset="0"/>
                </a:rPr>
                <a:t>Written in AD 40s</a:t>
              </a:r>
            </a:p>
            <a:p>
              <a:pPr algn="ctr"/>
              <a:r>
                <a:rPr lang="en-US" altLang="zh-CN" sz="2000" b="1" dirty="0">
                  <a:solidFill>
                    <a:srgbClr val="000000"/>
                  </a:solidFill>
                  <a:latin typeface="Arial" panose="020B0604020202020204" pitchFamily="34" charset="0"/>
                  <a:cs typeface="Arial" panose="020B0604020202020204" pitchFamily="34" charset="0"/>
                </a:rPr>
                <a:t>Covers 5 BC–AD 33</a:t>
              </a:r>
            </a:p>
          </p:txBody>
        </p:sp>
        <p:sp>
          <p:nvSpPr>
            <p:cNvPr id="284714" name="Rectangle 73"/>
            <p:cNvSpPr>
              <a:spLocks noChangeArrowheads="1"/>
            </p:cNvSpPr>
            <p:nvPr/>
          </p:nvSpPr>
          <p:spPr bwMode="auto">
            <a:xfrm>
              <a:off x="0" y="3275"/>
              <a:ext cx="4424" cy="662"/>
            </a:xfrm>
            <a:prstGeom prst="rect">
              <a:avLst/>
            </a:prstGeom>
            <a:solidFill>
              <a:schemeClr val="accent1">
                <a:alpha val="0"/>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0" rIns="0" anchor="ctr"/>
            <a:lstStyle/>
            <a:p>
              <a:endParaRPr lang="en-US" sz="2000" b="1" dirty="0">
                <a:solidFill>
                  <a:srgbClr val="000000"/>
                </a:solidFill>
                <a:latin typeface="Arial" panose="020B0604020202020204" pitchFamily="34" charset="0"/>
                <a:cs typeface="Arial" panose="020B0604020202020204" pitchFamily="34" charset="0"/>
              </a:endParaRPr>
            </a:p>
          </p:txBody>
        </p:sp>
      </p:grpSp>
      <p:sp>
        <p:nvSpPr>
          <p:cNvPr id="284698"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699"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0"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1"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2"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3"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4"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5"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6"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7"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8"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09"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en-US" sz="4000" dirty="0">
                <a:solidFill>
                  <a:srgbClr val="FFFFFF"/>
                </a:solidFill>
                <a:cs typeface="Arial" panose="020B0604020202020204" pitchFamily="34" charset="0"/>
              </a:rPr>
              <a:t>Matthew in Nine Sections</a:t>
            </a:r>
          </a:p>
        </p:txBody>
      </p:sp>
      <p:sp>
        <p:nvSpPr>
          <p:cNvPr id="284711"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408" tIns="45704" rIns="91408" bIns="45704" anchor="ctr"/>
          <a:lstStyle/>
          <a:p>
            <a:endParaRPr lang="en-US" b="1" dirty="0">
              <a:latin typeface="Arial" panose="020B0604020202020204" pitchFamily="34" charset="0"/>
            </a:endParaRPr>
          </a:p>
        </p:txBody>
      </p:sp>
      <p:sp>
        <p:nvSpPr>
          <p:cNvPr id="284712" name="Text Box 38"/>
          <p:cNvSpPr txBox="1">
            <a:spLocks noChangeArrowheads="1"/>
          </p:cNvSpPr>
          <p:nvPr/>
        </p:nvSpPr>
        <p:spPr bwMode="auto">
          <a:xfrm>
            <a:off x="8578854" y="4445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67</a:t>
            </a: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852136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52536" y="4653126"/>
            <a:ext cx="8928100" cy="1446465"/>
          </a:xfrm>
          <a:prstGeom prst="rect">
            <a:avLst/>
          </a:prstGeom>
          <a:noFill/>
        </p:spPr>
        <p:txBody>
          <a:bodyPr wrap="square" lIns="91341" tIns="45671" rIns="91341" bIns="45671">
            <a:spAutoFit/>
          </a:bodyPr>
          <a:lstStyle/>
          <a:p>
            <a:pPr>
              <a:defRPr/>
            </a:pPr>
            <a:r>
              <a:rPr lang="en-US" sz="4400" b="1" dirty="0">
                <a:solidFill>
                  <a:srgbClr val="6BCBF4"/>
                </a:solidFill>
                <a:effectLst>
                  <a:outerShdw blurRad="50800" dist="38100" dir="2700000" algn="tl" rotWithShape="0">
                    <a:srgbClr val="000000"/>
                  </a:outerShdw>
                </a:effectLst>
                <a:latin typeface="Arial" panose="020B0604020202020204" pitchFamily="34" charset="0"/>
              </a:rPr>
              <a:t>JESUS FORGIVES AND </a:t>
            </a:r>
            <a:br>
              <a:rPr lang="en-US" sz="4400" b="1" dirty="0">
                <a:solidFill>
                  <a:srgbClr val="6BCBF4"/>
                </a:solidFill>
                <a:effectLst>
                  <a:outerShdw blurRad="50800" dist="38100" dir="2700000" algn="tl" rotWithShape="0">
                    <a:srgbClr val="000000"/>
                  </a:outerShdw>
                </a:effectLst>
                <a:latin typeface="Arial" panose="020B0604020202020204" pitchFamily="34" charset="0"/>
              </a:rPr>
            </a:br>
            <a:r>
              <a:rPr lang="en-US" sz="4400" b="1" dirty="0">
                <a:solidFill>
                  <a:srgbClr val="6BCBF4"/>
                </a:solidFill>
                <a:effectLst>
                  <a:outerShdw blurRad="50800" dist="38100" dir="2700000" algn="tl" rotWithShape="0">
                    <a:srgbClr val="000000"/>
                  </a:outerShdw>
                </a:effectLst>
                <a:latin typeface="Arial" panose="020B0604020202020204" pitchFamily="34" charset="0"/>
              </a:rPr>
              <a:t>HEALS A PARALYZED MAN</a:t>
            </a:r>
          </a:p>
        </p:txBody>
      </p:sp>
      <p:sp>
        <p:nvSpPr>
          <p:cNvPr id="4" name="TextBox 3"/>
          <p:cNvSpPr txBox="1"/>
          <p:nvPr/>
        </p:nvSpPr>
        <p:spPr>
          <a:xfrm>
            <a:off x="252536" y="4149083"/>
            <a:ext cx="8891464" cy="584739"/>
          </a:xfrm>
          <a:prstGeom prst="rect">
            <a:avLst/>
          </a:prstGeom>
          <a:noFill/>
        </p:spPr>
        <p:txBody>
          <a:bodyPr wrap="square" lIns="91341" tIns="45671" rIns="91341" bIns="45671">
            <a:spAutoFit/>
          </a:bodyPr>
          <a:lstStyle/>
          <a:p>
            <a:pPr>
              <a:defRPr/>
            </a:pPr>
            <a:r>
              <a:rPr lang="en-US" sz="3200" b="1" dirty="0">
                <a:solidFill>
                  <a:srgbClr val="FFFFFF"/>
                </a:solidFill>
                <a:effectLst>
                  <a:outerShdw blurRad="50800" dist="88900" dir="2700000" algn="tl" rotWithShape="0">
                    <a:srgbClr val="000000"/>
                  </a:outerShdw>
                </a:effectLst>
                <a:latin typeface="Arial" panose="020B0604020202020204" pitchFamily="34" charset="0"/>
              </a:rPr>
              <a:t>Mark 2:2-12; Luke 5:17-26</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07504" y="116633"/>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83674701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dirty="0">
                <a:solidFill>
                  <a:schemeClr val="bg1"/>
                </a:solidFill>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Universal Savior Sovereignly Advances the Kingdom</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Job before Saved</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Tax Collector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None (Youth)</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Medical Doctor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Fisherman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Race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Gentile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Office and / or Spiritual Gift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Apostle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Service or Pastoring</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Service or Teaching</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Apostle</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Readers: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Ethnically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Jews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Roman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Gentile (Greek)</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World</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Interest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Signs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Cor. 1:22)</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Wisdom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Cor. 1:22)</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Spiritually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Unbelievers</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Primary Need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Messiahship and Kingdom Offer</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Model in Suffering (exhorts discipleship)</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Universality (and kingdom expansion)</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Deity</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
        <p:nvSpPr>
          <p:cNvPr id="209984" name="Rectangle 71"/>
          <p:cNvSpPr>
            <a:spLocks noGrp="1" noChangeArrowheads="1"/>
          </p:cNvSpPr>
          <p:nvPr>
            <p:ph type="title"/>
          </p:nvPr>
        </p:nvSpPr>
        <p:spPr>
          <a:xfrm>
            <a:off x="2231759" y="1"/>
            <a:ext cx="4682072"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Fours Gospels Compared</a:t>
            </a: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Date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40s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64-68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57-59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late 60s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Antioch or Syria</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Caesarea or Rome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Ephesus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Sent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Palestine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 Theophilus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Asia, etc.</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Jesus 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King of Israel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Suffering Servant (Deity)</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Ideal Man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Son of God (Deity)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Key Verse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21:5</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10:45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19:10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20:31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Themes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Law</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Power</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Grace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Glory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Literary Emphasis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Sermons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Miracles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Parables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Allegories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Arrangement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Topical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Topical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Genealogy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Abraham to Joseph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None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Adam to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Mary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None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2318496" y="228601"/>
            <a:ext cx="4507011"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 Gospels Compared</a:t>
            </a:r>
          </a:p>
        </p:txBody>
      </p:sp>
      <p:sp>
        <p:nvSpPr>
          <p:cNvPr id="212038" name="Text Box 70"/>
          <p:cNvSpPr txBox="1">
            <a:spLocks noChangeArrowheads="1"/>
          </p:cNvSpPr>
          <p:nvPr/>
        </p:nvSpPr>
        <p:spPr bwMode="auto">
          <a:xfrm>
            <a:off x="8604254" y="14291"/>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6</a:t>
            </a:r>
          </a:p>
        </p:txBody>
      </p:sp>
    </p:spTree>
    <p:extLst>
      <p:ext uri="{BB962C8B-B14F-4D97-AF65-F5344CB8AC3E}">
        <p14:creationId xmlns:p14="http://schemas.microsoft.com/office/powerpoint/2010/main" val="307758547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7</a:t>
            </a:r>
          </a:p>
        </p:txBody>
      </p:sp>
    </p:spTree>
    <p:extLst>
      <p:ext uri="{BB962C8B-B14F-4D97-AF65-F5344CB8AC3E}">
        <p14:creationId xmlns:p14="http://schemas.microsoft.com/office/powerpoint/2010/main" val="16031787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rPr>
              <a:t>Was Mary Magdalene </a:t>
            </a:r>
            <a:br>
              <a:rPr lang="en-US" dirty="0">
                <a:effectLst>
                  <a:outerShdw blurRad="50800" dist="63500" dir="2700000" algn="tl" rotWithShape="0">
                    <a:srgbClr val="000000">
                      <a:alpha val="85000"/>
                    </a:srgbClr>
                  </a:outerShdw>
                </a:effectLst>
              </a:rPr>
            </a:br>
            <a:r>
              <a:rPr lang="en-US" dirty="0">
                <a:effectLst>
                  <a:outerShdw blurRad="50800" dist="63500" dir="2700000" algn="tl" rotWithShape="0">
                    <a:srgbClr val="000000">
                      <a:alpha val="85000"/>
                    </a:srgbClr>
                  </a:outerShdw>
                </a:effectLst>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69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t>The </a:t>
            </a:r>
            <a:r>
              <a:rPr kumimoji="0" lang="en-US" sz="3600" b="1" i="0" u="none" strike="noStrike" kern="1200" cap="none" spc="0" normalizeH="0" baseline="0" noProof="0" dirty="0">
                <a:ln>
                  <a:noFill/>
                </a:ln>
                <a:solidFill>
                  <a:srgbClr val="000066"/>
                </a:solidFill>
                <a:effectLst/>
                <a:uLnTx/>
                <a:uFillTx/>
                <a:latin typeface="Times"/>
                <a:ea typeface="ＭＳ Ｐゴシック" charset="0"/>
                <a:cs typeface="Times"/>
              </a:rPr>
              <a:t>WOMAN </a:t>
            </a:r>
            <a:br>
              <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t>with the </a:t>
            </a:r>
            <a:br>
              <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3200" b="1" i="0" u="none" strike="noStrike" kern="1200" cap="none" spc="0" normalizeH="0" baseline="0" noProof="0" dirty="0">
                <a:ln>
                  <a:noFill/>
                </a:ln>
                <a:solidFill>
                  <a:srgbClr val="000066"/>
                </a:solidFill>
                <a:effectLst/>
                <a:uLnTx/>
                <a:uFillTx/>
                <a:latin typeface="Times"/>
                <a:ea typeface="ＭＳ Ｐゴシック" charset="0"/>
                <a:cs typeface="Times"/>
              </a:rPr>
              <a:t>ALABASTER JAR</a:t>
            </a:r>
            <a:endPar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737945"/>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Mary </a:t>
            </a:r>
            <a:r>
              <a:rPr kumimoji="0" lang="en-US" sz="2000" b="1" i="0" u="none" strike="noStrike" kern="1200" cap="none" spc="0" normalizeH="0" baseline="0" noProof="0" dirty="0" err="1">
                <a:ln>
                  <a:noFill/>
                </a:ln>
                <a:solidFill>
                  <a:srgbClr val="000066"/>
                </a:solidFill>
                <a:effectLst/>
                <a:uLnTx/>
                <a:uFillTx/>
                <a:latin typeface="Times"/>
                <a:ea typeface="ＭＳ Ｐゴシック" charset="0"/>
                <a:cs typeface="Times"/>
              </a:rPr>
              <a:t>Magdalen</a:t>
            </a: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 and the Holy </a:t>
            </a:r>
            <a:b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br>
            <a:r>
              <a:rPr kumimoji="0" lang="en-US" sz="2000" b="1" i="0" u="none" strike="noStrike" kern="1200" cap="none" spc="0" normalizeH="0" baseline="0" noProof="0" dirty="0">
                <a:ln>
                  <a:noFill/>
                </a:ln>
                <a:solidFill>
                  <a:srgbClr val="000066"/>
                </a:solidFill>
                <a:effectLst/>
                <a:uLnTx/>
                <a:uFillTx/>
                <a:latin typeface="Times"/>
                <a:ea typeface="ＭＳ Ｐゴシック" charset="0"/>
                <a:cs typeface="Times"/>
              </a:rPr>
              <a:t>Grail</a:t>
            </a:r>
          </a:p>
        </p:txBody>
      </p:sp>
      <p:sp>
        <p:nvSpPr>
          <p:cNvPr id="18" name="Rectangle 3"/>
          <p:cNvSpPr txBox="1">
            <a:spLocks noChangeArrowheads="1"/>
          </p:cNvSpPr>
          <p:nvPr/>
        </p:nvSpPr>
        <p:spPr bwMode="auto">
          <a:xfrm rot="21036044">
            <a:off x="2017341" y="4753172"/>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690" rtl="0" eaLnBrk="1" fontAlgn="base" latinLnBrk="0" hangingPunct="1">
              <a:lnSpc>
                <a:spcPct val="100000"/>
              </a:lnSpc>
              <a:spcBef>
                <a:spcPct val="20000"/>
              </a:spcBef>
              <a:spcAft>
                <a:spcPct val="0"/>
              </a:spcAft>
              <a:buClrTx/>
              <a:buSzPct val="75000"/>
              <a:buFontTx/>
              <a:buNone/>
              <a:tabLst/>
              <a:defRPr/>
            </a:pPr>
            <a:r>
              <a:rPr kumimoji="0" lang="en-US" sz="1600" b="1" i="0" u="none" strike="noStrike" kern="1200" cap="none" spc="0" normalizeH="0" baseline="0" noProof="0" dirty="0">
                <a:ln>
                  <a:noFill/>
                </a:ln>
                <a:solidFill>
                  <a:srgbClr val="FFFFFF"/>
                </a:solidFill>
                <a:effectLst/>
                <a:uLnTx/>
                <a:uFillTx/>
                <a:latin typeface="Times"/>
                <a:ea typeface="ＭＳ Ｐゴシック" charset="0"/>
                <a:cs typeface="Times"/>
              </a:rPr>
              <a:t>As featured in </a:t>
            </a:r>
            <a: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t>The </a:t>
            </a:r>
            <a:b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br>
            <a:r>
              <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rPr>
              <a:t>Da Vinci Code</a:t>
            </a:r>
          </a:p>
        </p:txBody>
      </p:sp>
    </p:spTree>
    <p:extLst>
      <p:ext uri="{BB962C8B-B14F-4D97-AF65-F5344CB8AC3E}">
        <p14:creationId xmlns:p14="http://schemas.microsoft.com/office/powerpoint/2010/main" val="2398983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8"/>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pPr eaLnBrk="1" hangingPunct="1"/>
            <a:r>
              <a:rPr lang="en-US" sz="2800" i="1">
                <a:latin typeface="Papyrus" charset="0"/>
              </a:rPr>
              <a:t>Luke 7:36-50</a:t>
            </a:r>
            <a:br>
              <a:rPr lang="en-US" sz="2800" i="1">
                <a:latin typeface="Papyrus" charset="0"/>
              </a:rPr>
            </a:br>
            <a:r>
              <a:rPr lang="en-US" sz="3600" i="1">
                <a:latin typeface="Papyrus" charset="0"/>
              </a:rPr>
              <a:t>Jesus and the Sinful Woman</a:t>
            </a:r>
          </a:p>
        </p:txBody>
      </p:sp>
    </p:spTree>
    <p:extLst>
      <p:ext uri="{BB962C8B-B14F-4D97-AF65-F5344CB8AC3E}">
        <p14:creationId xmlns:p14="http://schemas.microsoft.com/office/powerpoint/2010/main" val="445803066"/>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79203" name="Text Box 3"/>
          <p:cNvSpPr txBox="1">
            <a:spLocks noChangeArrowheads="1"/>
          </p:cNvSpPr>
          <p:nvPr/>
        </p:nvSpPr>
        <p:spPr bwMode="auto">
          <a:xfrm>
            <a:off x="0" y="1006476"/>
            <a:ext cx="9144000" cy="590147"/>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Lucida Sans Unicode" charset="0"/>
                <a:ea typeface="ＭＳ Ｐゴシック" charset="0"/>
              </a:rPr>
              <a:t>Common to all four gospel accounts:</a:t>
            </a: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en-US" sz="3200" b="1">
                <a:solidFill>
                  <a:schemeClr val="bg1"/>
                </a:solidFill>
                <a:effectLst>
                  <a:outerShdw blurRad="38100" dist="38100" dir="2700000" algn="tl">
                    <a:srgbClr val="000000"/>
                  </a:outerShdw>
                </a:effectLst>
                <a:latin typeface="Lucida Sans Unicode" charset="0"/>
              </a:rPr>
              <a:t>Anointings of Jesus</a:t>
            </a:r>
            <a:endParaRPr lang="en-US" sz="3200" b="1">
              <a:solidFill>
                <a:schemeClr val="tx1"/>
              </a:solidFill>
              <a:latin typeface="Lucida Sans Unicode" charset="0"/>
            </a:endParaRPr>
          </a:p>
        </p:txBody>
      </p:sp>
      <p:sp>
        <p:nvSpPr>
          <p:cNvPr id="179205" name="Text Box 5"/>
          <p:cNvSpPr txBox="1">
            <a:spLocks noChangeArrowheads="1"/>
          </p:cNvSpPr>
          <p:nvPr/>
        </p:nvSpPr>
        <p:spPr bwMode="auto">
          <a:xfrm>
            <a:off x="288926" y="2214565"/>
            <a:ext cx="8855075" cy="40748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Unannounced visit by woman</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Anointed Jesus</a:t>
            </a:r>
            <a:r>
              <a:rPr kumimoji="0" lang="uk-UA" sz="32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 head and/or feet</a:t>
            </a:r>
            <a:endParaRPr kumimoji="0" lang="en-US" altLang="ja-JP" sz="32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Wiped his feet with her hair</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Complaint of waste by disciples/Judas</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Disciples rebuked by Jesus</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In a home</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Alabaster jar (except in John)</a:t>
            </a:r>
          </a:p>
          <a:p>
            <a:pPr marL="598488" marR="0" lvl="0" indent="-598488" algn="l" defTabSz="914400" rtl="0" eaLnBrk="0" fontAlgn="base" latinLnBrk="0" hangingPunct="0">
              <a:lnSpc>
                <a:spcPct val="100000"/>
              </a:lnSpc>
              <a:spcBef>
                <a:spcPct val="0"/>
              </a:spcBef>
              <a:spcAft>
                <a:spcPct val="0"/>
              </a:spcAft>
              <a:buClrTx/>
              <a:buSzTx/>
              <a:buFont typeface="Arial" charset="0"/>
              <a:buAutoNum type="arabicPeriod"/>
              <a:tabLst/>
              <a:defRPr/>
            </a:pPr>
            <a:r>
              <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rPr>
              <a:t>Home owned by man called Simon</a:t>
            </a: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1253" name="Text Box 5"/>
          <p:cNvSpPr txBox="1">
            <a:spLocks noChangeArrowheads="1"/>
          </p:cNvSpPr>
          <p:nvPr/>
        </p:nvSpPr>
        <p:spPr bwMode="auto">
          <a:xfrm>
            <a:off x="0" y="980745"/>
            <a:ext cx="9144000" cy="6617015"/>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Luke 7:36-50</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Early in Ministry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Weeping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For worship, woman</a:t>
            </a:r>
            <a:r>
              <a:rPr kumimoji="0" lang="uk-UA"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s </a:t>
            </a:r>
            <a:b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sins forgiven (Luke 7:48)</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By unnamed harlot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home of Simon the </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Pharisee (Luke 7:40) in </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an unknown town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p:txBody>
      </p:sp>
      <p:sp>
        <p:nvSpPr>
          <p:cNvPr id="181254" name="Text Box 6"/>
          <p:cNvSpPr txBox="1">
            <a:spLocks noChangeArrowheads="1"/>
          </p:cNvSpPr>
          <p:nvPr/>
        </p:nvSpPr>
        <p:spPr bwMode="auto">
          <a:xfrm>
            <a:off x="4211961" y="1006487"/>
            <a:ext cx="4935537" cy="6247683"/>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Matt. 26:6-13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Mark 14:3-9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John 12:1-11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During Passion Week</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No weeping noted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For burial, woman needed</a:t>
            </a:r>
            <a:b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b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no forgiveness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By Lazarus</a:t>
            </a:r>
            <a:r>
              <a:rPr kumimoji="0" lang="uk-UA"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 sister </a:t>
            </a: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Mary</a:t>
            </a:r>
            <a:r>
              <a:rPr kumimoji="0" lang="en-US" altLang="ja-JP" sz="2400" b="1" i="0" u="none" strike="noStrike" kern="1200" cap="none" spc="0" normalizeH="0" baseline="0" noProof="0" dirty="0">
                <a:ln>
                  <a:noFill/>
                </a:ln>
                <a:solidFill>
                  <a:srgbClr val="000000"/>
                </a:solidFill>
                <a:effectLst/>
                <a:uLnTx/>
                <a:uFillTx/>
                <a:latin typeface="Lucida Sans Unicode" charset="0"/>
                <a:ea typeface="ＭＳ Ｐゴシック" charset="0"/>
              </a:rPr>
              <a:t> at home of Simon the Leper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(Matt. 26:6; Mark 14:3) in Lazarus</a:t>
            </a:r>
            <a:r>
              <a:rPr kumimoji="0" lang="uk-UA" sz="2400" b="1" i="0" u="none" strike="noStrike" kern="1200" cap="none" spc="0" normalizeH="0" baseline="0" noProof="0" dirty="0">
                <a:ln>
                  <a:noFill/>
                </a:ln>
                <a:solidFill>
                  <a:srgbClr val="000000"/>
                </a:solidFill>
                <a:effectLst/>
                <a:uLnTx/>
                <a:uFillTx/>
                <a:latin typeface="Lucida Sans Unicode" charset="0"/>
                <a:ea typeface="ＭＳ Ｐゴシック" charset="0"/>
              </a:rPr>
              <a:t>'</a:t>
            </a:r>
            <a:r>
              <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rPr>
              <a:t> hometown of Bethany (John 12:1)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Lucida Sans Unicode" charset="0"/>
              <a:ea typeface="ＭＳ Ｐゴシック"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81255" name="Rectangle 7"/>
          <p:cNvSpPr>
            <a:spLocks noGrp="1" noChangeArrowheads="1"/>
          </p:cNvSpPr>
          <p:nvPr>
            <p:ph type="title"/>
          </p:nvPr>
        </p:nvSpPr>
        <p:spPr>
          <a:xfrm>
            <a:off x="0" y="238163"/>
            <a:ext cx="9144000" cy="600075"/>
          </a:xfrm>
        </p:spPr>
        <p:txBody>
          <a:bodyPr anchor="t">
            <a:spAutoFit/>
          </a:bodyPr>
          <a:lstStyle/>
          <a:p>
            <a:pPr eaLnBrk="1" hangingPunct="1">
              <a:defRPr/>
            </a:pPr>
            <a:r>
              <a:rPr lang="en-US" sz="3200" b="1" dirty="0">
                <a:solidFill>
                  <a:schemeClr val="bg1"/>
                </a:solidFill>
                <a:effectLst>
                  <a:outerShdw blurRad="38100" dist="38100" dir="2700000" algn="tl">
                    <a:srgbClr val="000000"/>
                  </a:outerShdw>
                </a:effectLst>
                <a:latin typeface="Lucida Sans Unicode" charset="0"/>
              </a:rPr>
              <a:t>The Two </a:t>
            </a:r>
            <a:r>
              <a:rPr lang="en-US" sz="3200" b="1" dirty="0" err="1">
                <a:solidFill>
                  <a:schemeClr val="bg1"/>
                </a:solidFill>
                <a:effectLst>
                  <a:outerShdw blurRad="38100" dist="38100" dir="2700000" algn="tl">
                    <a:srgbClr val="000000"/>
                  </a:outerShdw>
                </a:effectLst>
                <a:latin typeface="Lucida Sans Unicode" charset="0"/>
              </a:rPr>
              <a:t>Anointings</a:t>
            </a:r>
            <a:r>
              <a:rPr lang="en-US" sz="3200" b="1" dirty="0">
                <a:solidFill>
                  <a:schemeClr val="bg1"/>
                </a:solidFill>
                <a:effectLst>
                  <a:outerShdw blurRad="38100" dist="38100" dir="2700000" algn="tl">
                    <a:srgbClr val="000000"/>
                  </a:outerShdw>
                </a:effectLst>
                <a:latin typeface="Lucida Sans Unicode" charset="0"/>
              </a:rPr>
              <a:t> of Jesus</a:t>
            </a: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662370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0"/>
          <a:ext cx="9144000" cy="652794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Matthew</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Mark</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Luke</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John</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Scope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Birth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Tone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Prophetic</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Pastoral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Historical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Spiritual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Christ</a:t>
                      </a:r>
                      <a:r>
                        <a:rPr kumimoji="0" lang="uk-UA" altLang="zh-CN" sz="2200" b="1" i="0" u="none" strike="noStrike" cap="none" normalizeH="0" baseline="0" dirty="0">
                          <a:ln>
                            <a:noFill/>
                          </a:ln>
                          <a:solidFill>
                            <a:srgbClr val="FFFFFF"/>
                          </a:solidFill>
                          <a:effectLst/>
                          <a:latin typeface="Arial Narrow" charset="0"/>
                          <a:ea typeface="SimSun" charset="0"/>
                          <a:cs typeface="SimSun" charset="0"/>
                        </a:rPr>
                        <a:t>'</a:t>
                      </a: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 Words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60%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Chapters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16</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24</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39">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1068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661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1149</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878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 per Chap.</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48</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Quotations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Allusions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References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129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Unique Material</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 </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92%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Broad Division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Narrow" charset="0"/>
                          <a:ea typeface="ＭＳ Ｐゴシック" charset="0"/>
                          <a:cs typeface="Times New Roman" charset="0"/>
                        </a:rPr>
                        <a:t>------------------- Synoptic Gospels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Supplemental Gospel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2318496" y="1"/>
            <a:ext cx="4507011" cy="457390"/>
          </a:xfrm>
          <a:solidFill>
            <a:schemeClr val="bg2"/>
          </a:solidFill>
        </p:spPr>
        <p:txBody>
          <a:bodyPr wrap="none" anchor="t">
            <a:spAutoFit/>
          </a:bodyPr>
          <a:lstStyle/>
          <a:p>
            <a:pPr eaLnBrk="1" hangingPunct="1"/>
            <a:r>
              <a:rPr lang="en-US" sz="2400" dirty="0">
                <a:solidFill>
                  <a:schemeClr val="tx1"/>
                </a:solidFill>
                <a:ea typeface="SimSun" charset="0"/>
                <a:cs typeface="SimSun" charset="0"/>
              </a:rPr>
              <a:t>The Four Gospels Compared</a:t>
            </a:r>
          </a:p>
        </p:txBody>
      </p:sp>
      <p:sp>
        <p:nvSpPr>
          <p:cNvPr id="214096"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8</a:t>
            </a:r>
          </a:p>
        </p:txBody>
      </p:sp>
    </p:spTree>
    <p:extLst>
      <p:ext uri="{BB962C8B-B14F-4D97-AF65-F5344CB8AC3E}">
        <p14:creationId xmlns:p14="http://schemas.microsoft.com/office/powerpoint/2010/main" val="277556703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830960"/>
          </a:xfrm>
          <a:prstGeom prst="rect">
            <a:avLst/>
          </a:prstGeom>
          <a:noFill/>
        </p:spPr>
        <p:txBody>
          <a:bodyPr wrap="square" lIns="91389" tIns="45695" rIns="91389" bIns="45695">
            <a:spAutoFit/>
          </a:bodyPr>
          <a:lstStyle/>
          <a:p>
            <a:pPr algn="ctr">
              <a:defRPr/>
            </a:pPr>
            <a:r>
              <a:rPr lang="en-US" sz="4800" b="1" dirty="0">
                <a:solidFill>
                  <a:srgbClr val="6BCBF4"/>
                </a:solidFill>
                <a:effectLst>
                  <a:glow rad="228600">
                    <a:schemeClr val="tx1">
                      <a:alpha val="75000"/>
                    </a:schemeClr>
                  </a:glow>
                  <a:outerShdw blurRad="50800" dist="38100" dir="2700000" algn="tl" rotWithShape="0">
                    <a:srgbClr val="000000"/>
                  </a:outerShdw>
                </a:effectLst>
                <a:latin typeface="Arial" panose="020B0604020202020204" pitchFamily="34" charset="0"/>
              </a:rPr>
              <a:t>PARABLE OF THE SOWER</a:t>
            </a: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algn="ctr">
              <a:defRPr/>
            </a:pPr>
            <a:r>
              <a:rPr lang="en-US" sz="3200" b="1" dirty="0">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rPr>
              <a:t>Matthew 13:1-23; Mark 4:1-20; Luke 8:1-15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6443696" y="32719"/>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b="1" kern="0" dirty="0">
                  <a:solidFill>
                    <a:srgbClr val="FFFFFF"/>
                  </a:solidFill>
                  <a:latin typeface="Arial" panose="020B0604020202020204" pitchFamily="34" charset="0"/>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66321953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b="1" kern="0" dirty="0">
              <a:solidFill>
                <a:srgbClr val="000000"/>
              </a:solidFill>
              <a:latin typeface="Arial" panose="020B0604020202020204" pitchFamily="34" charset="0"/>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en-US" dirty="0">
                <a:effectLst>
                  <a:glow rad="241300">
                    <a:schemeClr val="bg2">
                      <a:alpha val="90000"/>
                    </a:schemeClr>
                  </a:glow>
                </a:effectLst>
              </a:rPr>
              <a:t>Is history . . . </a:t>
            </a: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Cyclical? </a:t>
            </a: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or </a:t>
            </a: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Linear?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8769" name="Text Box 3"/>
          <p:cNvSpPr txBox="1">
            <a:spLocks noChangeArrowheads="1"/>
          </p:cNvSpPr>
          <p:nvPr/>
        </p:nvSpPr>
        <p:spPr bwMode="auto">
          <a:xfrm>
            <a:off x="8610603" y="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25</a:t>
            </a:r>
          </a:p>
        </p:txBody>
      </p:sp>
      <p:sp>
        <p:nvSpPr>
          <p:cNvPr id="31748" name="Text Box 4"/>
          <p:cNvSpPr txBox="1">
            <a:spLocks noChangeArrowheads="1"/>
          </p:cNvSpPr>
          <p:nvPr/>
        </p:nvSpPr>
        <p:spPr bwMode="auto">
          <a:xfrm>
            <a:off x="0" y="914400"/>
            <a:ext cx="9144000" cy="1108075"/>
          </a:xfrm>
          <a:prstGeom prst="rect">
            <a:avLst/>
          </a:prstGeom>
          <a:solidFill>
            <a:srgbClr val="F5D8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200" b="1" dirty="0">
                <a:latin typeface="Arial" panose="020B0604020202020204" pitchFamily="34" charset="0"/>
                <a:ea typeface="SimSun" charset="0"/>
                <a:cs typeface="SimSun" charset="0"/>
              </a:rPr>
              <a:t>Subject	+	Purpose	=	Message</a:t>
            </a:r>
          </a:p>
          <a:p>
            <a:pPr algn="ctr" eaLnBrk="1" hangingPunct="1"/>
            <a:r>
              <a:rPr lang="en-US" altLang="zh-CN" sz="2200" b="1" dirty="0">
                <a:latin typeface="Arial" panose="020B0604020202020204" pitchFamily="34" charset="0"/>
                <a:ea typeface="SimSun" charset="0"/>
                <a:cs typeface="SimSun" charset="0"/>
              </a:rPr>
              <a:t>What the book says	  Why it says it		Main (Big) Idea </a:t>
            </a:r>
          </a:p>
          <a:p>
            <a:pPr algn="ctr" eaLnBrk="1" hangingPunct="1"/>
            <a:r>
              <a:rPr lang="en-US" altLang="zh-CN" sz="2200" b="1" dirty="0">
                <a:latin typeface="Arial" panose="020B0604020202020204" pitchFamily="34" charset="0"/>
                <a:ea typeface="SimSun" charset="0"/>
                <a:cs typeface="SimSun" charset="0"/>
              </a:rPr>
              <a:t>    (Theme)		    (Reason)	   (Summary Statement)</a:t>
            </a:r>
            <a:endParaRPr lang="en-US" sz="2200" b="1" dirty="0">
              <a:latin typeface="Arial" panose="020B0604020202020204" pitchFamily="34" charset="0"/>
              <a:ea typeface="SimSun" charset="0"/>
              <a:cs typeface="SimSun" charset="0"/>
            </a:endParaRPr>
          </a:p>
        </p:txBody>
      </p:sp>
      <p:sp>
        <p:nvSpPr>
          <p:cNvPr id="288771" name="AutoShape 6"/>
          <p:cNvSpPr>
            <a:spLocks noGrp="1" noChangeArrowheads="1"/>
          </p:cNvSpPr>
          <p:nvPr>
            <p:ph type="title"/>
          </p:nvPr>
        </p:nvSpPr>
        <p:spPr>
          <a:xfrm>
            <a:off x="0" y="228607"/>
            <a:ext cx="8269048" cy="521579"/>
          </a:xfrm>
          <a:solidFill>
            <a:srgbClr val="FFCC99"/>
          </a:solidFill>
        </p:spPr>
        <p:txBody>
          <a:bodyPr wrap="none" anchor="t">
            <a:spAutoFit/>
          </a:bodyPr>
          <a:lstStyle/>
          <a:p>
            <a:pPr eaLnBrk="1" hangingPunct="1"/>
            <a:r>
              <a:rPr lang="en-US" sz="2600" dirty="0">
                <a:solidFill>
                  <a:schemeClr val="tx1"/>
                </a:solidFill>
                <a:ea typeface="SimSun" charset="0"/>
                <a:cs typeface="SimSun" charset="0"/>
              </a:rPr>
              <a:t>Message Statements </a:t>
            </a:r>
            <a:r>
              <a:rPr lang="en-US" altLang="zh-CN" sz="2600" dirty="0">
                <a:solidFill>
                  <a:schemeClr val="tx1"/>
                </a:solidFill>
                <a:ea typeface="SimSun" charset="0"/>
                <a:cs typeface="SimSun" charset="0"/>
              </a:rPr>
              <a:t>for the New Testament Books</a:t>
            </a:r>
            <a:endParaRPr lang="en-US" sz="2600" dirty="0">
              <a:solidFill>
                <a:schemeClr val="tx1"/>
              </a:solidFill>
              <a:ea typeface="SimSun" charset="0"/>
              <a:cs typeface="SimSun" charset="0"/>
            </a:endParaRPr>
          </a:p>
        </p:txBody>
      </p:sp>
      <p:sp>
        <p:nvSpPr>
          <p:cNvPr id="31751" name="Rectangle 7"/>
          <p:cNvSpPr>
            <a:spLocks noChangeArrowheads="1"/>
          </p:cNvSpPr>
          <p:nvPr/>
        </p:nvSpPr>
        <p:spPr bwMode="auto">
          <a:xfrm>
            <a:off x="0" y="2362200"/>
            <a:ext cx="9144000" cy="4191000"/>
          </a:xfrm>
          <a:prstGeom prst="rect">
            <a:avLst/>
          </a:prstGeom>
          <a:solidFill>
            <a:schemeClr val="accent1">
              <a:lumMod val="20000"/>
              <a:lumOff val="80000"/>
            </a:schemeClr>
          </a:solidFill>
          <a:ln>
            <a:noFill/>
          </a:ln>
        </p:spPr>
        <p:txBody>
          <a:bodyPr lIns="91408" tIns="45704" rIns="91408" bIns="45704"/>
          <a:lstStyle/>
          <a:p>
            <a:pPr marL="165043" indent="-165043" eaLnBrk="1" hangingPunct="1">
              <a:lnSpc>
                <a:spcPct val="90000"/>
              </a:lnSpc>
              <a:spcBef>
                <a:spcPct val="20000"/>
              </a:spcBef>
              <a:buClr>
                <a:schemeClr val="tx1"/>
              </a:buClr>
              <a:buSzPct val="75000"/>
              <a:defRPr/>
            </a:pPr>
            <a:r>
              <a:rPr lang="en-US" altLang="zh-CN" sz="2000" b="1" u="sng" dirty="0">
                <a:latin typeface="Arial" panose="020B0604020202020204" pitchFamily="34" charset="0"/>
                <a:ea typeface="SimSun" charset="0"/>
                <a:cs typeface="SimSun" charset="0"/>
              </a:rPr>
              <a:t>Matthew</a:t>
            </a:r>
          </a:p>
          <a:p>
            <a:pPr marL="165043" indent="-165043" eaLnBrk="1" hangingPunct="1">
              <a:lnSpc>
                <a:spcPct val="90000"/>
              </a:lnSpc>
              <a:spcBef>
                <a:spcPct val="20000"/>
              </a:spcBef>
              <a:buClr>
                <a:schemeClr val="tx1"/>
              </a:buClr>
              <a:buSzPct val="75000"/>
              <a:defRPr/>
            </a:pPr>
            <a:r>
              <a:rPr lang="en-US" altLang="zh-CN" sz="2000" b="1" dirty="0">
                <a:solidFill>
                  <a:srgbClr val="000000"/>
                </a:solidFill>
                <a:latin typeface="Arial" panose="020B0604020202020204" pitchFamily="34" charset="0"/>
                <a:ea typeface="SimSun" charset="0"/>
                <a:cs typeface="SimSun" charset="0"/>
              </a:rPr>
              <a:t>	Matthew: (1) proves Jesus as </a:t>
            </a:r>
            <a:r>
              <a:rPr lang="en-US" altLang="zh-CN" sz="2000" b="1" dirty="0">
                <a:solidFill>
                  <a:srgbClr val="800000"/>
                </a:solidFill>
                <a:latin typeface="Arial" panose="020B0604020202020204" pitchFamily="34" charset="0"/>
                <a:ea typeface="SimSun" charset="0"/>
                <a:cs typeface="SimSun" charset="0"/>
              </a:rPr>
              <a:t>Messiah for unbelieving</a:t>
            </a:r>
            <a:r>
              <a:rPr lang="en-US" altLang="zh-CN" sz="2000" b="1" dirty="0">
                <a:solidFill>
                  <a:schemeClr val="bg1"/>
                </a:solidFill>
                <a:latin typeface="Arial" panose="020B0604020202020204" pitchFamily="34" charset="0"/>
                <a:ea typeface="SimSun" charset="0"/>
                <a:cs typeface="SimSun" charset="0"/>
              </a:rPr>
              <a:t> </a:t>
            </a:r>
            <a:r>
              <a:rPr lang="en-US" altLang="zh-CN" sz="2000" b="1" dirty="0">
                <a:latin typeface="Arial" panose="020B0604020202020204" pitchFamily="34" charset="0"/>
                <a:ea typeface="SimSun" charset="0"/>
                <a:cs typeface="SimSun" charset="0"/>
              </a:rPr>
              <a:t>Jews</a:t>
            </a:r>
            <a:r>
              <a:rPr lang="en-US" altLang="zh-CN" sz="2000" b="1" dirty="0">
                <a:solidFill>
                  <a:srgbClr val="000000"/>
                </a:solidFill>
                <a:latin typeface="Arial" panose="020B0604020202020204" pitchFamily="34" charset="0"/>
                <a:ea typeface="SimSun" charset="0"/>
                <a:cs typeface="SimSun" charset="0"/>
              </a:rPr>
              <a:t> to trust Him, and (2) explains that the kingdom is </a:t>
            </a:r>
            <a:r>
              <a:rPr lang="en-US" altLang="zh-CN" sz="2000" b="1" dirty="0">
                <a:solidFill>
                  <a:srgbClr val="800000"/>
                </a:solidFill>
                <a:latin typeface="Arial" panose="020B0604020202020204" pitchFamily="34" charset="0"/>
                <a:ea typeface="SimSun" charset="0"/>
                <a:cs typeface="SimSun" charset="0"/>
              </a:rPr>
              <a:t>postponed</a:t>
            </a:r>
            <a:r>
              <a:rPr lang="en-US" altLang="zh-CN" sz="2000" b="1" dirty="0">
                <a:solidFill>
                  <a:srgbClr val="000000"/>
                </a:solidFill>
                <a:latin typeface="Arial" panose="020B0604020202020204" pitchFamily="34" charset="0"/>
                <a:ea typeface="SimSun" charset="0"/>
                <a:cs typeface="SimSun" charset="0"/>
              </a:rPr>
              <a:t> due to Israel</a:t>
            </a:r>
            <a:r>
              <a:rPr lang="fr-FR" altLang="zh-CN" sz="2000" b="1" dirty="0">
                <a:solidFill>
                  <a:srgbClr val="000000"/>
                </a:solidFill>
                <a:latin typeface="Arial" panose="020B0604020202020204" pitchFamily="34" charset="0"/>
                <a:ea typeface="SimSun" charset="0"/>
                <a:cs typeface="SimSun" charset="0"/>
              </a:rPr>
              <a:t>'</a:t>
            </a:r>
            <a:r>
              <a:rPr lang="en-US" altLang="zh-CN" sz="2000" b="1" dirty="0">
                <a:solidFill>
                  <a:srgbClr val="000000"/>
                </a:solidFill>
                <a:latin typeface="Arial" panose="020B0604020202020204" pitchFamily="34" charset="0"/>
                <a:ea typeface="SimSun" charset="0"/>
                <a:cs typeface="SimSun" charset="0"/>
              </a:rPr>
              <a:t>s rejection of Christ as King for </a:t>
            </a:r>
            <a:r>
              <a:rPr lang="en-US" altLang="zh-CN" sz="2000" b="1" dirty="0">
                <a:solidFill>
                  <a:srgbClr val="800000"/>
                </a:solidFill>
                <a:latin typeface="Arial" panose="020B0604020202020204" pitchFamily="34" charset="0"/>
                <a:ea typeface="SimSun" charset="0"/>
                <a:cs typeface="SimSun" charset="0"/>
              </a:rPr>
              <a:t>believing</a:t>
            </a:r>
            <a:r>
              <a:rPr lang="en-US" altLang="zh-CN" sz="2000" b="1" dirty="0">
                <a:solidFill>
                  <a:srgbClr val="000000"/>
                </a:solidFill>
                <a:latin typeface="Arial" panose="020B0604020202020204" pitchFamily="34" charset="0"/>
                <a:ea typeface="SimSun" charset="0"/>
                <a:cs typeface="SimSun" charset="0"/>
              </a:rPr>
              <a:t> Jews to see His present kingdom authority as residing in the Church.</a:t>
            </a:r>
          </a:p>
          <a:p>
            <a:pPr marL="165043" indent="-165043" eaLnBrk="1" hangingPunct="1">
              <a:lnSpc>
                <a:spcPct val="90000"/>
              </a:lnSpc>
              <a:spcBef>
                <a:spcPct val="20000"/>
              </a:spcBef>
              <a:buClr>
                <a:schemeClr val="tx1"/>
              </a:buClr>
              <a:buSzPct val="75000"/>
              <a:defRPr/>
            </a:pPr>
            <a:r>
              <a:rPr lang="en-US" sz="2000" b="1" u="sng" dirty="0">
                <a:latin typeface="Arial" panose="020B0604020202020204" pitchFamily="34" charset="0"/>
                <a:ea typeface="SimSun" charset="0"/>
                <a:cs typeface="SimSun" charset="0"/>
              </a:rPr>
              <a:t>Luke</a:t>
            </a:r>
            <a:endParaRPr lang="en-US" sz="2000" b="1" dirty="0">
              <a:solidFill>
                <a:srgbClr val="000000"/>
              </a:solidFill>
              <a:latin typeface="Arial" panose="020B0604020202020204" pitchFamily="34" charset="0"/>
              <a:ea typeface="SimSun" charset="0"/>
              <a:cs typeface="SimSun" charset="0"/>
            </a:endParaRPr>
          </a:p>
          <a:p>
            <a:pPr marL="165043" indent="-165043" eaLnBrk="1" hangingPunct="1">
              <a:lnSpc>
                <a:spcPct val="90000"/>
              </a:lnSpc>
              <a:spcBef>
                <a:spcPct val="20000"/>
              </a:spcBef>
              <a:buClr>
                <a:schemeClr val="tx1"/>
              </a:buClr>
              <a:buSzPct val="75000"/>
              <a:defRPr/>
            </a:pPr>
            <a:r>
              <a:rPr lang="en-US" sz="2000" b="1" dirty="0">
                <a:solidFill>
                  <a:srgbClr val="000000"/>
                </a:solidFill>
                <a:latin typeface="Arial" panose="020B0604020202020204" pitchFamily="34" charset="0"/>
                <a:ea typeface="SimSun" charset="0"/>
                <a:cs typeface="SimSun" charset="0"/>
              </a:rPr>
              <a:t>	Luke presents the sovereignly directed progress of the kingdom message from the Jewish rejection of Christ as Messiah to Gentile acceptance to confirm the faith of Gentile believers by affirming Him as Savior of believing Gentiles as well as Jews.</a:t>
            </a:r>
            <a:endParaRPr lang="en-US" altLang="zh-CN" sz="2000" b="1" dirty="0">
              <a:solidFill>
                <a:srgbClr val="000000"/>
              </a:solidFill>
              <a:latin typeface="Arial" panose="020B0604020202020204" pitchFamily="34" charset="0"/>
              <a:ea typeface="SimSun" charset="0"/>
              <a:cs typeface="SimSun" charset="0"/>
            </a:endParaRPr>
          </a:p>
          <a:p>
            <a:pPr marL="165043" indent="-165043" eaLnBrk="1" hangingPunct="1">
              <a:lnSpc>
                <a:spcPct val="90000"/>
              </a:lnSpc>
              <a:spcBef>
                <a:spcPct val="20000"/>
              </a:spcBef>
              <a:buClr>
                <a:schemeClr val="tx1"/>
              </a:buClr>
              <a:buSzPct val="75000"/>
              <a:defRPr/>
            </a:pPr>
            <a:r>
              <a:rPr lang="en-US" altLang="zh-CN" sz="2000" b="1" u="sng" dirty="0">
                <a:latin typeface="Arial" panose="020B0604020202020204" pitchFamily="34" charset="0"/>
                <a:ea typeface="SimSun" charset="0"/>
                <a:cs typeface="SimSun" charset="0"/>
              </a:rPr>
              <a:t>Mark</a:t>
            </a:r>
          </a:p>
          <a:p>
            <a:pPr marL="165043" indent="-165043" eaLnBrk="1" hangingPunct="1">
              <a:lnSpc>
                <a:spcPct val="90000"/>
              </a:lnSpc>
              <a:spcBef>
                <a:spcPct val="20000"/>
              </a:spcBef>
              <a:buClr>
                <a:schemeClr val="tx1"/>
              </a:buClr>
              <a:buSzPct val="75000"/>
              <a:defRPr/>
            </a:pPr>
            <a:r>
              <a:rPr lang="en-US" altLang="zh-CN" sz="2000" b="1" dirty="0">
                <a:solidFill>
                  <a:srgbClr val="000000"/>
                </a:solidFill>
                <a:latin typeface="Arial" panose="020B0604020202020204" pitchFamily="34" charset="0"/>
                <a:ea typeface="SimSun" charset="0"/>
                <a:cs typeface="SimSun" charset="0"/>
              </a:rPr>
              <a:t>	Mark presents in a pastoral concern selected events about Christ, the Son of God (deity) who serves as the model </a:t>
            </a:r>
            <a:r>
              <a:rPr lang="en-US" altLang="zh-CN" sz="2000" b="1" dirty="0">
                <a:solidFill>
                  <a:srgbClr val="800000"/>
                </a:solidFill>
                <a:latin typeface="Arial" panose="020B0604020202020204" pitchFamily="34" charset="0"/>
                <a:ea typeface="SimSun" charset="0"/>
                <a:cs typeface="SimSun" charset="0"/>
              </a:rPr>
              <a:t>Suffering Servant</a:t>
            </a:r>
            <a:r>
              <a:rPr lang="en-US" altLang="zh-CN" sz="2000" b="1" dirty="0">
                <a:solidFill>
                  <a:srgbClr val="000000"/>
                </a:solidFill>
                <a:latin typeface="Arial" panose="020B0604020202020204" pitchFamily="34" charset="0"/>
                <a:ea typeface="SimSun" charset="0"/>
                <a:cs typeface="SimSun" charset="0"/>
              </a:rPr>
              <a:t>, to exhort persecuted Roman believers to true </a:t>
            </a:r>
            <a:r>
              <a:rPr lang="en-US" altLang="zh-CN" sz="2000" b="1" dirty="0">
                <a:solidFill>
                  <a:srgbClr val="800000"/>
                </a:solidFill>
                <a:latin typeface="Arial" panose="020B0604020202020204" pitchFamily="34" charset="0"/>
                <a:ea typeface="SimSun" charset="0"/>
                <a:cs typeface="SimSun" charset="0"/>
              </a:rPr>
              <a:t>discipleship</a:t>
            </a:r>
            <a:r>
              <a:rPr lang="en-US" altLang="zh-CN" sz="2000" b="1" dirty="0">
                <a:solidFill>
                  <a:srgbClr val="000000"/>
                </a:solidFill>
                <a:latin typeface="Arial" panose="020B0604020202020204" pitchFamily="34" charset="0"/>
                <a:ea typeface="SimSun" charset="0"/>
                <a:cs typeface="SimSun" charset="0"/>
              </a:rPr>
              <a:t> for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1748"/>
                                        </p:tgtEl>
                                        <p:attrNameLst>
                                          <p:attrName>style.visibility</p:attrName>
                                        </p:attrNameLst>
                                      </p:cBhvr>
                                      <p:to>
                                        <p:strVal val="visible"/>
                                      </p:to>
                                    </p:set>
                                    <p:anim calcmode="lin" valueType="num">
                                      <p:cBhvr>
                                        <p:cTn id="7" dur="500" fill="hold"/>
                                        <p:tgtEl>
                                          <p:spTgt spid="31748"/>
                                        </p:tgtEl>
                                        <p:attrNameLst>
                                          <p:attrName>ppt_w</p:attrName>
                                        </p:attrNameLst>
                                      </p:cBhvr>
                                      <p:tavLst>
                                        <p:tav tm="0">
                                          <p:val>
                                            <p:fltVal val="0"/>
                                          </p:val>
                                        </p:tav>
                                        <p:tav tm="100000">
                                          <p:val>
                                            <p:strVal val="#ppt_w"/>
                                          </p:val>
                                        </p:tav>
                                      </p:tavLst>
                                    </p:anim>
                                    <p:anim calcmode="lin" valueType="num">
                                      <p:cBhvr>
                                        <p:cTn id="8" dur="500" fill="hold"/>
                                        <p:tgtEl>
                                          <p:spTgt spid="3174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751">
                                            <p:txEl>
                                              <p:pRg st="0" end="0"/>
                                            </p:txEl>
                                          </p:spTgt>
                                        </p:tgtEl>
                                        <p:attrNameLst>
                                          <p:attrName>style.visibility</p:attrName>
                                        </p:attrNameLst>
                                      </p:cBhvr>
                                      <p:to>
                                        <p:strVal val="visible"/>
                                      </p:to>
                                    </p:set>
                                    <p:anim calcmode="lin" valueType="num">
                                      <p:cBhvr additive="base">
                                        <p:cTn id="13" dur="500" fill="hold"/>
                                        <p:tgtEl>
                                          <p:spTgt spid="3175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7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1751">
                                            <p:txEl>
                                              <p:pRg st="1" end="1"/>
                                            </p:txEl>
                                          </p:spTgt>
                                        </p:tgtEl>
                                        <p:attrNameLst>
                                          <p:attrName>style.visibility</p:attrName>
                                        </p:attrNameLst>
                                      </p:cBhvr>
                                      <p:to>
                                        <p:strVal val="visible"/>
                                      </p:to>
                                    </p:set>
                                    <p:anim calcmode="lin" valueType="num">
                                      <p:cBhvr additive="base">
                                        <p:cTn id="19" dur="500" fill="hold"/>
                                        <p:tgtEl>
                                          <p:spTgt spid="3175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7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1751">
                                            <p:txEl>
                                              <p:pRg st="2" end="2"/>
                                            </p:txEl>
                                          </p:spTgt>
                                        </p:tgtEl>
                                        <p:attrNameLst>
                                          <p:attrName>style.visibility</p:attrName>
                                        </p:attrNameLst>
                                      </p:cBhvr>
                                      <p:to>
                                        <p:strVal val="visible"/>
                                      </p:to>
                                    </p:set>
                                    <p:anim calcmode="lin" valueType="num">
                                      <p:cBhvr additive="base">
                                        <p:cTn id="25" dur="500" fill="hold"/>
                                        <p:tgtEl>
                                          <p:spTgt spid="3175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7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1751">
                                            <p:txEl>
                                              <p:pRg st="3" end="3"/>
                                            </p:txEl>
                                          </p:spTgt>
                                        </p:tgtEl>
                                        <p:attrNameLst>
                                          <p:attrName>style.visibility</p:attrName>
                                        </p:attrNameLst>
                                      </p:cBhvr>
                                      <p:to>
                                        <p:strVal val="visible"/>
                                      </p:to>
                                    </p:set>
                                    <p:anim calcmode="lin" valueType="num">
                                      <p:cBhvr additive="base">
                                        <p:cTn id="31" dur="500" fill="hold"/>
                                        <p:tgtEl>
                                          <p:spTgt spid="3175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7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1751">
                                            <p:txEl>
                                              <p:pRg st="4" end="4"/>
                                            </p:txEl>
                                          </p:spTgt>
                                        </p:tgtEl>
                                        <p:attrNameLst>
                                          <p:attrName>style.visibility</p:attrName>
                                        </p:attrNameLst>
                                      </p:cBhvr>
                                      <p:to>
                                        <p:strVal val="visible"/>
                                      </p:to>
                                    </p:set>
                                    <p:anim calcmode="lin" valueType="num">
                                      <p:cBhvr additive="base">
                                        <p:cTn id="37" dur="500" fill="hold"/>
                                        <p:tgtEl>
                                          <p:spTgt spid="31751">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7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1751">
                                            <p:txEl>
                                              <p:pRg st="5" end="5"/>
                                            </p:txEl>
                                          </p:spTgt>
                                        </p:tgtEl>
                                        <p:attrNameLst>
                                          <p:attrName>style.visibility</p:attrName>
                                        </p:attrNameLst>
                                      </p:cBhvr>
                                      <p:to>
                                        <p:strVal val="visible"/>
                                      </p:to>
                                    </p:set>
                                    <p:anim calcmode="lin" valueType="num">
                                      <p:cBhvr additive="base">
                                        <p:cTn id="43" dur="500" fill="hold"/>
                                        <p:tgtEl>
                                          <p:spTgt spid="31751">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175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8" grpId="0" animBg="1" autoUpdateAnimBg="0"/>
      <p:bldP spid="31751"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1"/>
            <a:ext cx="8928100" cy="923293"/>
          </a:xfrm>
          <a:prstGeom prst="rect">
            <a:avLst/>
          </a:prstGeom>
          <a:noFill/>
        </p:spPr>
        <p:txBody>
          <a:bodyPr wrap="square" lIns="91389" tIns="45695" rIns="91389" bIns="45695">
            <a:spAutoFit/>
          </a:bodyPr>
          <a:lstStyle/>
          <a:p>
            <a:pPr>
              <a:defRPr/>
            </a:pPr>
            <a:r>
              <a:rPr lang="en-US" sz="5400" b="1" dirty="0">
                <a:solidFill>
                  <a:srgbClr val="6BCBF4"/>
                </a:solidFill>
                <a:effectLst>
                  <a:outerShdw blurRad="50800" dist="38100" dir="2700000" algn="tl" rotWithShape="0">
                    <a:srgbClr val="000000"/>
                  </a:outerShdw>
                </a:effectLst>
                <a:latin typeface="Arial" panose="020B0604020202020204" pitchFamily="34" charset="0"/>
              </a:rPr>
              <a:t>JESUS CALMS A STORM</a:t>
            </a:r>
          </a:p>
        </p:txBody>
      </p:sp>
      <p:sp>
        <p:nvSpPr>
          <p:cNvPr id="4" name="TextBox 3"/>
          <p:cNvSpPr txBox="1"/>
          <p:nvPr/>
        </p:nvSpPr>
        <p:spPr>
          <a:xfrm>
            <a:off x="215900" y="1989139"/>
            <a:ext cx="4147014" cy="1938956"/>
          </a:xfrm>
          <a:prstGeom prst="rect">
            <a:avLst/>
          </a:prstGeom>
          <a:noFill/>
        </p:spPr>
        <p:txBody>
          <a:bodyPr wrap="none" lIns="91389" tIns="45695" rIns="91389" bIns="45695">
            <a:spAutoFit/>
          </a:bodyPr>
          <a:lstStyle/>
          <a:p>
            <a:pP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Matthew 8:23-27</a:t>
            </a:r>
          </a:p>
          <a:p>
            <a:pPr>
              <a:defRPr/>
            </a:pPr>
            <a:r>
              <a:rPr lang="en-US" sz="4000" b="1" dirty="0">
                <a:solidFill>
                  <a:srgbClr val="FFFFFF"/>
                </a:solidFill>
                <a:effectLst>
                  <a:outerShdw blurRad="50800" dist="88900" dir="2700000" algn="tl" rotWithShape="0">
                    <a:srgbClr val="000000"/>
                  </a:outerShdw>
                </a:effectLst>
                <a:latin typeface="Arial" panose="020B0604020202020204" pitchFamily="34" charset="0"/>
              </a:rPr>
              <a:t>Mark 4:35-41</a:t>
            </a:r>
            <a:br>
              <a:rPr lang="en-US" sz="4000" b="1" dirty="0">
                <a:solidFill>
                  <a:srgbClr val="FFFFFF"/>
                </a:solidFill>
                <a:effectLst>
                  <a:outerShdw blurRad="50800" dist="88900" dir="2700000" algn="tl" rotWithShape="0">
                    <a:srgbClr val="000000"/>
                  </a:outerShdw>
                </a:effectLst>
                <a:latin typeface="Arial" panose="020B0604020202020204" pitchFamily="34" charset="0"/>
              </a:rPr>
            </a:br>
            <a:r>
              <a:rPr lang="en-US" sz="4000" b="1" dirty="0">
                <a:solidFill>
                  <a:srgbClr val="FFFFFF"/>
                </a:solidFill>
                <a:effectLst>
                  <a:outerShdw blurRad="50800" dist="88900" dir="2700000" algn="tl" rotWithShape="0">
                    <a:srgbClr val="000000"/>
                  </a:outerShdw>
                </a:effectLst>
                <a:latin typeface="Arial" panose="020B0604020202020204" pitchFamily="34" charset="0"/>
              </a:rPr>
              <a:t>Luke 8:22-25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1663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281876159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eaLnBrk="1" hangingPunct="1"/>
            <a:endParaRPr lang="en-US" b="1" dirty="0">
              <a:solidFill>
                <a:srgbClr val="000000"/>
              </a:solidFill>
              <a:latin typeface="Arial" panose="020B0604020202020204" pitchFamily="34"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algn="ctr" eaLnBrk="1" hangingPunct="1">
              <a:spcBef>
                <a:spcPct val="50000"/>
              </a:spcBef>
              <a:defRPr/>
            </a:pPr>
            <a:r>
              <a:rPr lang="en-US" sz="2000" b="1" dirty="0">
                <a:solidFill>
                  <a:srgbClr val="000000"/>
                </a:solidFill>
                <a:latin typeface="Arial" panose="020B0604020202020204" pitchFamily="34" charset="0"/>
                <a:ea typeface="Times New Roman" charset="0"/>
                <a:cs typeface="Times New Roman" charset="0"/>
              </a:rPr>
              <a:t>"To the remotest part of the earth" (Acts 1:8)</a:t>
            </a:r>
          </a:p>
          <a:p>
            <a:pPr eaLnBrk="1" hangingPunct="1">
              <a:defRPr/>
            </a:pPr>
            <a:r>
              <a:rPr lang="en-US" sz="1600" b="1" dirty="0">
                <a:solidFill>
                  <a:srgbClr val="000000"/>
                </a:solidFill>
                <a:latin typeface="Arial" panose="020B0604020202020204" pitchFamily="34" charset="0"/>
                <a:ea typeface="Times New Roman" charset="0"/>
                <a:cs typeface="Times New Roman" charset="0"/>
              </a:rPr>
              <a:t>Acts </a:t>
            </a:r>
            <a:r>
              <a:rPr lang="en-US" sz="2000" b="1" dirty="0">
                <a:solidFill>
                  <a:srgbClr val="000000"/>
                </a:solidFill>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Fall 49</a:t>
            </a:r>
          </a:p>
          <a:p>
            <a:pPr algn="ctr" eaLnBrk="1" hangingPunct="1">
              <a:spcBef>
                <a:spcPct val="50000"/>
              </a:spcBef>
            </a:pPr>
            <a:r>
              <a:rPr lang="en-US" sz="1600" b="1">
                <a:solidFill>
                  <a:srgbClr val="FFFFFF"/>
                </a:solidFill>
                <a:latin typeface="Arial Narrow" charset="0"/>
                <a:cs typeface="Times New Roman" charset="0"/>
              </a:rPr>
              <a:t>The</a:t>
            </a:r>
          </a:p>
          <a:p>
            <a:pPr algn="ctr" eaLnBrk="1" hangingPunct="1"/>
            <a:r>
              <a:rPr lang="en-US" sz="1600" b="1">
                <a:solidFill>
                  <a:srgbClr val="FFFFFF"/>
                </a:solidFill>
                <a:latin typeface="Arial Narrow"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May 57-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Aug 59</a:t>
            </a:r>
          </a:p>
          <a:p>
            <a:pPr algn="ctr" eaLnBrk="1" hangingPunct="1">
              <a:spcBef>
                <a:spcPct val="50000"/>
              </a:spcBef>
            </a:pPr>
            <a:r>
              <a:rPr lang="en-US" sz="1600" b="1">
                <a:solidFill>
                  <a:srgbClr val="FFFFFF"/>
                </a:solidFill>
                <a:latin typeface="Arial Narrow" charset="0"/>
                <a:cs typeface="Times New Roman" charset="0"/>
              </a:rPr>
              <a:t>Trials</a:t>
            </a:r>
            <a:endParaRPr lang="en-US" sz="1800" b="1">
              <a:solidFill>
                <a:srgbClr val="FFFFFF"/>
              </a:solidFill>
              <a:latin typeface="Arial Narrow"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endParaRPr lang="en-US" b="1" dirty="0">
              <a:latin typeface="Arial" panose="020B0604020202020204" pitchFamily="34" charset="0"/>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Spring 68</a:t>
            </a:r>
          </a:p>
          <a:p>
            <a:pPr algn="ctr" eaLnBrk="1" hangingPunct="1">
              <a:spcBef>
                <a:spcPct val="50000"/>
              </a:spcBef>
            </a:pPr>
            <a:r>
              <a:rPr lang="en-US" sz="1400" b="1">
                <a:solidFill>
                  <a:srgbClr val="FFFFFF"/>
                </a:solidFill>
                <a:latin typeface="Arial Narrow" charset="0"/>
                <a:cs typeface="Times New Roman" charset="0"/>
              </a:rPr>
              <a:t>Expansion</a:t>
            </a:r>
            <a:r>
              <a:rPr lang="en-US" sz="1600" b="1">
                <a:solidFill>
                  <a:srgbClr val="FFFFFF"/>
                </a:solidFill>
                <a:latin typeface="Arial Narrow"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000" b="1">
                <a:solidFill>
                  <a:srgbClr val="FFFFFF"/>
                </a:solidFill>
                <a:latin typeface="Arial Narrow"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48-</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49</a:t>
            </a:r>
          </a:p>
          <a:p>
            <a:pPr algn="ctr" eaLnBrk="1" hangingPunct="1"/>
            <a:r>
              <a:rPr lang="en-US" b="1">
                <a:solidFill>
                  <a:srgbClr val="000000"/>
                </a:solidFill>
                <a:latin typeface="Arial Narrow" charset="0"/>
                <a:cs typeface="Times New Roman" charset="0"/>
              </a:rPr>
              <a:t>1</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Galatia</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53-</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May 57</a:t>
            </a:r>
          </a:p>
          <a:p>
            <a:pPr algn="ctr" eaLnBrk="1" hangingPunct="1"/>
            <a:r>
              <a:rPr lang="en-US" b="1">
                <a:solidFill>
                  <a:srgbClr val="000000"/>
                </a:solidFill>
                <a:latin typeface="Arial Narrow" charset="0"/>
                <a:cs typeface="Times New Roman" charset="0"/>
              </a:rPr>
              <a:t>3</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Asia</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Feb 60-</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Mar 62</a:t>
            </a:r>
          </a:p>
          <a:p>
            <a:pPr algn="ctr" eaLnBrk="1" hangingPunct="1">
              <a:defRPr/>
            </a:pPr>
            <a:r>
              <a:rPr lang="en-US" b="1">
                <a:solidFill>
                  <a:srgbClr val="FFFFFF"/>
                </a:solidFill>
                <a:latin typeface="Arial Narrow" charset="0"/>
                <a:cs typeface="Times New Roman" charset="0"/>
              </a:rPr>
              <a:t>1</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Aut 67-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Spr 68</a:t>
            </a:r>
          </a:p>
          <a:p>
            <a:pPr algn="ctr" eaLnBrk="1" hangingPunct="1">
              <a:defRPr/>
            </a:pPr>
            <a:r>
              <a:rPr lang="en-US" b="1">
                <a:solidFill>
                  <a:srgbClr val="FFFFFF"/>
                </a:solidFill>
                <a:latin typeface="Arial Narrow" charset="0"/>
                <a:cs typeface="Times New Roman" charset="0"/>
              </a:rPr>
              <a:t>2</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b="1" dirty="0">
                <a:solidFill>
                  <a:srgbClr val="FFFFFF"/>
                </a:solidFill>
                <a:latin typeface="Arial" panose="020B0604020202020204" pitchFamily="34" charset="0"/>
                <a:cs typeface="Arial" panose="020B0604020202020204" pitchFamily="34" charset="0"/>
              </a:rPr>
              <a:t>38</a:t>
            </a:r>
            <a:br>
              <a:rPr lang="en-US" sz="2000" b="1" dirty="0">
                <a:solidFill>
                  <a:srgbClr val="FFFFFF"/>
                </a:solidFill>
                <a:latin typeface="Arial" panose="020B0604020202020204" pitchFamily="34" charset="0"/>
                <a:cs typeface="Arial" panose="020B0604020202020204" pitchFamily="34" charset="0"/>
              </a:rPr>
            </a:br>
            <a:r>
              <a:rPr lang="en-US" sz="2000" b="1" dirty="0">
                <a:solidFill>
                  <a:srgbClr val="FFFFFF"/>
                </a:solidFill>
                <a:latin typeface="Arial" panose="020B0604020202020204" pitchFamily="34" charset="0"/>
                <a:cs typeface="Arial" panose="020B0604020202020204" pitchFamily="34" charset="0"/>
              </a:rPr>
              <a:t>124</a:t>
            </a:r>
            <a:br>
              <a:rPr lang="en-US" sz="2000" b="1" dirty="0">
                <a:solidFill>
                  <a:srgbClr val="FFFFFF"/>
                </a:solidFill>
                <a:latin typeface="Arial" panose="020B0604020202020204" pitchFamily="34" charset="0"/>
                <a:cs typeface="Arial" panose="020B0604020202020204" pitchFamily="34" charset="0"/>
              </a:rPr>
            </a:br>
            <a:r>
              <a:rPr lang="en-US" sz="2000" b="1" dirty="0">
                <a:solidFill>
                  <a:srgbClr val="FFFFFF"/>
                </a:solidFill>
                <a:latin typeface="Arial" panose="020B0604020202020204" pitchFamily="34"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62-</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Fall 67</a:t>
            </a:r>
          </a:p>
          <a:p>
            <a:pPr algn="ctr" eaLnBrk="1" hangingPunct="1"/>
            <a:r>
              <a:rPr lang="en-US" b="1">
                <a:solidFill>
                  <a:srgbClr val="000000"/>
                </a:solidFill>
                <a:latin typeface="Arial Narrow" charset="0"/>
                <a:cs typeface="Times New Roman" charset="0"/>
              </a:rPr>
              <a:t>4</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Spain</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Matt</a:t>
            </a:r>
            <a:endParaRPr lang="en-US" sz="1600">
              <a:solidFill>
                <a:srgbClr val="FFFFFF"/>
              </a:solidFill>
              <a:latin typeface="Arial Narrow"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Luke</a:t>
            </a:r>
            <a:endParaRPr lang="en-US" sz="1600">
              <a:solidFill>
                <a:srgbClr val="FFFFFF"/>
              </a:solidFill>
              <a:latin typeface="Arial Narrow"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Gospels &amp; Acts</a:t>
            </a:r>
            <a:endParaRPr lang="en-US" sz="1600">
              <a:solidFill>
                <a:srgbClr val="FFFFFF"/>
              </a:solidFill>
              <a:latin typeface="Arial Narrow"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pPr>
            <a:r>
              <a:rPr lang="en-US" sz="1200" b="1">
                <a:solidFill>
                  <a:srgbClr val="FFFFFF"/>
                </a:solidFill>
                <a:latin typeface="Arial Narrow" charset="0"/>
                <a:cs typeface="Times New Roman" charset="0"/>
              </a:rPr>
              <a:t>Gospels &amp; Acts</a:t>
            </a:r>
            <a:endParaRPr lang="en-US" sz="1600" b="1">
              <a:solidFill>
                <a:srgbClr val="FFFFFF"/>
              </a:solidFill>
              <a:latin typeface="Arial Narrow"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50-</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52</a:t>
            </a:r>
          </a:p>
          <a:p>
            <a:pPr algn="ctr" eaLnBrk="1" hangingPunct="1"/>
            <a:r>
              <a:rPr lang="en-US" b="1">
                <a:solidFill>
                  <a:srgbClr val="000000"/>
                </a:solidFill>
                <a:latin typeface="Arial Narrow" charset="0"/>
                <a:cs typeface="Times New Roman" charset="0"/>
              </a:rPr>
              <a:t>2</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Aegean</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Summer 35-</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37</a:t>
            </a:r>
          </a:p>
          <a:p>
            <a:pPr algn="ctr" eaLnBrk="1" hangingPunct="1">
              <a:spcBef>
                <a:spcPct val="50000"/>
              </a:spcBef>
            </a:pPr>
            <a:r>
              <a:rPr lang="en-US" sz="1600" b="1">
                <a:solidFill>
                  <a:srgbClr val="FFFFFF"/>
                </a:solidFill>
                <a:latin typeface="Arial Narrow" charset="0"/>
                <a:cs typeface="Times New Roman" charset="0"/>
              </a:rPr>
              <a:t>Damascus</a:t>
            </a:r>
            <a:br>
              <a:rPr lang="en-US" sz="1600" b="1">
                <a:solidFill>
                  <a:srgbClr val="FFFFFF"/>
                </a:solidFill>
                <a:latin typeface="Arial Narrow" charset="0"/>
                <a:cs typeface="Times New Roman" charset="0"/>
              </a:rPr>
            </a:br>
            <a:r>
              <a:rPr lang="en-US" sz="1600" b="1">
                <a:solidFill>
                  <a:srgbClr val="FFFFFF"/>
                </a:solidFill>
                <a:latin typeface="Arial Narrow"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b="1" dirty="0">
                <a:solidFill>
                  <a:srgbClr val="FFFFFF"/>
                </a:solidFill>
                <a:latin typeface="Arial Narrow" charset="0"/>
                <a:cs typeface="Times New Roman" charset="0"/>
              </a:rPr>
              <a:t>Rome</a:t>
            </a:r>
            <a:endParaRPr lang="en-US" sz="1000" b="1" dirty="0">
              <a:solidFill>
                <a:srgbClr val="FFFFFF"/>
              </a:solidFill>
              <a:latin typeface="Arial Narrow"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Journeys</a:t>
            </a:r>
            <a:endParaRPr lang="en-US" b="1">
              <a:solidFill>
                <a:srgbClr val="FFFFFF"/>
              </a:solidFill>
              <a:latin typeface="Arial Narrow"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000000"/>
                </a:solidFill>
                <a:latin typeface="Arial Narrow" charset="0"/>
                <a:cs typeface="Times New Roman" charset="0"/>
              </a:rPr>
              <a:t>1234</a:t>
            </a:r>
            <a:endParaRPr lang="en-US" sz="1000" b="1">
              <a:solidFill>
                <a:srgbClr val="000000"/>
              </a:solidFill>
              <a:latin typeface="Arial Narrow"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Imprisonments</a:t>
            </a:r>
            <a:endParaRPr lang="en-US" b="1">
              <a:solidFill>
                <a:srgbClr val="FFFFFF"/>
              </a:solidFill>
              <a:latin typeface="Arial Narrow"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JESUS DELIVERS A WILD MAN</a:t>
            </a:r>
          </a:p>
        </p:txBody>
      </p:sp>
      <p:sp>
        <p:nvSpPr>
          <p:cNvPr id="4" name="TextBox 3"/>
          <p:cNvSpPr txBox="1"/>
          <p:nvPr/>
        </p:nvSpPr>
        <p:spPr>
          <a:xfrm>
            <a:off x="179512" y="4531803"/>
            <a:ext cx="6433097"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Mark 5:1-20; Luke 8:26-29</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6228184" y="178188"/>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Osaka"/>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94810535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839" indent="-285708">
              <a:defRPr sz="2400">
                <a:solidFill>
                  <a:schemeClr val="tx1"/>
                </a:solidFill>
                <a:latin typeface="Arial" charset="0"/>
                <a:ea typeface="ＭＳ Ｐゴシック" charset="0"/>
              </a:defRPr>
            </a:lvl2pPr>
            <a:lvl3pPr marL="1142829" indent="-228567">
              <a:defRPr sz="2400">
                <a:solidFill>
                  <a:schemeClr val="tx1"/>
                </a:solidFill>
                <a:latin typeface="Arial" charset="0"/>
                <a:ea typeface="ＭＳ Ｐゴシック" charset="0"/>
              </a:defRPr>
            </a:lvl3pPr>
            <a:lvl4pPr marL="1599961" indent="-228567">
              <a:defRPr sz="2400">
                <a:solidFill>
                  <a:schemeClr val="tx1"/>
                </a:solidFill>
                <a:latin typeface="Arial" charset="0"/>
                <a:ea typeface="ＭＳ Ｐゴシック" charset="0"/>
              </a:defRPr>
            </a:lvl4pPr>
            <a:lvl5pPr marL="2057094" indent="-228567">
              <a:defRPr sz="2400">
                <a:solidFill>
                  <a:schemeClr val="tx1"/>
                </a:solidFill>
                <a:latin typeface="Arial" charset="0"/>
                <a:ea typeface="ＭＳ Ｐゴシック" charset="0"/>
              </a:defRPr>
            </a:lvl5pPr>
            <a:lvl6pPr marL="2514225" indent="-228567" eaLnBrk="0" fontAlgn="base" hangingPunct="0">
              <a:spcBef>
                <a:spcPct val="0"/>
              </a:spcBef>
              <a:spcAft>
                <a:spcPct val="0"/>
              </a:spcAft>
              <a:defRPr sz="2400">
                <a:solidFill>
                  <a:schemeClr val="tx1"/>
                </a:solidFill>
                <a:latin typeface="Arial" charset="0"/>
                <a:ea typeface="ＭＳ Ｐゴシック" charset="0"/>
              </a:defRPr>
            </a:lvl6pPr>
            <a:lvl7pPr marL="2971359" indent="-228567" eaLnBrk="0" fontAlgn="base" hangingPunct="0">
              <a:spcBef>
                <a:spcPct val="0"/>
              </a:spcBef>
              <a:spcAft>
                <a:spcPct val="0"/>
              </a:spcAft>
              <a:defRPr sz="2400">
                <a:solidFill>
                  <a:schemeClr val="tx1"/>
                </a:solidFill>
                <a:latin typeface="Arial" charset="0"/>
                <a:ea typeface="ＭＳ Ｐゴシック" charset="0"/>
              </a:defRPr>
            </a:lvl7pPr>
            <a:lvl8pPr marL="3428490" indent="-228567" eaLnBrk="0" fontAlgn="base" hangingPunct="0">
              <a:spcBef>
                <a:spcPct val="0"/>
              </a:spcBef>
              <a:spcAft>
                <a:spcPct val="0"/>
              </a:spcAft>
              <a:defRPr sz="2400">
                <a:solidFill>
                  <a:schemeClr val="tx1"/>
                </a:solidFill>
                <a:latin typeface="Arial" charset="0"/>
                <a:ea typeface="ＭＳ Ｐゴシック" charset="0"/>
              </a:defRPr>
            </a:lvl8pPr>
            <a:lvl9pPr marL="3885622" indent="-228567" eaLnBrk="0" fontAlgn="base" hangingPunct="0">
              <a:spcBef>
                <a:spcPct val="0"/>
              </a:spcBef>
              <a:spcAft>
                <a:spcPct val="0"/>
              </a:spcAft>
              <a:defRPr sz="2400">
                <a:solidFill>
                  <a:schemeClr val="tx1"/>
                </a:solidFill>
                <a:latin typeface="Arial" charset="0"/>
                <a:ea typeface="ＭＳ Ｐゴシック" charset="0"/>
              </a:defRPr>
            </a:lvl9pPr>
          </a:lstStyle>
          <a:p>
            <a:fld id="{85E58594-2453-D24E-8DF7-FFEDA7F7F2FB}" type="slidenum">
              <a:rPr lang="en-US" sz="1400">
                <a:solidFill>
                  <a:srgbClr val="FFFFCC"/>
                </a:solidFill>
                <a:latin typeface="Arial" panose="020B0604020202020204" pitchFamily="34" charset="0"/>
              </a:rPr>
              <a:pPr/>
              <a:t>36</a:t>
            </a:fld>
            <a:endParaRPr lang="en-US" sz="1400" dirty="0">
              <a:solidFill>
                <a:srgbClr val="FFFFCC"/>
              </a:solidFill>
              <a:latin typeface="Arial" panose="020B0604020202020204" pitchFamily="34" charset="0"/>
            </a:endParaRPr>
          </a:p>
        </p:txBody>
      </p:sp>
      <p:sp>
        <p:nvSpPr>
          <p:cNvPr id="138242" name="Rectangle 2"/>
          <p:cNvSpPr>
            <a:spLocks noGrp="1" noChangeArrowheads="1"/>
          </p:cNvSpPr>
          <p:nvPr>
            <p:ph type="title"/>
          </p:nvPr>
        </p:nvSpPr>
        <p:spPr>
          <a:xfrm>
            <a:off x="685800" y="152400"/>
            <a:ext cx="7772400" cy="762000"/>
          </a:xfrm>
        </p:spPr>
        <p:txBody>
          <a:bodyPr/>
          <a:lstStyle/>
          <a:p>
            <a:pPr algn="ctr" eaLnBrk="1" hangingPunct="1">
              <a:defRPr/>
            </a:pPr>
            <a:r>
              <a:rPr lang="en-US" sz="4000" dirty="0">
                <a:solidFill>
                  <a:schemeClr val="accent4">
                    <a:lumMod val="20000"/>
                    <a:lumOff val="80000"/>
                  </a:schemeClr>
                </a:solidFill>
                <a:ea typeface="ＭＳ Ｐゴシック" charset="0"/>
              </a:rPr>
              <a:t>Authors of the Gospels</a:t>
            </a:r>
            <a:r>
              <a:rPr lang="en-US" sz="4800" dirty="0">
                <a:solidFill>
                  <a:schemeClr val="accent4">
                    <a:lumMod val="20000"/>
                    <a:lumOff val="80000"/>
                  </a:schemeClr>
                </a:solidFill>
                <a:ea typeface="ＭＳ Ｐゴシック" charset="0"/>
              </a:rPr>
              <a:t> </a:t>
            </a:r>
          </a:p>
        </p:txBody>
      </p:sp>
      <p:graphicFrame>
        <p:nvGraphicFramePr>
          <p:cNvPr id="7171" name="Group 3"/>
          <p:cNvGraphicFramePr>
            <a:graphicFrameLocks noGrp="1"/>
          </p:cNvGraphicFramePr>
          <p:nvPr>
            <p:extLst>
              <p:ext uri="{D42A27DB-BD31-4B8C-83A1-F6EECF244321}">
                <p14:modId xmlns:p14="http://schemas.microsoft.com/office/powerpoint/2010/main" val="3039186354"/>
              </p:ext>
            </p:extLst>
          </p:nvPr>
        </p:nvGraphicFramePr>
        <p:xfrm>
          <a:off x="0" y="1371601"/>
          <a:ext cx="9144000" cy="5383964"/>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Name</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Nationality</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Home Town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Occupation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Relation-ships</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Chapters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Verses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Books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Written</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18000">
                          <a:schemeClr val="bg1"/>
                        </a:gs>
                        <a:gs pos="100000">
                          <a:schemeClr val="accent1"/>
                        </a:gs>
                        <a:gs pos="86000">
                          <a:schemeClr val="bg1"/>
                        </a:gs>
                      </a:gsLst>
                      <a:lin ang="5400000" scaled="1"/>
                    </a:gradFill>
                  </a:tcPr>
                </a:tc>
                <a:extLst>
                  <a:ext uri="{0D108BD9-81ED-4DB2-BD59-A6C34878D82A}">
                    <a16:rowId xmlns:a16="http://schemas.microsoft.com/office/drawing/2014/main" val="10000"/>
                  </a:ext>
                </a:extLst>
              </a:tr>
              <a:tr h="9273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Matthew</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Capernaum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Tax Collector</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Apostle of Jesus Christ</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1,071</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Matthew</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1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Mark</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 / Roman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Jerusalem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Missionary</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Disciple of Peter</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16</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678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Mark</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831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Luke</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Greek</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Antioch</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Physician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Disciple of Paul</a:t>
                      </a:r>
                      <a:r>
                        <a:rPr kumimoji="0" lang="en-US" sz="1800" b="1" i="0" u="none" strike="noStrike" cap="none" normalizeH="0" baseline="0" dirty="0">
                          <a:ln>
                            <a:noFill/>
                          </a:ln>
                          <a:solidFill>
                            <a:schemeClr val="tx1"/>
                          </a:solidFill>
                          <a:effectLst/>
                          <a:latin typeface="Arial Narrow"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52</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2,158</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Luke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Acts</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862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John</a:t>
                      </a:r>
                    </a:p>
                  </a:txBody>
                  <a:tcPr marT="45712" marB="4571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Jew</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Bethsaida or </a:t>
                      </a:r>
                      <a:r>
                        <a:rPr kumimoji="0" lang="en-US" sz="16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Capernaum</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Fisherman</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Apostle of</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Jesus Christ</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50</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1,414</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Gospel of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1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2 John</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3 John </a:t>
                      </a:r>
                      <a:endPar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Narrow" pitchFamily="34" charset="0"/>
                          <a:ea typeface="Times New Roman" charset="0"/>
                          <a:cs typeface="Times New Roman" charset="0"/>
                        </a:rPr>
                        <a:t>Revelation</a:t>
                      </a:r>
                      <a:r>
                        <a:rPr kumimoji="0" lang="en-US" sz="1800" b="1" i="0" u="none" strike="noStrike" cap="none" normalizeH="0" baseline="0" dirty="0">
                          <a:ln>
                            <a:noFill/>
                          </a:ln>
                          <a:solidFill>
                            <a:schemeClr val="tx1"/>
                          </a:solidFill>
                          <a:effectLst/>
                          <a:latin typeface="Arial Narrow" pitchFamily="34" charset="0"/>
                          <a:ea typeface="Arial" charset="0"/>
                          <a:cs typeface="Arial" panose="020B0604020202020204" pitchFamily="34" charset="0"/>
                        </a:rPr>
                        <a:t> </a:t>
                      </a:r>
                    </a:p>
                  </a:txBody>
                  <a:tcPr marT="45712" marB="4571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09979" name="TextBox 4"/>
          <p:cNvSpPr txBox="1">
            <a:spLocks noChangeArrowheads="1"/>
          </p:cNvSpPr>
          <p:nvPr/>
        </p:nvSpPr>
        <p:spPr bwMode="auto">
          <a:xfrm>
            <a:off x="8540753" y="76202"/>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dirty="0">
                <a:solidFill>
                  <a:srgbClr val="FFFFCC"/>
                </a:solidFill>
                <a:latin typeface="Arial" panose="020B0604020202020204" pitchFamily="34" charset="0"/>
              </a:rPr>
              <a:t>13</a:t>
            </a:r>
          </a:p>
        </p:txBody>
      </p:sp>
    </p:spTree>
    <p:extLst>
      <p:ext uri="{BB962C8B-B14F-4D97-AF65-F5344CB8AC3E}">
        <p14:creationId xmlns:p14="http://schemas.microsoft.com/office/powerpoint/2010/main" val="94728185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2225"/>
            <a:ext cx="9144000" cy="681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5" name="Rectangle 4"/>
          <p:cNvSpPr>
            <a:spLocks noGrp="1" noChangeArrowheads="1"/>
          </p:cNvSpPr>
          <p:nvPr>
            <p:ph type="title" idx="4294967295"/>
          </p:nvPr>
        </p:nvSpPr>
        <p:spPr>
          <a:xfrm>
            <a:off x="3924300" y="908052"/>
            <a:ext cx="5219700" cy="936625"/>
          </a:xfrm>
          <a:solidFill>
            <a:srgbClr val="000090"/>
          </a:solidFill>
        </p:spPr>
        <p:txBody>
          <a:bodyPr/>
          <a:lstStyle/>
          <a:p>
            <a:pPr eaLnBrk="1" hangingPunct="1">
              <a:defRPr/>
            </a:pPr>
            <a:r>
              <a:rPr lang="en-US" sz="3600" dirty="0"/>
              <a:t>Huddleston Acrostic</a:t>
            </a:r>
          </a:p>
        </p:txBody>
      </p:sp>
    </p:spTree>
    <p:extLst>
      <p:ext uri="{BB962C8B-B14F-4D97-AF65-F5344CB8AC3E}">
        <p14:creationId xmlns:p14="http://schemas.microsoft.com/office/powerpoint/2010/main" val="192888527"/>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20894666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9</a:t>
            </a:r>
          </a:p>
        </p:txBody>
      </p:sp>
    </p:spTree>
    <p:extLst>
      <p:ext uri="{BB962C8B-B14F-4D97-AF65-F5344CB8AC3E}">
        <p14:creationId xmlns:p14="http://schemas.microsoft.com/office/powerpoint/2010/main" val="245601760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303" tIns="45652" rIns="91303" bIns="45652">
            <a:spAutoFit/>
          </a:bodyPr>
          <a:lstStyle/>
          <a:p>
            <a:pPr defTabSz="913500">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JESUS FEEDS 5000</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15961" y="3834111"/>
            <a:ext cx="5284995" cy="1996879"/>
          </a:xfrm>
          <a:prstGeom prst="rect">
            <a:avLst/>
          </a:prstGeom>
          <a:noFill/>
        </p:spPr>
        <p:txBody>
          <a:bodyPr wrap="square" lIns="91303" tIns="45652" rIns="91303" bIns="45652">
            <a:spAutoFit/>
          </a:bodyPr>
          <a:lstStyle/>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14:13-22</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6:31-46</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9:10-17</a:t>
            </a:r>
          </a:p>
          <a:p>
            <a:pPr defTabSz="91350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6:1-13</a:t>
            </a:r>
          </a:p>
        </p:txBody>
      </p:sp>
      <p:grpSp>
        <p:nvGrpSpPr>
          <p:cNvPr id="7" name="Group 6"/>
          <p:cNvGrpSpPr/>
          <p:nvPr/>
        </p:nvGrpSpPr>
        <p:grpSpPr>
          <a:xfrm>
            <a:off x="6083656" y="3284985"/>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9" name="TextBox 8"/>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83338467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93</a:t>
            </a: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600" b="1" dirty="0">
                    <a:solidFill>
                      <a:srgbClr val="FFFFFF"/>
                    </a:solidFill>
                    <a:latin typeface="Arial" panose="020B0604020202020204" pitchFamily="34" charset="0"/>
                    <a:cs typeface="Arial" panose="020B0604020202020204" pitchFamily="34" charset="0"/>
                  </a:rPr>
                  <a:t>Universal Savior Sovereignly Advances the Kingdom</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To Seek the Lost</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To Save the Lost</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Introduction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Ministry</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Passion</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Conclusion</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1:1–4:13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4:14–21:38</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22–23</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24</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Sources</a:t>
                </a:r>
              </a:p>
              <a:p>
                <a:pPr algn="ctr"/>
                <a:r>
                  <a:rPr lang="en-US" altLang="zh-CN" sz="1400" b="1" dirty="0">
                    <a:solidFill>
                      <a:srgbClr val="FFFFFF"/>
                    </a:solidFill>
                    <a:latin typeface="Arial" panose="020B0604020202020204" pitchFamily="34" charset="0"/>
                    <a:cs typeface="Arial" panose="020B0604020202020204" pitchFamily="34" charset="0"/>
                  </a:rPr>
                  <a:t>1:1-4</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Advent</a:t>
                </a:r>
              </a:p>
              <a:p>
                <a:pPr algn="ctr"/>
                <a:r>
                  <a:rPr lang="en-US" altLang="zh-CN" sz="1400" b="1" dirty="0">
                    <a:solidFill>
                      <a:srgbClr val="FFFFFF"/>
                    </a:solidFill>
                    <a:latin typeface="Arial" panose="020B0604020202020204" pitchFamily="34" charset="0"/>
                    <a:cs typeface="Arial" panose="020B0604020202020204" pitchFamily="34" charset="0"/>
                  </a:rPr>
                  <a:t>1:5–</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2:52</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b="1" dirty="0">
                    <a:solidFill>
                      <a:srgbClr val="FFFFFF"/>
                    </a:solidFill>
                    <a:latin typeface="Arial" panose="020B0604020202020204" pitchFamily="34" charset="0"/>
                    <a:cs typeface="Arial" panose="020B0604020202020204" pitchFamily="34" charset="0"/>
                  </a:rPr>
                  <a:t> </a:t>
                </a:r>
              </a:p>
              <a:p>
                <a:pPr indent="50784" algn="ctr"/>
                <a:r>
                  <a:rPr lang="en-US" altLang="zh-CN" sz="1300" b="1" dirty="0">
                    <a:solidFill>
                      <a:srgbClr val="FFFFFF"/>
                    </a:solidFill>
                    <a:latin typeface="Arial" panose="020B0604020202020204" pitchFamily="34" charset="0"/>
                    <a:cs typeface="Arial" panose="020B0604020202020204" pitchFamily="34" charset="0"/>
                  </a:rPr>
                  <a:t>Prepared</a:t>
                </a:r>
              </a:p>
              <a:p>
                <a:pPr indent="50784" algn="ctr"/>
                <a:r>
                  <a:rPr lang="en-US" altLang="zh-CN" sz="1300" b="1" dirty="0">
                    <a:solidFill>
                      <a:srgbClr val="FFFFFF"/>
                    </a:solidFill>
                    <a:latin typeface="Arial" panose="020B0604020202020204" pitchFamily="34" charset="0"/>
                    <a:cs typeface="Arial" panose="020B0604020202020204" pitchFamily="34" charset="0"/>
                  </a:rPr>
                  <a:t>3:1–</a:t>
                </a:r>
                <a:br>
                  <a:rPr lang="en-US" altLang="zh-CN" sz="1300" b="1" dirty="0">
                    <a:solidFill>
                      <a:srgbClr val="FFFFFF"/>
                    </a:solidFill>
                    <a:latin typeface="Arial" panose="020B0604020202020204" pitchFamily="34" charset="0"/>
                    <a:cs typeface="Arial" panose="020B0604020202020204" pitchFamily="34" charset="0"/>
                  </a:rPr>
                </a:br>
                <a:r>
                  <a:rPr lang="en-US" altLang="zh-CN" sz="1300" b="1" dirty="0">
                    <a:solidFill>
                      <a:srgbClr val="FFFFFF"/>
                    </a:solidFill>
                    <a:latin typeface="Arial" panose="020B0604020202020204" pitchFamily="34" charset="0"/>
                    <a:cs typeface="Arial" panose="020B0604020202020204" pitchFamily="34" charset="0"/>
                  </a:rPr>
                  <a:t>4:13</a:t>
                </a:r>
              </a:p>
              <a:p>
                <a:pPr indent="50784"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400" b="1" dirty="0">
                    <a:solidFill>
                      <a:srgbClr val="FFFFFF"/>
                    </a:solidFill>
                    <a:latin typeface="Arial" panose="020B0604020202020204" pitchFamily="34" charset="0"/>
                    <a:cs typeface="Arial" panose="020B0604020202020204" pitchFamily="34" charset="0"/>
                  </a:rPr>
                  <a:t>Galilee</a:t>
                </a:r>
              </a:p>
              <a:p>
                <a:pPr indent="50784" algn="ctr"/>
                <a:r>
                  <a:rPr lang="en-US" altLang="zh-CN" sz="1400" b="1" dirty="0">
                    <a:solidFill>
                      <a:srgbClr val="FFFFFF"/>
                    </a:solidFill>
                    <a:latin typeface="Arial" panose="020B0604020202020204" pitchFamily="34" charset="0"/>
                    <a:cs typeface="Arial" panose="020B0604020202020204" pitchFamily="34" charset="0"/>
                  </a:rPr>
                  <a:t>4:14–</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9:50</a:t>
                </a:r>
              </a:p>
              <a:p>
                <a:pPr indent="50784"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300" b="1" dirty="0">
                    <a:solidFill>
                      <a:srgbClr val="FFFFFF"/>
                    </a:solidFill>
                    <a:latin typeface="Arial" panose="020B0604020202020204" pitchFamily="34" charset="0"/>
                    <a:cs typeface="Arial" panose="020B0604020202020204" pitchFamily="34" charset="0"/>
                  </a:rPr>
                  <a:t>Trave-</a:t>
                </a:r>
                <a:r>
                  <a:rPr lang="en-US" altLang="zh-CN" sz="1300" b="1" dirty="0" err="1">
                    <a:solidFill>
                      <a:srgbClr val="FFFFFF"/>
                    </a:solidFill>
                    <a:latin typeface="Arial" panose="020B0604020202020204" pitchFamily="34" charset="0"/>
                    <a:cs typeface="Arial" panose="020B0604020202020204" pitchFamily="34" charset="0"/>
                  </a:rPr>
                  <a:t>logue</a:t>
                </a:r>
                <a:endParaRPr lang="en-US" altLang="zh-CN" sz="1300" b="1" dirty="0">
                  <a:solidFill>
                    <a:srgbClr val="FFFFFF"/>
                  </a:solidFill>
                  <a:latin typeface="Arial" panose="020B0604020202020204" pitchFamily="34" charset="0"/>
                  <a:cs typeface="Arial" panose="020B0604020202020204" pitchFamily="34" charset="0"/>
                </a:endParaRPr>
              </a:p>
              <a:p>
                <a:pPr indent="50784" algn="ctr"/>
                <a:r>
                  <a:rPr lang="en-US" altLang="zh-CN" sz="1300" b="1" dirty="0">
                    <a:solidFill>
                      <a:srgbClr val="FFFFFF"/>
                    </a:solidFill>
                    <a:latin typeface="Arial" panose="020B0604020202020204" pitchFamily="34" charset="0"/>
                    <a:cs typeface="Arial" panose="020B0604020202020204" pitchFamily="34" charset="0"/>
                  </a:rPr>
                  <a:t>9:51–</a:t>
                </a:r>
                <a:br>
                  <a:rPr lang="en-US" altLang="zh-CN" sz="1300" b="1" dirty="0">
                    <a:solidFill>
                      <a:srgbClr val="FFFFFF"/>
                    </a:solidFill>
                    <a:latin typeface="Arial" panose="020B0604020202020204" pitchFamily="34" charset="0"/>
                    <a:cs typeface="Arial" panose="020B0604020202020204" pitchFamily="34" charset="0"/>
                  </a:rPr>
                </a:br>
                <a:r>
                  <a:rPr lang="en-US" altLang="zh-CN" sz="1300" b="1" dirty="0">
                    <a:solidFill>
                      <a:srgbClr val="FFFFFF"/>
                    </a:solidFill>
                    <a:latin typeface="Arial" panose="020B0604020202020204" pitchFamily="34" charset="0"/>
                    <a:cs typeface="Arial" panose="020B0604020202020204" pitchFamily="34" charset="0"/>
                  </a:rPr>
                  <a:t>19:27</a:t>
                </a:r>
              </a:p>
              <a:p>
                <a:pPr indent="50784"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1400" b="1" dirty="0" err="1">
                    <a:solidFill>
                      <a:srgbClr val="FFFFFF"/>
                    </a:solidFill>
                    <a:latin typeface="Arial" panose="020B0604020202020204" pitchFamily="34" charset="0"/>
                    <a:cs typeface="Arial" panose="020B0604020202020204" pitchFamily="34" charset="0"/>
                  </a:rPr>
                  <a:t>Rejec-tion</a:t>
                </a:r>
                <a:endParaRPr lang="en-US" altLang="zh-CN" sz="1400" b="1" dirty="0">
                  <a:solidFill>
                    <a:srgbClr val="FFFFFF"/>
                  </a:solidFill>
                  <a:latin typeface="Arial" panose="020B0604020202020204" pitchFamily="34" charset="0"/>
                  <a:cs typeface="Arial" panose="020B0604020202020204" pitchFamily="34" charset="0"/>
                </a:endParaRPr>
              </a:p>
              <a:p>
                <a:pPr indent="50784" algn="ctr"/>
                <a:r>
                  <a:rPr lang="en-US" altLang="zh-CN" sz="1400" b="1" dirty="0">
                    <a:solidFill>
                      <a:srgbClr val="FFFFFF"/>
                    </a:solidFill>
                    <a:latin typeface="Arial" panose="020B0604020202020204" pitchFamily="34" charset="0"/>
                    <a:cs typeface="Arial" panose="020B0604020202020204" pitchFamily="34" charset="0"/>
                  </a:rPr>
                  <a:t>19:28–</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21:38</a:t>
                </a:r>
              </a:p>
              <a:p>
                <a:pPr indent="50784" algn="ctr"/>
                <a:r>
                  <a:rPr lang="en-US" altLang="zh-CN" sz="1400" b="1" dirty="0">
                    <a:solidFill>
                      <a:srgbClr val="FFFFFF"/>
                    </a:solidFill>
                    <a:latin typeface="Arial" panose="020B0604020202020204" pitchFamily="34" charset="0"/>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400" b="1" dirty="0">
                    <a:solidFill>
                      <a:srgbClr val="FFFFFF"/>
                    </a:solidFill>
                    <a:latin typeface="Arial" panose="020B0604020202020204" pitchFamily="34" charset="0"/>
                    <a:cs typeface="Arial" panose="020B0604020202020204" pitchFamily="34" charset="0"/>
                  </a:rPr>
                  <a:t>Night</a:t>
                </a:r>
              </a:p>
              <a:p>
                <a:pPr algn="ctr"/>
                <a:r>
                  <a:rPr lang="en-US" altLang="zh-CN" sz="1400" b="1" dirty="0">
                    <a:solidFill>
                      <a:srgbClr val="FFFFFF"/>
                    </a:solidFill>
                    <a:latin typeface="Arial" panose="020B0604020202020204" pitchFamily="34" charset="0"/>
                    <a:cs typeface="Arial" panose="020B0604020202020204" pitchFamily="34" charset="0"/>
                  </a:rPr>
                  <a:t>22:1–</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a:solidFill>
                      <a:srgbClr val="FFFFFF"/>
                    </a:solidFill>
                    <a:latin typeface="Arial" panose="020B0604020202020204" pitchFamily="34" charset="0"/>
                    <a:cs typeface="Arial" panose="020B0604020202020204" pitchFamily="34" charset="0"/>
                  </a:rPr>
                  <a:t>23:25</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300" b="1" dirty="0">
                    <a:solidFill>
                      <a:srgbClr val="FFFFFF"/>
                    </a:solidFill>
                    <a:latin typeface="Arial" panose="020B0604020202020204" pitchFamily="34" charset="0"/>
                    <a:cs typeface="Arial" panose="020B0604020202020204" pitchFamily="34" charset="0"/>
                  </a:rPr>
                  <a:t>Crucifix</a:t>
                </a:r>
              </a:p>
              <a:p>
                <a:pPr algn="ctr"/>
                <a:r>
                  <a:rPr lang="en-US" altLang="zh-CN" sz="1300" b="1" dirty="0">
                    <a:solidFill>
                      <a:srgbClr val="FFFFFF"/>
                    </a:solidFill>
                    <a:latin typeface="Arial" panose="020B0604020202020204" pitchFamily="34" charset="0"/>
                    <a:cs typeface="Arial" panose="020B0604020202020204" pitchFamily="34" charset="0"/>
                  </a:rPr>
                  <a:t>-ion</a:t>
                </a:r>
              </a:p>
              <a:p>
                <a:pPr algn="ctr"/>
                <a:r>
                  <a:rPr lang="en-US" altLang="zh-CN" sz="1300" b="1" dirty="0">
                    <a:solidFill>
                      <a:srgbClr val="FFFFFF"/>
                    </a:solidFill>
                    <a:latin typeface="Arial" panose="020B0604020202020204" pitchFamily="34" charset="0"/>
                    <a:cs typeface="Arial" panose="020B0604020202020204" pitchFamily="34" charset="0"/>
                  </a:rPr>
                  <a:t>23:26-56</a:t>
                </a:r>
              </a:p>
              <a:p>
                <a:pPr algn="ctr"/>
                <a:endParaRPr lang="en-US" altLang="zh-CN" sz="1300" b="1" dirty="0">
                  <a:solidFill>
                    <a:srgbClr val="FFFFFF"/>
                  </a:solidFill>
                  <a:latin typeface="Arial" panose="020B0604020202020204" pitchFamily="34" charset="0"/>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indent="15871" algn="ctr" eaLnBrk="1" hangingPunct="1"/>
                <a:r>
                  <a:rPr lang="en-US" altLang="zh-CN" b="1" dirty="0">
                    <a:solidFill>
                      <a:srgbClr val="FFFFFF"/>
                    </a:solidFill>
                    <a:latin typeface="Arial" panose="020B0604020202020204" pitchFamily="34" charset="0"/>
                    <a:cs typeface="Arial" panose="020B0604020202020204" pitchFamily="34" charset="0"/>
                  </a:rPr>
                  <a:t> </a:t>
                </a:r>
              </a:p>
              <a:p>
                <a:pPr indent="15871" algn="ctr"/>
                <a:r>
                  <a:rPr lang="en-US" altLang="zh-CN" sz="1400" b="1" dirty="0" err="1">
                    <a:solidFill>
                      <a:srgbClr val="FFFFFF"/>
                    </a:solidFill>
                    <a:latin typeface="Arial" panose="020B0604020202020204" pitchFamily="34" charset="0"/>
                    <a:cs typeface="Arial" panose="020B0604020202020204" pitchFamily="34" charset="0"/>
                  </a:rPr>
                  <a:t>Resurrec-tion</a:t>
                </a:r>
                <a:endParaRPr lang="en-US" altLang="zh-CN" sz="1400" b="1" dirty="0">
                  <a:solidFill>
                    <a:srgbClr val="FFFFFF"/>
                  </a:solidFill>
                  <a:latin typeface="Arial" panose="020B0604020202020204" pitchFamily="34" charset="0"/>
                  <a:cs typeface="Arial" panose="020B0604020202020204" pitchFamily="34" charset="0"/>
                </a:endParaRPr>
              </a:p>
              <a:p>
                <a:pPr indent="15871" algn="ctr"/>
                <a:r>
                  <a:rPr lang="en-US" altLang="zh-CN" sz="1400" b="1" dirty="0">
                    <a:solidFill>
                      <a:srgbClr val="FFFFFF"/>
                    </a:solidFill>
                    <a:latin typeface="Arial" panose="020B0604020202020204" pitchFamily="34" charset="0"/>
                    <a:cs typeface="Arial" panose="020B0604020202020204" pitchFamily="34" charset="0"/>
                  </a:rPr>
                  <a:t>24:1-44</a:t>
                </a:r>
              </a:p>
              <a:p>
                <a:pPr indent="15871"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algn="ctr" eaLnBrk="1" hangingPunct="1"/>
                <a:r>
                  <a:rPr lang="en-US" altLang="zh-CN" b="1" dirty="0">
                    <a:solidFill>
                      <a:srgbClr val="FFFFFF"/>
                    </a:solidFill>
                    <a:latin typeface="Arial" panose="020B0604020202020204" pitchFamily="34" charset="0"/>
                    <a:cs typeface="Arial" panose="020B0604020202020204" pitchFamily="34" charset="0"/>
                  </a:rPr>
                  <a:t> </a:t>
                </a:r>
              </a:p>
              <a:p>
                <a:pPr algn="ctr"/>
                <a:r>
                  <a:rPr lang="en-US" altLang="zh-CN" sz="1400" b="1" dirty="0" err="1">
                    <a:solidFill>
                      <a:srgbClr val="FFFFFF"/>
                    </a:solidFill>
                    <a:latin typeface="Arial" panose="020B0604020202020204" pitchFamily="34" charset="0"/>
                    <a:cs typeface="Arial" panose="020B0604020202020204" pitchFamily="34" charset="0"/>
                  </a:rPr>
                  <a:t>Commis</a:t>
                </a:r>
                <a:r>
                  <a:rPr lang="en-US" altLang="zh-CN" sz="1400" b="1" dirty="0">
                    <a:solidFill>
                      <a:srgbClr val="FFFFFF"/>
                    </a:solidFill>
                    <a:latin typeface="Arial" panose="020B0604020202020204" pitchFamily="34" charset="0"/>
                    <a:cs typeface="Arial" panose="020B0604020202020204" pitchFamily="34" charset="0"/>
                  </a:rPr>
                  <a:t>-</a:t>
                </a:r>
                <a:br>
                  <a:rPr lang="en-US" altLang="zh-CN" sz="1400" b="1" dirty="0">
                    <a:solidFill>
                      <a:srgbClr val="FFFFFF"/>
                    </a:solidFill>
                    <a:latin typeface="Arial" panose="020B0604020202020204" pitchFamily="34" charset="0"/>
                    <a:cs typeface="Arial" panose="020B0604020202020204" pitchFamily="34" charset="0"/>
                  </a:rPr>
                </a:br>
                <a:r>
                  <a:rPr lang="en-US" altLang="zh-CN" sz="1400" b="1" dirty="0" err="1">
                    <a:solidFill>
                      <a:srgbClr val="FFFFFF"/>
                    </a:solidFill>
                    <a:latin typeface="Arial" panose="020B0604020202020204" pitchFamily="34" charset="0"/>
                    <a:cs typeface="Arial" panose="020B0604020202020204" pitchFamily="34" charset="0"/>
                  </a:rPr>
                  <a:t>sion</a:t>
                </a:r>
                <a:endParaRPr lang="en-US" altLang="zh-CN" sz="1400" b="1" dirty="0">
                  <a:solidFill>
                    <a:srgbClr val="FFFFFF"/>
                  </a:solidFill>
                  <a:latin typeface="Arial" panose="020B0604020202020204" pitchFamily="34" charset="0"/>
                  <a:cs typeface="Arial" panose="020B0604020202020204" pitchFamily="34" charset="0"/>
                </a:endParaRPr>
              </a:p>
              <a:p>
                <a:pPr algn="ctr"/>
                <a:r>
                  <a:rPr lang="en-US" altLang="zh-CN" sz="1400" b="1" dirty="0">
                    <a:solidFill>
                      <a:srgbClr val="FFFFFF"/>
                    </a:solidFill>
                    <a:latin typeface="Arial" panose="020B0604020202020204" pitchFamily="34" charset="0"/>
                    <a:cs typeface="Arial" panose="020B0604020202020204" pitchFamily="34" charset="0"/>
                  </a:rPr>
                  <a:t>24:45-53</a:t>
                </a:r>
              </a:p>
              <a:p>
                <a:pPr algn="ct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35907" name="Oval 67"/>
          <p:cNvSpPr>
            <a:spLocks noChangeArrowheads="1"/>
          </p:cNvSpPr>
          <p:nvPr/>
        </p:nvSpPr>
        <p:spPr bwMode="auto">
          <a:xfrm>
            <a:off x="3276600" y="5029200"/>
            <a:ext cx="990600" cy="2057400"/>
          </a:xfrm>
          <a:prstGeom prst="ellipse">
            <a:avLst/>
          </a:prstGeom>
          <a:noFill/>
          <a:ln w="57150" cap="sq">
            <a:solidFill>
              <a:schemeClr val="tx1">
                <a:lumMod val="75000"/>
              </a:schemeClr>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defRPr/>
            </a:pPr>
            <a:endParaRPr lang="en-US" b="1" dirty="0">
              <a:solidFill>
                <a:srgbClr val="FFFFFF"/>
              </a:solidFill>
              <a:latin typeface="Arial" panose="020B0604020202020204" pitchFamily="34" charset="0"/>
              <a:cs typeface="Arial" panose="020B0604020202020204" pitchFamily="34" charset="0"/>
            </a:endParaRPr>
          </a:p>
        </p:txBody>
      </p:sp>
      <p:sp>
        <p:nvSpPr>
          <p:cNvPr id="294916" name="Rectangle 68"/>
          <p:cNvSpPr>
            <a:spLocks noGrp="1" noChangeArrowheads="1"/>
          </p:cNvSpPr>
          <p:nvPr>
            <p:ph type="title" idx="4294967295"/>
          </p:nvPr>
        </p:nvSpPr>
        <p:spPr>
          <a:xfrm>
            <a:off x="2514607" y="50807"/>
            <a:ext cx="4333875" cy="600075"/>
          </a:xfrm>
          <a:solidFill>
            <a:schemeClr val="tx2"/>
          </a:solidFill>
        </p:spPr>
        <p:txBody>
          <a:bodyPr anchor="t">
            <a:spAutoFit/>
          </a:bodyPr>
          <a:lstStyle/>
          <a:p>
            <a:pPr eaLnBrk="1" hangingPunct="1"/>
            <a:r>
              <a:rPr lang="en-US" sz="3200" dirty="0">
                <a:solidFill>
                  <a:schemeClr val="bg2"/>
                </a:solidFill>
                <a:ea typeface="SimSun" charset="0"/>
                <a:cs typeface="SimSun" charset="0"/>
              </a:rPr>
              <a:t>Luke Book Chart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907"/>
                                        </p:tgtEl>
                                        <p:attrNameLst>
                                          <p:attrName>style.visibility</p:attrName>
                                        </p:attrNameLst>
                                      </p:cBhvr>
                                      <p:to>
                                        <p:strVal val="visible"/>
                                      </p:to>
                                    </p:set>
                                    <p:anim calcmode="lin" valueType="num">
                                      <p:cBhvr>
                                        <p:cTn id="7" dur="1000" fill="hold"/>
                                        <p:tgtEl>
                                          <p:spTgt spid="35907"/>
                                        </p:tgtEl>
                                        <p:attrNameLst>
                                          <p:attrName>ppt_w</p:attrName>
                                        </p:attrNameLst>
                                      </p:cBhvr>
                                      <p:tavLst>
                                        <p:tav tm="0">
                                          <p:val>
                                            <p:fltVal val="0"/>
                                          </p:val>
                                        </p:tav>
                                        <p:tav tm="100000">
                                          <p:val>
                                            <p:strVal val="#ppt_w"/>
                                          </p:val>
                                        </p:tav>
                                      </p:tavLst>
                                    </p:anim>
                                    <p:anim calcmode="lin" valueType="num">
                                      <p:cBhvr>
                                        <p:cTn id="8" dur="1000" fill="hold"/>
                                        <p:tgtEl>
                                          <p:spTgt spid="35907"/>
                                        </p:tgtEl>
                                        <p:attrNameLst>
                                          <p:attrName>ppt_h</p:attrName>
                                        </p:attrNameLst>
                                      </p:cBhvr>
                                      <p:tavLst>
                                        <p:tav tm="0">
                                          <p:val>
                                            <p:fltVal val="0"/>
                                          </p:val>
                                        </p:tav>
                                        <p:tav tm="100000">
                                          <p:val>
                                            <p:strVal val="#ppt_h"/>
                                          </p:val>
                                        </p:tav>
                                      </p:tavLst>
                                    </p:anim>
                                    <p:anim calcmode="lin" valueType="num">
                                      <p:cBhvr>
                                        <p:cTn id="9" dur="1000" fill="hold"/>
                                        <p:tgtEl>
                                          <p:spTgt spid="359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9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07"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93</a:t>
            </a: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r>
                  <a:rPr lang="en-US" altLang="zh-CN" sz="1100" b="1" dirty="0">
                    <a:solidFill>
                      <a:srgbClr val="FFFFFF"/>
                    </a:solidFill>
                    <a:latin typeface="Arial" panose="020B0604020202020204" pitchFamily="34" charset="0"/>
                    <a:cs typeface="Arial" panose="020B0604020202020204" pitchFamily="34" charset="0"/>
                  </a:rPr>
                  <a:t>kingdom</a:t>
                </a:r>
              </a:p>
              <a:p>
                <a:pPr algn="ctr"/>
                <a:r>
                  <a:rPr lang="en-US" altLang="zh-CN" sz="1100" b="1" dirty="0">
                    <a:solidFill>
                      <a:srgbClr val="FFFFFF"/>
                    </a:solidFill>
                    <a:latin typeface="Arial" panose="020B0604020202020204" pitchFamily="34" charset="0"/>
                    <a:cs typeface="Arial" panose="020B0604020202020204" pitchFamily="34" charset="0"/>
                  </a:rPr>
                  <a:t>references</a:t>
                </a:r>
              </a:p>
              <a:p>
                <a:pPr algn="ctr"/>
                <a:endParaRPr lang="en-US" altLang="zh-CN" sz="1100" b="1" dirty="0">
                  <a:solidFill>
                    <a:srgbClr val="FFFFFF"/>
                  </a:solidFill>
                  <a:latin typeface="Arial" panose="020B0604020202020204" pitchFamily="34" charset="0"/>
                  <a:cs typeface="Arial" panose="020B0604020202020204" pitchFamily="34"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1</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0</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8</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25</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2</a:t>
                </a: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4</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2</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0</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30 years</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3 years</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1600" b="1" dirty="0">
                    <a:solidFill>
                      <a:srgbClr val="FFFFFF"/>
                    </a:solidFill>
                    <a:latin typeface="Arial" panose="020B0604020202020204" pitchFamily="34" charset="0"/>
                    <a:cs typeface="Arial" panose="020B0604020202020204" pitchFamily="34" charset="0"/>
                  </a:rPr>
                  <a:t>3-4 months</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8 days</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en-US" altLang="zh-CN" sz="2200" b="1" dirty="0">
                    <a:solidFill>
                      <a:srgbClr val="FFFFFF"/>
                    </a:solidFill>
                    <a:latin typeface="Arial" panose="020B0604020202020204" pitchFamily="34" charset="0"/>
                    <a:cs typeface="Arial" panose="020B0604020202020204" pitchFamily="34" charset="0"/>
                  </a:rPr>
                  <a:t>Miracles Prominent</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Teaching Prominent</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Caesarea</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Written AD 57-59</a:t>
                </a:r>
              </a:p>
              <a:p>
                <a:pPr algn="ctr"/>
                <a:r>
                  <a:rPr lang="en-US" altLang="zh-CN" sz="2200" b="1" dirty="0">
                    <a:solidFill>
                      <a:srgbClr val="FFFFFF"/>
                    </a:solidFill>
                    <a:latin typeface="Arial" panose="020B0604020202020204" pitchFamily="34" charset="0"/>
                    <a:cs typeface="Arial" panose="020B0604020202020204" pitchFamily="34" charset="0"/>
                  </a:rPr>
                  <a:t>Covers 5 BC–AD 33</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en-US" sz="2400" dirty="0">
                <a:solidFill>
                  <a:schemeClr val="bg2"/>
                </a:solidFill>
                <a:ea typeface="SimSun" charset="0"/>
                <a:cs typeface="SimSun" charset="0"/>
              </a:rPr>
              <a:t>Luke Kingdom  Notations by Section</a:t>
            </a:r>
          </a:p>
        </p:txBody>
      </p:sp>
    </p:spTree>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b="1" spc="-120" dirty="0">
                <a:solidFill>
                  <a:schemeClr val="tx1">
                    <a:lumMod val="50000"/>
                    <a:lumOff val="50000"/>
                  </a:schemeClr>
                </a:solidFill>
                <a:latin typeface="Arial" panose="020B0604020202020204" pitchFamily="34" charset="0"/>
                <a:ea typeface="ＭＳ Ｐゴシック"/>
                <a:cs typeface="Arial" panose="020B0604020202020204" pitchFamily="34" charset="0"/>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17294242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hangingPunct="0">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hangingPunct="0">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hangingPunct="0">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884" hangingPunct="0">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hangingPunct="0">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N. Revelation of the Kingdom</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Three disciples see Christ’s glory as he promised a week earlier as a foretaste of his reign at the Second Advent and to authenticate Christ as One worthy of obedience</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87</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Matthew 17:1-8; Mark 9:2-8; Luke 9:28-36</a:t>
            </a:r>
          </a:p>
        </p:txBody>
      </p:sp>
    </p:spTree>
    <p:extLst>
      <p:ext uri="{BB962C8B-B14F-4D97-AF65-F5344CB8AC3E}">
        <p14:creationId xmlns:p14="http://schemas.microsoft.com/office/powerpoint/2010/main" val="6570276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dirty="0">
                <a:effectLst>
                  <a:glow rad="127000">
                    <a:schemeClr val="tx1"/>
                  </a:glow>
                </a:effectLst>
                <a:ea typeface="ＭＳ Ｐゴシック" charset="0"/>
                <a:cs typeface="ＭＳ Ｐゴシック" charset="0"/>
              </a:rPr>
              <a:t>Key Verse</a:t>
            </a: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"For the Son of Man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came to seek and to save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what was lost" </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(19:10).</a:t>
            </a:r>
          </a:p>
        </p:txBody>
      </p:sp>
      <p:sp>
        <p:nvSpPr>
          <p:cNvPr id="7" name="Text Box 24"/>
          <p:cNvSpPr txBox="1">
            <a:spLocks noChangeArrowheads="1"/>
          </p:cNvSpPr>
          <p:nvPr/>
        </p:nvSpPr>
        <p:spPr bwMode="auto">
          <a:xfrm>
            <a:off x="8472413" y="65344"/>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9009" name="Text Box 2"/>
          <p:cNvSpPr txBox="1">
            <a:spLocks noChangeArrowheads="1"/>
          </p:cNvSpPr>
          <p:nvPr/>
        </p:nvSpPr>
        <p:spPr bwMode="auto">
          <a:xfrm>
            <a:off x="4090988" y="25407"/>
            <a:ext cx="1123961" cy="52318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chemeClr val="bg1"/>
                </a:solidFill>
                <a:latin typeface="Arial" panose="020B0604020202020204" pitchFamily="34" charset="0"/>
                <a:cs typeface="Arial" panose="020B0604020202020204" pitchFamily="34" charset="0"/>
              </a:rPr>
              <a:t>Luke </a:t>
            </a:r>
            <a:endParaRPr lang="en-US" sz="2800" b="1" dirty="0">
              <a:solidFill>
                <a:schemeClr val="bg1"/>
              </a:solidFill>
              <a:latin typeface="Arial" panose="020B0604020202020204" pitchFamily="34" charset="0"/>
              <a:cs typeface="Arial" panose="020B0604020202020204" pitchFamily="34" charset="0"/>
            </a:endParaRPr>
          </a:p>
        </p:txBody>
      </p:sp>
      <p:sp>
        <p:nvSpPr>
          <p:cNvPr id="299010"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latin typeface="Arial" panose="020B0604020202020204" pitchFamily="34" charset="0"/>
                <a:cs typeface="Arial" panose="020B0604020202020204" pitchFamily="34" charset="0"/>
              </a:rPr>
              <a:t>93</a:t>
            </a:r>
          </a:p>
        </p:txBody>
      </p:sp>
      <p:sp>
        <p:nvSpPr>
          <p:cNvPr id="299011" name="Text Box 4"/>
          <p:cNvSpPr txBox="1">
            <a:spLocks noChangeArrowheads="1"/>
          </p:cNvSpPr>
          <p:nvPr/>
        </p:nvSpPr>
        <p:spPr bwMode="auto">
          <a:xfrm>
            <a:off x="2987682" y="1066801"/>
            <a:ext cx="2955925" cy="1077913"/>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000000"/>
                </a:solidFill>
                <a:latin typeface="Arial" panose="020B0604020202020204" pitchFamily="34" charset="0"/>
                <a:cs typeface="Arial" panose="020B0604020202020204" pitchFamily="34" charset="0"/>
              </a:rPr>
              <a:t>Key Word</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Sovereignty I</a:t>
            </a:r>
            <a:endParaRPr lang="en-US" sz="3200" b="1" dirty="0">
              <a:latin typeface="Arial" panose="020B0604020202020204" pitchFamily="34" charset="0"/>
              <a:cs typeface="Arial" panose="020B0604020202020204" pitchFamily="34" charset="0"/>
            </a:endParaRPr>
          </a:p>
        </p:txBody>
      </p:sp>
      <p:sp>
        <p:nvSpPr>
          <p:cNvPr id="39941" name="Text Box 5"/>
          <p:cNvSpPr txBox="1">
            <a:spLocks noChangeArrowheads="1"/>
          </p:cNvSpPr>
          <p:nvPr/>
        </p:nvSpPr>
        <p:spPr bwMode="auto">
          <a:xfrm>
            <a:off x="1447800" y="3657605"/>
            <a:ext cx="6324600" cy="2581401"/>
          </a:xfrm>
          <a:prstGeom prst="rect">
            <a:avLst/>
          </a:prstGeom>
          <a:solidFill>
            <a:schemeClr val="bg1"/>
          </a:solidFill>
          <a:ln w="12700" cap="sq">
            <a:solidFill>
              <a:schemeClr val="tx1"/>
            </a:solidFill>
            <a:miter lim="800000"/>
            <a:headEnd type="none" w="sm" len="sm"/>
            <a:tailEnd type="none" w="sm" len="sm"/>
          </a:ln>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en-US" altLang="zh-CN" sz="3200" b="1" u="sng" dirty="0">
                <a:solidFill>
                  <a:srgbClr val="000000"/>
                </a:solidFill>
                <a:latin typeface="Arial" panose="020B0604020202020204" pitchFamily="34" charset="0"/>
                <a:cs typeface="Arial" panose="020B0604020202020204" pitchFamily="34" charset="0"/>
              </a:rPr>
              <a:t>Key Verse</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"For the Son of Man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came to seek and to save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what was lost" </a:t>
            </a:r>
          </a:p>
          <a:p>
            <a:pPr algn="ctr" eaLnBrk="1" hangingPunct="1"/>
            <a:r>
              <a:rPr lang="en-US" altLang="zh-CN" sz="3200" b="1" dirty="0">
                <a:solidFill>
                  <a:srgbClr val="000000"/>
                </a:solidFill>
                <a:latin typeface="Arial" panose="020B0604020202020204" pitchFamily="34" charset="0"/>
                <a:cs typeface="Arial" panose="020B0604020202020204" pitchFamily="34" charset="0"/>
              </a:rPr>
              <a:t>(Luke 19:10).</a:t>
            </a:r>
            <a:endParaRPr lang="en-US" sz="3200" b="1" dirty="0">
              <a:solidFill>
                <a:srgbClr val="000000"/>
              </a:solidFill>
              <a:latin typeface="Arial" panose="020B0604020202020204" pitchFamily="34" charset="0"/>
              <a:cs typeface="Arial" panose="020B0604020202020204" pitchFamily="34" charset="0"/>
            </a:endParaRPr>
          </a:p>
        </p:txBody>
      </p:sp>
      <p:sp>
        <p:nvSpPr>
          <p:cNvPr id="299013" name="Rectangle 6"/>
          <p:cNvSpPr>
            <a:spLocks noGrp="1" noChangeArrowheads="1"/>
          </p:cNvSpPr>
          <p:nvPr>
            <p:ph type="title" idx="4294967295"/>
          </p:nvPr>
        </p:nvSpPr>
        <p:spPr>
          <a:xfrm>
            <a:off x="5486400" y="6400800"/>
            <a:ext cx="3657600" cy="457200"/>
          </a:xfrm>
        </p:spPr>
        <p:txBody>
          <a:bodyPr/>
          <a:lstStyle/>
          <a:p>
            <a:pPr algn="l" eaLnBrk="1" hangingPunct="1"/>
            <a:r>
              <a:rPr lang="en-US" sz="2800" dirty="0"/>
              <a:t>Key Word and Verse</a:t>
            </a:r>
          </a:p>
        </p:txBody>
      </p:sp>
      <p:pic>
        <p:nvPicPr>
          <p:cNvPr id="4" name="Picture 6" descr="IClifeGiver.jpg">
            <a:extLst>
              <a:ext uri="{FF2B5EF4-FFF2-40B4-BE49-F238E27FC236}">
                <a16:creationId xmlns:a16="http://schemas.microsoft.com/office/drawing/2014/main" id="{AF04C114-4CF1-2971-6DD0-1FED1537255F}"/>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941"/>
                                        </p:tgtEl>
                                        <p:attrNameLst>
                                          <p:attrName>style.visibility</p:attrName>
                                        </p:attrNameLst>
                                      </p:cBhvr>
                                      <p:to>
                                        <p:strVal val="visible"/>
                                      </p:to>
                                    </p:set>
                                    <p:anim calcmode="lin" valueType="num">
                                      <p:cBhvr additive="base">
                                        <p:cTn id="7" dur="500" fill="hold"/>
                                        <p:tgtEl>
                                          <p:spTgt spid="39941"/>
                                        </p:tgtEl>
                                        <p:attrNameLst>
                                          <p:attrName>ppt_x</p:attrName>
                                        </p:attrNameLst>
                                      </p:cBhvr>
                                      <p:tavLst>
                                        <p:tav tm="0">
                                          <p:val>
                                            <p:strVal val="#ppt_x"/>
                                          </p:val>
                                        </p:tav>
                                        <p:tav tm="100000">
                                          <p:val>
                                            <p:strVal val="#ppt_x"/>
                                          </p:val>
                                        </p:tav>
                                      </p:tavLst>
                                    </p:anim>
                                    <p:anim calcmode="lin" valueType="num">
                                      <p:cBhvr additive="base">
                                        <p:cTn id="8" dur="500" fill="hold"/>
                                        <p:tgtEl>
                                          <p:spTgt spid="39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Carl Bloch, c. 1865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Transfiguration of Jesus</a:t>
            </a: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6887782" cy="2169890"/>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6000" b="1" i="0" u="none" strike="noStrike" kern="1200" cap="none" spc="0" normalizeH="0" baseline="0" noProof="0" dirty="0">
                <a:ln>
                  <a:noFill/>
                </a:ln>
                <a:solidFill>
                  <a:srgbClr val="FFFF99"/>
                </a:solidFill>
                <a:effectLst/>
                <a:uLnTx/>
                <a:uFillTx/>
                <a:latin typeface="Calibri Light" panose="020F0302020204030204"/>
                <a:ea typeface="+mn-ea"/>
                <a:cs typeface="+mn-cs"/>
              </a:rPr>
              <a:t>Why only Peter, James, and John?</a:t>
            </a: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1:29-30   Peter’s Mother-in Law</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13:3	    Olivet Discourse</a:t>
            </a: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sng" strike="noStrike" kern="1200" cap="none" spc="0" normalizeH="0" baseline="0" noProof="0" dirty="0">
                <a:ln>
                  <a:noFill/>
                </a:ln>
                <a:solidFill>
                  <a:srgbClr val="FFFF99"/>
                </a:solidFill>
                <a:effectLst/>
                <a:uLnTx/>
                <a:uFillTx/>
                <a:latin typeface="Calibri" panose="020F0502020204030204"/>
                <a:ea typeface="+mn-ea"/>
                <a:cs typeface="+mn-cs"/>
              </a:rPr>
              <a:t>With Andrew</a:t>
            </a: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9:2-13	    Transfiguration</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14:33	    Gethsemane</a:t>
            </a: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after six days Jesus took with him Peter and James and John, and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led them up a high mountain by themselves</a:t>
            </a:r>
            <a:r>
              <a:rPr kumimoji="0" lang="en-US" sz="3200" b="0" i="0" u="none" strike="noStrike" kern="1200" cap="none" spc="0" normalizeH="0" baseline="0" noProof="0" dirty="0">
                <a:ln>
                  <a:noFill/>
                </a:ln>
                <a:solidFill>
                  <a:srgbClr val="000000"/>
                </a:solidFill>
                <a:effectLst/>
                <a:uLnTx/>
                <a:uFillTx/>
                <a:latin typeface="system-ui"/>
                <a:ea typeface="+mn-ea"/>
                <a:cs typeface="+mn-cs"/>
              </a:rPr>
              <a:t>.</a:t>
            </a: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system-ui"/>
                <a:ea typeface="+mn-ea"/>
                <a:cs typeface="+mn-cs"/>
              </a:rPr>
              <a:t>How do you recharge?</a:t>
            </a: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483209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system-ui"/>
                <a:ea typeface="+mn-ea"/>
                <a:cs typeface="+mn-cs"/>
              </a:rPr>
              <a:t>Mark 6:30-32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srgbClr val="000000"/>
                </a:solidFill>
                <a:effectLst/>
                <a:uLnTx/>
                <a:uFillTx/>
                <a:latin typeface="system-ui"/>
                <a:ea typeface="+mn-ea"/>
                <a:cs typeface="+mn-cs"/>
              </a:rPr>
              <a:t>30 </a:t>
            </a:r>
            <a:r>
              <a:rPr kumimoji="0" lang="en-US" sz="2800" b="0" i="0" u="none" strike="noStrike" kern="1200" cap="none" spc="0" normalizeH="0" baseline="0" noProof="0" dirty="0">
                <a:ln>
                  <a:noFill/>
                </a:ln>
                <a:solidFill>
                  <a:srgbClr val="000000"/>
                </a:solidFill>
                <a:effectLst/>
                <a:uLnTx/>
                <a:uFillTx/>
                <a:latin typeface="system-ui"/>
                <a:ea typeface="+mn-ea"/>
                <a:cs typeface="+mn-cs"/>
              </a:rPr>
              <a:t>The apostles returned to Jesus and told him all that they had done and taught.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31 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he said to them, “Come away by yourselves to a desolate place and rest a while.” For many were coming and going, and they had no leisure even to eat.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32 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they went away in the boat to a desolate place by themselves.</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5400" b="1" i="0" u="none" strike="noStrike" kern="1200" cap="none" spc="0" normalizeH="0" baseline="0" noProof="0">
                <a:ln>
                  <a:noFill/>
                </a:ln>
                <a:solidFill>
                  <a:prstClr val="black"/>
                </a:solidFill>
                <a:effectLst/>
                <a:uLnTx/>
                <a:uFillTx/>
                <a:latin typeface="Calibri Light" panose="020F0302020204030204"/>
                <a:ea typeface="+mn-ea"/>
                <a:cs typeface="+mn-cs"/>
              </a:rPr>
              <a:t>What did they see?</a:t>
            </a: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system-ui"/>
                <a:ea typeface="+mn-ea"/>
                <a:cs typeface="+mn-cs"/>
              </a:rPr>
              <a:t>John 20:15 . . . Supposing him to be the gardener</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693866"/>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12 </a:t>
            </a:r>
            <a:r>
              <a:rPr kumimoji="0" lang="en-US" sz="2800" b="0" i="0" u="none" strike="noStrike" kern="1200" cap="none" spc="0" normalizeH="0" baseline="0" noProof="0" dirty="0">
                <a:ln>
                  <a:noFill/>
                </a:ln>
                <a:solidFill>
                  <a:prstClr val="white"/>
                </a:solidFill>
                <a:effectLst/>
                <a:uLnTx/>
                <a:uFillTx/>
                <a:latin typeface="system-ui"/>
                <a:ea typeface="+mn-ea"/>
                <a:cs typeface="+mn-cs"/>
              </a:rPr>
              <a:t>Then I turned to see the voice that was speaking to me, and on turning</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I saw seven golden lampstands,</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13 </a:t>
            </a:r>
            <a:r>
              <a:rPr kumimoji="0" lang="en-US" sz="2800" b="0" i="0" u="none" strike="noStrike" kern="1200" cap="none" spc="0" normalizeH="0" baseline="0" noProof="0" dirty="0">
                <a:ln>
                  <a:noFill/>
                </a:ln>
                <a:solidFill>
                  <a:prstClr val="white"/>
                </a:solidFill>
                <a:effectLst/>
                <a:uLnTx/>
                <a:uFillTx/>
                <a:latin typeface="system-ui"/>
                <a:ea typeface="+mn-ea"/>
                <a:cs typeface="+mn-cs"/>
              </a:rPr>
              <a:t>and in the midst of the lampstands one like a son of man, clothed with a long robe and with a golden sash around</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his chest.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14 </a:t>
            </a:r>
            <a:r>
              <a:rPr kumimoji="0" lang="en-US" sz="2800" b="0" i="0" u="none" strike="noStrike" kern="1200" cap="none" spc="0" normalizeH="0" baseline="0" noProof="0" dirty="0">
                <a:ln>
                  <a:noFill/>
                </a:ln>
                <a:solidFill>
                  <a:prstClr val="white"/>
                </a:solidFill>
                <a:effectLst/>
                <a:uLnTx/>
                <a:uFillTx/>
                <a:latin typeface="system-ui"/>
                <a:ea typeface="+mn-ea"/>
                <a:cs typeface="+mn-cs"/>
              </a:rPr>
              <a:t>The hairs of his head were white, like white wool, like snow. His eyes were like a flame of fire,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15 </a:t>
            </a:r>
            <a:r>
              <a:rPr kumimoji="0" lang="en-US" sz="2800" b="0" i="0" u="none" strike="noStrike" kern="1200" cap="none" spc="0" normalizeH="0" baseline="0" noProof="0" dirty="0">
                <a:ln>
                  <a:noFill/>
                </a:ln>
                <a:solidFill>
                  <a:prstClr val="white"/>
                </a:solidFill>
                <a:effectLst/>
                <a:uLnTx/>
                <a:uFillTx/>
                <a:latin typeface="system-ui"/>
                <a:ea typeface="+mn-ea"/>
                <a:cs typeface="+mn-cs"/>
              </a:rPr>
              <a:t>his feet were like burnished bronze, refined in a furnace, and his voice was like the roar of many waters</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                                                      16 </a:t>
            </a:r>
            <a:r>
              <a:rPr kumimoji="0" lang="en-US" sz="2800" b="0" i="0" u="none" strike="noStrike" kern="1200" cap="none" spc="0" normalizeH="0" baseline="0" noProof="0" dirty="0">
                <a:ln>
                  <a:noFill/>
                </a:ln>
                <a:solidFill>
                  <a:prstClr val="white"/>
                </a:solidFill>
                <a:effectLst/>
                <a:uLnTx/>
                <a:uFillTx/>
                <a:latin typeface="system-ui"/>
                <a:ea typeface="+mn-ea"/>
                <a:cs typeface="+mn-cs"/>
              </a:rPr>
              <a:t>In his right hand he held seven stars,  from his mouth came a sharp two-edged sword, and his face was like the sun shining in full strength.</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system-ui"/>
                <a:ea typeface="+mn-ea"/>
                <a:cs typeface="+mn-cs"/>
              </a:rPr>
              <a:t>Revelation 1</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Moses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Elijah</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Jesus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50920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And he was transfigured before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3 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4 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there appeared to them Elijah with Moses, and they were talking with Jesus.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5 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Peter said to Jesus, “Rabbi, it is good that we are here. Let us make three tents, one for you and one for Moses and one for Elijah.”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6 </a:t>
            </a:r>
            <a:r>
              <a:rPr kumimoji="0" lang="en-US" sz="3200" b="0" i="0" u="none" strike="noStrike" kern="1200" cap="none" spc="0" normalizeH="0" baseline="0" noProof="0" dirty="0">
                <a:ln>
                  <a:noFill/>
                </a:ln>
                <a:solidFill>
                  <a:srgbClr val="000000"/>
                </a:solidFill>
                <a:effectLst/>
                <a:uLnTx/>
                <a:uFillTx/>
                <a:latin typeface="system-ui"/>
                <a:ea typeface="+mn-ea"/>
                <a:cs typeface="+mn-cs"/>
              </a:rPr>
              <a:t>For he did not know what to say,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for they were terrified. </a:t>
            </a:r>
          </a:p>
        </p:txBody>
      </p:sp>
    </p:spTree>
    <p:extLst>
      <p:ext uri="{BB962C8B-B14F-4D97-AF65-F5344CB8AC3E}">
        <p14:creationId xmlns:p14="http://schemas.microsoft.com/office/powerpoint/2010/main" val="3919645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en-US" sz="4800" dirty="0">
                <a:effectLst>
                  <a:glow rad="266700">
                    <a:srgbClr val="000000">
                      <a:alpha val="75000"/>
                    </a:srgbClr>
                  </a:glow>
                </a:effectLst>
                <a:ea typeface="ＭＳ Ｐゴシック" pitchFamily="-112" charset="-128"/>
                <a:cs typeface="ＭＳ Ｐゴシック" pitchFamily="-112" charset="-128"/>
              </a:rPr>
              <a:t>Luke Focuses on the Holy Spirit</a:t>
            </a: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Overshadowed Mary (1:35)</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Filled John (1:15), Elizabeth (1:41), Zechariah (1:67)</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Baptised Christ (3:22)</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Protected Christ at temptation (4:1)</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Anointed Christ (4:18)</a:t>
            </a:r>
          </a:p>
          <a:p>
            <a:pPr marL="358649" indent="-358649" eaLnBrk="1" hangingPunct="1">
              <a:buClr>
                <a:schemeClr val="tx1"/>
              </a:buClr>
              <a:buFont typeface="Arial"/>
              <a:buChar char="•"/>
              <a:defRPr/>
            </a:pPr>
            <a:r>
              <a:rPr lang="en-US" sz="3600" dirty="0">
                <a:effectLst>
                  <a:glow rad="266700">
                    <a:srgbClr val="000000">
                      <a:alpha val="75000"/>
                    </a:srgbClr>
                  </a:glow>
                </a:effectLst>
                <a:ea typeface="ＭＳ Ｐゴシック" pitchFamily="-112" charset="-128"/>
                <a:cs typeface="ＭＳ Ｐゴシック" pitchFamily="-112" charset="-128"/>
              </a:rPr>
              <a:t>Gave Christ joy (10:21), etc.</a:t>
            </a: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Sovereignty in Luke</a:t>
            </a:r>
          </a:p>
        </p:txBody>
      </p:sp>
      <p:sp>
        <p:nvSpPr>
          <p:cNvPr id="301061" name="Text Box 3"/>
          <p:cNvSpPr txBox="1">
            <a:spLocks noChangeArrowheads="1"/>
          </p:cNvSpPr>
          <p:nvPr/>
        </p:nvSpPr>
        <p:spPr bwMode="auto">
          <a:xfrm>
            <a:off x="8534457" y="77793"/>
            <a:ext cx="526943"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latin typeface="Arial" panose="020B0604020202020204" pitchFamily="34" charset="0"/>
                <a:cs typeface="Arial" panose="020B0604020202020204" pitchFamily="34" charset="0"/>
              </a:rPr>
              <a:t>96</a:t>
            </a:r>
          </a:p>
          <a:p>
            <a:pPr algn="ctr" eaLnBrk="1" hangingPunct="1"/>
            <a:r>
              <a:rPr lang="en-US" b="1" dirty="0">
                <a:latin typeface="Arial" panose="020B0604020202020204" pitchFamily="34" charset="0"/>
                <a:cs typeface="Arial" panose="020B0604020202020204" pitchFamily="34" charset="0"/>
              </a:rPr>
              <a:t>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uLnTx/>
                <a:uFillTx/>
                <a:latin typeface="system-ui"/>
                <a:ea typeface="+mn-ea"/>
                <a:cs typeface="+mn-cs"/>
              </a:rPr>
              <a:t>But I tell you that Elijah has come, and they did to him whatever they pleased, as it is written of him.”</a:t>
            </a: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492990"/>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Good Question</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Q: Why must Elijah come first?</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The Scriptures say so</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3:1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4:5</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will send you Elijah the prophet before the great and awesome day of the </a:t>
            </a:r>
            <a:r>
              <a:rPr kumimoji="0" lang="en-US" sz="2800" b="0" i="0" u="none" strike="noStrike" kern="1200" cap="small" spc="0" normalizeH="0" baseline="0" noProof="0" dirty="0">
                <a:ln>
                  <a:noFill/>
                </a:ln>
                <a:solidFill>
                  <a:srgbClr val="000000"/>
                </a:solidFill>
                <a:effectLst/>
                <a:uLnTx/>
                <a:uFillTx/>
                <a:latin typeface="system-ui"/>
                <a:ea typeface="+mn-ea"/>
                <a:cs typeface="+mn-cs"/>
              </a:rPr>
              <a:t>Lord</a:t>
            </a:r>
            <a:r>
              <a:rPr kumimoji="0" lang="en-US" sz="2800" b="0" i="0" u="none" strike="noStrike" kern="1200" cap="none" spc="0" normalizeH="0" baseline="0" noProof="0" dirty="0">
                <a:ln>
                  <a:noFill/>
                </a:ln>
                <a:solidFill>
                  <a:srgbClr val="000000"/>
                </a:solidFill>
                <a:effectLst/>
                <a:uLnTx/>
                <a:uFillTx/>
                <a:latin typeface="system-ui"/>
                <a:ea typeface="+mn-ea"/>
                <a:cs typeface="+mn-cs"/>
              </a:rPr>
              <a:t> comes."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Having established the authority of Scripture</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Q: Why must Messiah suffer?</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rPr>
              <a:t>A:  The Scriptures say so</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Ps 69:20-21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1815882"/>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Isa 53</a:t>
            </a:r>
            <a:r>
              <a:rPr kumimoji="0" lang="en-US" sz="2800" b="0" i="0" u="none" strike="noStrike" kern="1200" cap="none" spc="0" normalizeH="0" baseline="0" noProof="0" dirty="0">
                <a:ln>
                  <a:noFill/>
                </a:ln>
                <a:solidFill>
                  <a:srgbClr val="000000"/>
                </a:solidFill>
                <a:effectLst/>
                <a:uLnTx/>
                <a:uFillTx/>
                <a:latin typeface="system-ui"/>
                <a:ea typeface="+mn-ea"/>
                <a:cs typeface="+mn-cs"/>
              </a:rPr>
              <a:t>  "</a:t>
            </a:r>
            <a:r>
              <a:rPr kumimoji="0" lang="en-US" sz="2800" b="0" i="0" u="none" strike="noStrike" kern="1200" cap="none" spc="0" normalizeH="0" baseline="0" noProof="0" dirty="0">
                <a:ln>
                  <a:noFill/>
                </a:ln>
                <a:solidFill>
                  <a:prstClr val="black"/>
                </a:solidFill>
                <a:effectLst/>
                <a:uLnTx/>
                <a:uFillTx/>
                <a:latin typeface="system-ui"/>
                <a:ea typeface="+mn-ea"/>
                <a:cs typeface="+mn-cs"/>
              </a:rPr>
              <a:t>But he was pierced for our transgressions;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he was crushed for our iniquities;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upon him was the chastisement that brought us peace,</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and with his wounds we are healed."</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But I tell you that Elijah has come</a:t>
            </a:r>
            <a:r>
              <a:rPr kumimoji="0" lang="en-US" sz="3200" b="0" i="0" u="none" strike="noStrike" kern="1200" cap="none" spc="0" normalizeH="0" baseline="0" noProof="0" dirty="0">
                <a:ln>
                  <a:noFill/>
                </a:ln>
                <a:solidFill>
                  <a:srgbClr val="000000"/>
                </a:solidFill>
                <a:effectLst/>
                <a:uLnTx/>
                <a:uFillTx/>
                <a:latin typeface="system-ui"/>
                <a:ea typeface="+mn-ea"/>
                <a:cs typeface="+mn-cs"/>
              </a:rPr>
              <a:t>, and they did to him whatever they pleased, as it is written of him.”</a:t>
            </a:r>
          </a:p>
        </p:txBody>
      </p:sp>
    </p:spTree>
    <p:extLst>
      <p:ext uri="{BB962C8B-B14F-4D97-AF65-F5344CB8AC3E}">
        <p14:creationId xmlns:p14="http://schemas.microsoft.com/office/powerpoint/2010/main" val="227134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200" b="0" i="0" u="none" strike="noStrike" kern="1200" cap="none" spc="0" normalizeH="0" baseline="0" noProof="0" dirty="0">
                <a:ln>
                  <a:noFill/>
                </a:ln>
                <a:solidFill>
                  <a:prstClr val="black"/>
                </a:solidFill>
                <a:effectLst/>
                <a:uLnTx/>
                <a:uFillTx/>
                <a:latin typeface="Calibri" panose="020F0502020204030204"/>
                <a:ea typeface="+mn-ea"/>
                <a:cs typeface="+mn-cs"/>
              </a:rPr>
              <a:t>By what authority can Jesus proclaim John the Baptist fulfills prophecies about Elijah?</a:t>
            </a: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805238"/>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l" fontAlgn="b"/>
                      <a:r>
                        <a:rPr lang="en-US" sz="1600" b="1" u="sng" strike="noStrike" cap="none" spc="0" dirty="0">
                          <a:solidFill>
                            <a:schemeClr val="bg1"/>
                          </a:solidFill>
                          <a:effectLst/>
                          <a:latin typeface="+mn-lt"/>
                        </a:rPr>
                        <a: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l" fontAlgn="b"/>
                      <a:r>
                        <a:rPr lang="en-US" sz="1600" b="1" u="sng" strike="noStrike" cap="none" spc="0" dirty="0">
                          <a:solidFill>
                            <a:schemeClr val="bg1"/>
                          </a:solidFill>
                          <a:effectLst/>
                          <a:latin typeface="+mn-lt"/>
                        </a:rPr>
                        <a:t>Title</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Mk</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Lk</a:t>
                      </a:r>
                      <a:endParaRPr lang="en-US" sz="1600" b="1" i="0" u="sng" strike="noStrike" cap="none" spc="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Jn</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en-US" sz="2000" b="0" i="0" u="none" strike="noStrike" dirty="0">
                          <a:solidFill>
                            <a:srgbClr val="000000"/>
                          </a:solidFill>
                          <a:effectLst/>
                          <a:latin typeface="Calibri" panose="020F0502020204030204" pitchFamily="34" charset="0"/>
                        </a:rPr>
                        <a:t>1</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dirty="0">
                          <a:solidFill>
                            <a:srgbClr val="000000"/>
                          </a:solidFill>
                          <a:effectLst/>
                          <a:latin typeface="Calibri" panose="020F0502020204030204" pitchFamily="34" charset="0"/>
                        </a:rPr>
                        <a:t>Jesus Heals Many</a:t>
                      </a: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4:23–24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1:32–34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en-US" sz="2000" b="0" i="0" u="none" strike="noStrike" dirty="0">
                          <a:solidFill>
                            <a:srgbClr val="000000"/>
                          </a:solidFill>
                          <a:effectLst/>
                          <a:latin typeface="Calibri" panose="020F0502020204030204" pitchFamily="34" charset="0"/>
                        </a:rPr>
                        <a:t>2</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Casts Out Demons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4:24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Mk 1:39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7:18–23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en-US" sz="2000" b="0" i="0" u="none" strike="noStrike">
                          <a:solidFill>
                            <a:srgbClr val="000000"/>
                          </a:solidFill>
                          <a:effectLst/>
                          <a:latin typeface="Calibri" panose="020F0502020204030204" pitchFamily="34" charset="0"/>
                        </a:rPr>
                        <a:t>3</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a:solidFill>
                            <a:srgbClr val="000000"/>
                          </a:solidFill>
                          <a:effectLst/>
                          <a:latin typeface="Calibri" panose="020F0502020204030204" pitchFamily="34" charset="0"/>
                        </a:rPr>
                        <a:t>Jesus Cleanses a Leper</a:t>
                      </a: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8:1–4</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1:40–45</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Lk 5:12–16</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en-US" sz="2000" b="0" i="0" u="none" strike="noStrike" dirty="0">
                          <a:solidFill>
                            <a:srgbClr val="000000"/>
                          </a:solidFill>
                          <a:effectLst/>
                          <a:latin typeface="Calibri" panose="020F0502020204030204" pitchFamily="34" charset="0"/>
                        </a:rPr>
                        <a:t>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Heals a Centurion’s Servant</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8:5–13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7:1–10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0" i="0" u="none" strike="noStrike" cap="none" spc="0" dirty="0">
                          <a:solidFill>
                            <a:schemeClr val="tx1"/>
                          </a:solidFill>
                          <a:effectLst/>
                          <a:latin typeface="Calibri" panose="020F050202020403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en-US" sz="2000" b="0" i="0" u="none" strike="noStrike" dirty="0">
                          <a:solidFill>
                            <a:srgbClr val="000000"/>
                          </a:solidFill>
                          <a:effectLst/>
                          <a:latin typeface="Calibri" panose="020F0502020204030204" pitchFamily="34" charset="0"/>
                        </a:rPr>
                        <a:t>59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a:solidFill>
                            <a:srgbClr val="000000"/>
                          </a:solidFill>
                          <a:effectLst/>
                          <a:latin typeface="Calibri" panose="020F0502020204030204" pitchFamily="34" charset="0"/>
                        </a:rPr>
                        <a:t>Jesus Appears in a Locked Room</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20:19–23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en-US" sz="2000" b="0" i="0" u="none" strike="noStrike" dirty="0">
                          <a:solidFill>
                            <a:srgbClr val="000000"/>
                          </a:solidFill>
                          <a:effectLst/>
                          <a:latin typeface="Calibri" panose="020F0502020204030204" pitchFamily="34" charset="0"/>
                        </a:rPr>
                        <a:t>60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Appears in a Locked Room for Thomas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20:26–29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en-US" sz="2000" b="0" i="0" u="none" strike="noStrike" dirty="0">
                          <a:solidFill>
                            <a:srgbClr val="000000"/>
                          </a:solidFill>
                          <a:effectLst/>
                          <a:latin typeface="Calibri" panose="020F0502020204030204" pitchFamily="34" charset="0"/>
                        </a:rPr>
                        <a:t>61</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Provides a Miraculous Catch of Fish (John)</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dirty="0">
                          <a:solidFill>
                            <a:srgbClr val="000000"/>
                          </a:solidFill>
                          <a:effectLst/>
                          <a:latin typeface="Calibri" panose="020F0502020204030204" pitchFamily="34" charset="0"/>
                        </a:rPr>
                        <a:t>Jn 21:4–6</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8CA31574-D73D-4140-95BE-E7C86D4814D1}"/>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500" b="1" i="0" u="none" strike="noStrike" kern="1200" cap="none" spc="0" normalizeH="0" baseline="0" noProof="0" dirty="0">
                <a:ln/>
                <a:solidFill>
                  <a:srgbClr val="FF0000"/>
                </a:solidFill>
                <a:effectLst/>
                <a:uLnTx/>
                <a:uFillTx/>
                <a:latin typeface="Calibri" panose="020F0502020204030204"/>
                <a:ea typeface="+mn-ea"/>
                <a:cs typeface="+mn-cs"/>
              </a:rPr>
              <a:t>61 Miracles</a:t>
            </a:r>
          </a:p>
        </p:txBody>
      </p:sp>
    </p:spTree>
    <p:extLst>
      <p:ext uri="{BB962C8B-B14F-4D97-AF65-F5344CB8AC3E}">
        <p14:creationId xmlns:p14="http://schemas.microsoft.com/office/powerpoint/2010/main" val="426491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DF9791DD-A520-4C32-AA09-CC7946B70846}"/>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Terrified </a:t>
            </a: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in the presence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of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The Disciples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Listened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Disciples' questions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answered by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p:txBody>
      </p:sp>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075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Be Transformed!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Not Terrified</a:t>
            </a: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10</a:t>
            </a:r>
          </a:p>
        </p:txBody>
      </p:sp>
    </p:spTree>
    <p:extLst>
      <p:ext uri="{BB962C8B-B14F-4D97-AF65-F5344CB8AC3E}">
        <p14:creationId xmlns:p14="http://schemas.microsoft.com/office/powerpoint/2010/main" val="176084116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en-US" sz="4000" dirty="0">
                <a:solidFill>
                  <a:srgbClr val="FFFFFF"/>
                </a:solidFill>
                <a:effectLst>
                  <a:glow rad="266700">
                    <a:schemeClr val="tx1">
                      <a:alpha val="88000"/>
                    </a:schemeClr>
                  </a:glow>
                </a:effectLst>
                <a:ea typeface="ＭＳ Ｐゴシック" charset="0"/>
              </a:rPr>
              <a:t>The Good Samaritan (Luke 10)</a:t>
            </a:r>
          </a:p>
        </p:txBody>
      </p:sp>
      <p:sp>
        <p:nvSpPr>
          <p:cNvPr id="876546" name="Text Box 5"/>
          <p:cNvSpPr txBox="1">
            <a:spLocks noChangeArrowheads="1"/>
          </p:cNvSpPr>
          <p:nvPr/>
        </p:nvSpPr>
        <p:spPr bwMode="auto">
          <a:xfrm>
            <a:off x="8410581" y="44455"/>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glow rad="266700">
                    <a:srgbClr val="000000">
                      <a:alpha val="88000"/>
                    </a:srgbClr>
                  </a:glow>
                </a:effectLst>
                <a:latin typeface="Arial" panose="020B0604020202020204" pitchFamily="34" charset="0"/>
              </a:rPr>
              <a:t>99</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7"/>
            <a:ext cx="1109535" cy="52318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chemeClr val="bg2"/>
                </a:solidFill>
                <a:latin typeface="Arial" panose="020B0604020202020204" pitchFamily="34" charset="0"/>
                <a:cs typeface="Arial" panose="020B0604020202020204" pitchFamily="34" charset="0"/>
              </a:rPr>
              <a:t>Luke</a:t>
            </a:r>
            <a:r>
              <a:rPr lang="en-US" altLang="zh-CN" b="1" dirty="0">
                <a:solidFill>
                  <a:schemeClr val="bg2"/>
                </a:solidFill>
                <a:latin typeface="Arial" panose="020B0604020202020204" pitchFamily="34" charset="0"/>
                <a:cs typeface="Arial" panose="020B0604020202020204" pitchFamily="34" charset="0"/>
              </a:rPr>
              <a:t> </a:t>
            </a:r>
            <a:endParaRPr lang="en-US" b="1" dirty="0">
              <a:solidFill>
                <a:schemeClr val="bg2"/>
              </a:solidFill>
              <a:latin typeface="Arial" panose="020B0604020202020204" pitchFamily="34" charset="0"/>
              <a:cs typeface="Arial" panose="020B0604020202020204" pitchFamily="34" charset="0"/>
            </a:endParaRPr>
          </a:p>
        </p:txBody>
      </p:sp>
      <p:sp>
        <p:nvSpPr>
          <p:cNvPr id="303106" name="Text Box 3"/>
          <p:cNvSpPr txBox="1">
            <a:spLocks noChangeArrowheads="1"/>
          </p:cNvSpPr>
          <p:nvPr/>
        </p:nvSpPr>
        <p:spPr bwMode="auto">
          <a:xfrm>
            <a:off x="8534404" y="44626"/>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93</a:t>
            </a:r>
          </a:p>
        </p:txBody>
      </p:sp>
      <p:sp>
        <p:nvSpPr>
          <p:cNvPr id="41989" name="Text Box 5"/>
          <p:cNvSpPr txBox="1">
            <a:spLocks noChangeArrowheads="1"/>
          </p:cNvSpPr>
          <p:nvPr/>
        </p:nvSpPr>
        <p:spPr bwMode="auto">
          <a:xfrm>
            <a:off x="76200" y="5257800"/>
            <a:ext cx="9144000" cy="1585774"/>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000000"/>
                </a:solidFill>
                <a:latin typeface="Arial" panose="020B0604020202020204" pitchFamily="34" charset="0"/>
                <a:cs typeface="Arial" panose="020B0604020202020204" pitchFamily="34" charset="0"/>
              </a:rPr>
              <a:t>Application</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Have you recognized God</a:t>
            </a:r>
            <a:r>
              <a:rPr lang="fr-FR" altLang="zh-CN" sz="3200" b="1" dirty="0">
                <a:solidFill>
                  <a:srgbClr val="000000"/>
                </a:solidFill>
                <a:latin typeface="Arial" panose="020B0604020202020204" pitchFamily="34" charset="0"/>
                <a:cs typeface="Arial" panose="020B0604020202020204" pitchFamily="34" charset="0"/>
              </a:rPr>
              <a:t>'</a:t>
            </a:r>
            <a:r>
              <a:rPr lang="en-US" altLang="zh-CN" sz="3200" b="1" dirty="0">
                <a:solidFill>
                  <a:srgbClr val="000000"/>
                </a:solidFill>
                <a:latin typeface="Arial" panose="020B0604020202020204" pitchFamily="34" charset="0"/>
                <a:cs typeface="Arial" panose="020B0604020202020204" pitchFamily="34" charset="0"/>
              </a:rPr>
              <a:t>s sovereign leading in your life to bring you to Christ? </a:t>
            </a:r>
            <a:endParaRPr lang="en-US" sz="3200" b="1" dirty="0">
              <a:solidFill>
                <a:srgbClr val="000000"/>
              </a:solidFill>
              <a:latin typeface="Arial" panose="020B0604020202020204" pitchFamily="34" charset="0"/>
              <a:cs typeface="Arial" panose="020B0604020202020204" pitchFamily="34"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en-US" sz="2800" dirty="0"/>
              <a:t>Summary &amp; Application</a:t>
            </a:r>
          </a:p>
        </p:txBody>
      </p:sp>
      <p:sp>
        <p:nvSpPr>
          <p:cNvPr id="7" name="Text Box 4"/>
          <p:cNvSpPr txBox="1">
            <a:spLocks noChangeArrowheads="1"/>
          </p:cNvSpPr>
          <p:nvPr/>
        </p:nvSpPr>
        <p:spPr bwMode="auto">
          <a:xfrm>
            <a:off x="107506" y="620691"/>
            <a:ext cx="8877651" cy="45726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3200" b="1" u="sng" dirty="0">
                <a:solidFill>
                  <a:srgbClr val="FFFFFF"/>
                </a:solidFill>
                <a:latin typeface="Arial" panose="020B0604020202020204" pitchFamily="34" charset="0"/>
                <a:cs typeface="Arial" panose="020B0604020202020204" pitchFamily="34" charset="0"/>
              </a:rPr>
              <a:t>Summary Statement</a:t>
            </a:r>
            <a:endParaRPr lang="en-US" altLang="zh-CN" sz="3200" b="1" dirty="0">
              <a:solidFill>
                <a:srgbClr val="FFFFFF"/>
              </a:solidFill>
              <a:latin typeface="Arial" panose="020B0604020202020204" pitchFamily="34" charset="0"/>
              <a:cs typeface="Arial" panose="020B0604020202020204" pitchFamily="34" charset="0"/>
            </a:endParaRPr>
          </a:p>
          <a:p>
            <a:pPr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algn="ctr" eaLnBrk="1" hangingPunct="1"/>
            <a:r>
              <a:rPr lang="en-US" altLang="zh-CN" sz="3200" b="1" dirty="0">
                <a:solidFill>
                  <a:srgbClr val="FFFFFF"/>
                </a:solidFill>
                <a:latin typeface="Arial" panose="020B0604020202020204" pitchFamily="34" charset="0"/>
                <a:cs typeface="Arial" panose="020B0604020202020204" pitchFamily="34" charset="0"/>
              </a:rPr>
              <a:t>Luke presents the </a:t>
            </a:r>
            <a:r>
              <a:rPr lang="en-US" altLang="zh-CN" sz="3200" b="1" dirty="0">
                <a:solidFill>
                  <a:srgbClr val="FFFF00"/>
                </a:solidFill>
                <a:latin typeface="Arial" panose="020B0604020202020204" pitchFamily="34" charset="0"/>
                <a:cs typeface="Arial" panose="020B0604020202020204" pitchFamily="34" charset="0"/>
              </a:rPr>
              <a:t>sovereignly directed progress of the kingdom message </a:t>
            </a:r>
          </a:p>
          <a:p>
            <a:pPr algn="ctr" eaLnBrk="1" hangingPunct="1"/>
            <a:r>
              <a:rPr lang="en-US" altLang="zh-CN" sz="3200" b="1" dirty="0">
                <a:solidFill>
                  <a:srgbClr val="FFFFFF"/>
                </a:solidFill>
                <a:latin typeface="Arial" panose="020B0604020202020204" pitchFamily="34" charset="0"/>
                <a:cs typeface="Arial" panose="020B0604020202020204" pitchFamily="34" charset="0"/>
              </a:rPr>
              <a:t>from the Jewish rejection of Jesus as Messiah to Gentile acceptance </a:t>
            </a:r>
          </a:p>
          <a:p>
            <a:pPr algn="ctr" eaLnBrk="1" hangingPunct="1"/>
            <a:r>
              <a:rPr lang="en-US" altLang="zh-CN" sz="3200" b="1" dirty="0">
                <a:solidFill>
                  <a:srgbClr val="FFFFFF"/>
                </a:solidFill>
                <a:latin typeface="Arial" panose="020B0604020202020204" pitchFamily="34" charset="0"/>
                <a:cs typeface="Arial" panose="020B0604020202020204" pitchFamily="34" charset="0"/>
              </a:rPr>
              <a:t>to confirm the faith of Gentile believers by affirming Him as Savior of believing Gentiles as well as Jews. </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1989"/>
                                        </p:tgtEl>
                                        <p:attrNameLst>
                                          <p:attrName>style.visibility</p:attrName>
                                        </p:attrNameLst>
                                      </p:cBhvr>
                                      <p:to>
                                        <p:strVal val="visible"/>
                                      </p:to>
                                    </p:set>
                                    <p:animEffect transition="in" filter="box(in)">
                                      <p:cBhvr>
                                        <p:cTn id="7" dur="500"/>
                                        <p:tgtEl>
                                          <p:spTgt spid="41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en-US" sz="3600" dirty="0">
                <a:solidFill>
                  <a:srgbClr val="FFFF00"/>
                </a:solidFill>
                <a:cs typeface="Arial" panose="020B0604020202020204" pitchFamily="34" charset="0"/>
              </a:rPr>
              <a:t>Augustine</a:t>
            </a:r>
            <a:r>
              <a:rPr lang="fr-FR" sz="3600" dirty="0">
                <a:solidFill>
                  <a:srgbClr val="FFFF00"/>
                </a:solidFill>
                <a:cs typeface="Arial" panose="020B0604020202020204" pitchFamily="34" charset="0"/>
              </a:rPr>
              <a:t>'</a:t>
            </a:r>
            <a:r>
              <a:rPr lang="en-US" sz="3600" dirty="0">
                <a:solidFill>
                  <a:srgbClr val="FFFF00"/>
                </a:solidFill>
                <a:cs typeface="Arial" panose="020B0604020202020204" pitchFamily="34" charset="0"/>
              </a:rPr>
              <a:t>s Allegorical Interpretation of the Good Samaritan Parable (Luke 15)</a:t>
            </a:r>
          </a:p>
        </p:txBody>
      </p:sp>
      <p:sp>
        <p:nvSpPr>
          <p:cNvPr id="15363" name="Rectangle 3"/>
          <p:cNvSpPr>
            <a:spLocks noGrp="1" noChangeArrowheads="1"/>
          </p:cNvSpPr>
          <p:nvPr>
            <p:ph idx="1"/>
          </p:nvPr>
        </p:nvSpPr>
        <p:spPr>
          <a:xfrm>
            <a:off x="533400" y="1600201"/>
            <a:ext cx="8229600" cy="762000"/>
          </a:xfrm>
        </p:spPr>
        <p:txBody>
          <a:bodyPr/>
          <a:lstStyle/>
          <a:p>
            <a:pPr eaLnBrk="1" hangingPunct="1">
              <a:buFont typeface="Wingdings" charset="0"/>
              <a:buNone/>
            </a:pPr>
            <a:r>
              <a:rPr lang="en-US" dirty="0">
                <a:solidFill>
                  <a:schemeClr val="bg1"/>
                </a:solidFill>
                <a:cs typeface="Arial" panose="020B0604020202020204" pitchFamily="34" charset="0"/>
              </a:rPr>
              <a:t>	</a:t>
            </a:r>
            <a:r>
              <a:rPr lang="en-US" sz="2800" u="sng" dirty="0">
                <a:solidFill>
                  <a:schemeClr val="bg1"/>
                </a:solidFill>
                <a:cs typeface="Arial" panose="020B0604020202020204" pitchFamily="34" charset="0"/>
              </a:rPr>
              <a:t>Text				Interpretation</a:t>
            </a:r>
            <a:endParaRPr lang="en-US" u="sng" dirty="0">
              <a:solidFill>
                <a:schemeClr val="bg1"/>
              </a:solidFill>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A "certain man"…			Adam</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Thieves…				the devil and demons</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Stripped him…			took his immortality</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Beat him…				tempted him to sin</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priest and the Levite…		the ministry of the OT </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which does nothing for Adam</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Good Samaritan…		Christ</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Binds wounds with oil and wine…	restrains sin with hope and </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an exhortation to work with a</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fervent spirit</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inn…				the Church</a:t>
            </a: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The innkeeper…			the Apostle Paul</a:t>
            </a: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rot="20200280">
            <a:off x="1038225" y="2320925"/>
            <a:ext cx="7067550" cy="2216150"/>
          </a:xfrm>
          <a:prstGeom prst="rect">
            <a:avLst/>
          </a:prstGeom>
          <a:noFill/>
        </p:spPr>
        <p:txBody>
          <a:bodyPr wrap="non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ea typeface="ＭＳ Ｐゴシック" charset="0"/>
                <a:cs typeface="+mn-cs"/>
              </a:rPr>
              <a:t>Really?!</a:t>
            </a: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rmAutofit/>
            <a:scene3d>
              <a:camera prst="orthographicFront"/>
              <a:lightRig rig="glow" dir="tl">
                <a:rot lat="0" lon="0" rev="5400000"/>
              </a:lightRig>
            </a:scene3d>
            <a:sp3d contourW="12700">
              <a:bevelT w="25400" h="25400"/>
              <a:contourClr>
                <a:schemeClr val="accent6">
                  <a:shade val="73000"/>
                </a:schemeClr>
              </a:contourClr>
            </a:sp3d>
          </a:bodyPr>
          <a:lstStyle/>
          <a:p>
            <a:pPr eaLnBrk="1" fontAlgn="auto" hangingPunct="1">
              <a:spcAft>
                <a:spcPts val="0"/>
              </a:spcAft>
              <a:defRPr/>
            </a:pPr>
            <a:r>
              <a:rPr lang="en-US"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God</a:t>
            </a:r>
            <a:r>
              <a:rPr lang="fr-FR"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a:t>
            </a:r>
            <a:r>
              <a:rPr lang="en-US" sz="88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Edwardian Script ITC"/>
                <a:ea typeface="+mj-ea"/>
                <a:cs typeface="Edwardian Script ITC"/>
              </a:rPr>
              <a:t>s Compassion</a:t>
            </a:r>
          </a:p>
        </p:txBody>
      </p:sp>
      <p:sp>
        <p:nvSpPr>
          <p:cNvPr id="5" name="Title 1"/>
          <p:cNvSpPr txBox="1">
            <a:spLocks/>
          </p:cNvSpPr>
          <p:nvPr/>
        </p:nvSpPr>
        <p:spPr>
          <a:xfrm>
            <a:off x="-36511" y="5414963"/>
            <a:ext cx="9110663" cy="1470025"/>
          </a:xfrm>
          <a:prstGeom prst="rect">
            <a:avLst/>
          </a:prstGeom>
        </p:spPr>
        <p:txBody>
          <a:bodyPr lIns="91408" tIns="45704" rIns="91408" bIns="45704" anchor="ctr">
            <a:normAutofit fontScale="97500"/>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defRPr/>
            </a:pPr>
            <a:r>
              <a:rPr lang="en-US" sz="8800" b="1"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latin typeface="Edwardian Script ITC"/>
                <a:cs typeface="Edwardian Script ITC"/>
              </a:rPr>
              <a:t>Luke 10:25-37</a:t>
            </a:r>
          </a:p>
        </p:txBody>
      </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700"/>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Samaritan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Traveler</a:t>
            </a: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Priest</a:t>
            </a:r>
          </a:p>
        </p:txBody>
      </p:sp>
      <p:sp>
        <p:nvSpPr>
          <p:cNvPr id="12" name="Title 1">
            <a:extLst>
              <a:ext uri="{FF2B5EF4-FFF2-40B4-BE49-F238E27FC236}">
                <a16:creationId xmlns:a16="http://schemas.microsoft.com/office/drawing/2014/main" id="{33864AE3-3215-6042-8ABE-6E6B753287D8}"/>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185213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Levite</a:t>
            </a: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Priest</a:t>
            </a: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378565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Leviticus 21:1</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 (NLT)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The Lord said to Moses, “Give the following instructions to the priests, the descendants of Aaron.”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“A priest must not make himself ceremonially unclean by touching the dead body of a relative.”</a:t>
            </a:r>
          </a:p>
        </p:txBody>
      </p:sp>
      <p:sp>
        <p:nvSpPr>
          <p:cNvPr id="9" name="Title 1">
            <a:extLst>
              <a:ext uri="{FF2B5EF4-FFF2-40B4-BE49-F238E27FC236}">
                <a16:creationId xmlns:a16="http://schemas.microsoft.com/office/drawing/2014/main" id="{6F8B1080-68E8-534E-9285-40047198013D}"/>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1339273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9" name="Title 1">
            <a:extLst>
              <a:ext uri="{FF2B5EF4-FFF2-40B4-BE49-F238E27FC236}">
                <a16:creationId xmlns:a16="http://schemas.microsoft.com/office/drawing/2014/main" id="{89EB4210-95DC-4E5D-A0D5-B55F8BDC2470}"/>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
        <p:nvSpPr>
          <p:cNvPr id="12" name="TextBox 11">
            <a:extLst>
              <a:ext uri="{FF2B5EF4-FFF2-40B4-BE49-F238E27FC236}">
                <a16:creationId xmlns:a16="http://schemas.microsoft.com/office/drawing/2014/main" id="{9A6DA80A-05A2-48C7-8536-55EF9DAE306C}"/>
              </a:ext>
            </a:extLst>
          </p:cNvPr>
          <p:cNvSpPr txBox="1"/>
          <p:nvPr/>
        </p:nvSpPr>
        <p:spPr>
          <a:xfrm>
            <a:off x="4813188" y="1532798"/>
            <a:ext cx="4422371" cy="4154984"/>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Q:  </a:t>
            </a:r>
            <a:r>
              <a:rPr kumimoji="0" lang="en-US" sz="24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36 </a:t>
            </a: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“Now which of these three would you say was a neighbor to the man who was attacked by bandits?” Jesus asked.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A:  </a:t>
            </a:r>
            <a:r>
              <a:rPr kumimoji="0" lang="en-US" sz="24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37 </a:t>
            </a: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The man replied, “The one who showed him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Helvetica Neue"/>
                <a:ea typeface="ＭＳ Ｐゴシック" charset="0"/>
                <a:cs typeface="+mn-cs"/>
              </a:rPr>
              <a:t>C: Then Jesus said, “Yes, now go and do the same.”</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rPr>
              <a:t>COMPASSION</a:t>
            </a:r>
          </a:p>
        </p:txBody>
      </p:sp>
    </p:spTree>
    <p:extLst>
      <p:ext uri="{BB962C8B-B14F-4D97-AF65-F5344CB8AC3E}">
        <p14:creationId xmlns:p14="http://schemas.microsoft.com/office/powerpoint/2010/main" val="2793825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2">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Expand the Summary</a:t>
            </a: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Love Your Neighbor</a:t>
            </a: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2246769"/>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Leviticus 19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Shows us what loving our neighbor looks like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440120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v9: harvest edge of fields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v18: love your neighbor as yourself</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v33: love foreigner / stranger as yourself</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v34: For you were once foreigners </a:t>
            </a:r>
          </a:p>
        </p:txBody>
      </p:sp>
    </p:spTree>
    <p:extLst>
      <p:ext uri="{BB962C8B-B14F-4D97-AF65-F5344CB8AC3E}">
        <p14:creationId xmlns:p14="http://schemas.microsoft.com/office/powerpoint/2010/main" val="128063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6" end="6"/>
                                            </p:txEl>
                                          </p:spTgt>
                                        </p:tgtEl>
                                        <p:attrNameLst>
                                          <p:attrName>style.visibility</p:attrName>
                                        </p:attrNameLst>
                                      </p:cBhvr>
                                      <p:to>
                                        <p:strVal val="visible"/>
                                      </p:to>
                                    </p:set>
                                    <p:animEffect transition="in" filter="fade">
                                      <p:cBhvr>
                                        <p:cTn id="32"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Times New Roman" charset="0"/>
                <a:ea typeface="ＭＳ Ｐゴシック" charset="0"/>
              </a:rPr>
              <a:t>1 JOHN 4:19</a:t>
            </a: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81670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Times New Roman" charset="0"/>
                <a:ea typeface="ＭＳ Ｐゴシック" charset="0"/>
              </a:rPr>
              <a:t>WE LOVE EACH OTHER BECAUSE HE LOVED US </a:t>
            </a:r>
            <a:r>
              <a:rPr kumimoji="0" lang="en-US" sz="11500" b="1" i="0" u="none" strike="noStrike" kern="1200" cap="none" spc="0" normalizeH="0" baseline="0" noProof="0" dirty="0">
                <a:ln>
                  <a:noFill/>
                </a:ln>
                <a:solidFill>
                  <a:srgbClr val="FF0000"/>
                </a:solidFill>
                <a:effectLst/>
                <a:uLnTx/>
                <a:uFillTx/>
                <a:latin typeface="Times New Roman" charset="0"/>
                <a:ea typeface="ＭＳ Ｐゴシック" charset="0"/>
              </a:rPr>
              <a:t>FIRST</a:t>
            </a:r>
            <a:endParaRPr kumimoji="0" lang="en-US" sz="4800" b="1" i="0" u="none" strike="noStrike" kern="1200" cap="none" spc="0" normalizeH="0" baseline="0" noProof="0" dirty="0">
              <a:ln>
                <a:noFill/>
              </a:ln>
              <a:solidFill>
                <a:srgbClr val="FF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460061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3922FC56-D024-4621-94DD-FF3D4D62693A}"/>
              </a:ext>
            </a:extLst>
          </p:cNvPr>
          <p:cNvSpPr/>
          <p:nvPr/>
        </p:nvSpPr>
        <p:spPr bwMode="auto">
          <a:xfrm>
            <a:off x="5980935" y="5642481"/>
            <a:ext cx="2779418" cy="609146"/>
          </a:xfrm>
          <a:prstGeom prst="roundRect">
            <a:avLst>
              <a:gd name="adj" fmla="val 27723"/>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Rectangle: Rounded Corners 1">
            <a:extLst>
              <a:ext uri="{FF2B5EF4-FFF2-40B4-BE49-F238E27FC236}">
                <a16:creationId xmlns:a16="http://schemas.microsoft.com/office/drawing/2014/main" id="{E714024A-A8BF-42A5-BCA9-1CFB500E9BC2}"/>
              </a:ext>
            </a:extLst>
          </p:cNvPr>
          <p:cNvSpPr/>
          <p:nvPr/>
        </p:nvSpPr>
        <p:spPr bwMode="auto">
          <a:xfrm>
            <a:off x="4721630" y="2992989"/>
            <a:ext cx="2277687" cy="318029"/>
          </a:xfrm>
          <a:prstGeom prst="roundRect">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rPr>
              <a:t>The Church</a:t>
            </a:r>
          </a:p>
        </p:txBody>
      </p:sp>
      <p:sp>
        <p:nvSpPr>
          <p:cNvPr id="12" name="TextBox 11">
            <a:extLst>
              <a:ext uri="{FF2B5EF4-FFF2-40B4-BE49-F238E27FC236}">
                <a16:creationId xmlns:a16="http://schemas.microsoft.com/office/drawing/2014/main" id="{9A6DA80A-05A2-48C7-8536-55EF9DAE306C}"/>
              </a:ext>
            </a:extLst>
          </p:cNvPr>
          <p:cNvSpPr txBox="1"/>
          <p:nvPr/>
        </p:nvSpPr>
        <p:spPr>
          <a:xfrm>
            <a:off x="4721630" y="1582342"/>
            <a:ext cx="4422371" cy="2585323"/>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Q:  </a:t>
            </a: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36 </a:t>
            </a: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“Now which of these three would you say was a neighbor to the man who was attacked by bandits?” Jesus asked.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A:  </a:t>
            </a: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mn-cs"/>
              </a:rPr>
              <a:t>37 </a:t>
            </a: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The man replied, “The one who showed him mercy.”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Helvetica Neue"/>
                <a:ea typeface="ＭＳ Ｐゴシック" charset="0"/>
                <a:cs typeface="+mn-cs"/>
              </a:rPr>
              <a:t>C: Then Jesus said, “Yes, now go and do the same.”</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rPr>
              <a:t>COMPASSION</a:t>
            </a: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Immediate Needs:  food, shelter, companionship</a:t>
            </a:r>
          </a:p>
        </p:txBody>
      </p:sp>
      <p:sp>
        <p:nvSpPr>
          <p:cNvPr id="6" name="Rectangle: Rounded Corners 5">
            <a:extLst>
              <a:ext uri="{FF2B5EF4-FFF2-40B4-BE49-F238E27FC236}">
                <a16:creationId xmlns:a16="http://schemas.microsoft.com/office/drawing/2014/main" id="{9ADF1237-C127-4E54-8E4B-35B14CBE741F}"/>
              </a:ext>
            </a:extLst>
          </p:cNvPr>
          <p:cNvSpPr/>
          <p:nvPr/>
        </p:nvSpPr>
        <p:spPr bwMode="auto">
          <a:xfrm>
            <a:off x="3382316" y="6150616"/>
            <a:ext cx="980134" cy="609146"/>
          </a:xfrm>
          <a:prstGeom prst="roundRect">
            <a:avLst>
              <a:gd name="adj" fmla="val 27723"/>
            </a:avLst>
          </a:prstGeom>
          <a:solidFill>
            <a:srgbClr val="FFFF00"/>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349655" y="6128546"/>
            <a:ext cx="8743950"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Long term needs:  job and a wife </a:t>
            </a:r>
            <a:endParaRPr kumimoji="0" lang="en-US" sz="2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3" name="Title 1">
            <a:extLst>
              <a:ext uri="{FF2B5EF4-FFF2-40B4-BE49-F238E27FC236}">
                <a16:creationId xmlns:a16="http://schemas.microsoft.com/office/drawing/2014/main" id="{0CE4D6E8-25FA-2E4D-AC08-81EB1E7590B4}"/>
              </a:ext>
            </a:extLst>
          </p:cNvPr>
          <p:cNvSpPr txBox="1">
            <a:spLocks/>
          </p:cNvSpPr>
          <p:nvPr/>
        </p:nvSpPr>
        <p:spPr>
          <a:xfrm>
            <a:off x="1207775" y="2"/>
            <a:ext cx="7574279" cy="1259838"/>
          </a:xfrm>
          <a:prstGeom prst="rect">
            <a:avLst/>
          </a:prstGeom>
        </p:spPr>
        <p:txBody>
          <a:bodyPr anchor="ctr"/>
          <a:lstStyle>
            <a:lvl1pPr algn="ctr" rtl="0" eaLnBrk="0" fontAlgn="base" hangingPunct="0">
              <a:spcBef>
                <a:spcPct val="0"/>
              </a:spcBef>
              <a:spcAft>
                <a:spcPct val="0"/>
              </a:spcAft>
              <a:defRPr sz="4000" i="1">
                <a:solidFill>
                  <a:schemeClr val="tx2"/>
                </a:solidFill>
                <a:latin typeface="Arial"/>
                <a:ea typeface="Geneva" charset="-128"/>
                <a:cs typeface="Arial"/>
              </a:defRPr>
            </a:lvl1pPr>
            <a:lvl2pPr algn="ctr" rtl="0" eaLnBrk="0" fontAlgn="base" hangingPunct="0">
              <a:spcBef>
                <a:spcPct val="0"/>
              </a:spcBef>
              <a:spcAft>
                <a:spcPct val="0"/>
              </a:spcAft>
              <a:defRPr sz="4000" i="1">
                <a:solidFill>
                  <a:schemeClr val="tx2"/>
                </a:solidFill>
                <a:latin typeface="Arial" charset="0"/>
                <a:ea typeface="Geneva" charset="-128"/>
                <a:cs typeface="Geneva" charset="-128"/>
              </a:defRPr>
            </a:lvl2pPr>
            <a:lvl3pPr algn="ctr" rtl="0" eaLnBrk="0" fontAlgn="base" hangingPunct="0">
              <a:spcBef>
                <a:spcPct val="0"/>
              </a:spcBef>
              <a:spcAft>
                <a:spcPct val="0"/>
              </a:spcAft>
              <a:defRPr sz="4000" i="1">
                <a:solidFill>
                  <a:schemeClr val="tx2"/>
                </a:solidFill>
                <a:latin typeface="Arial" charset="0"/>
                <a:ea typeface="Geneva" charset="-128"/>
                <a:cs typeface="Geneva" charset="-128"/>
              </a:defRPr>
            </a:lvl3pPr>
            <a:lvl4pPr algn="ctr" rtl="0" eaLnBrk="0" fontAlgn="base" hangingPunct="0">
              <a:spcBef>
                <a:spcPct val="0"/>
              </a:spcBef>
              <a:spcAft>
                <a:spcPct val="0"/>
              </a:spcAft>
              <a:defRPr sz="4000" i="1">
                <a:solidFill>
                  <a:schemeClr val="tx2"/>
                </a:solidFill>
                <a:latin typeface="Arial" charset="0"/>
                <a:ea typeface="Geneva" charset="-128"/>
                <a:cs typeface="Geneva" charset="-128"/>
              </a:defRPr>
            </a:lvl4pPr>
            <a:lvl5pPr algn="ctr" rtl="0" eaLnBrk="0" fontAlgn="base" hangingPunct="0">
              <a:spcBef>
                <a:spcPct val="0"/>
              </a:spcBef>
              <a:spcAft>
                <a:spcPct val="0"/>
              </a:spcAft>
              <a:defRPr sz="4000" i="1">
                <a:solidFill>
                  <a:schemeClr val="tx2"/>
                </a:solidFill>
                <a:latin typeface="Arial" charset="0"/>
                <a:ea typeface="Geneva" charset="-128"/>
                <a:cs typeface="Geneva" charset="-128"/>
              </a:defRPr>
            </a:lvl5pPr>
            <a:lvl6pPr marL="457200" algn="ctr" rtl="0" fontAlgn="base">
              <a:spcBef>
                <a:spcPct val="0"/>
              </a:spcBef>
              <a:spcAft>
                <a:spcPct val="0"/>
              </a:spcAft>
              <a:defRPr sz="4400" i="1">
                <a:solidFill>
                  <a:schemeClr val="tx2"/>
                </a:solidFill>
                <a:latin typeface="Times New Roman" pitchFamily="-128" charset="0"/>
              </a:defRPr>
            </a:lvl6pPr>
            <a:lvl7pPr marL="914400" algn="ctr" rtl="0" fontAlgn="base">
              <a:spcBef>
                <a:spcPct val="0"/>
              </a:spcBef>
              <a:spcAft>
                <a:spcPct val="0"/>
              </a:spcAft>
              <a:defRPr sz="4400" i="1">
                <a:solidFill>
                  <a:schemeClr val="tx2"/>
                </a:solidFill>
                <a:latin typeface="Times New Roman" pitchFamily="-128" charset="0"/>
              </a:defRPr>
            </a:lvl7pPr>
            <a:lvl8pPr marL="1371600" algn="ctr" rtl="0" fontAlgn="base">
              <a:spcBef>
                <a:spcPct val="0"/>
              </a:spcBef>
              <a:spcAft>
                <a:spcPct val="0"/>
              </a:spcAft>
              <a:defRPr sz="4400" i="1">
                <a:solidFill>
                  <a:schemeClr val="tx2"/>
                </a:solidFill>
                <a:latin typeface="Times New Roman" pitchFamily="-128" charset="0"/>
              </a:defRPr>
            </a:lvl8pPr>
            <a:lvl9pPr marL="1828800" algn="ctr" rtl="0" fontAlgn="base">
              <a:spcBef>
                <a:spcPct val="0"/>
              </a:spcBef>
              <a:spcAft>
                <a:spcPct val="0"/>
              </a:spcAft>
              <a:defRPr sz="4400" i="1">
                <a:solidFill>
                  <a:schemeClr val="tx2"/>
                </a:solidFill>
                <a:latin typeface="Times New Roman" pitchFamily="-12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The Good Samaritan</a:t>
            </a:r>
            <a:b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br>
            <a:r>
              <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Geneva" charset="-128"/>
                <a:cs typeface="Arial" panose="020B0604020202020204" pitchFamily="34" charset="0"/>
              </a:rPr>
              <a:t>(Luke 10)</a:t>
            </a:r>
          </a:p>
        </p:txBody>
      </p:sp>
    </p:spTree>
    <p:extLst>
      <p:ext uri="{BB962C8B-B14F-4D97-AF65-F5344CB8AC3E}">
        <p14:creationId xmlns:p14="http://schemas.microsoft.com/office/powerpoint/2010/main" val="82943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P spid="6" grpId="0" animBg="1"/>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What’s Most Important?</a:t>
            </a: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en-US" sz="3600" dirty="0">
                <a:solidFill>
                  <a:schemeClr val="tx2"/>
                </a:solidFill>
                <a:effectLst>
                  <a:glow rad="127000">
                    <a:schemeClr val="bg1"/>
                  </a:glow>
                </a:effectLst>
                <a:ea typeface="ＭＳ Ｐゴシック" charset="0"/>
              </a:rPr>
              <a:t>The most important thing is to</a:t>
            </a: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enjoy your life—</a:t>
            </a: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it's all that matters</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—Audrey Hepburn—</a:t>
            </a:r>
          </a:p>
        </p:txBody>
      </p:sp>
    </p:spTree>
    <p:extLst>
      <p:ext uri="{BB962C8B-B14F-4D97-AF65-F5344CB8AC3E}">
        <p14:creationId xmlns:p14="http://schemas.microsoft.com/office/powerpoint/2010/main" val="170465745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94</a:t>
            </a: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en-US" sz="3200" dirty="0">
                <a:solidFill>
                  <a:srgbClr val="000000"/>
                </a:solidFill>
                <a:ea typeface="SimSun" charset="0"/>
                <a:cs typeface="SimSun" charset="0"/>
              </a:rPr>
              <a:t>Title</a:t>
            </a: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342781" indent="-342781" algn="ctr" eaLnBrk="1" hangingPunct="1">
              <a:buFont typeface="Wingdings" charset="0"/>
              <a:buChar char="§"/>
            </a:pPr>
            <a:r>
              <a:rPr lang="en-US" altLang="zh-CN" sz="3200" b="1" dirty="0">
                <a:solidFill>
                  <a:srgbClr val="FFFFFF"/>
                </a:solidFill>
                <a:latin typeface="Arial" panose="020B0604020202020204" pitchFamily="34" charset="0"/>
                <a:cs typeface="Arial" panose="020B0604020202020204" pitchFamily="34" charset="0"/>
              </a:rPr>
              <a:t>The Greek title (</a:t>
            </a:r>
            <a:r>
              <a:rPr lang="en-US" altLang="zh-CN" sz="3200" b="1" dirty="0">
                <a:solidFill>
                  <a:srgbClr val="FFFFFF"/>
                </a:solidFill>
                <a:latin typeface="Bwgrki" charset="0"/>
                <a:cs typeface="Bwgrki" charset="0"/>
              </a:rPr>
              <a:t>Kata, Luka</a:t>
            </a:r>
            <a:r>
              <a:rPr lang="fr-FR" altLang="zh-CN" sz="3200" b="1" dirty="0">
                <a:solidFill>
                  <a:srgbClr val="FFFFFF"/>
                </a:solidFill>
                <a:latin typeface="Bwgrki" charset="0"/>
                <a:cs typeface="Bwgrki" charset="0"/>
              </a:rPr>
              <a:t>'</a:t>
            </a:r>
            <a:r>
              <a:rPr lang="en-US" altLang="zh-CN" sz="3200" b="1" dirty="0">
                <a:solidFill>
                  <a:srgbClr val="FFFFFF"/>
                </a:solidFill>
                <a:latin typeface="Bwgrki" charset="0"/>
                <a:cs typeface="Bwgrki" charset="0"/>
              </a:rPr>
              <a:t>n</a:t>
            </a:r>
            <a:r>
              <a:rPr lang="en-US" altLang="zh-CN" sz="3200" b="1" dirty="0">
                <a:solidFill>
                  <a:srgbClr val="FFFFFF"/>
                </a:solidFill>
                <a:latin typeface="Arial" panose="020B0604020202020204" pitchFamily="34" charset="0"/>
                <a:cs typeface="Arial" panose="020B0604020202020204" pitchFamily="34" charset="0"/>
              </a:rPr>
              <a:t>  According to Luke) was added to this volume at a very early date. </a:t>
            </a:r>
          </a:p>
          <a:p>
            <a:pPr marL="342781" indent="-342781"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marL="342781" indent="-342781" algn="ctr" eaLnBrk="1" hangingPunct="1">
              <a:buFont typeface="Wingdings" charset="0"/>
              <a:buChar char="§"/>
            </a:pPr>
            <a:r>
              <a:rPr lang="en-US" altLang="zh-CN" sz="3200" b="1" dirty="0">
                <a:solidFill>
                  <a:srgbClr val="FFFFFF"/>
                </a:solidFill>
                <a:latin typeface="Arial" panose="020B0604020202020204" pitchFamily="34" charset="0"/>
                <a:cs typeface="Arial" panose="020B0604020202020204" pitchFamily="34" charset="0"/>
              </a:rPr>
              <a:t>That the Book of Acts served as a companion volume is evident in that both books are addressed to </a:t>
            </a:r>
            <a:r>
              <a:rPr lang="en-US" altLang="zh-CN" sz="3200" b="1" dirty="0" err="1">
                <a:solidFill>
                  <a:srgbClr val="FFFFFF"/>
                </a:solidFill>
                <a:latin typeface="Arial" panose="020B0604020202020204" pitchFamily="34" charset="0"/>
                <a:cs typeface="Arial" panose="020B0604020202020204" pitchFamily="34" charset="0"/>
              </a:rPr>
              <a:t>Theophilus</a:t>
            </a:r>
            <a:r>
              <a:rPr lang="en-US" altLang="zh-CN" sz="3200" b="1" dirty="0">
                <a:solidFill>
                  <a:srgbClr val="FFFFFF"/>
                </a:solidFill>
                <a:latin typeface="Arial" panose="020B0604020202020204" pitchFamily="34" charset="0"/>
                <a:cs typeface="Arial" panose="020B0604020202020204" pitchFamily="34" charset="0"/>
              </a:rPr>
              <a:t> (Luke 1:3; Acts 1:1).</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037">
                                            <p:txEl>
                                              <p:pRg st="2" end="2"/>
                                            </p:txEl>
                                          </p:spTgt>
                                        </p:tgtEl>
                                        <p:attrNameLst>
                                          <p:attrName>style.visibility</p:attrName>
                                        </p:attrNameLst>
                                      </p:cBhvr>
                                      <p:to>
                                        <p:strVal val="visible"/>
                                      </p:to>
                                    </p:set>
                                    <p:anim calcmode="lin" valueType="num">
                                      <p:cBhvr additive="base">
                                        <p:cTn id="7" dur="500" fill="hold"/>
                                        <p:tgtEl>
                                          <p:spTgt spid="44037">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03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Happiness is the most important thing in the world, without it, you live a life of depression.</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—Marilyn Monroe—</a:t>
            </a:r>
          </a:p>
        </p:txBody>
      </p:sp>
    </p:spTree>
    <p:extLst>
      <p:ext uri="{BB962C8B-B14F-4D97-AF65-F5344CB8AC3E}">
        <p14:creationId xmlns:p14="http://schemas.microsoft.com/office/powerpoint/2010/main" val="2479137885"/>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584448" y="1988840"/>
            <a:ext cx="8020000" cy="3505200"/>
          </a:xfrm>
        </p:spPr>
        <p:txBody>
          <a:bodyPr/>
          <a:lstStyle/>
          <a:p>
            <a:pPr marL="0" indent="0">
              <a:buNone/>
            </a:pPr>
            <a:r>
              <a:rPr lang="en-US" b="1" dirty="0">
                <a:solidFill>
                  <a:schemeClr val="bg1"/>
                </a:solidFill>
                <a:effectLst/>
                <a:latin typeface="Lucida Grande" panose="020B0600040502020204" pitchFamily="34" charset="0"/>
              </a:rPr>
              <a:t>The man answered, “‘You must love the L</a:t>
            </a:r>
            <a:r>
              <a:rPr lang="en-US" sz="2800" b="1" dirty="0">
                <a:solidFill>
                  <a:schemeClr val="bg1"/>
                </a:solidFill>
                <a:effectLst/>
                <a:latin typeface="Lucida Grande" panose="020B0600040502020204" pitchFamily="34" charset="0"/>
              </a:rPr>
              <a:t>ORD</a:t>
            </a:r>
            <a:r>
              <a:rPr lang="en-US" b="1" dirty="0">
                <a:solidFill>
                  <a:schemeClr val="bg1"/>
                </a:solidFill>
                <a:effectLst/>
                <a:latin typeface="Lucida Grande" panose="020B0600040502020204" pitchFamily="34" charset="0"/>
              </a:rPr>
              <a:t> your God with all your heart, all your soul, all your strength, and all your mind.’ And, ‘Love your neighbor as yourself.’”</a:t>
            </a:r>
          </a:p>
          <a:p>
            <a:pPr marL="0" indent="0">
              <a:buNone/>
            </a:pPr>
            <a:endParaRPr lang="en-US" b="1" dirty="0">
              <a:solidFill>
                <a:schemeClr val="bg1"/>
              </a:solidFill>
              <a:latin typeface="Lucida Grande" panose="020B0600040502020204" pitchFamily="34" charset="0"/>
            </a:endParaRPr>
          </a:p>
          <a:p>
            <a:pPr marL="0" indent="0" algn="r">
              <a:buNone/>
            </a:pPr>
            <a:r>
              <a:rPr lang="en-US" b="1" dirty="0">
                <a:solidFill>
                  <a:schemeClr val="bg1"/>
                </a:solidFill>
                <a:effectLst/>
                <a:latin typeface="Lucida Grande" panose="020B0600040502020204" pitchFamily="34" charset="0"/>
              </a:rPr>
              <a:t>—Luke 10:27</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ea typeface="ＭＳ Ｐゴシック" charset="0"/>
                <a:cs typeface="ＭＳ Ｐゴシック" charset="0"/>
              </a:rPr>
              <a:t>Our Vision</a:t>
            </a:r>
            <a:endParaRPr lang="en-US" dirty="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09362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2B24B5D-BAC3-0C16-DDF2-FC5A7C1C5DE7}"/>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87645"/>
          <a:stretch/>
        </p:blipFill>
        <p:spPr>
          <a:xfrm>
            <a:off x="0" y="6010718"/>
            <a:ext cx="9144000" cy="847282"/>
          </a:xfrm>
          <a:prstGeom prst="rect">
            <a:avLst/>
          </a:prstGeom>
        </p:spPr>
      </p:pic>
      <p:sp>
        <p:nvSpPr>
          <p:cNvPr id="4" name="TextBox 3">
            <a:extLst>
              <a:ext uri="{FF2B5EF4-FFF2-40B4-BE49-F238E27FC236}">
                <a16:creationId xmlns:a16="http://schemas.microsoft.com/office/drawing/2014/main" id="{2B885445-E1A3-68EE-C27D-22E1EF88410D}"/>
              </a:ext>
            </a:extLst>
          </p:cNvPr>
          <p:cNvSpPr txBox="1"/>
          <p:nvPr/>
        </p:nvSpPr>
        <p:spPr>
          <a:xfrm>
            <a:off x="275544" y="4163074"/>
            <a:ext cx="8692416" cy="1622816"/>
          </a:xfrm>
          <a:prstGeom prst="rect">
            <a:avLst/>
          </a:prstGeom>
          <a:noFill/>
        </p:spPr>
        <p:txBody>
          <a:bodyPr wrap="square" lIns="64197" tIns="32099" rIns="64197" bIns="32099">
            <a:spAutoFit/>
          </a:bodyPr>
          <a:lstStyle/>
          <a:p>
            <a:pPr defTabSz="642915">
              <a:defRPr/>
            </a:pPr>
            <a:r>
              <a:rPr lang="en-US" sz="5062" b="1" dirty="0">
                <a:solidFill>
                  <a:srgbClr val="6BCBF4"/>
                </a:solidFill>
                <a:effectLst>
                  <a:glow rad="101600">
                    <a:srgbClr val="000000"/>
                  </a:glow>
                  <a:outerShdw blurRad="50800" dist="38100" dir="2700000" algn="tl" rotWithShape="0">
                    <a:srgbClr val="000000"/>
                  </a:outerShdw>
                </a:effectLst>
              </a:rPr>
              <a:t>MARTHA COMPLAINS ABOUT HER SISTER MARY</a:t>
            </a:r>
          </a:p>
        </p:txBody>
      </p:sp>
      <p:sp>
        <p:nvSpPr>
          <p:cNvPr id="5" name="TextBox 4">
            <a:extLst>
              <a:ext uri="{FF2B5EF4-FFF2-40B4-BE49-F238E27FC236}">
                <a16:creationId xmlns:a16="http://schemas.microsoft.com/office/drawing/2014/main" id="{07D6F9A3-4FE7-60C3-F2F5-BE522E182112}"/>
              </a:ext>
            </a:extLst>
          </p:cNvPr>
          <p:cNvSpPr txBox="1"/>
          <p:nvPr/>
        </p:nvSpPr>
        <p:spPr>
          <a:xfrm>
            <a:off x="350305" y="3621160"/>
            <a:ext cx="3309918" cy="540981"/>
          </a:xfrm>
          <a:prstGeom prst="rect">
            <a:avLst/>
          </a:prstGeom>
          <a:noFill/>
        </p:spPr>
        <p:txBody>
          <a:bodyPr wrap="square" lIns="64197" tIns="32099" rIns="64197" bIns="32099">
            <a:spAutoFit/>
          </a:bodyPr>
          <a:lstStyle/>
          <a:p>
            <a:pPr defTabSz="642915">
              <a:defRPr/>
            </a:pPr>
            <a:r>
              <a:rPr lang="en-US" sz="3094" b="1" dirty="0">
                <a:solidFill>
                  <a:srgbClr val="FFFFFF"/>
                </a:solidFill>
                <a:effectLst>
                  <a:glow rad="101600">
                    <a:srgbClr val="000000"/>
                  </a:glow>
                  <a:outerShdw blurRad="50800" dist="88900" dir="2700000" algn="tl" rotWithShape="0">
                    <a:srgbClr val="000000"/>
                  </a:outerShdw>
                </a:effectLst>
              </a:rPr>
              <a:t>Luke 10:38-42</a:t>
            </a:r>
          </a:p>
        </p:txBody>
      </p:sp>
      <p:grpSp>
        <p:nvGrpSpPr>
          <p:cNvPr id="6" name="Group 5">
            <a:extLst>
              <a:ext uri="{FF2B5EF4-FFF2-40B4-BE49-F238E27FC236}">
                <a16:creationId xmlns:a16="http://schemas.microsoft.com/office/drawing/2014/main" id="{5CF999E2-03F9-673E-5A04-A0C02F775DD9}"/>
              </a:ext>
            </a:extLst>
          </p:cNvPr>
          <p:cNvGrpSpPr/>
          <p:nvPr/>
        </p:nvGrpSpPr>
        <p:grpSpPr>
          <a:xfrm>
            <a:off x="434101" y="253787"/>
            <a:ext cx="2329369" cy="892783"/>
            <a:chOff x="5508104" y="620690"/>
            <a:chExt cx="3312880" cy="1269736"/>
          </a:xfrm>
        </p:grpSpPr>
        <p:grpSp>
          <p:nvGrpSpPr>
            <p:cNvPr id="7" name="Group 6">
              <a:extLst>
                <a:ext uri="{FF2B5EF4-FFF2-40B4-BE49-F238E27FC236}">
                  <a16:creationId xmlns:a16="http://schemas.microsoft.com/office/drawing/2014/main" id="{FB63C801-A67C-4EB8-1874-F7CE1221F5C9}"/>
                </a:ext>
              </a:extLst>
            </p:cNvPr>
            <p:cNvGrpSpPr/>
            <p:nvPr/>
          </p:nvGrpSpPr>
          <p:grpSpPr>
            <a:xfrm>
              <a:off x="5508104" y="620690"/>
              <a:ext cx="2376264" cy="1245862"/>
              <a:chOff x="5508104" y="620690"/>
              <a:chExt cx="2376264" cy="1245862"/>
            </a:xfrm>
          </p:grpSpPr>
          <p:pic>
            <p:nvPicPr>
              <p:cNvPr id="9" name="Picture 1" descr="22_John_Baptist_Prison_JPEG_1024.jpg">
                <a:extLst>
                  <a:ext uri="{FF2B5EF4-FFF2-40B4-BE49-F238E27FC236}">
                    <a16:creationId xmlns:a16="http://schemas.microsoft.com/office/drawing/2014/main" id="{E00F929A-069B-1B30-F883-910EA4163E09}"/>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10" name="Rectangle 9">
                <a:extLst>
                  <a:ext uri="{FF2B5EF4-FFF2-40B4-BE49-F238E27FC236}">
                    <a16:creationId xmlns:a16="http://schemas.microsoft.com/office/drawing/2014/main" id="{E955A969-6994-AB3E-505D-72EF4C04AC54}"/>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8" name="TextBox 7">
              <a:extLst>
                <a:ext uri="{FF2B5EF4-FFF2-40B4-BE49-F238E27FC236}">
                  <a16:creationId xmlns:a16="http://schemas.microsoft.com/office/drawing/2014/main" id="{33ADA98F-4C81-A5AF-1E57-8DBC0BEC32BE}"/>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Tree>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BACC1F0E-1E2B-80E2-E021-91BDADECCA10}"/>
              </a:ext>
            </a:extLst>
          </p:cNvPr>
          <p:cNvSpPr txBox="1"/>
          <p:nvPr/>
        </p:nvSpPr>
        <p:spPr>
          <a:xfrm>
            <a:off x="2287662" y="-191386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Tree>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Medical doctor</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Traveling companion of Paul</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Articulate historian &amp; writer</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4"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vert="horz" wrap="square" lIns="32868" tIns="32868" rIns="32868" bIns="32868" numCol="1" anchor="ctr" anchorCtr="0" compatLnSpc="1">
            <a:prstTxWarp prst="textNoShape">
              <a:avLst/>
            </a:prstTxWarp>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87"/>
            <a:ext cx="4968552" cy="69244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algn="ctr" defTabSz="914353">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algn="ctr" defTabSz="914353">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51"/>
            <a:ext cx="4940737" cy="1092552"/>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algn="ctr" defTabSz="914353">
              <a:defRPr/>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49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93" tIns="45693" rIns="45693" bIns="45693">
            <a:spAutoFit/>
          </a:bodyPr>
          <a:lstStyle/>
          <a:p>
            <a:pPr algn="ctr" defTabSz="914353">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defTabSz="914353">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8" tIns="32868" rIns="32868" bIns="32868" anchor="ctr">
            <a:normAutofit/>
          </a:bodyPr>
          <a:lstStyle/>
          <a:p>
            <a:pPr algn="ctr" defTabSz="314696">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696">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7"/>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algn="ctr" defTabSz="914353">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7" y="1659117"/>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algn="ctr" defTabSz="914353">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59117"/>
            <a:ext cx="899997" cy="58472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93" tIns="45693" rIns="45693" bIns="45693" anchor="b">
            <a:spAutoFit/>
          </a:bodyPr>
          <a:lstStyle/>
          <a:p>
            <a:pPr algn="ctr" defTabSz="914353">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20387919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11</a:t>
            </a:r>
          </a:p>
        </p:txBody>
      </p:sp>
    </p:spTree>
    <p:extLst>
      <p:ext uri="{BB962C8B-B14F-4D97-AF65-F5344CB8AC3E}">
        <p14:creationId xmlns:p14="http://schemas.microsoft.com/office/powerpoint/2010/main" val="318363390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74755" name="Text Box 3"/>
          <p:cNvSpPr txBox="1">
            <a:spLocks noChangeArrowheads="1"/>
          </p:cNvSpPr>
          <p:nvPr/>
        </p:nvSpPr>
        <p:spPr bwMode="auto">
          <a:xfrm>
            <a:off x="209550" y="2879725"/>
            <a:ext cx="87630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(Ch. 22–23) The passion narrative demonstrates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submission to the will of the Father as the innocent Passover Lamb who through death provides forgiveness and eternal life to all who believe. </a:t>
            </a:r>
            <a:endParaRPr lang="en-US" sz="2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(Ch. 24)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resurrection, commission, and ascension authenticate His ministry and atoning death as worthy of bringing to the nations. </a:t>
            </a:r>
            <a:endParaRPr lang="en-US" sz="2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just"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Section Summaries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a:defRPr/>
            </a:pPr>
            <a:r>
              <a:rPr lang="en-US" sz="4000" b="1" dirty="0">
                <a:solidFill>
                  <a:srgbClr val="6BCBF4"/>
                </a:solidFill>
                <a:effectLst>
                  <a:glow rad="101600">
                    <a:srgbClr val="000000"/>
                  </a:glow>
                  <a:outerShdw blurRad="50800" dist="38100" dir="2700000" algn="tl" rotWithShape="0">
                    <a:srgbClr val="000000"/>
                  </a:outerShdw>
                </a:effectLst>
                <a:latin typeface="Arial" panose="020B0604020202020204" pitchFamily="34" charset="0"/>
              </a:rPr>
              <a:t>JESUS DELIVERS A MUTE MAN</a:t>
            </a:r>
          </a:p>
        </p:txBody>
      </p:sp>
      <p:sp>
        <p:nvSpPr>
          <p:cNvPr id="4" name="TextBox 3"/>
          <p:cNvSpPr txBox="1"/>
          <p:nvPr/>
        </p:nvSpPr>
        <p:spPr>
          <a:xfrm>
            <a:off x="186989" y="4521409"/>
            <a:ext cx="8928100" cy="584691"/>
          </a:xfrm>
          <a:prstGeom prst="rect">
            <a:avLst/>
          </a:prstGeom>
          <a:noFill/>
        </p:spPr>
        <p:txBody>
          <a:bodyPr wrap="square" lIns="91303" tIns="45652" rIns="91303" bIns="45652">
            <a:spAutoFit/>
          </a:bodyPr>
          <a:lstStyle/>
          <a:p>
            <a:pPr>
              <a:defRPr/>
            </a:pPr>
            <a:r>
              <a:rPr lang="en-US" sz="3200" b="1" dirty="0">
                <a:solidFill>
                  <a:srgbClr val="FFFFFF"/>
                </a:solidFill>
                <a:effectLst>
                  <a:glow rad="101600">
                    <a:srgbClr val="000000"/>
                  </a:glow>
                  <a:outerShdw blurRad="50800" dist="88900" dir="2700000" algn="tl" rotWithShape="0">
                    <a:srgbClr val="000000"/>
                  </a:outerShdw>
                </a:effectLst>
                <a:latin typeface="Arial" panose="020B0604020202020204" pitchFamily="34" charset="0"/>
              </a:rPr>
              <a:t>Matthew 9:32-34; Luke 11:14-23</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solidFill>
                    <a:srgbClr val="FFFFFF"/>
                  </a:solidFill>
                  <a:latin typeface="Arial" panose="020B0604020202020204" pitchFamily="34" charset="0"/>
                  <a:ea typeface="Osaka"/>
                  <a:cs typeface="Osaka"/>
                </a:endParaRPr>
              </a:p>
            </p:txBody>
          </p:sp>
        </p:grpSp>
        <p:sp>
          <p:nvSpPr>
            <p:cNvPr id="17" name="TextBox 16"/>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1885144319"/>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34125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426819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137759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00067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99072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Text Box 2"/>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External Evidence</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Church Fathers of the latter half of the 2nd century agreed that Luke, "the beloved physician" (Col. 4:14), wrote this Gospel which bears his name:</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earliest evidence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for Lukan authorship – Muratorian Canon 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Anti-Marcionite Prologue.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Further citations to Lukan authorship are given by Irenaeus, Tertullian, Clement of Alexandria,</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Origen, Eusebius, and Jerome. </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4013" marR="0" lvl="0" indent="-354013" algn="ctr" defTabSz="914400" rtl="0" eaLnBrk="1" fontAlgn="base" latinLnBrk="0" hangingPunct="1">
              <a:lnSpc>
                <a:spcPct val="100000"/>
              </a:lnSpc>
              <a:spcBef>
                <a:spcPct val="0"/>
              </a:spcBef>
              <a:spcAft>
                <a:spcPct val="0"/>
              </a:spcAft>
              <a:buClrTx/>
              <a:buSzTx/>
              <a:buFontTx/>
              <a:buNone/>
              <a:tabLst/>
              <a:defRPr/>
            </a:pPr>
            <a:r>
              <a:rPr kumimoji="0" lang="en-US" altLang="zh-CN" sz="2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Internal Evidence</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Several factors signify that Luke and Acts had the same author.</a:t>
            </a:r>
          </a:p>
          <a:p>
            <a:pPr marL="354013" marR="0" lvl="0" indent="-354013" algn="l" defTabSz="914400" rtl="0" eaLnBrk="1" fontAlgn="base" latinLnBrk="0" hangingPunct="1">
              <a:lnSpc>
                <a:spcPct val="100000"/>
              </a:lnSpc>
              <a:spcBef>
                <a:spcPct val="0"/>
              </a:spcBef>
              <a:spcAft>
                <a:spcPct val="0"/>
              </a:spcAft>
              <a:buClrTx/>
              <a:buSzTx/>
              <a:buFontTx/>
              <a:buAutoNum type="arabicPeriod"/>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The "we sections" in Acts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Use of more technical medical terms is compatible with authorship by a doctor</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3659188" y="76207"/>
            <a:ext cx="1827212" cy="461963"/>
          </a:xfrm>
          <a:solidFill>
            <a:schemeClr val="tx2"/>
          </a:solidFill>
        </p:spPr>
        <p:txBody>
          <a:bodyPr wrap="none" anchor="t">
            <a:spAutoFit/>
          </a:bodyPr>
          <a:lstStyle/>
          <a:p>
            <a:pPr eaLnBrk="1" hangingPunct="1"/>
            <a:r>
              <a:rPr lang="en-US" sz="2400" dirty="0">
                <a:solidFill>
                  <a:srgbClr val="000000"/>
                </a:solidFill>
                <a:ea typeface="SimSun" charset="0"/>
                <a:cs typeface="SimSun" charset="0"/>
              </a:rPr>
              <a:t>Authorship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645075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732139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930927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2156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2615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438883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Due to the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Lumo </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5" y="1659115"/>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MATTHEW</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51"/>
            <a:ext cx="4940737" cy="12926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These images are not licensed for reuse in video, </a:t>
            </a:r>
            <a:r>
              <a:rPr sz="1300" b="1" kern="0" dirty="0">
                <a:solidFill>
                  <a:srgbClr val="000000"/>
                </a:solidFill>
                <a:latin typeface="Arial" panose="020B0604020202020204" pitchFamily="34" charset="0"/>
                <a:ea typeface="Times New Roman"/>
                <a:cs typeface="Arial" panose="020B0604020202020204" pitchFamily="34" charset="0"/>
                <a:sym typeface="Times New Roman"/>
              </a:rPr>
              <a:t>epublishing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sz="1300" b="1" kern="0" dirty="0">
                <a:solidFill>
                  <a:srgbClr val="000000"/>
                </a:solidFill>
                <a:latin typeface="Arial" panose="020B0604020202020204" pitchFamily="34" charset="0"/>
                <a:ea typeface="Times New Roman"/>
                <a:cs typeface="Arial" panose="020B0604020202020204" pitchFamily="34" charset="0"/>
                <a:sym typeface="Times New Roman"/>
                <a:hlinkClick r:id="rId4"/>
              </a:rPr>
              <a:t>freebibleimages.org</a:t>
            </a: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sz="1300" b="1" kern="0" dirty="0">
              <a:solidFill>
                <a:srgbClr val="000000"/>
              </a:solidFill>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algn="ctr">
              <a:defRPr sz="1300">
                <a:latin typeface="Times New Roman"/>
                <a:ea typeface="Times New Roman"/>
                <a:cs typeface="Times New Roman"/>
                <a:sym typeface="Times New Roman"/>
              </a:defRPr>
            </a:pPr>
            <a:r>
              <a:rPr lang="en-US" sz="1300" b="1" kern="0" dirty="0">
                <a:solidFill>
                  <a:srgbClr val="000000"/>
                </a:solidFill>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rPr>
              <a:t>.</a:t>
            </a:r>
            <a:endParaRPr lang="en-US"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algn="ctr">
              <a:defRPr sz="1300">
                <a:latin typeface="Times New Roman"/>
                <a:ea typeface="Times New Roman"/>
                <a:cs typeface="Times New Roman"/>
                <a:sym typeface="Times New Roman"/>
              </a:defRPr>
            </a:pPr>
            <a:endParaRPr sz="1300" b="1" u="sng" kern="0" dirty="0">
              <a:solidFill>
                <a:srgbClr val="0000FF"/>
              </a:solidFill>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algn="ctr" defTabSz="314712">
              <a:defRPr sz="1000" spc="-100">
                <a:latin typeface="Times New Roman"/>
                <a:ea typeface="Times New Roman"/>
                <a:cs typeface="Times New Roman"/>
                <a:sym typeface="Times New Roman"/>
              </a:defRPr>
            </a:pP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Picture courtesy of </a:t>
            </a: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BBM</a:t>
            </a:r>
            <a:br>
              <a:rPr sz="1000" b="1" kern="0" spc="50" dirty="0">
                <a:solidFill>
                  <a:srgbClr val="000000"/>
                </a:solidFill>
                <a:latin typeface="Arial" panose="020B0604020202020204" pitchFamily="34" charset="0"/>
                <a:ea typeface="Times New Roman"/>
                <a:cs typeface="Arial" panose="020B0604020202020204" pitchFamily="34" charset="0"/>
                <a:sym typeface="Times New Roman"/>
              </a:rPr>
            </a:b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000" b="1" kern="0" spc="50" dirty="0">
                <a:solidFill>
                  <a:srgbClr val="000000"/>
                </a:solidFill>
                <a:latin typeface="Arial" panose="020B0604020202020204" pitchFamily="34" charset="0"/>
                <a:ea typeface="Times New Roman"/>
                <a:cs typeface="Arial" panose="020B0604020202020204" pitchFamily="34" charset="0"/>
                <a:sym typeface="Times New Roman"/>
              </a:rPr>
              <a:t>All Rights Reserved.</a:t>
            </a:r>
            <a:endParaRPr sz="1000" b="1" kern="0" spc="50"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314712">
              <a:defRPr sz="1000" spc="-100">
                <a:latin typeface="Times New Roman"/>
                <a:ea typeface="Times New Roman"/>
                <a:cs typeface="Times New Roman"/>
                <a:sym typeface="Times New Roman"/>
              </a:defRPr>
            </a:pPr>
            <a:r>
              <a:rPr sz="1000" b="1" kern="0" spc="50" dirty="0">
                <a:solidFill>
                  <a:srgbClr val="000000"/>
                </a:solidFill>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MARK</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7"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LUKE</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116"/>
            <a:ext cx="899997" cy="58472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algn="ctr">
              <a:lnSpc>
                <a:spcPct val="80000"/>
              </a:lnSpc>
              <a:defRPr sz="1200">
                <a:latin typeface="Times New Roman"/>
                <a:ea typeface="Times New Roman"/>
                <a:cs typeface="Times New Roman"/>
                <a:sym typeface="Times New Roman"/>
              </a:defRPr>
            </a:pP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THE</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GOSPEL </a:t>
            </a:r>
            <a:b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br>
            <a:r>
              <a:rPr lang="en-US" sz="800" b="1" kern="0" dirty="0">
                <a:solidFill>
                  <a:srgbClr val="000000"/>
                </a:solidFill>
                <a:latin typeface="Arial" panose="020B0604020202020204" pitchFamily="34" charset="0"/>
                <a:ea typeface="Times New Roman"/>
                <a:cs typeface="Arial" panose="020B0604020202020204" pitchFamily="34" charset="0"/>
                <a:sym typeface="Times New Roman"/>
              </a:rPr>
              <a:t>——OF——</a:t>
            </a:r>
            <a:r>
              <a:rPr lang="en-US" sz="1000" b="1" kern="0" dirty="0">
                <a:solidFill>
                  <a:srgbClr val="000000"/>
                </a:solidFill>
                <a:latin typeface="Arial" panose="020B0604020202020204" pitchFamily="34" charset="0"/>
                <a:ea typeface="Times New Roman"/>
                <a:cs typeface="Arial" panose="020B0604020202020204" pitchFamily="34" charset="0"/>
                <a:sym typeface="Times New Roman"/>
              </a:rPr>
              <a:t> </a:t>
            </a:r>
            <a:r>
              <a:rPr lang="en-US" sz="1100" b="1" kern="0" dirty="0">
                <a:solidFill>
                  <a:srgbClr val="000000"/>
                </a:solidFill>
                <a:latin typeface="Arial" panose="020B0604020202020204" pitchFamily="34" charset="0"/>
                <a:ea typeface="Times New Roman"/>
                <a:cs typeface="Arial" panose="020B0604020202020204" pitchFamily="34" charset="0"/>
                <a:sym typeface="Times New Roman"/>
              </a:rPr>
              <a:t>JOHN</a:t>
            </a:r>
            <a:endParaRPr sz="1000" b="1" kern="0" dirty="0">
              <a:solidFill>
                <a:srgbClr val="FFFFFF"/>
              </a:solidFill>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6281432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98113"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CC"/>
                </a:solidFill>
                <a:latin typeface="Arial" panose="020B0604020202020204" pitchFamily="34" charset="0"/>
                <a:cs typeface="Arial" panose="020B0604020202020204" pitchFamily="34" charset="0"/>
              </a:rPr>
              <a:t>102</a:t>
            </a:r>
          </a:p>
        </p:txBody>
      </p:sp>
      <p:sp>
        <p:nvSpPr>
          <p:cNvPr id="339971" name="Rectangle 4"/>
          <p:cNvSpPr>
            <a:spLocks noGrp="1" noChangeArrowheads="1"/>
          </p:cNvSpPr>
          <p:nvPr>
            <p:ph type="title" idx="4294967295"/>
          </p:nvPr>
        </p:nvSpPr>
        <p:spPr>
          <a:xfrm>
            <a:off x="5032382" y="1628782"/>
            <a:ext cx="4111625" cy="646113"/>
          </a:xfrm>
          <a:solidFill>
            <a:schemeClr val="tx1"/>
          </a:solidFill>
        </p:spPr>
        <p:txBody>
          <a:bodyPr wrap="none">
            <a:spAutoFit/>
          </a:bodyPr>
          <a:lstStyle/>
          <a:p>
            <a:pPr eaLnBrk="1" hangingPunct="1"/>
            <a:r>
              <a:rPr lang="en-US" sz="3600" dirty="0">
                <a:solidFill>
                  <a:schemeClr val="bg2"/>
                </a:solidFill>
              </a:rPr>
              <a:t>Parables of Jesus</a:t>
            </a:r>
          </a:p>
        </p:txBody>
      </p:sp>
    </p:spTree>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12</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en-US">
                <a:solidFill>
                  <a:schemeClr val="bg1"/>
                </a:solidFill>
                <a:latin typeface="Times New Roman" charset="0"/>
                <a:ea typeface="ＭＳ Ｐゴシック" charset="0"/>
                <a:cs typeface="ＭＳ Ｐゴシック" charset="0"/>
              </a:rPr>
              <a:t>Luke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153165" y="-2904206"/>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NOTHING IS COVERED UP </a:t>
            </a:r>
            <a:b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br>
            <a: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that will not be revealed,</a:t>
            </a:r>
          </a:p>
          <a:p>
            <a:pPr marL="536575" marR="0" lvl="0" defTabSz="914400" rtl="0" eaLnBrk="0" fontAlgn="base" latinLnBrk="0" hangingPunct="0">
              <a:lnSpc>
                <a:spcPct val="100000"/>
              </a:lnSpc>
              <a:spcBef>
                <a:spcPct val="0"/>
              </a:spcBef>
              <a:spcAft>
                <a:spcPct val="0"/>
              </a:spcAft>
              <a:buClrTx/>
              <a:buSzTx/>
              <a:buFontTx/>
              <a:buNone/>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OR HIDDEN</a:t>
            </a:r>
          </a:p>
          <a:p>
            <a:pPr marL="536575" marR="0" lvl="0" defTabSz="914400" rtl="0" eaLnBrk="0" fontAlgn="base" latinLnBrk="0" hangingPunct="0">
              <a:lnSpc>
                <a:spcPct val="100000"/>
              </a:lnSpc>
              <a:spcBef>
                <a:spcPct val="0"/>
              </a:spcBef>
              <a:spcAft>
                <a:spcPct val="0"/>
              </a:spcAft>
              <a:buClrTx/>
              <a:buSzTx/>
              <a:buFontTx/>
              <a:buNone/>
              <a:defRPr/>
            </a:pPr>
            <a:r>
              <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that will not be known.</a:t>
            </a: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LUKE 12:2</a:t>
            </a:r>
            <a:endParaRPr kumimoji="0" lang="en-US" sz="32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25009729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Acts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Date</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Book of Acts ends with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 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ending in AD 62, and Luke was written before Acts.  The best estimate is probably that Luke wrote his account during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two-year imprisonment at Caesarea (Jun 57-Aug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a:endParaRPr>
          </a:p>
        </p:txBody>
      </p:sp>
    </p:spTree>
    <p:extLst>
      <p:ext uri="{BB962C8B-B14F-4D97-AF65-F5344CB8AC3E}">
        <p14:creationId xmlns:p14="http://schemas.microsoft.com/office/powerpoint/2010/main" val="38389071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33C5C0-B057-3520-6C07-2DAF7C1D897E}"/>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92308"/>
          <a:stretch/>
        </p:blipFill>
        <p:spPr>
          <a:xfrm>
            <a:off x="0" y="6330461"/>
            <a:ext cx="9144000" cy="527539"/>
          </a:xfrm>
          <a:prstGeom prst="rect">
            <a:avLst/>
          </a:prstGeom>
        </p:spPr>
      </p:pic>
      <p:grpSp>
        <p:nvGrpSpPr>
          <p:cNvPr id="4" name="Group 3">
            <a:extLst>
              <a:ext uri="{FF2B5EF4-FFF2-40B4-BE49-F238E27FC236}">
                <a16:creationId xmlns:a16="http://schemas.microsoft.com/office/drawing/2014/main" id="{FAF7921A-7D55-DE24-57AD-17CF32D972A7}"/>
              </a:ext>
            </a:extLst>
          </p:cNvPr>
          <p:cNvGrpSpPr/>
          <p:nvPr/>
        </p:nvGrpSpPr>
        <p:grpSpPr>
          <a:xfrm>
            <a:off x="7282133" y="149123"/>
            <a:ext cx="2329369" cy="892783"/>
            <a:chOff x="5508104" y="620690"/>
            <a:chExt cx="3312880" cy="1269736"/>
          </a:xfrm>
        </p:grpSpPr>
        <p:grpSp>
          <p:nvGrpSpPr>
            <p:cNvPr id="5" name="Group 4">
              <a:extLst>
                <a:ext uri="{FF2B5EF4-FFF2-40B4-BE49-F238E27FC236}">
                  <a16:creationId xmlns:a16="http://schemas.microsoft.com/office/drawing/2014/main" id="{2F851D57-9247-7787-A44E-47FBE38AA11B}"/>
                </a:ext>
              </a:extLst>
            </p:cNvPr>
            <p:cNvGrpSpPr/>
            <p:nvPr/>
          </p:nvGrpSpPr>
          <p:grpSpPr>
            <a:xfrm>
              <a:off x="5508104" y="620690"/>
              <a:ext cx="2376264" cy="1245862"/>
              <a:chOff x="5508104" y="620690"/>
              <a:chExt cx="2376264" cy="1245862"/>
            </a:xfrm>
          </p:grpSpPr>
          <p:pic>
            <p:nvPicPr>
              <p:cNvPr id="7" name="Picture 1" descr="22_John_Baptist_Prison_JPEG_1024.jpg">
                <a:extLst>
                  <a:ext uri="{FF2B5EF4-FFF2-40B4-BE49-F238E27FC236}">
                    <a16:creationId xmlns:a16="http://schemas.microsoft.com/office/drawing/2014/main" id="{3C0ACC4D-C92B-11DB-71B4-E6FAC58DE84E}"/>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8" name="Rectangle 7">
                <a:extLst>
                  <a:ext uri="{FF2B5EF4-FFF2-40B4-BE49-F238E27FC236}">
                    <a16:creationId xmlns:a16="http://schemas.microsoft.com/office/drawing/2014/main" id="{7B22F7F7-8C0D-AB19-CB9F-0BEF29140411}"/>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6" name="TextBox 5">
              <a:extLst>
                <a:ext uri="{FF2B5EF4-FFF2-40B4-BE49-F238E27FC236}">
                  <a16:creationId xmlns:a16="http://schemas.microsoft.com/office/drawing/2014/main" id="{6E4E7AE8-6570-7DEF-A077-B311A25B17D3}"/>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
        <p:nvSpPr>
          <p:cNvPr id="9" name="TextBox 8">
            <a:extLst>
              <a:ext uri="{FF2B5EF4-FFF2-40B4-BE49-F238E27FC236}">
                <a16:creationId xmlns:a16="http://schemas.microsoft.com/office/drawing/2014/main" id="{4DA5A1DC-E63B-935C-1C0D-32D1529FE894}"/>
              </a:ext>
            </a:extLst>
          </p:cNvPr>
          <p:cNvSpPr txBox="1"/>
          <p:nvPr/>
        </p:nvSpPr>
        <p:spPr>
          <a:xfrm>
            <a:off x="75590" y="4985436"/>
            <a:ext cx="9068411" cy="649152"/>
          </a:xfrm>
          <a:prstGeom prst="rect">
            <a:avLst/>
          </a:prstGeom>
          <a:noFill/>
        </p:spPr>
        <p:txBody>
          <a:bodyPr wrap="square" lIns="64197" tIns="32099" rIns="64197" bIns="32099">
            <a:spAutoFit/>
          </a:bodyPr>
          <a:lstStyle/>
          <a:p>
            <a:pPr algn="ctr" defTabSz="642915">
              <a:defRPr/>
            </a:pPr>
            <a:r>
              <a:rPr lang="en-US" sz="3797" b="1" dirty="0">
                <a:solidFill>
                  <a:srgbClr val="6BCBF4"/>
                </a:solidFill>
                <a:effectLst>
                  <a:glow rad="101600">
                    <a:srgbClr val="000000"/>
                  </a:glow>
                  <a:outerShdw blurRad="50800" dist="38100" dir="2700000" algn="tl" rotWithShape="0">
                    <a:srgbClr val="000000"/>
                  </a:outerShdw>
                </a:effectLst>
              </a:rPr>
              <a:t>PARABLE OF THE RICH FOOL</a:t>
            </a:r>
          </a:p>
        </p:txBody>
      </p:sp>
      <p:sp>
        <p:nvSpPr>
          <p:cNvPr id="10" name="TextBox 9">
            <a:extLst>
              <a:ext uri="{FF2B5EF4-FFF2-40B4-BE49-F238E27FC236}">
                <a16:creationId xmlns:a16="http://schemas.microsoft.com/office/drawing/2014/main" id="{C897D065-4F4E-2E5D-3A72-18629E989832}"/>
              </a:ext>
            </a:extLst>
          </p:cNvPr>
          <p:cNvSpPr txBox="1"/>
          <p:nvPr/>
        </p:nvSpPr>
        <p:spPr>
          <a:xfrm>
            <a:off x="317845" y="5520067"/>
            <a:ext cx="9068411" cy="540981"/>
          </a:xfrm>
          <a:prstGeom prst="rect">
            <a:avLst/>
          </a:prstGeom>
          <a:noFill/>
        </p:spPr>
        <p:txBody>
          <a:bodyPr wrap="square" lIns="64197" tIns="32099" rIns="64197" bIns="32099">
            <a:spAutoFit/>
          </a:bodyPr>
          <a:lstStyle/>
          <a:p>
            <a:pPr algn="ctr" defTabSz="642915">
              <a:defRPr/>
            </a:pPr>
            <a:r>
              <a:rPr lang="en-US" sz="3094" b="1" dirty="0">
                <a:solidFill>
                  <a:srgbClr val="FFFFFF"/>
                </a:solidFill>
                <a:effectLst>
                  <a:glow rad="101600">
                    <a:srgbClr val="000000"/>
                  </a:glow>
                  <a:outerShdw blurRad="50800" dist="88900" dir="2700000" algn="tl" rotWithShape="0">
                    <a:srgbClr val="000000"/>
                  </a:outerShdw>
                </a:effectLst>
              </a:rPr>
              <a:t>Luke 12:13-21</a:t>
            </a:r>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en-US" dirty="0">
                <a:solidFill>
                  <a:srgbClr val="000000"/>
                </a:solidFill>
              </a:rPr>
              <a:t>Who was Theophilus?</a:t>
            </a: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“Lover of God”</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Believer in Jesus</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Probably Wealthy Benefactor</a:t>
            </a:r>
          </a:p>
        </p:txBody>
      </p:sp>
    </p:spTree>
    <p:extLst>
      <p:ext uri="{BB962C8B-B14F-4D97-AF65-F5344CB8AC3E}">
        <p14:creationId xmlns:p14="http://schemas.microsoft.com/office/powerpoint/2010/main" val="3932446829"/>
      </p:ext>
    </p:extLst>
  </p:cSld>
  <p:clrMapOvr>
    <a:overrideClrMapping bg1="dk2" tx1="lt1" bg2="dk1" tx2="lt2" accent1="accent1" accent2="accent2" accent3="accent3" accent4="accent4" accent5="accent5" accent6="accent6" hlink="hlink" folHlink="folHlink"/>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 name="Rectangle 7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00" name="Picture 4" descr="LESSONS FROM THE RICH FOOL – Luke 12:17-20 | Mission Venture Ministries">
            <a:extLst>
              <a:ext uri="{FF2B5EF4-FFF2-40B4-BE49-F238E27FC236}">
                <a16:creationId xmlns:a16="http://schemas.microsoft.com/office/drawing/2014/main" id="{302565A3-3830-4350-86C8-6B4E5917FB3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47C296D-D0EB-DDDF-26D8-65C1A43DAB89}"/>
              </a:ext>
            </a:extLst>
          </p:cNvPr>
          <p:cNvSpPr txBox="1"/>
          <p:nvPr/>
        </p:nvSpPr>
        <p:spPr>
          <a:xfrm>
            <a:off x="0" y="6165304"/>
            <a:ext cx="9141714" cy="678327"/>
          </a:xfrm>
          <a:prstGeom prst="rect">
            <a:avLst/>
          </a:prstGeom>
          <a:solidFill>
            <a:srgbClr val="3E250F"/>
          </a:solidFill>
        </p:spPr>
        <p:txBody>
          <a:bodyPr wrap="square" anchor="ctr">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en-US" sz="3600" b="1" u="none" strike="noStrike" kern="1200" cap="none" spc="0" normalizeH="0" baseline="0" noProof="0" dirty="0">
                <a:ln>
                  <a:noFill/>
                </a:ln>
                <a:solidFill>
                  <a:srgbClr val="FFC000">
                    <a:lumMod val="40000"/>
                    <a:lumOff val="60000"/>
                  </a:srgbClr>
                </a:solidFill>
                <a:effectLst/>
                <a:uLnTx/>
                <a:uFillTx/>
                <a:latin typeface="Arial" panose="020B0604020202020204" pitchFamily="34" charset="0"/>
                <a:ea typeface="Times New Roman" panose="02020603050405020304" pitchFamily="18" charset="0"/>
                <a:cs typeface="Arial" panose="020B0604020202020204" pitchFamily="34" charset="0"/>
              </a:rPr>
              <a:t>LESSONS FROM THE RICH FOOL</a:t>
            </a:r>
          </a:p>
        </p:txBody>
      </p:sp>
    </p:spTree>
    <p:extLst>
      <p:ext uri="{BB962C8B-B14F-4D97-AF65-F5344CB8AC3E}">
        <p14:creationId xmlns:p14="http://schemas.microsoft.com/office/powerpoint/2010/main" val="426795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r>
              <a:rPr lang="en-US" b="1" dirty="0">
                <a:solidFill>
                  <a:schemeClr val="bg1"/>
                </a:solidFill>
                <a:latin typeface="Arial" panose="020B0604020202020204" pitchFamily="34" charset="0"/>
                <a:ea typeface="ＭＳ Ｐゴシック" charset="0"/>
                <a:cs typeface="Arial" panose="020B0604020202020204" pitchFamily="34" charset="0"/>
              </a:rPr>
              <a:t>Luke 12:35-38 </a:t>
            </a:r>
            <a:r>
              <a:rPr lang="en-US" sz="3200" b="1" dirty="0">
                <a:solidFill>
                  <a:schemeClr val="bg1"/>
                </a:solidFill>
                <a:latin typeface="Arial" panose="020B0604020202020204" pitchFamily="34" charset="0"/>
                <a:ea typeface="ＭＳ Ｐゴシック" charset="0"/>
                <a:cs typeface="Arial" panose="020B0604020202020204" pitchFamily="34" charset="0"/>
              </a:rPr>
              <a:t>NLT</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glow rad="101600">
                    <a:srgbClr val="000000"/>
                  </a:glow>
                </a:effectLst>
                <a:uLnTx/>
                <a:uFillTx/>
                <a:latin typeface="Arial" charset="0"/>
                <a:ea typeface="ＭＳ Ｐゴシック" charset="0"/>
                <a:cs typeface="+mn-cs"/>
              </a:rPr>
              <a:t>35</a:t>
            </a:r>
            <a:r>
              <a:rPr kumimoji="0" lang="en-US" altLang="ja-JP" sz="2800" b="1" i="0" u="none" strike="noStrike" kern="1200" cap="none" spc="0" normalizeH="0" baseline="0" noProof="0" dirty="0">
                <a:ln>
                  <a:noFill/>
                </a:ln>
                <a:solidFill>
                  <a:srgbClr val="FFFFFF"/>
                </a:solidFill>
                <a:effectLst>
                  <a:glow rad="101600">
                    <a:srgbClr val="000000"/>
                  </a:glow>
                </a:effectLst>
                <a:uLnTx/>
                <a:uFillTx/>
                <a:latin typeface="Arial" charset="0"/>
                <a:ea typeface="ＭＳ Ｐゴシック" charset="0"/>
                <a:cs typeface="+mn-cs"/>
              </a:rPr>
              <a:t>"</a:t>
            </a: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charset="0"/>
                <a:ea typeface="ＭＳ Ｐゴシック" charset="0"/>
                <a:cs typeface="+mn-cs"/>
              </a:rPr>
              <a:t>Be dressed for service and keep your lamps burning, </a:t>
            </a:r>
            <a:r>
              <a:rPr kumimoji="0" lang="en-US" sz="2800" b="1" i="0" u="none" strike="noStrike" kern="1200" cap="none" spc="0" normalizeH="0" baseline="30000" noProof="0" dirty="0">
                <a:ln>
                  <a:noFill/>
                </a:ln>
                <a:solidFill>
                  <a:srgbClr val="FFFFFF"/>
                </a:solidFill>
                <a:effectLst>
                  <a:glow rad="101600">
                    <a:srgbClr val="000000"/>
                  </a:glow>
                </a:effectLst>
                <a:uLnTx/>
                <a:uFillTx/>
                <a:latin typeface="Arial" charset="0"/>
                <a:ea typeface="ＭＳ Ｐゴシック" charset="0"/>
                <a:cs typeface="+mn-cs"/>
              </a:rPr>
              <a:t>36</a:t>
            </a: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charset="0"/>
                <a:ea typeface="ＭＳ Ｐゴシック" charset="0"/>
                <a:cs typeface="+mn-cs"/>
              </a:rPr>
              <a:t>as though you were waiting for your master to return from the wedding feast. Then you will be ready to open the door and let him in the moment he arrives and knocks. </a:t>
            </a:r>
            <a:r>
              <a:rPr kumimoji="0" lang="en-US" sz="2800" b="1" i="0" u="none" strike="noStrike" kern="1200" cap="none" spc="0" normalizeH="0" baseline="30000" noProof="0" dirty="0">
                <a:ln>
                  <a:noFill/>
                </a:ln>
                <a:solidFill>
                  <a:srgbClr val="FFFFFF"/>
                </a:solidFill>
                <a:effectLst>
                  <a:glow rad="101600">
                    <a:srgbClr val="000000"/>
                  </a:glow>
                </a:effectLst>
                <a:uLnTx/>
                <a:uFillTx/>
                <a:latin typeface="Arial" charset="0"/>
                <a:ea typeface="ＭＳ Ｐゴシック" charset="0"/>
                <a:cs typeface="+mn-cs"/>
              </a:rPr>
              <a:t>37</a:t>
            </a: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charset="0"/>
                <a:ea typeface="ＭＳ Ｐゴシック" charset="0"/>
                <a:cs typeface="+mn-cs"/>
              </a:rPr>
              <a:t>The servants who are ready and waiting for his return will be rewarded. I tell you the truth, he himself will seat them, put on an apron, and serve them as they sit and eat! </a:t>
            </a:r>
            <a:r>
              <a:rPr kumimoji="0" lang="en-US" sz="2800" b="1" i="0" u="none" strike="noStrike" kern="1200" cap="none" spc="0" normalizeH="0" baseline="30000" noProof="0" dirty="0">
                <a:ln>
                  <a:noFill/>
                </a:ln>
                <a:solidFill>
                  <a:srgbClr val="FFFFFF"/>
                </a:solidFill>
                <a:effectLst>
                  <a:glow rad="101600">
                    <a:srgbClr val="000000"/>
                  </a:glow>
                </a:effectLst>
                <a:uLnTx/>
                <a:uFillTx/>
                <a:latin typeface="Arial" charset="0"/>
                <a:ea typeface="ＭＳ Ｐゴシック" charset="0"/>
                <a:cs typeface="+mn-cs"/>
              </a:rPr>
              <a:t>38</a:t>
            </a: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charset="0"/>
                <a:ea typeface="ＭＳ Ｐゴシック" charset="0"/>
                <a:cs typeface="+mn-cs"/>
              </a:rPr>
              <a:t>He may come in the middle of the night or just before dawn. But whenever he comes, he will reward the servants who are ready."</a:t>
            </a:r>
          </a:p>
        </p:txBody>
      </p:sp>
    </p:spTree>
    <p:extLst>
      <p:ext uri="{BB962C8B-B14F-4D97-AF65-F5344CB8AC3E}">
        <p14:creationId xmlns:p14="http://schemas.microsoft.com/office/powerpoint/2010/main" val="37610972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dirty="0">
                <a:solidFill>
                  <a:schemeClr val="bg2"/>
                </a:solidFill>
                <a:latin typeface="Times New Roman" charset="0"/>
              </a:rPr>
              <a:t>Black</a:t>
            </a: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dirty="0">
                <a:ea typeface="ＭＳ Ｐゴシック" charset="0"/>
              </a:rPr>
              <a:t>NT Survey link at </a:t>
            </a:r>
            <a:r>
              <a:rPr lang="en-US" sz="3200" dirty="0" err="1">
                <a:ea typeface="ＭＳ Ｐゴシック" charset="0"/>
              </a:rPr>
              <a:t>biblestudydownloads.org</a:t>
            </a:r>
            <a:endParaRPr lang="en-US" sz="110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085" eaLnBrk="1" hangingPunct="1"/>
            <a:r>
              <a:rPr lang="en-US" sz="4000" b="1" dirty="0">
                <a:solidFill>
                  <a:srgbClr val="FFFFFF"/>
                </a:solidFill>
                <a:latin typeface="Arial" panose="020B0604020202020204" pitchFamily="34" charset="0"/>
                <a:cs typeface="Arial" panose="020B0604020202020204" pitchFamily="34" charset="0"/>
              </a:rPr>
              <a:t>Get this presentation for free!</a:t>
            </a:r>
            <a:endParaRPr lang="en-US" sz="1400" b="1" dirty="0">
              <a:solidFill>
                <a:srgbClr val="FFFFFF"/>
              </a:solidFill>
              <a:latin typeface="Arial" panose="020B0604020202020204" pitchFamily="34" charset="0"/>
              <a:cs typeface="Arial" panose="020B0604020202020204" pitchFamily="34" charset="0"/>
            </a:endParaRPr>
          </a:p>
        </p:txBody>
      </p:sp>
      <p:grpSp>
        <p:nvGrpSpPr>
          <p:cNvPr id="5" name="Group 4"/>
          <p:cNvGrpSpPr/>
          <p:nvPr/>
        </p:nvGrpSpPr>
        <p:grpSpPr>
          <a:xfrm>
            <a:off x="-19601"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41896166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p>
        </p:txBody>
      </p:sp>
      <p:sp>
        <p:nvSpPr>
          <p:cNvPr id="48132" name="Text Box 4"/>
          <p:cNvSpPr txBox="1">
            <a:spLocks noChangeArrowheads="1"/>
          </p:cNvSpPr>
          <p:nvPr/>
        </p:nvSpPr>
        <p:spPr bwMode="auto">
          <a:xfrm>
            <a:off x="3779912" y="764712"/>
            <a:ext cx="5472038" cy="489361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Origin/Recipients</a:t>
            </a: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Assuming the dating presented </a:t>
            </a:r>
            <a:b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b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is correct, Luke wrote from Caesarea. He clearly wrote to </a:t>
            </a:r>
            <a:r>
              <a:rPr kumimoji="0" lang="en-US" altLang="zh-CN" sz="24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charset="0"/>
                <a:cs typeface="Arial" panose="020B0604020202020204" pitchFamily="34" charset="0"/>
              </a:rPr>
              <a:t>Theophilus</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The title of "most excellent" for Theophilus probably indicates that he was an official.  As a man of high social standing, he may have assumed responsibility for publishing Luke and Acts.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dirty="0">
                <a:solidFill>
                  <a:schemeClr val="bg2"/>
                </a:solidFill>
                <a:ea typeface="SimSun" charset="0"/>
                <a:cs typeface="SimSun" charset="0"/>
              </a:rPr>
              <a:t>Circumstances</a:t>
            </a:r>
            <a:endParaRPr lang="en-US" dirty="0"/>
          </a:p>
        </p:txBody>
      </p:sp>
    </p:spTree>
    <p:extLst>
      <p:ext uri="{BB962C8B-B14F-4D97-AF65-F5344CB8AC3E}">
        <p14:creationId xmlns:p14="http://schemas.microsoft.com/office/powerpoint/2010/main" val="2472437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dirty="0">
                <a:solidFill>
                  <a:schemeClr val="bg2"/>
                </a:solidFill>
                <a:ea typeface="SimSun" charset="0"/>
                <a:cs typeface="SimSun" charset="0"/>
              </a:rPr>
              <a:t>Circumstances</a:t>
            </a:r>
            <a:endParaRPr lang="en-US" dirty="0"/>
          </a:p>
        </p:txBody>
      </p:sp>
      <p:sp>
        <p:nvSpPr>
          <p:cNvPr id="7" name="Text Box 4"/>
          <p:cNvSpPr txBox="1">
            <a:spLocks noChangeArrowheads="1"/>
          </p:cNvSpPr>
          <p:nvPr/>
        </p:nvSpPr>
        <p:spPr bwMode="auto">
          <a:xfrm>
            <a:off x="3810000" y="1052736"/>
            <a:ext cx="5442520" cy="341628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31775" marR="0" lvl="0" indent="-231775" algn="l"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In line with writing to Gentiles, Luke:</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Translates Aramaic terms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Traces Christ</a:t>
            </a:r>
            <a:r>
              <a:rPr kumimoji="0" lang="fr-FR"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s genealogy to Adam</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Refers to Roman rulers for dating</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Avoids noting fulfilled prophecies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Quotes the Septuagint</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E</a:t>
            </a:r>
            <a:r>
              <a:rPr kumimoji="0" lang="en-US" altLang="zh-CN" sz="24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charset="0"/>
                <a:cs typeface="Arial" panose="020B0604020202020204" pitchFamily="34" charset="0"/>
              </a:rPr>
              <a:t>xplains</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Jewish customs, and </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Explains Israel’s geography.  </a:t>
            </a:r>
          </a:p>
        </p:txBody>
      </p:sp>
    </p:spTree>
    <p:extLst>
      <p:ext uri="{BB962C8B-B14F-4D97-AF65-F5344CB8AC3E}">
        <p14:creationId xmlns:p14="http://schemas.microsoft.com/office/powerpoint/2010/main" val="224739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1109573"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Luke</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03106" name="Text Box 3"/>
          <p:cNvSpPr txBox="1">
            <a:spLocks noChangeArrowheads="1"/>
          </p:cNvSpPr>
          <p:nvPr/>
        </p:nvSpPr>
        <p:spPr bwMode="auto">
          <a:xfrm>
            <a:off x="8534402" y="152401"/>
            <a:ext cx="52698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93</a:t>
            </a:r>
          </a:p>
        </p:txBody>
      </p:sp>
      <p:sp>
        <p:nvSpPr>
          <p:cNvPr id="303107" name="Text Box 4"/>
          <p:cNvSpPr txBox="1">
            <a:spLocks noChangeArrowheads="1"/>
          </p:cNvSpPr>
          <p:nvPr/>
        </p:nvSpPr>
        <p:spPr bwMode="auto">
          <a:xfrm>
            <a:off x="183800" y="838200"/>
            <a:ext cx="8877651" cy="507831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Summary Statement</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The sovereignly directed progress of the kingdom message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from the Jewish rejection of Jesus as Messiah to Gentile acceptance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should confirm the faith of Gentile believers by affirming Him as Savior of believing Gentiles as well as Jews.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3109" name="Rectangle 6"/>
          <p:cNvSpPr>
            <a:spLocks noGrp="1" noChangeArrowheads="1"/>
          </p:cNvSpPr>
          <p:nvPr>
            <p:ph type="title" idx="4294967295"/>
          </p:nvPr>
        </p:nvSpPr>
        <p:spPr>
          <a:xfrm>
            <a:off x="0" y="0"/>
            <a:ext cx="3962400" cy="533400"/>
          </a:xfrm>
          <a:noFill/>
        </p:spPr>
        <p:txBody>
          <a:bodyPr/>
          <a:lstStyle/>
          <a:p>
            <a:pPr algn="l" eaLnBrk="1" hangingPunct="1"/>
            <a:r>
              <a:rPr lang="en-US" sz="2800" dirty="0"/>
              <a:t>Summary &amp; Application</a:t>
            </a:r>
          </a:p>
        </p:txBody>
      </p:sp>
    </p:spTree>
    <p:extLst>
      <p:ext uri="{BB962C8B-B14F-4D97-AF65-F5344CB8AC3E}">
        <p14:creationId xmlns:p14="http://schemas.microsoft.com/office/powerpoint/2010/main" val="4164522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
        <p:nvSpPr>
          <p:cNvPr id="50179" name="Text Box 3"/>
          <p:cNvSpPr txBox="1">
            <a:spLocks noChangeArrowheads="1"/>
          </p:cNvSpPr>
          <p:nvPr/>
        </p:nvSpPr>
        <p:spPr bwMode="auto">
          <a:xfrm>
            <a:off x="0" y="971551"/>
            <a:ext cx="9144000" cy="569436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Undoubtedly </a:t>
            </a:r>
            <a:r>
              <a:rPr kumimoji="0" lang="en-US" altLang="zh-CN"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Theophilus</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considered Luke a tremendous source to provide an orderly account of the life of Christ.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 wrote to strengthen the wealthy Christian</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faith by showing that his faith rested on firm historical facts.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Perhaps even more significantly, Luke sought to explain to his wider Gentile audience how Christ died for the entire world after being rejected by Israel.</a:t>
            </a: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Occasion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p>
        </p:txBody>
      </p:sp>
      <p:sp>
        <p:nvSpPr>
          <p:cNvPr id="52227" name="Text Box 3"/>
          <p:cNvSpPr txBox="1">
            <a:spLocks noChangeArrowheads="1"/>
          </p:cNvSpPr>
          <p:nvPr/>
        </p:nvSpPr>
        <p:spPr bwMode="auto">
          <a:xfrm rot="-1200000">
            <a:off x="831850" y="1512895"/>
            <a:ext cx="17399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Kingdom</a:t>
            </a:r>
          </a:p>
        </p:txBody>
      </p:sp>
      <p:sp>
        <p:nvSpPr>
          <p:cNvPr id="52228" name="Text Box 4"/>
          <p:cNvSpPr txBox="1">
            <a:spLocks noChangeArrowheads="1"/>
          </p:cNvSpPr>
          <p:nvPr/>
        </p:nvSpPr>
        <p:spPr bwMode="auto">
          <a:xfrm rot="-1200000">
            <a:off x="1379545" y="2679701"/>
            <a:ext cx="4275137"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Instructional/Edification</a:t>
            </a:r>
          </a:p>
        </p:txBody>
      </p:sp>
      <p:sp>
        <p:nvSpPr>
          <p:cNvPr id="52229" name="Text Box 5"/>
          <p:cNvSpPr txBox="1">
            <a:spLocks noChangeArrowheads="1"/>
          </p:cNvSpPr>
          <p:nvPr/>
        </p:nvSpPr>
        <p:spPr bwMode="auto">
          <a:xfrm rot="-1200000">
            <a:off x="-11112" y="4722820"/>
            <a:ext cx="4953001"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Soteriological / Evangelistic</a:t>
            </a:r>
          </a:p>
        </p:txBody>
      </p:sp>
      <p:sp>
        <p:nvSpPr>
          <p:cNvPr id="52230" name="Text Box 6"/>
          <p:cNvSpPr txBox="1">
            <a:spLocks noChangeArrowheads="1"/>
          </p:cNvSpPr>
          <p:nvPr/>
        </p:nvSpPr>
        <p:spPr bwMode="auto">
          <a:xfrm rot="-1200000">
            <a:off x="1812926" y="6032500"/>
            <a:ext cx="2038350"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Apologetic</a:t>
            </a:r>
          </a:p>
        </p:txBody>
      </p:sp>
      <p:sp>
        <p:nvSpPr>
          <p:cNvPr id="52231" name="Text Box 7"/>
          <p:cNvSpPr txBox="1">
            <a:spLocks noChangeArrowheads="1"/>
          </p:cNvSpPr>
          <p:nvPr/>
        </p:nvSpPr>
        <p:spPr bwMode="auto">
          <a:xfrm rot="1200000">
            <a:off x="6015039" y="1827220"/>
            <a:ext cx="2541587"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Ecclesiastical</a:t>
            </a:r>
          </a:p>
        </p:txBody>
      </p:sp>
      <p:sp>
        <p:nvSpPr>
          <p:cNvPr id="52232" name="Text Box 8"/>
          <p:cNvSpPr txBox="1">
            <a:spLocks noChangeArrowheads="1"/>
          </p:cNvSpPr>
          <p:nvPr/>
        </p:nvSpPr>
        <p:spPr bwMode="auto">
          <a:xfrm rot="1200000">
            <a:off x="5424488" y="4189420"/>
            <a:ext cx="35687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Narration of History</a:t>
            </a:r>
          </a:p>
        </p:txBody>
      </p:sp>
      <p:sp>
        <p:nvSpPr>
          <p:cNvPr id="52233" name="Text Box 9"/>
          <p:cNvSpPr txBox="1">
            <a:spLocks noChangeArrowheads="1"/>
          </p:cNvSpPr>
          <p:nvPr/>
        </p:nvSpPr>
        <p:spPr bwMode="auto">
          <a:xfrm rot="1200000">
            <a:off x="5095875" y="5865820"/>
            <a:ext cx="2238375"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Conciliation</a:t>
            </a: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Purpose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p>
        </p:txBody>
      </p:sp>
      <p:sp>
        <p:nvSpPr>
          <p:cNvPr id="54275" name="Text Box 3"/>
          <p:cNvSpPr txBox="1">
            <a:spLocks noChangeArrowheads="1"/>
          </p:cNvSpPr>
          <p:nvPr/>
        </p:nvSpPr>
        <p:spPr bwMode="auto">
          <a:xfrm>
            <a:off x="563564" y="1143007"/>
            <a:ext cx="23780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Superb Style</a:t>
            </a:r>
          </a:p>
        </p:txBody>
      </p:sp>
      <p:sp>
        <p:nvSpPr>
          <p:cNvPr id="54276" name="Text Box 4"/>
          <p:cNvSpPr txBox="1">
            <a:spLocks noChangeArrowheads="1"/>
          </p:cNvSpPr>
          <p:nvPr/>
        </p:nvSpPr>
        <p:spPr bwMode="auto">
          <a:xfrm>
            <a:off x="531813" y="2133607"/>
            <a:ext cx="180181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Universal</a:t>
            </a:r>
          </a:p>
        </p:txBody>
      </p:sp>
      <p:sp>
        <p:nvSpPr>
          <p:cNvPr id="54277" name="Text Box 5"/>
          <p:cNvSpPr txBox="1">
            <a:spLocks noChangeArrowheads="1"/>
          </p:cNvSpPr>
          <p:nvPr/>
        </p:nvSpPr>
        <p:spPr bwMode="auto">
          <a:xfrm>
            <a:off x="830264" y="3429007"/>
            <a:ext cx="22987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Forgiveness</a:t>
            </a:r>
          </a:p>
        </p:txBody>
      </p:sp>
      <p:sp>
        <p:nvSpPr>
          <p:cNvPr id="54278" name="Text Box 6"/>
          <p:cNvSpPr txBox="1">
            <a:spLocks noChangeArrowheads="1"/>
          </p:cNvSpPr>
          <p:nvPr/>
        </p:nvSpPr>
        <p:spPr bwMode="auto">
          <a:xfrm>
            <a:off x="860425" y="4495807"/>
            <a:ext cx="19812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Holy Spirit</a:t>
            </a:r>
          </a:p>
        </p:txBody>
      </p:sp>
      <p:sp>
        <p:nvSpPr>
          <p:cNvPr id="54279" name="Text Box 7"/>
          <p:cNvSpPr txBox="1">
            <a:spLocks noChangeArrowheads="1"/>
          </p:cNvSpPr>
          <p:nvPr/>
        </p:nvSpPr>
        <p:spPr bwMode="auto">
          <a:xfrm>
            <a:off x="323850" y="5410207"/>
            <a:ext cx="28384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Secular History</a:t>
            </a:r>
          </a:p>
        </p:txBody>
      </p:sp>
      <p:sp>
        <p:nvSpPr>
          <p:cNvPr id="54280" name="Text Box 8"/>
          <p:cNvSpPr txBox="1">
            <a:spLocks noChangeArrowheads="1"/>
          </p:cNvSpPr>
          <p:nvPr/>
        </p:nvSpPr>
        <p:spPr bwMode="auto">
          <a:xfrm>
            <a:off x="295275" y="6338895"/>
            <a:ext cx="2878138"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Comprehensive</a:t>
            </a:r>
          </a:p>
        </p:txBody>
      </p:sp>
      <p:sp>
        <p:nvSpPr>
          <p:cNvPr id="54281" name="Text Box 9"/>
          <p:cNvSpPr txBox="1">
            <a:spLocks noChangeArrowheads="1"/>
          </p:cNvSpPr>
          <p:nvPr/>
        </p:nvSpPr>
        <p:spPr bwMode="auto">
          <a:xfrm>
            <a:off x="3296381" y="1447807"/>
            <a:ext cx="1320927" cy="52521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Prayer</a:t>
            </a:r>
          </a:p>
        </p:txBody>
      </p:sp>
      <p:sp>
        <p:nvSpPr>
          <p:cNvPr id="54282" name="Text Box 10"/>
          <p:cNvSpPr txBox="1">
            <a:spLocks noChangeArrowheads="1"/>
          </p:cNvSpPr>
          <p:nvPr/>
        </p:nvSpPr>
        <p:spPr bwMode="auto">
          <a:xfrm>
            <a:off x="3902082" y="2514607"/>
            <a:ext cx="13382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Money</a:t>
            </a:r>
          </a:p>
        </p:txBody>
      </p:sp>
      <p:sp>
        <p:nvSpPr>
          <p:cNvPr id="54283" name="Text Box 11"/>
          <p:cNvSpPr txBox="1">
            <a:spLocks noChangeArrowheads="1"/>
          </p:cNvSpPr>
          <p:nvPr/>
        </p:nvSpPr>
        <p:spPr bwMode="auto">
          <a:xfrm>
            <a:off x="3863975" y="3429007"/>
            <a:ext cx="14160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Temple</a:t>
            </a:r>
          </a:p>
        </p:txBody>
      </p:sp>
      <p:sp>
        <p:nvSpPr>
          <p:cNvPr id="54284" name="Text Box 12"/>
          <p:cNvSpPr txBox="1">
            <a:spLocks noChangeArrowheads="1"/>
          </p:cNvSpPr>
          <p:nvPr/>
        </p:nvSpPr>
        <p:spPr bwMode="auto">
          <a:xfrm>
            <a:off x="3162300" y="4149087"/>
            <a:ext cx="365601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Redemptive Mission</a:t>
            </a:r>
          </a:p>
        </p:txBody>
      </p:sp>
      <p:sp>
        <p:nvSpPr>
          <p:cNvPr id="54285" name="Text Box 13"/>
          <p:cNvSpPr txBox="1">
            <a:spLocks noChangeArrowheads="1"/>
          </p:cNvSpPr>
          <p:nvPr/>
        </p:nvSpPr>
        <p:spPr bwMode="auto">
          <a:xfrm>
            <a:off x="6516695" y="990607"/>
            <a:ext cx="11461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Glory</a:t>
            </a:r>
          </a:p>
        </p:txBody>
      </p:sp>
      <p:sp>
        <p:nvSpPr>
          <p:cNvPr id="54286" name="Text Box 14"/>
          <p:cNvSpPr txBox="1">
            <a:spLocks noChangeArrowheads="1"/>
          </p:cNvSpPr>
          <p:nvPr/>
        </p:nvSpPr>
        <p:spPr bwMode="auto">
          <a:xfrm>
            <a:off x="3640138" y="5673087"/>
            <a:ext cx="18605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Individual</a:t>
            </a:r>
          </a:p>
        </p:txBody>
      </p:sp>
      <p:sp>
        <p:nvSpPr>
          <p:cNvPr id="54287" name="Text Box 15"/>
          <p:cNvSpPr txBox="1">
            <a:spLocks noChangeArrowheads="1"/>
          </p:cNvSpPr>
          <p:nvPr/>
        </p:nvSpPr>
        <p:spPr bwMode="auto">
          <a:xfrm>
            <a:off x="5203825" y="1143007"/>
            <a:ext cx="8255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Joy</a:t>
            </a:r>
          </a:p>
        </p:txBody>
      </p:sp>
      <p:sp>
        <p:nvSpPr>
          <p:cNvPr id="54288" name="Text Box 16"/>
          <p:cNvSpPr txBox="1">
            <a:spLocks noChangeArrowheads="1"/>
          </p:cNvSpPr>
          <p:nvPr/>
        </p:nvSpPr>
        <p:spPr bwMode="auto">
          <a:xfrm>
            <a:off x="5068888" y="1844682"/>
            <a:ext cx="339566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Humanity of Christ</a:t>
            </a:r>
          </a:p>
        </p:txBody>
      </p:sp>
      <p:sp>
        <p:nvSpPr>
          <p:cNvPr id="54289" name="Text Box 17"/>
          <p:cNvSpPr txBox="1">
            <a:spLocks noChangeArrowheads="1"/>
          </p:cNvSpPr>
          <p:nvPr/>
        </p:nvSpPr>
        <p:spPr bwMode="auto">
          <a:xfrm>
            <a:off x="5684839" y="2909895"/>
            <a:ext cx="2039937"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Septuagint</a:t>
            </a:r>
          </a:p>
        </p:txBody>
      </p:sp>
      <p:sp>
        <p:nvSpPr>
          <p:cNvPr id="54290" name="Text Box 18"/>
          <p:cNvSpPr txBox="1">
            <a:spLocks noChangeArrowheads="1"/>
          </p:cNvSpPr>
          <p:nvPr/>
        </p:nvSpPr>
        <p:spPr bwMode="auto">
          <a:xfrm>
            <a:off x="3355982" y="4834887"/>
            <a:ext cx="571182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Abrahamic &amp; Davidic Covenants</a:t>
            </a:r>
          </a:p>
        </p:txBody>
      </p:sp>
      <p:sp>
        <p:nvSpPr>
          <p:cNvPr id="54291" name="Text Box 19"/>
          <p:cNvSpPr txBox="1">
            <a:spLocks noChangeArrowheads="1"/>
          </p:cNvSpPr>
          <p:nvPr/>
        </p:nvSpPr>
        <p:spPr bwMode="auto">
          <a:xfrm>
            <a:off x="7058032" y="4114807"/>
            <a:ext cx="14017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Gentile</a:t>
            </a: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en-US" sz="2800" dirty="0">
                <a:solidFill>
                  <a:schemeClr val="bg2"/>
                </a:solidFill>
                <a:ea typeface="SimSun" charset="0"/>
                <a:cs typeface="SimSun" charset="0"/>
              </a:rPr>
              <a:t>Characteristics</a:t>
            </a:r>
          </a:p>
        </p:txBody>
      </p:sp>
      <p:sp>
        <p:nvSpPr>
          <p:cNvPr id="21" name="Text Box 18"/>
          <p:cNvSpPr txBox="1">
            <a:spLocks noChangeArrowheads="1"/>
          </p:cNvSpPr>
          <p:nvPr/>
        </p:nvSpPr>
        <p:spPr bwMode="auto">
          <a:xfrm>
            <a:off x="5232824" y="6290156"/>
            <a:ext cx="3875680" cy="52322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Emphasis on Women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p>
        </p:txBody>
      </p:sp>
      <p:sp>
        <p:nvSpPr>
          <p:cNvPr id="56323" name="Text Box 3"/>
          <p:cNvSpPr txBox="1">
            <a:spLocks noChangeArrowheads="1"/>
          </p:cNvSpPr>
          <p:nvPr/>
        </p:nvSpPr>
        <p:spPr bwMode="auto">
          <a:xfrm>
            <a:off x="533400" y="1458913"/>
            <a:ext cx="8305800" cy="5262562"/>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Luke</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Gospel is written from a Gentile mind to the Gentile mind to confirm </a:t>
            </a:r>
            <a:r>
              <a:rPr kumimoji="0" lang="en-US" altLang="zh-CN"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Theophilus</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faith but also to answer how the Jewish Savior could be a Savior for Gentiles.  Luke performs this task masterfully by tracing the divinely directed kingdom message from Jews to Gentiles. Since Israel has rejected its Messiah, all men can receive salvation by simple faith.  This message is continued in Luke</a:t>
            </a:r>
            <a:r>
              <a:rPr kumimoji="0" lang="fr-FR"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 Book of Acts, which chronicles the kingdom message from its reception by Jerusalem Jews to Gentiles in the uttermost part of the Roman Empire.</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Argument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p>
        </p:txBody>
      </p:sp>
      <p:sp>
        <p:nvSpPr>
          <p:cNvPr id="58372" name="Text Box 4"/>
          <p:cNvSpPr txBox="1">
            <a:spLocks noChangeArrowheads="1"/>
          </p:cNvSpPr>
          <p:nvPr/>
        </p:nvSpPr>
        <p:spPr bwMode="auto">
          <a:xfrm>
            <a:off x="694127" y="838201"/>
            <a:ext cx="252493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1:1-4	Sources</a:t>
            </a:r>
          </a:p>
        </p:txBody>
      </p:sp>
      <p:sp>
        <p:nvSpPr>
          <p:cNvPr id="58373" name="Text Box 5"/>
          <p:cNvSpPr txBox="1">
            <a:spLocks noChangeArrowheads="1"/>
          </p:cNvSpPr>
          <p:nvPr/>
        </p:nvSpPr>
        <p:spPr bwMode="auto">
          <a:xfrm>
            <a:off x="3322135" y="3981452"/>
            <a:ext cx="36078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22–23	  Passion</a:t>
            </a:r>
          </a:p>
        </p:txBody>
      </p:sp>
      <p:sp>
        <p:nvSpPr>
          <p:cNvPr id="58374" name="Text Box 6"/>
          <p:cNvSpPr txBox="1">
            <a:spLocks noChangeArrowheads="1"/>
          </p:cNvSpPr>
          <p:nvPr/>
        </p:nvSpPr>
        <p:spPr bwMode="auto">
          <a:xfrm>
            <a:off x="5267888" y="5029205"/>
            <a:ext cx="3223093"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24	Final Events</a:t>
            </a: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467210" y="1885957"/>
            <a:ext cx="4639548" cy="525215"/>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1:5–4:13	Pre-public Life</a:t>
            </a:r>
          </a:p>
        </p:txBody>
      </p:sp>
      <p:sp>
        <p:nvSpPr>
          <p:cNvPr id="58377" name="Text Box 9"/>
          <p:cNvSpPr txBox="1">
            <a:spLocks noChangeArrowheads="1"/>
          </p:cNvSpPr>
          <p:nvPr/>
        </p:nvSpPr>
        <p:spPr bwMode="auto">
          <a:xfrm>
            <a:off x="2678644" y="2933702"/>
            <a:ext cx="380418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4:14–21:38	    Ministry</a:t>
            </a: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Synthesis</a:t>
            </a: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243" y="620688"/>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67545" y="368300"/>
            <a:ext cx="3312368" cy="1080120"/>
          </a:xfrm>
          <a:effectLst/>
        </p:spPr>
        <p:txBody>
          <a:bodyPr/>
          <a:lstStyle/>
          <a:p>
            <a:pPr algn="l">
              <a:defRPr/>
            </a:pPr>
            <a:r>
              <a:rPr lang="en-US" sz="11500" dirty="0">
                <a:solidFill>
                  <a:schemeClr val="tx2"/>
                </a:solidFill>
                <a:effectLst>
                  <a:glow rad="127000">
                    <a:schemeClr val="bg1"/>
                  </a:glow>
                </a:effectLst>
                <a:ea typeface="ＭＳ Ｐゴシック" charset="0"/>
                <a:cs typeface="ＭＳ Ｐゴシック" charset="0"/>
              </a:rPr>
              <a:t>Be</a:t>
            </a: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23813" y="4527622"/>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8800" dirty="0">
                <a:latin typeface="Arial" panose="020B0604020202020204" pitchFamily="34" charset="0"/>
              </a:rPr>
              <a:t>Luke</a:t>
            </a: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16241658"/>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dirty="0">
                <a:latin typeface="Arial" panose="020B0604020202020204" pitchFamily="34" charset="0"/>
                <a:cs typeface="Arial" panose="020B0604020202020204" pitchFamily="34" charset="0"/>
              </a:rPr>
              <a:t>Earth was seeded by aliens who began the evolutionary process.</a:t>
            </a:r>
            <a:endParaRPr lang="en-US" sz="5400" b="1" kern="0" dirty="0">
              <a:effectLst>
                <a:glow rad="127000">
                  <a:schemeClr val="tx1"/>
                </a:glow>
              </a:effectLst>
              <a:latin typeface="Arial" panose="020B0604020202020204" pitchFamily="34" charset="0"/>
              <a:ea typeface="ＭＳ Ｐゴシック" charset="0"/>
              <a:cs typeface="ＭＳ Ｐゴシック"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latin typeface="Arial" panose="020B0604020202020204" pitchFamily="34" charset="0"/>
                  <a:cs typeface="Arial" panose="020B0604020202020204" pitchFamily="34" charset="0"/>
                </a:rPr>
                <a:t>Richard Dawkins</a:t>
              </a:r>
              <a:endParaRPr lang="en-US" sz="4800" b="1" kern="0" dirty="0">
                <a:effectLst>
                  <a:glow rad="127000">
                    <a:schemeClr val="tx1"/>
                  </a:glow>
                </a:effectLst>
                <a:latin typeface="Arial" panose="020B0604020202020204" pitchFamily="34"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spTree>
    <p:extLst>
      <p:ext uri="{BB962C8B-B14F-4D97-AF65-F5344CB8AC3E}">
        <p14:creationId xmlns:p14="http://schemas.microsoft.com/office/powerpoint/2010/main" val="909572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Jesus went to India to get taught by gurus.</a:t>
            </a:r>
            <a:endParaRPr lang="en-US" sz="88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a:t>
            </a: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52"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583" y="2204864"/>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A80551-48E5-8F42-8F9A-8EF1E355B3C8}"/>
              </a:ext>
            </a:extLst>
          </p:cNvPr>
          <p:cNvGrpSpPr/>
          <p:nvPr/>
        </p:nvGrpSpPr>
        <p:grpSpPr>
          <a:xfrm>
            <a:off x="1475656" y="0"/>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09B5EE5A-658C-4947-A89D-B9B1E48B6EE3}"/>
                </a:ext>
              </a:extLst>
            </p:cNvPr>
            <p:cNvGrpSpPr/>
            <p:nvPr/>
          </p:nvGrpSpPr>
          <p:grpSpPr>
            <a:xfrm>
              <a:off x="2206850" y="260648"/>
              <a:ext cx="5498492" cy="2618718"/>
              <a:chOff x="2206850" y="260648"/>
              <a:chExt cx="5498492" cy="2618718"/>
            </a:xfrm>
          </p:grpSpPr>
          <p:sp>
            <p:nvSpPr>
              <p:cNvPr id="2" name="Rectangle 1">
                <a:extLst>
                  <a:ext uri="{FF2B5EF4-FFF2-40B4-BE49-F238E27FC236}">
                    <a16:creationId xmlns:a16="http://schemas.microsoft.com/office/drawing/2014/main" id="{8FFB64E4-5DF9-DC49-8E4E-44E05E8012C8}"/>
                  </a:ext>
                </a:extLst>
              </p:cNvPr>
              <p:cNvSpPr/>
              <p:nvPr/>
            </p:nvSpPr>
            <p:spPr bwMode="auto">
              <a:xfrm>
                <a:off x="2411760" y="260648"/>
                <a:ext cx="3528392" cy="86409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 name="Oval 2">
                <a:extLst>
                  <a:ext uri="{FF2B5EF4-FFF2-40B4-BE49-F238E27FC236}">
                    <a16:creationId xmlns:a16="http://schemas.microsoft.com/office/drawing/2014/main" id="{F230B8B0-DCDC-3B42-A984-18B8CB65133F}"/>
                  </a:ext>
                </a:extLst>
              </p:cNvPr>
              <p:cNvSpPr/>
              <p:nvPr/>
            </p:nvSpPr>
            <p:spPr bwMode="auto">
              <a:xfrm>
                <a:off x="2206850" y="1268760"/>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7" name="Oval 6">
                <a:extLst>
                  <a:ext uri="{FF2B5EF4-FFF2-40B4-BE49-F238E27FC236}">
                    <a16:creationId xmlns:a16="http://schemas.microsoft.com/office/drawing/2014/main" id="{599C0FCC-300A-F941-9D8B-698453F8EA31}"/>
                  </a:ext>
                </a:extLst>
              </p:cNvPr>
              <p:cNvSpPr/>
              <p:nvPr/>
            </p:nvSpPr>
            <p:spPr bwMode="auto">
              <a:xfrm>
                <a:off x="5032729" y="1642492"/>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8" name="Oval 7">
                <a:extLst>
                  <a:ext uri="{FF2B5EF4-FFF2-40B4-BE49-F238E27FC236}">
                    <a16:creationId xmlns:a16="http://schemas.microsoft.com/office/drawing/2014/main" id="{8B102AD2-8EFD-FF40-9A6A-4F3BC34273DE}"/>
                  </a:ext>
                </a:extLst>
              </p:cNvPr>
              <p:cNvSpPr/>
              <p:nvPr/>
            </p:nvSpPr>
            <p:spPr bwMode="auto">
              <a:xfrm>
                <a:off x="5124169" y="1799246"/>
                <a:ext cx="2581173" cy="108012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sp>
        <p:nvSpPr>
          <p:cNvPr id="4" name="Rectangle 4">
            <a:extLst>
              <a:ext uri="{FF2B5EF4-FFF2-40B4-BE49-F238E27FC236}">
                <a16:creationId xmlns:a16="http://schemas.microsoft.com/office/drawing/2014/main" id="{6F9C69F0-F13E-5549-8B57-B36E20F02B20}"/>
              </a:ext>
            </a:extLst>
          </p:cNvPr>
          <p:cNvSpPr txBox="1">
            <a:spLocks noChangeArrowheads="1"/>
          </p:cNvSpPr>
          <p:nvPr/>
        </p:nvSpPr>
        <p:spPr bwMode="auto">
          <a:xfrm>
            <a:off x="2267744" y="116632"/>
            <a:ext cx="387731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400" b="1" kern="0" dirty="0">
                <a:solidFill>
                  <a:srgbClr val="000000"/>
                </a:solidFill>
                <a:latin typeface="Arial" panose="020B0604020202020204" pitchFamily="34" charset="0"/>
                <a:cs typeface="Arial" panose="020B0604020202020204" pitchFamily="34" charset="0"/>
              </a:rPr>
              <a:t>—</a:t>
            </a:r>
            <a:r>
              <a:rPr lang="en-US" sz="2800" b="1" kern="0" dirty="0">
                <a:solidFill>
                  <a:srgbClr val="000000"/>
                </a:solidFill>
                <a:latin typeface="Arial" panose="020B0604020202020204" pitchFamily="34" charset="0"/>
                <a:cs typeface="Arial" panose="020B0604020202020204" pitchFamily="34" charset="0"/>
              </a:rPr>
              <a:t>WELCOME</a:t>
            </a:r>
            <a:r>
              <a:rPr lang="en-US" sz="2400" b="1" kern="0" dirty="0">
                <a:solidFill>
                  <a:srgbClr val="000000"/>
                </a:solidFill>
                <a:latin typeface="Arial" panose="020B0604020202020204" pitchFamily="34" charset="0"/>
                <a:cs typeface="Arial" panose="020B0604020202020204" pitchFamily="34" charset="0"/>
              </a:rPr>
              <a:t>—</a:t>
            </a:r>
          </a:p>
          <a:p>
            <a:pPr eaLnBrk="1" hangingPunct="1"/>
            <a:r>
              <a:rPr lang="en-US" sz="2000" b="1" kern="0" dirty="0">
                <a:solidFill>
                  <a:srgbClr val="000000"/>
                </a:solidFill>
                <a:latin typeface="Arial" panose="020B0604020202020204" pitchFamily="34" charset="0"/>
                <a:cs typeface="Arial" panose="020B0604020202020204" pitchFamily="34" charset="0"/>
              </a:rPr>
              <a:t>NATIONAL SOCIETY OF SKEPTICS</a:t>
            </a:r>
            <a:endParaRPr lang="en-US" sz="2000" b="1" kern="0" dirty="0">
              <a:latin typeface="Arial" panose="020B0604020202020204" pitchFamily="34" charset="0"/>
              <a:cs typeface="Arial" panose="020B0604020202020204" pitchFamily="34" charset="0"/>
            </a:endParaRPr>
          </a:p>
        </p:txBody>
      </p:sp>
      <p:sp>
        <p:nvSpPr>
          <p:cNvPr id="10" name="Rectangle 4">
            <a:extLst>
              <a:ext uri="{FF2B5EF4-FFF2-40B4-BE49-F238E27FC236}">
                <a16:creationId xmlns:a16="http://schemas.microsoft.com/office/drawing/2014/main" id="{D26EF7A8-84FD-1D47-A5E4-1D2E61B73CA5}"/>
              </a:ext>
            </a:extLst>
          </p:cNvPr>
          <p:cNvSpPr txBox="1">
            <a:spLocks noChangeArrowheads="1"/>
          </p:cNvSpPr>
          <p:nvPr/>
        </p:nvSpPr>
        <p:spPr bwMode="auto">
          <a:xfrm>
            <a:off x="2207744" y="1340768"/>
            <a:ext cx="2698739"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000" b="1" kern="0" dirty="0">
                <a:solidFill>
                  <a:srgbClr val="000000"/>
                </a:solidFill>
                <a:latin typeface="Arial" panose="020B0604020202020204" pitchFamily="34" charset="0"/>
                <a:cs typeface="Arial" panose="020B0604020202020204" pitchFamily="34" charset="0"/>
              </a:rPr>
              <a:t>I DON’T BELIEVE WE’VE MET</a:t>
            </a:r>
            <a:endParaRPr lang="en-US" sz="1600" b="1" kern="0" dirty="0">
              <a:latin typeface="Arial" panose="020B0604020202020204" pitchFamily="34" charset="0"/>
              <a:cs typeface="Arial" panose="020B0604020202020204" pitchFamily="34" charset="0"/>
            </a:endParaRPr>
          </a:p>
        </p:txBody>
      </p:sp>
      <p:sp>
        <p:nvSpPr>
          <p:cNvPr id="11" name="Rectangle 4">
            <a:extLst>
              <a:ext uri="{FF2B5EF4-FFF2-40B4-BE49-F238E27FC236}">
                <a16:creationId xmlns:a16="http://schemas.microsoft.com/office/drawing/2014/main" id="{F09B3616-4F1C-1447-A303-08467723821B}"/>
              </a:ext>
            </a:extLst>
          </p:cNvPr>
          <p:cNvSpPr txBox="1">
            <a:spLocks noChangeArrowheads="1"/>
          </p:cNvSpPr>
          <p:nvPr/>
        </p:nvSpPr>
        <p:spPr bwMode="auto">
          <a:xfrm>
            <a:off x="4906483" y="1817623"/>
            <a:ext cx="297788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000" b="1" kern="0" dirty="0">
                <a:solidFill>
                  <a:srgbClr val="000000"/>
                </a:solidFill>
                <a:latin typeface="Arial" panose="020B0604020202020204" pitchFamily="34" charset="0"/>
                <a:cs typeface="Arial" panose="020B0604020202020204" pitchFamily="34" charset="0"/>
              </a:rPr>
              <a:t>I DON’T BELIEVE </a:t>
            </a:r>
            <a:br>
              <a:rPr lang="en-US" sz="2000" b="1" kern="0" dirty="0">
                <a:solidFill>
                  <a:srgbClr val="000000"/>
                </a:solidFill>
                <a:latin typeface="Arial" panose="020B0604020202020204" pitchFamily="34" charset="0"/>
                <a:cs typeface="Arial" panose="020B0604020202020204" pitchFamily="34" charset="0"/>
              </a:rPr>
            </a:br>
            <a:r>
              <a:rPr lang="en-US" sz="2000" b="1" kern="0" dirty="0">
                <a:solidFill>
                  <a:srgbClr val="000000"/>
                </a:solidFill>
                <a:latin typeface="Arial" panose="020B0604020202020204" pitchFamily="34" charset="0"/>
                <a:cs typeface="Arial" panose="020B0604020202020204" pitchFamily="34" charset="0"/>
              </a:rPr>
              <a:t>YOU DON’T BELIEVE WE’VE MET…</a:t>
            </a:r>
            <a:endParaRPr lang="en-US" sz="1600" b="1"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04018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36271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The concept of the “kingdom” and the “kingdom of God” appears at least 42 times (e.g., 1:33; 4:43; 6:20; 7:28; 8:1, 10; 9:2, 11, 27, 60, 62; 10:9, 11; 11:2, 17, 18, 20; 12:31, 32; 13:18, 20, 28, 29; 14:15; 16:16; 17:20a, 20b, 21; 18:16, 17, 24, 25, 29; 19:11; 21:10, 31; 22:16, 18, 29, 30, 23:42, 51).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61786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6632"/>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Be skeptical.</a:t>
            </a: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1910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31613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The early church practiced incest</a:t>
            </a:r>
            <a:endParaRPr lang="en-US" sz="88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believed…</a:t>
            </a:r>
          </a:p>
        </p:txBody>
      </p:sp>
    </p:spTree>
    <p:extLst>
      <p:ext uri="{BB962C8B-B14F-4D97-AF65-F5344CB8AC3E}">
        <p14:creationId xmlns:p14="http://schemas.microsoft.com/office/powerpoint/2010/main" val="249186517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076056" y="1359351"/>
            <a:ext cx="4042892"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b="1" dirty="0">
                <a:latin typeface="Arial" panose="020B0604020202020204" pitchFamily="34" charset="0"/>
                <a:cs typeface="Arial" panose="020B0604020202020204" pitchFamily="34" charset="0"/>
              </a:rPr>
              <a:t>Early Christians were cannibals</a:t>
            </a:r>
            <a:endParaRPr lang="en-US" sz="5400" b="1" kern="0" dirty="0">
              <a:effectLst>
                <a:glow rad="127000">
                  <a:schemeClr val="tx1"/>
                </a:glow>
              </a:effectLst>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Millions believed…</a:t>
            </a:r>
          </a:p>
        </p:txBody>
      </p:sp>
    </p:spTree>
    <p:extLst>
      <p:ext uri="{BB962C8B-B14F-4D97-AF65-F5344CB8AC3E}">
        <p14:creationId xmlns:p14="http://schemas.microsoft.com/office/powerpoint/2010/main" val="31733709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endParaRPr lang="en-US" b="1" dirty="0">
              <a:solidFill>
                <a:srgbClr val="000000"/>
              </a:solidFill>
              <a:latin typeface="Arial" panose="020B0604020202020204" pitchFamily="34"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algn="ctr">
              <a:spcBef>
                <a:spcPct val="50000"/>
              </a:spcBef>
              <a:defRPr/>
            </a:pPr>
            <a:r>
              <a:rPr lang="ru-RU" sz="2000" b="1" dirty="0">
                <a:solidFill>
                  <a:srgbClr val="000000"/>
                </a:solidFill>
                <a:latin typeface="Arial" panose="020B0604020202020204" pitchFamily="34" charset="0"/>
                <a:ea typeface="Times New Roman"/>
                <a:cs typeface="Times New Roman"/>
              </a:rPr>
              <a:t>"</a:t>
            </a:r>
            <a:r>
              <a:rPr lang="en-US" sz="2000" b="1" dirty="0">
                <a:solidFill>
                  <a:srgbClr val="000000"/>
                </a:solidFill>
                <a:latin typeface="Arial" panose="020B0604020202020204" pitchFamily="34" charset="0"/>
                <a:ea typeface="Times New Roman"/>
                <a:cs typeface="Times New Roman"/>
              </a:rPr>
              <a:t>To the remotest part of the earth</a:t>
            </a:r>
            <a:r>
              <a:rPr lang="ru-RU" sz="2000" b="1" dirty="0">
                <a:solidFill>
                  <a:srgbClr val="000000"/>
                </a:solidFill>
                <a:latin typeface="Arial" panose="020B0604020202020204" pitchFamily="34" charset="0"/>
                <a:ea typeface="Times New Roman"/>
                <a:cs typeface="Times New Roman"/>
              </a:rPr>
              <a:t>"</a:t>
            </a:r>
            <a:r>
              <a:rPr lang="en-US" sz="2000" b="1" dirty="0">
                <a:solidFill>
                  <a:srgbClr val="000000"/>
                </a:solidFill>
                <a:latin typeface="Arial" panose="020B0604020202020204" pitchFamily="34" charset="0"/>
                <a:ea typeface="Times New Roman"/>
                <a:cs typeface="Times New Roman"/>
              </a:rPr>
              <a:t> (Acts 1:8)</a:t>
            </a:r>
          </a:p>
          <a:p>
            <a:pPr>
              <a:defRPr/>
            </a:pPr>
            <a:r>
              <a:rPr lang="en-US" sz="1600" b="1" dirty="0">
                <a:solidFill>
                  <a:srgbClr val="000000"/>
                </a:solidFill>
                <a:latin typeface="Arial" panose="020B0604020202020204" pitchFamily="34" charset="0"/>
                <a:ea typeface="Times New Roman"/>
                <a:cs typeface="Times New Roman"/>
              </a:rPr>
              <a:t>Acts </a:t>
            </a:r>
            <a:r>
              <a:rPr lang="en-US" sz="2000" b="1" dirty="0">
                <a:solidFill>
                  <a:srgbClr val="000000"/>
                </a:solidFill>
                <a:latin typeface="Arial" panose="020B0604020202020204" pitchFamily="34"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Fall 49</a:t>
            </a:r>
          </a:p>
          <a:p>
            <a:pPr algn="ctr" eaLnBrk="1" hangingPunct="1">
              <a:spcBef>
                <a:spcPct val="50000"/>
              </a:spcBef>
            </a:pPr>
            <a:r>
              <a:rPr lang="en-US" sz="1600" b="1">
                <a:solidFill>
                  <a:srgbClr val="FFFFFF"/>
                </a:solidFill>
                <a:latin typeface="Arial Narrow" charset="0"/>
                <a:cs typeface="Times New Roman" charset="0"/>
              </a:rPr>
              <a:t>The</a:t>
            </a:r>
          </a:p>
          <a:p>
            <a:pPr algn="ctr" eaLnBrk="1" hangingPunct="1"/>
            <a:r>
              <a:rPr lang="en-US" sz="1600" b="1">
                <a:solidFill>
                  <a:srgbClr val="FFFFFF"/>
                </a:solidFill>
                <a:latin typeface="Arial Narrow"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May 57-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Aug 59</a:t>
            </a:r>
          </a:p>
          <a:p>
            <a:pPr algn="ctr" eaLnBrk="1" hangingPunct="1">
              <a:spcBef>
                <a:spcPct val="50000"/>
              </a:spcBef>
            </a:pPr>
            <a:r>
              <a:rPr lang="en-US" sz="1600" b="1">
                <a:solidFill>
                  <a:srgbClr val="FFFFFF"/>
                </a:solidFill>
                <a:latin typeface="Arial Narrow" charset="0"/>
                <a:cs typeface="Times New Roman" charset="0"/>
              </a:rPr>
              <a:t>Trials</a:t>
            </a:r>
            <a:endParaRPr lang="en-US" sz="1800" b="1">
              <a:solidFill>
                <a:srgbClr val="FFFFFF"/>
              </a:solidFill>
              <a:latin typeface="Arial Narrow"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endParaRPr lang="en-US" b="1" dirty="0">
              <a:latin typeface="Arial" panose="020B0604020202020204" pitchFamily="34" charset="0"/>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Spring 68</a:t>
            </a:r>
          </a:p>
          <a:p>
            <a:pPr algn="ctr" eaLnBrk="1" hangingPunct="1">
              <a:spcBef>
                <a:spcPct val="50000"/>
              </a:spcBef>
            </a:pPr>
            <a:r>
              <a:rPr lang="en-US" sz="1400" b="1">
                <a:solidFill>
                  <a:srgbClr val="FFFFFF"/>
                </a:solidFill>
                <a:latin typeface="Arial Narrow" charset="0"/>
                <a:cs typeface="Times New Roman" charset="0"/>
              </a:rPr>
              <a:t>Expansion</a:t>
            </a:r>
            <a:r>
              <a:rPr lang="en-US" sz="1600" b="1">
                <a:solidFill>
                  <a:srgbClr val="FFFFFF"/>
                </a:solidFill>
                <a:latin typeface="Arial Narrow"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000" b="1">
                <a:solidFill>
                  <a:srgbClr val="FFFFFF"/>
                </a:solidFill>
                <a:latin typeface="Arial Narrow"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48-</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49</a:t>
            </a:r>
          </a:p>
          <a:p>
            <a:pPr algn="ctr" eaLnBrk="1" hangingPunct="1"/>
            <a:r>
              <a:rPr lang="en-US" b="1">
                <a:solidFill>
                  <a:srgbClr val="000000"/>
                </a:solidFill>
                <a:latin typeface="Arial Narrow" charset="0"/>
                <a:cs typeface="Times New Roman" charset="0"/>
              </a:rPr>
              <a:t>1</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Galatia</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53-</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May 57</a:t>
            </a:r>
          </a:p>
          <a:p>
            <a:pPr algn="ctr" eaLnBrk="1" hangingPunct="1"/>
            <a:r>
              <a:rPr lang="en-US" b="1">
                <a:solidFill>
                  <a:srgbClr val="000000"/>
                </a:solidFill>
                <a:latin typeface="Arial Narrow" charset="0"/>
                <a:cs typeface="Times New Roman" charset="0"/>
              </a:rPr>
              <a:t>3</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Asia</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Feb 60-</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Mar 62</a:t>
            </a:r>
          </a:p>
          <a:p>
            <a:pPr algn="ctr" eaLnBrk="1" hangingPunct="1">
              <a:defRPr/>
            </a:pPr>
            <a:r>
              <a:rPr lang="en-US" b="1">
                <a:solidFill>
                  <a:srgbClr val="FFFFFF"/>
                </a:solidFill>
                <a:latin typeface="Arial Narrow" charset="0"/>
                <a:cs typeface="Times New Roman" charset="0"/>
              </a:rPr>
              <a:t>1</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200" b="1">
                <a:solidFill>
                  <a:srgbClr val="FFFFFF"/>
                </a:solidFill>
                <a:latin typeface="Arial Narrow" charset="0"/>
                <a:cs typeface="Times New Roman" charset="0"/>
              </a:rPr>
              <a:t>Aut 67-</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Spr 68</a:t>
            </a:r>
          </a:p>
          <a:p>
            <a:pPr algn="ctr" eaLnBrk="1" hangingPunct="1">
              <a:defRPr/>
            </a:pPr>
            <a:r>
              <a:rPr lang="en-US" b="1">
                <a:solidFill>
                  <a:srgbClr val="FFFFFF"/>
                </a:solidFill>
                <a:latin typeface="Arial Narrow" charset="0"/>
                <a:cs typeface="Times New Roman" charset="0"/>
              </a:rPr>
              <a:t>2</a:t>
            </a:r>
            <a:br>
              <a:rPr lang="en-US" b="1">
                <a:solidFill>
                  <a:srgbClr val="FFFFFF"/>
                </a:solidFill>
                <a:latin typeface="Arial Narrow" charset="0"/>
                <a:cs typeface="Times New Roman" charset="0"/>
              </a:rPr>
            </a:br>
            <a:r>
              <a:rPr lang="en-US" b="1">
                <a:solidFill>
                  <a:srgbClr val="FFFFFF"/>
                </a:solidFill>
                <a:latin typeface="Arial Narrow" charset="0"/>
                <a:cs typeface="Times New Roman" charset="0"/>
              </a:rPr>
              <a:t>Rome</a:t>
            </a:r>
          </a:p>
          <a:p>
            <a:pPr algn="ctr" eaLnBrk="1" hangingPunct="1">
              <a:spcBef>
                <a:spcPct val="50000"/>
              </a:spcBef>
              <a:defRPr/>
            </a:pPr>
            <a:endParaRPr lang="en-US" sz="1000" b="1">
              <a:solidFill>
                <a:srgbClr val="FFFFFF"/>
              </a:solidFill>
              <a:latin typeface="Arial Narrow"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Spr 62-</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Fall 67</a:t>
            </a:r>
          </a:p>
          <a:p>
            <a:pPr algn="ctr" eaLnBrk="1" hangingPunct="1"/>
            <a:r>
              <a:rPr lang="en-US" b="1">
                <a:solidFill>
                  <a:srgbClr val="000000"/>
                </a:solidFill>
                <a:latin typeface="Arial Narrow" charset="0"/>
                <a:cs typeface="Times New Roman" charset="0"/>
              </a:rPr>
              <a:t>4</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Spain</a:t>
            </a:r>
          </a:p>
          <a:p>
            <a:pPr algn="ctr" eaLnBrk="1" hangingPunct="1">
              <a:spcBef>
                <a:spcPct val="50000"/>
              </a:spcBef>
            </a:pPr>
            <a:endParaRPr lang="en-US" sz="1000" b="1">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Gal</a:t>
            </a:r>
            <a:endParaRPr lang="en-US" sz="1600">
              <a:solidFill>
                <a:srgbClr val="000000"/>
              </a:solidFill>
              <a:latin typeface="Arial Narrow"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1 Thess</a:t>
            </a:r>
            <a:endParaRPr lang="en-US" sz="1600">
              <a:solidFill>
                <a:srgbClr val="000000"/>
              </a:solidFill>
              <a:latin typeface="Arial Narrow"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2 Thess</a:t>
            </a:r>
            <a:endParaRPr lang="en-US" sz="1600">
              <a:solidFill>
                <a:srgbClr val="000000"/>
              </a:solidFill>
              <a:latin typeface="Arial Narrow"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1 Cor</a:t>
            </a:r>
            <a:endParaRPr lang="en-US" sz="1600">
              <a:solidFill>
                <a:srgbClr val="000000"/>
              </a:solidFill>
              <a:latin typeface="Arial Narrow"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2 Cor</a:t>
            </a:r>
            <a:endParaRPr lang="en-US" sz="1600">
              <a:solidFill>
                <a:srgbClr val="000000"/>
              </a:solidFill>
              <a:latin typeface="Arial Narrow"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Romans</a:t>
            </a:r>
            <a:endParaRPr lang="en-US" sz="1600">
              <a:solidFill>
                <a:srgbClr val="000000"/>
              </a:solidFill>
              <a:latin typeface="Arial Narrow" charset="0"/>
              <a:cs typeface="Times New Roman" charset="0"/>
            </a:endParaRPr>
          </a:p>
        </p:txBody>
      </p:sp>
      <p:sp>
        <p:nvSpPr>
          <p:cNvPr id="32" name="Text Box 19"/>
          <p:cNvSpPr txBox="1">
            <a:spLocks noChangeArrowheads="1"/>
          </p:cNvSpPr>
          <p:nvPr/>
        </p:nvSpPr>
        <p:spPr bwMode="auto">
          <a:xfrm>
            <a:off x="990606" y="3635176"/>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Matt</a:t>
            </a:r>
            <a:endParaRPr lang="en-US" sz="1600">
              <a:solidFill>
                <a:srgbClr val="FFFFFF"/>
              </a:solidFill>
              <a:latin typeface="Arial Narrow"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James</a:t>
            </a:r>
            <a:endParaRPr lang="en-US" sz="1600">
              <a:solidFill>
                <a:srgbClr val="000000"/>
              </a:solidFill>
              <a:latin typeface="Arial Narrow"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FFFFFF"/>
                </a:solidFill>
                <a:latin typeface="Arial Narrow" charset="0"/>
                <a:cs typeface="Times New Roman" charset="0"/>
              </a:rPr>
              <a:t>Gospels &amp; Acts</a:t>
            </a:r>
            <a:endParaRPr lang="en-US" sz="1600">
              <a:solidFill>
                <a:srgbClr val="FFFFFF"/>
              </a:solidFill>
              <a:latin typeface="Arial Narrow"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Pauline Epistles</a:t>
            </a:r>
            <a:endParaRPr lang="en-US" sz="1600">
              <a:solidFill>
                <a:srgbClr val="000000"/>
              </a:solidFill>
              <a:latin typeface="Arial Narrow"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1800" b="1">
                <a:solidFill>
                  <a:srgbClr val="000000"/>
                </a:solidFill>
                <a:latin typeface="Arial Narrow" charset="0"/>
                <a:cs typeface="Times New Roman" charset="0"/>
              </a:rPr>
              <a:t>General Epistles</a:t>
            </a:r>
            <a:endParaRPr lang="en-US" sz="1600">
              <a:solidFill>
                <a:srgbClr val="000000"/>
              </a:solidFill>
              <a:latin typeface="Arial Narrow"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1200" b="1">
                <a:solidFill>
                  <a:srgbClr val="FFFFFF"/>
                </a:solidFill>
                <a:latin typeface="Arial Narrow" charset="0"/>
                <a:cs typeface="Times New Roman" charset="0"/>
              </a:rPr>
              <a:t>Chronological</a:t>
            </a:r>
            <a:endParaRPr lang="en-US" sz="1600" b="1">
              <a:solidFill>
                <a:srgbClr val="FFFFFF"/>
              </a:solidFill>
              <a:latin typeface="Arial Narrow"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000000"/>
                </a:solidFill>
                <a:latin typeface="Arial Narrow" charset="0"/>
                <a:cs typeface="Times New Roman" charset="0"/>
              </a:rPr>
              <a:t>Apr 50-</a:t>
            </a:r>
            <a:br>
              <a:rPr lang="en-US" sz="1200" b="1">
                <a:solidFill>
                  <a:srgbClr val="000000"/>
                </a:solidFill>
                <a:latin typeface="Arial Narrow" charset="0"/>
                <a:cs typeface="Times New Roman" charset="0"/>
              </a:rPr>
            </a:br>
            <a:r>
              <a:rPr lang="en-US" sz="1200" b="1">
                <a:solidFill>
                  <a:srgbClr val="000000"/>
                </a:solidFill>
                <a:latin typeface="Arial Narrow" charset="0"/>
                <a:cs typeface="Times New Roman" charset="0"/>
              </a:rPr>
              <a:t>Sep 52</a:t>
            </a:r>
          </a:p>
          <a:p>
            <a:pPr algn="ctr" eaLnBrk="1" hangingPunct="1"/>
            <a:r>
              <a:rPr lang="en-US" b="1">
                <a:solidFill>
                  <a:srgbClr val="000000"/>
                </a:solidFill>
                <a:latin typeface="Arial Narrow" charset="0"/>
                <a:cs typeface="Times New Roman" charset="0"/>
              </a:rPr>
              <a:t>2</a:t>
            </a:r>
            <a:br>
              <a:rPr lang="en-US" b="1">
                <a:solidFill>
                  <a:srgbClr val="000000"/>
                </a:solidFill>
                <a:latin typeface="Arial Narrow" charset="0"/>
                <a:cs typeface="Times New Roman" charset="0"/>
              </a:rPr>
            </a:br>
            <a:r>
              <a:rPr lang="en-US" b="1">
                <a:solidFill>
                  <a:srgbClr val="000000"/>
                </a:solidFill>
                <a:latin typeface="Arial Narrow" charset="0"/>
                <a:cs typeface="Times New Roman" charset="0"/>
              </a:rPr>
              <a:t>Aegean</a:t>
            </a:r>
          </a:p>
          <a:p>
            <a:pPr algn="ctr" eaLnBrk="1" hangingPunct="1">
              <a:spcBef>
                <a:spcPct val="50000"/>
              </a:spcBef>
            </a:pPr>
            <a:endParaRPr lang="en-US" sz="900" b="1">
              <a:solidFill>
                <a:srgbClr val="000000"/>
              </a:solidFill>
              <a:latin typeface="Arial Narrow"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200" b="1">
                <a:solidFill>
                  <a:srgbClr val="FFFFFF"/>
                </a:solidFill>
                <a:latin typeface="Arial Narrow" charset="0"/>
                <a:cs typeface="Times New Roman" charset="0"/>
              </a:rPr>
              <a:t>Summer 35-</a:t>
            </a:r>
            <a:br>
              <a:rPr lang="en-US" sz="1200" b="1">
                <a:solidFill>
                  <a:srgbClr val="FFFFFF"/>
                </a:solidFill>
                <a:latin typeface="Arial Narrow" charset="0"/>
                <a:cs typeface="Times New Roman" charset="0"/>
              </a:rPr>
            </a:br>
            <a:r>
              <a:rPr lang="en-US" sz="1200" b="1">
                <a:solidFill>
                  <a:srgbClr val="FFFFFF"/>
                </a:solidFill>
                <a:latin typeface="Arial Narrow" charset="0"/>
                <a:cs typeface="Times New Roman" charset="0"/>
              </a:rPr>
              <a:t>37</a:t>
            </a:r>
          </a:p>
          <a:p>
            <a:pPr algn="ctr" eaLnBrk="1" hangingPunct="1">
              <a:spcBef>
                <a:spcPct val="50000"/>
              </a:spcBef>
            </a:pPr>
            <a:r>
              <a:rPr lang="en-US" sz="1600" b="1">
                <a:solidFill>
                  <a:srgbClr val="FFFFFF"/>
                </a:solidFill>
                <a:latin typeface="Arial Narrow" charset="0"/>
                <a:cs typeface="Times New Roman" charset="0"/>
              </a:rPr>
              <a:t>Damascus</a:t>
            </a:r>
            <a:br>
              <a:rPr lang="en-US" sz="1600" b="1">
                <a:solidFill>
                  <a:srgbClr val="FFFFFF"/>
                </a:solidFill>
                <a:latin typeface="Arial Narrow" charset="0"/>
                <a:cs typeface="Times New Roman" charset="0"/>
              </a:rPr>
            </a:br>
            <a:r>
              <a:rPr lang="en-US" sz="1600" b="1">
                <a:solidFill>
                  <a:srgbClr val="FFFFFF"/>
                </a:solidFill>
                <a:latin typeface="Arial Narrow"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b="1">
                <a:solidFill>
                  <a:srgbClr val="FFFFFF"/>
                </a:solidFill>
                <a:latin typeface="Arial Narrow" charset="0"/>
                <a:cs typeface="Times New Roman" charset="0"/>
              </a:rPr>
              <a:t>Rome</a:t>
            </a:r>
            <a:endParaRPr lang="en-US" sz="1000" b="1">
              <a:solidFill>
                <a:srgbClr val="FFFFFF"/>
              </a:solidFill>
              <a:latin typeface="Arial Narrow"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Journeys</a:t>
            </a:r>
            <a:endParaRPr lang="en-US" b="1">
              <a:solidFill>
                <a:srgbClr val="FFFFFF"/>
              </a:solidFill>
              <a:latin typeface="Arial Narrow"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Narrow" charset="0"/>
                <a:cs typeface="Times New Roman" charset="0"/>
              </a:rPr>
              <a:t>1234</a:t>
            </a:r>
            <a:endParaRPr lang="en-US" sz="1000" b="1">
              <a:solidFill>
                <a:srgbClr val="000000"/>
              </a:solidFill>
              <a:latin typeface="Arial Narrow"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1800" b="1">
                <a:solidFill>
                  <a:srgbClr val="FFFFFF"/>
                </a:solidFill>
                <a:latin typeface="Arial Narrow" charset="0"/>
                <a:cs typeface="Times New Roman" charset="0"/>
              </a:rPr>
              <a:t>Imprisonments</a:t>
            </a:r>
            <a:endParaRPr lang="en-US" b="1">
              <a:solidFill>
                <a:srgbClr val="FFFFFF"/>
              </a:solidFill>
              <a:latin typeface="Arial Narrow"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solidFill>
                  <a:srgbClr val="FFFFFF"/>
                </a:solidFill>
                <a:latin typeface="Arial" panose="020B0604020202020204" pitchFamily="34" charset="0"/>
                <a:cs typeface="Arial" panose="020B0604020202020204" pitchFamily="34" charset="0"/>
              </a:rPr>
              <a:t>38</a:t>
            </a:r>
            <a:br>
              <a:rPr lang="en-US" b="1" dirty="0">
                <a:solidFill>
                  <a:srgbClr val="FFFFFF"/>
                </a:solidFill>
                <a:latin typeface="Arial" panose="020B0604020202020204" pitchFamily="34" charset="0"/>
                <a:cs typeface="Arial" panose="020B0604020202020204" pitchFamily="34" charset="0"/>
              </a:rPr>
            </a:br>
            <a:r>
              <a:rPr lang="en-US" b="1" dirty="0">
                <a:solidFill>
                  <a:srgbClr val="FFFFFF"/>
                </a:solidFill>
                <a:latin typeface="Arial" panose="020B0604020202020204" pitchFamily="34" charset="0"/>
                <a:cs typeface="Arial" panose="020B0604020202020204" pitchFamily="34" charset="0"/>
              </a:rPr>
              <a:t>124</a:t>
            </a:r>
            <a:br>
              <a:rPr lang="en-US" b="1" dirty="0">
                <a:solidFill>
                  <a:srgbClr val="FFFFFF"/>
                </a:solidFill>
                <a:latin typeface="Arial" panose="020B0604020202020204" pitchFamily="34" charset="0"/>
                <a:cs typeface="Arial" panose="020B0604020202020204" pitchFamily="34" charset="0"/>
              </a:rPr>
            </a:br>
            <a:r>
              <a:rPr lang="en-US" b="1" dirty="0">
                <a:solidFill>
                  <a:srgbClr val="FFFFFF"/>
                </a:solidFill>
                <a:latin typeface="Arial" panose="020B0604020202020204" pitchFamily="34" charset="0"/>
                <a:cs typeface="Arial" panose="020B0604020202020204" pitchFamily="34" charset="0"/>
              </a:rPr>
              <a:t>39-41</a:t>
            </a:r>
          </a:p>
        </p:txBody>
      </p:sp>
      <p:grpSp>
        <p:nvGrpSpPr>
          <p:cNvPr id="54" name="Group 7">
            <a:extLst>
              <a:ext uri="{FF2B5EF4-FFF2-40B4-BE49-F238E27FC236}">
                <a16:creationId xmlns:a16="http://schemas.microsoft.com/office/drawing/2014/main" id="{F78BCEC4-05F0-6E4B-8752-35DD05347082}"/>
              </a:ext>
            </a:extLst>
          </p:cNvPr>
          <p:cNvGrpSpPr>
            <a:grpSpLocks/>
          </p:cNvGrpSpPr>
          <p:nvPr/>
        </p:nvGrpSpPr>
        <p:grpSpPr bwMode="auto">
          <a:xfrm>
            <a:off x="838200" y="4038600"/>
            <a:ext cx="3886200" cy="1452563"/>
            <a:chOff x="144" y="2736"/>
            <a:chExt cx="2544" cy="1104"/>
          </a:xfrm>
        </p:grpSpPr>
        <p:sp>
          <p:nvSpPr>
            <p:cNvPr id="55" name="Rectangle 8">
              <a:extLst>
                <a:ext uri="{FF2B5EF4-FFF2-40B4-BE49-F238E27FC236}">
                  <a16:creationId xmlns:a16="http://schemas.microsoft.com/office/drawing/2014/main" id="{633AFCE5-83A2-F442-878C-1FB88111ABB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a:extLst>
                <a:ext uri="{FF2B5EF4-FFF2-40B4-BE49-F238E27FC236}">
                  <a16:creationId xmlns:a16="http://schemas.microsoft.com/office/drawing/2014/main" id="{603B8B80-7545-D34C-825F-322F473712B7}"/>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Missionary</a:t>
              </a:r>
            </a:p>
          </p:txBody>
        </p:sp>
      </p:grpSp>
    </p:spTree>
    <p:extLst>
      <p:ext uri="{BB962C8B-B14F-4D97-AF65-F5344CB8AC3E}">
        <p14:creationId xmlns:p14="http://schemas.microsoft.com/office/powerpoint/2010/main" val="1425118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dissolve">
                                      <p:cBhvr>
                                        <p:cTn id="3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32" grpId="0" animBg="1"/>
      <p:bldP spid="3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128"/>
                <a:cs typeface="ＭＳ Ｐゴシック" charset="-128"/>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2862322"/>
          </a:xfrm>
          <a:prstGeom prst="rect">
            <a:avLst/>
          </a:prstGeom>
          <a:noFill/>
          <a:ln w="9525">
            <a:noFill/>
            <a:miter lim="800000"/>
            <a:headEnd/>
            <a:tailEnd/>
          </a:ln>
        </p:spPr>
        <p:txBody>
          <a:bodyPr wrap="squar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Paul </a:t>
            </a:r>
            <a:r>
              <a:rPr kumimoji="0" lang="en-US" sz="3600" b="1" u="none" strike="noStrike" kern="1200" cap="none" spc="0" normalizeH="0" noProof="0" dirty="0" err="1">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wrot</a:t>
            </a:r>
            <a:r>
              <a:rPr lang="en-US" sz="3600" b="1" dirty="0">
                <a:solidFill>
                  <a:srgbClr val="FFFFFF"/>
                </a:solidFill>
                <a:effectLst>
                  <a:glow rad="139700">
                    <a:srgbClr val="000000"/>
                  </a:glow>
                </a:effectLst>
                <a:latin typeface="Arial" panose="020B0604020202020204" pitchFamily="34" charset="0"/>
                <a:ea typeface="Arial" charset="0"/>
                <a:cs typeface="Arial" panose="020B0604020202020204" pitchFamily="34" charset="0"/>
              </a:rPr>
              <a:t>e the Romans…</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sz="3600" b="1" dirty="0">
              <a:solidFill>
                <a:srgbClr val="FFFFFF"/>
              </a:solidFill>
              <a:effectLst>
                <a:glow rad="139700">
                  <a:srgbClr val="000000"/>
                </a:glow>
              </a:effectLst>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“I have fully presented the Good News of Christ from </a:t>
            </a:r>
            <a:r>
              <a:rPr kumimoji="0" lang="en-US" altLang="ja-JP" sz="3600" b="1" u="none" strike="noStrike" kern="1200" cap="none" spc="0" normalizeH="0" noProof="0" dirty="0">
                <a:ln>
                  <a:noFill/>
                </a:ln>
                <a:solidFill>
                  <a:srgbClr val="FFFF00"/>
                </a:solidFill>
                <a:effectLst>
                  <a:glow rad="139700">
                    <a:srgbClr val="000000"/>
                  </a:glow>
                </a:effectLst>
                <a:uLnTx/>
                <a:uFillTx/>
                <a:latin typeface="Arial" panose="020B0604020202020204" pitchFamily="34" charset="0"/>
                <a:ea typeface="Arial" charset="0"/>
                <a:cs typeface="Arial" panose="020B0604020202020204" pitchFamily="34" charset="0"/>
              </a:rPr>
              <a:t>Jerusalem all the way to Illyricum</a:t>
            </a:r>
            <a:r>
              <a:rPr kumimoji="0" lang="en-US" altLang="ja-JP" sz="3600" b="1" u="none" strike="noStrike" kern="1200" cap="none" spc="0" normalizeH="0" noProof="0" dirty="0">
                <a:ln>
                  <a:noFill/>
                </a:ln>
                <a:solidFill>
                  <a:schemeClr val="bg1"/>
                </a:solidFill>
                <a:effectLst>
                  <a:glow rad="139700">
                    <a:srgbClr val="000000"/>
                  </a:glow>
                </a:effectLst>
                <a:uLnTx/>
                <a:uFillTx/>
                <a:latin typeface="Arial" panose="020B0604020202020204" pitchFamily="34" charset="0"/>
                <a:ea typeface="Arial" charset="0"/>
                <a:cs typeface="Arial" panose="020B0604020202020204" pitchFamily="34" charset="0"/>
              </a:rPr>
              <a:t>”</a:t>
            </a:r>
            <a:r>
              <a:rPr kumimoji="0" lang="en-US" altLang="ja-JP" sz="3600" b="1" u="none" strike="noStrike" kern="1200" cap="none" spc="0" normalizeH="0" noProof="0" dirty="0">
                <a:ln>
                  <a:noFill/>
                </a:ln>
                <a:solidFill>
                  <a:srgbClr val="FFFF00"/>
                </a:solidFill>
                <a:effectLst>
                  <a:glow rad="139700">
                    <a:srgbClr val="000000"/>
                  </a:glow>
                </a:effectLst>
                <a:uLnTx/>
                <a:uFillTx/>
                <a:latin typeface="Arial" panose="020B0604020202020204" pitchFamily="34" charset="0"/>
                <a:ea typeface="Arial" charset="0"/>
                <a:cs typeface="Arial" panose="020B0604020202020204" pitchFamily="34" charset="0"/>
              </a:rPr>
              <a:t> </a:t>
            </a:r>
            <a:r>
              <a:rPr kumimoji="0" lang="en-US" altLang="ja-JP"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(Romans 15:19).</a:t>
            </a:r>
            <a:endParaRPr kumimoji="0" lang="en-US" sz="3600" b="1" u="none" strike="noStrike" kern="1200" cap="none" spc="0" normalizeH="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en-US" b="1" dirty="0">
                <a:latin typeface="Arial" panose="020B0604020202020204" pitchFamily="34" charset="0"/>
                <a:ea typeface="ＭＳ Ｐゴシック" charset="-128"/>
                <a:cs typeface="Arial" panose="020B0604020202020204" pitchFamily="34" charset="0"/>
              </a:rPr>
              <a:t>Paul</a:t>
            </a:r>
            <a:r>
              <a:rPr lang="fr-FR" altLang="ja-JP" b="1" dirty="0">
                <a:latin typeface="Arial" panose="020B0604020202020204" pitchFamily="34" charset="0"/>
                <a:ea typeface="ＭＳ Ｐゴシック" charset="-128"/>
                <a:cs typeface="Arial" panose="020B0604020202020204" pitchFamily="34" charset="0"/>
              </a:rPr>
              <a:t>'</a:t>
            </a:r>
            <a:r>
              <a:rPr lang="en-US" b="1" dirty="0">
                <a:latin typeface="Arial" panose="020B0604020202020204" pitchFamily="34" charset="0"/>
                <a:ea typeface="ＭＳ Ｐゴシック" charset="-128"/>
                <a:cs typeface="Arial" panose="020B0604020202020204" pitchFamily="34" charset="0"/>
              </a:rPr>
              <a:t>s Ministry Westwards</a:t>
            </a:r>
          </a:p>
        </p:txBody>
      </p:sp>
      <p:sp>
        <p:nvSpPr>
          <p:cNvPr id="450565" name="Text Box 5"/>
          <p:cNvSpPr txBox="1">
            <a:spLocks noChangeArrowheads="1"/>
          </p:cNvSpPr>
          <p:nvPr/>
        </p:nvSpPr>
        <p:spPr bwMode="auto">
          <a:xfrm>
            <a:off x="6858341" y="4724400"/>
            <a:ext cx="1707469"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Jerusalem</a:t>
            </a:r>
          </a:p>
        </p:txBody>
      </p:sp>
      <p:sp>
        <p:nvSpPr>
          <p:cNvPr id="450566" name="Text Box 6"/>
          <p:cNvSpPr txBox="1">
            <a:spLocks noChangeArrowheads="1"/>
          </p:cNvSpPr>
          <p:nvPr/>
        </p:nvSpPr>
        <p:spPr bwMode="auto">
          <a:xfrm>
            <a:off x="5008807" y="3124200"/>
            <a:ext cx="1450487"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Illyricum</a:t>
            </a:r>
          </a:p>
        </p:txBody>
      </p:sp>
      <p:sp>
        <p:nvSpPr>
          <p:cNvPr id="1017862" name="Text Box 7"/>
          <p:cNvSpPr txBox="1">
            <a:spLocks noChangeArrowheads="1"/>
          </p:cNvSpPr>
          <p:nvPr/>
        </p:nvSpPr>
        <p:spPr bwMode="auto">
          <a:xfrm>
            <a:off x="3229791" y="3276600"/>
            <a:ext cx="1039768"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Rome</a:t>
            </a:r>
          </a:p>
        </p:txBody>
      </p:sp>
    </p:spTree>
    <p:extLst>
      <p:ext uri="{BB962C8B-B14F-4D97-AF65-F5344CB8AC3E}">
        <p14:creationId xmlns:p14="http://schemas.microsoft.com/office/powerpoint/2010/main" val="12329436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r>
              <a:rPr lang="en-US" sz="6000" b="1"/>
              <a:t>“Christianity is a Western Religion”</a:t>
            </a: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r>
              <a:rPr lang="en-US" sz="5400" b="1" i="1">
                <a:effectLst>
                  <a:glow rad="228600">
                    <a:schemeClr val="bg1"/>
                  </a:glow>
                </a:effectLst>
              </a:rPr>
              <a:t>Is that true?</a:t>
            </a:r>
          </a:p>
        </p:txBody>
      </p:sp>
    </p:spTree>
    <p:extLst>
      <p:ext uri="{BB962C8B-B14F-4D97-AF65-F5344CB8AC3E}">
        <p14:creationId xmlns:p14="http://schemas.microsoft.com/office/powerpoint/2010/main" val="4566887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en-US" sz="3600" u="sng" dirty="0">
                <a:solidFill>
                  <a:srgbClr val="FFFFFF"/>
                </a:solidFill>
                <a:ea typeface="ＭＳ Ｐゴシック" charset="0"/>
              </a:rPr>
              <a:t>The Question of Luke</a:t>
            </a:r>
            <a:r>
              <a:rPr lang="fr-FR" sz="3600" u="sng" dirty="0">
                <a:solidFill>
                  <a:srgbClr val="FFFFFF"/>
                </a:solidFill>
                <a:ea typeface="ＭＳ Ｐゴシック" charset="0"/>
              </a:rPr>
              <a:t>'</a:t>
            </a:r>
            <a:r>
              <a:rPr lang="en-US" sz="3600" u="sng" dirty="0">
                <a:solidFill>
                  <a:srgbClr val="FFFFFF"/>
                </a:solidFill>
                <a:ea typeface="ＭＳ Ｐゴシック" charset="0"/>
              </a:rPr>
              <a:t>s Readers: </a:t>
            </a:r>
            <a:br>
              <a:rPr lang="en-US" sz="3600" dirty="0">
                <a:solidFill>
                  <a:srgbClr val="FFFFFF"/>
                </a:solidFill>
                <a:ea typeface="ＭＳ Ｐゴシック" charset="0"/>
              </a:rPr>
            </a:br>
            <a:r>
              <a:rPr lang="en-US" sz="3600" dirty="0">
                <a:solidFill>
                  <a:srgbClr val="FFFFFF"/>
                </a:solidFill>
                <a:ea typeface="ＭＳ Ｐゴシック" charset="0"/>
              </a:rPr>
              <a:t>Can this easterner (Jesus) be the Savior of a westerner like me (a Gentile)?</a:t>
            </a:r>
          </a:p>
        </p:txBody>
      </p:sp>
      <p:sp>
        <p:nvSpPr>
          <p:cNvPr id="4" name="Title 1"/>
          <p:cNvSpPr txBox="1">
            <a:spLocks/>
          </p:cNvSpPr>
          <p:nvPr/>
        </p:nvSpPr>
        <p:spPr bwMode="auto">
          <a:xfrm>
            <a:off x="250825" y="2565400"/>
            <a:ext cx="5329238"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600" b="1" dirty="0">
                <a:solidFill>
                  <a:srgbClr val="FFFFFF"/>
                </a:solidFill>
                <a:latin typeface="Arial" panose="020B0604020202020204" pitchFamily="34" charset="0"/>
                <a:cs typeface="Arial" panose="020B0604020202020204" pitchFamily="34" charset="0"/>
              </a:rPr>
              <a:t>Why do people think Christianity is a western religion?</a:t>
            </a: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724525" y="2005020"/>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598613" y="5445125"/>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600" b="1" dirty="0">
                <a:solidFill>
                  <a:srgbClr val="FFFFFF"/>
                </a:solidFill>
                <a:latin typeface="Arial" panose="020B0604020202020204" pitchFamily="34" charset="0"/>
                <a:cs typeface="Arial" panose="020B0604020202020204" pitchFamily="34" charset="0"/>
              </a:rPr>
              <a:t>Jesus was </a:t>
            </a:r>
            <a:r>
              <a:rPr lang="en-US" sz="3600" b="1" u="sng" dirty="0">
                <a:solidFill>
                  <a:srgbClr val="FFFFFF"/>
                </a:solidFill>
                <a:latin typeface="Arial" panose="020B0604020202020204" pitchFamily="34" charset="0"/>
                <a:cs typeface="Arial" panose="020B0604020202020204" pitchFamily="34" charset="0"/>
              </a:rPr>
              <a:t>not</a:t>
            </a:r>
            <a:r>
              <a:rPr lang="en-US" sz="3600" b="1" dirty="0">
                <a:solidFill>
                  <a:srgbClr val="FFFFFF"/>
                </a:solidFill>
                <a:latin typeface="Arial" panose="020B0604020202020204" pitchFamily="34" charset="0"/>
                <a:cs typeface="Arial" panose="020B0604020202020204" pitchFamily="34" charset="0"/>
              </a:rPr>
              <a:t> an </a:t>
            </a:r>
            <a:r>
              <a:rPr lang="en-US" sz="4800" b="1" dirty="0">
                <a:solidFill>
                  <a:srgbClr val="FF0000"/>
                </a:solidFill>
                <a:latin typeface="Arial" panose="020B0604020202020204" pitchFamily="34" charset="0"/>
                <a:cs typeface="Arial" panose="020B0604020202020204" pitchFamily="34" charset="0"/>
              </a:rPr>
              <a:t>A</a:t>
            </a:r>
            <a:r>
              <a:rPr lang="en-US" sz="4800" b="1" dirty="0">
                <a:solidFill>
                  <a:srgbClr val="222268"/>
                </a:solidFill>
                <a:latin typeface="Arial" panose="020B0604020202020204" pitchFamily="34" charset="0"/>
                <a:cs typeface="Arial" panose="020B0604020202020204" pitchFamily="34" charset="0"/>
              </a:rPr>
              <a:t>m</a:t>
            </a:r>
            <a:r>
              <a:rPr lang="en-US" sz="4800" b="1" dirty="0">
                <a:solidFill>
                  <a:srgbClr val="FF0000"/>
                </a:solidFill>
                <a:latin typeface="Arial" panose="020B0604020202020204" pitchFamily="34" charset="0"/>
                <a:cs typeface="Arial" panose="020B0604020202020204" pitchFamily="34" charset="0"/>
              </a:rPr>
              <a:t>e</a:t>
            </a:r>
            <a:r>
              <a:rPr lang="en-US" sz="4800" b="1" dirty="0">
                <a:solidFill>
                  <a:srgbClr val="222268"/>
                </a:solidFill>
                <a:latin typeface="Arial" panose="020B0604020202020204" pitchFamily="34" charset="0"/>
                <a:cs typeface="Arial" panose="020B0604020202020204" pitchFamily="34" charset="0"/>
              </a:rPr>
              <a:t>r</a:t>
            </a:r>
            <a:r>
              <a:rPr lang="en-US" sz="4800" b="1" dirty="0">
                <a:solidFill>
                  <a:srgbClr val="FF0000"/>
                </a:solidFill>
                <a:latin typeface="Arial" panose="020B0604020202020204" pitchFamily="34" charset="0"/>
                <a:cs typeface="Arial" panose="020B0604020202020204" pitchFamily="34" charset="0"/>
              </a:rPr>
              <a:t>i</a:t>
            </a:r>
            <a:r>
              <a:rPr lang="en-US" sz="4800" b="1" dirty="0">
                <a:solidFill>
                  <a:srgbClr val="222268"/>
                </a:solidFill>
                <a:latin typeface="Arial" panose="020B0604020202020204" pitchFamily="34" charset="0"/>
                <a:cs typeface="Arial" panose="020B0604020202020204" pitchFamily="34" charset="0"/>
              </a:rPr>
              <a:t>c</a:t>
            </a:r>
            <a:r>
              <a:rPr lang="en-US" sz="4800" b="1" dirty="0">
                <a:solidFill>
                  <a:srgbClr val="FF0000"/>
                </a:solidFill>
                <a:latin typeface="Arial" panose="020B0604020202020204" pitchFamily="34" charset="0"/>
                <a:cs typeface="Arial" panose="020B0604020202020204" pitchFamily="34" charset="0"/>
              </a:rPr>
              <a:t>a</a:t>
            </a:r>
            <a:r>
              <a:rPr lang="en-US" sz="4800" b="1" dirty="0">
                <a:solidFill>
                  <a:srgbClr val="222268"/>
                </a:solidFill>
                <a:latin typeface="Arial" panose="020B0604020202020204" pitchFamily="34" charset="0"/>
                <a:cs typeface="Arial" panose="020B0604020202020204" pitchFamily="34" charset="0"/>
              </a:rPr>
              <a:t>n</a:t>
            </a:r>
            <a:r>
              <a:rPr lang="en-US" sz="4800" b="1" dirty="0">
                <a:solidFill>
                  <a:srgbClr val="FF0000"/>
                </a:solidFill>
                <a:latin typeface="Arial" panose="020B0604020202020204" pitchFamily="34" charset="0"/>
                <a:cs typeface="Arial" panose="020B0604020202020204" pitchFamily="34" charset="0"/>
              </a:rPr>
              <a:t>!</a:t>
            </a:r>
          </a:p>
        </p:txBody>
      </p:sp>
      <p:sp>
        <p:nvSpPr>
          <p:cNvPr id="7" name="&quot;No&quot; Symbol 6"/>
          <p:cNvSpPr>
            <a:spLocks noChangeAspect="1"/>
          </p:cNvSpPr>
          <p:nvPr/>
        </p:nvSpPr>
        <p:spPr bwMode="auto">
          <a:xfrm>
            <a:off x="6732595" y="3213100"/>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a:defRPr/>
            </a:pPr>
            <a:endParaRPr lang="en-US" b="1" dirty="0">
              <a:solidFill>
                <a:srgbClr val="000000"/>
              </a:solidFill>
              <a:latin typeface="Arial" panose="020B0604020202020204" pitchFamily="34" charset="0"/>
              <a:ea typeface="ＭＳ Ｐゴシック" pitchFamily="-112" charset="-128"/>
              <a:cs typeface="ＭＳ Ｐゴシック" pitchFamily="-112"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Covenant</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latin typeface="Arial" panose="020B0604020202020204" pitchFamily="34" charset="0"/>
              </a:rPr>
              <a:t>Jesus is the fulfillment of the Abrahamic and Davidic Covenants (e.g., 1:54-55, 69, 72-73). The New Covenant is also mentioned once (22:20) where the cup of the Lord’s supper fulfills the promise of forgiveness in Jeremiah 31:34.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543053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Acts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dirty="0">
                <a:solidFill>
                  <a:srgbClr val="FFFFFF"/>
                </a:solidFill>
                <a:effectLst>
                  <a:outerShdw blurRad="38100" dist="38100" dir="2700000" algn="tl">
                    <a:srgbClr val="000000"/>
                  </a:outerShdw>
                </a:effectLst>
                <a:latin typeface="Arial" panose="020B0604020202020204" pitchFamily="34" charset="0"/>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Date</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Book of Acts ends with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 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ending in AD 62, and Luke was written before Acts.  The best estimate is probably that Luke wrote his account during Paul</a:t>
            </a:r>
            <a:r>
              <a:rPr kumimoji="0" lang="fr-FR"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two-year imprisonment at Caesarea (Jun 57-Aug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41555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4336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63"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29700"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1"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29702" name="AutoShape 6"/>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sp>
        <p:nvSpPr>
          <p:cNvPr id="67592" name="Rectangle 7"/>
          <p:cNvSpPr>
            <a:spLocks noChangeArrowheads="1"/>
          </p:cNvSpPr>
          <p:nvPr/>
        </p:nvSpPr>
        <p:spPr bwMode="auto">
          <a:xfrm>
            <a:off x="2287588" y="3692525"/>
            <a:ext cx="2036762" cy="566738"/>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LUKE</a:t>
            </a:r>
          </a:p>
        </p:txBody>
      </p:sp>
      <p:sp>
        <p:nvSpPr>
          <p:cNvPr id="67593" name="Rectangle 8"/>
          <p:cNvSpPr>
            <a:spLocks noChangeArrowheads="1"/>
          </p:cNvSpPr>
          <p:nvPr/>
        </p:nvSpPr>
        <p:spPr bwMode="auto">
          <a:xfrm>
            <a:off x="1757363" y="1004888"/>
            <a:ext cx="2355850" cy="566737"/>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MATTHEW</a:t>
            </a:r>
          </a:p>
        </p:txBody>
      </p:sp>
      <p:sp>
        <p:nvSpPr>
          <p:cNvPr id="67594" name="Rectangle 9"/>
          <p:cNvSpPr>
            <a:spLocks noChangeArrowheads="1"/>
          </p:cNvSpPr>
          <p:nvPr/>
        </p:nvSpPr>
        <p:spPr bwMode="auto">
          <a:xfrm>
            <a:off x="5588000" y="1025525"/>
            <a:ext cx="2036763" cy="566738"/>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MARK</a:t>
            </a:r>
          </a:p>
        </p:txBody>
      </p:sp>
      <p:sp>
        <p:nvSpPr>
          <p:cNvPr id="143370" name="Rectangle 10"/>
          <p:cNvSpPr>
            <a:spLocks noChangeArrowheads="1"/>
          </p:cNvSpPr>
          <p:nvPr/>
        </p:nvSpPr>
        <p:spPr bwMode="auto">
          <a:xfrm>
            <a:off x="2159000" y="1560513"/>
            <a:ext cx="17668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   JEWS</a:t>
            </a:r>
          </a:p>
        </p:txBody>
      </p:sp>
      <p:sp>
        <p:nvSpPr>
          <p:cNvPr id="143371" name="Rectangle 11"/>
          <p:cNvSpPr>
            <a:spLocks noChangeArrowheads="1"/>
          </p:cNvSpPr>
          <p:nvPr/>
        </p:nvSpPr>
        <p:spPr bwMode="auto">
          <a:xfrm>
            <a:off x="5899150" y="1570038"/>
            <a:ext cx="17668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ROMANS</a:t>
            </a:r>
          </a:p>
        </p:txBody>
      </p:sp>
      <p:sp>
        <p:nvSpPr>
          <p:cNvPr id="143372" name="Rectangle 12"/>
          <p:cNvSpPr>
            <a:spLocks noChangeArrowheads="1"/>
          </p:cNvSpPr>
          <p:nvPr/>
        </p:nvSpPr>
        <p:spPr bwMode="auto">
          <a:xfrm>
            <a:off x="2462213" y="4237038"/>
            <a:ext cx="1766887"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GREEKS</a:t>
            </a:r>
          </a:p>
        </p:txBody>
      </p:sp>
      <p:sp>
        <p:nvSpPr>
          <p:cNvPr id="143373" name="Rectangle 13"/>
          <p:cNvSpPr>
            <a:spLocks noChangeArrowheads="1"/>
          </p:cNvSpPr>
          <p:nvPr/>
        </p:nvSpPr>
        <p:spPr bwMode="auto">
          <a:xfrm>
            <a:off x="1652588" y="1647825"/>
            <a:ext cx="847725" cy="354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74"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75" name="Rectangle 15"/>
          <p:cNvSpPr>
            <a:spLocks noChangeArrowheads="1"/>
          </p:cNvSpPr>
          <p:nvPr/>
        </p:nvSpPr>
        <p:spPr bwMode="auto">
          <a:xfrm>
            <a:off x="5070475" y="1658938"/>
            <a:ext cx="846138"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76" name="Rectangle 16"/>
          <p:cNvSpPr>
            <a:spLocks noChangeArrowheads="1"/>
          </p:cNvSpPr>
          <p:nvPr/>
        </p:nvSpPr>
        <p:spPr bwMode="auto">
          <a:xfrm>
            <a:off x="5070475" y="2579688"/>
            <a:ext cx="890588"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77" name="Group 17"/>
          <p:cNvGrpSpPr>
            <a:grpSpLocks/>
          </p:cNvGrpSpPr>
          <p:nvPr/>
        </p:nvGrpSpPr>
        <p:grpSpPr bwMode="auto">
          <a:xfrm>
            <a:off x="1652588" y="2070100"/>
            <a:ext cx="2538412" cy="469900"/>
            <a:chOff x="1145" y="1478"/>
            <a:chExt cx="1759" cy="336"/>
          </a:xfrm>
        </p:grpSpPr>
        <p:sp>
          <p:nvSpPr>
            <p:cNvPr id="143422" name="Rectangle 18"/>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23" name="Rectangle 19"/>
            <p:cNvSpPr>
              <a:spLocks noChangeArrowheads="1"/>
            </p:cNvSpPr>
            <p:nvPr/>
          </p:nvSpPr>
          <p:spPr bwMode="auto">
            <a:xfrm>
              <a:off x="1680" y="1478"/>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KING</a:t>
              </a:r>
            </a:p>
          </p:txBody>
        </p:sp>
      </p:grpSp>
      <p:grpSp>
        <p:nvGrpSpPr>
          <p:cNvPr id="143378" name="Group 20"/>
          <p:cNvGrpSpPr>
            <a:grpSpLocks/>
          </p:cNvGrpSpPr>
          <p:nvPr/>
        </p:nvGrpSpPr>
        <p:grpSpPr bwMode="auto">
          <a:xfrm>
            <a:off x="5070475" y="2065338"/>
            <a:ext cx="2578100" cy="469900"/>
            <a:chOff x="3513" y="1474"/>
            <a:chExt cx="1787" cy="336"/>
          </a:xfrm>
        </p:grpSpPr>
        <p:sp>
          <p:nvSpPr>
            <p:cNvPr id="143420" name="Rectangle 21"/>
            <p:cNvSpPr>
              <a:spLocks noChangeArrowheads="1"/>
            </p:cNvSpPr>
            <p:nvPr/>
          </p:nvSpPr>
          <p:spPr bwMode="auto">
            <a:xfrm>
              <a:off x="3513" y="1538"/>
              <a:ext cx="586" cy="2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21" name="Rectangle 22"/>
            <p:cNvSpPr>
              <a:spLocks noChangeArrowheads="1"/>
            </p:cNvSpPr>
            <p:nvPr/>
          </p:nvSpPr>
          <p:spPr bwMode="auto">
            <a:xfrm>
              <a:off x="4076" y="147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SERVANT</a:t>
              </a:r>
            </a:p>
          </p:txBody>
        </p:sp>
      </p:grpSp>
      <p:sp>
        <p:nvSpPr>
          <p:cNvPr id="143379" name="Rectangle 23"/>
          <p:cNvSpPr>
            <a:spLocks noChangeArrowheads="1"/>
          </p:cNvSpPr>
          <p:nvPr/>
        </p:nvSpPr>
        <p:spPr bwMode="auto">
          <a:xfrm>
            <a:off x="1674813" y="4325938"/>
            <a:ext cx="847725"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sp>
        <p:nvSpPr>
          <p:cNvPr id="143380" name="Rectangle 24"/>
          <p:cNvSpPr>
            <a:spLocks noChangeArrowheads="1"/>
          </p:cNvSpPr>
          <p:nvPr/>
        </p:nvSpPr>
        <p:spPr bwMode="auto">
          <a:xfrm>
            <a:off x="1674813"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81" name="Group 25"/>
          <p:cNvGrpSpPr>
            <a:grpSpLocks/>
          </p:cNvGrpSpPr>
          <p:nvPr/>
        </p:nvGrpSpPr>
        <p:grpSpPr bwMode="auto">
          <a:xfrm>
            <a:off x="1674813" y="4735513"/>
            <a:ext cx="2532062" cy="469900"/>
            <a:chOff x="1161" y="3381"/>
            <a:chExt cx="1754" cy="336"/>
          </a:xfrm>
        </p:grpSpPr>
        <p:sp>
          <p:nvSpPr>
            <p:cNvPr id="143418" name="Rectangle 26"/>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19" name="Rectangle 27"/>
            <p:cNvSpPr>
              <a:spLocks noChangeArrowheads="1"/>
            </p:cNvSpPr>
            <p:nvPr/>
          </p:nvSpPr>
          <p:spPr bwMode="auto">
            <a:xfrm>
              <a:off x="1691" y="3381"/>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GOD/MAN</a:t>
              </a:r>
            </a:p>
          </p:txBody>
        </p:sp>
      </p:grpSp>
      <p:sp>
        <p:nvSpPr>
          <p:cNvPr id="143382" name="Rectangle 28"/>
          <p:cNvSpPr>
            <a:spLocks noChangeArrowheads="1"/>
          </p:cNvSpPr>
          <p:nvPr/>
        </p:nvSpPr>
        <p:spPr bwMode="auto">
          <a:xfrm>
            <a:off x="5011738" y="5246688"/>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grpSp>
        <p:nvGrpSpPr>
          <p:cNvPr id="143383" name="Group 29"/>
          <p:cNvGrpSpPr>
            <a:grpSpLocks/>
          </p:cNvGrpSpPr>
          <p:nvPr/>
        </p:nvGrpSpPr>
        <p:grpSpPr bwMode="auto">
          <a:xfrm>
            <a:off x="1652588" y="2557463"/>
            <a:ext cx="2541587" cy="677862"/>
            <a:chOff x="1145" y="1826"/>
            <a:chExt cx="1761" cy="484"/>
          </a:xfrm>
        </p:grpSpPr>
        <p:sp>
          <p:nvSpPr>
            <p:cNvPr id="143416" name="Rectangle 30"/>
            <p:cNvSpPr>
              <a:spLocks noChangeArrowheads="1"/>
            </p:cNvSpPr>
            <p:nvPr/>
          </p:nvSpPr>
          <p:spPr bwMode="auto">
            <a:xfrm>
              <a:off x="1145" y="182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143417" name="Rectangle 31"/>
            <p:cNvSpPr>
              <a:spLocks noChangeArrowheads="1"/>
            </p:cNvSpPr>
            <p:nvPr/>
          </p:nvSpPr>
          <p:spPr bwMode="auto">
            <a:xfrm>
              <a:off x="1682" y="197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SAID</a:t>
              </a:r>
            </a:p>
          </p:txBody>
        </p:sp>
      </p:grpSp>
      <p:grpSp>
        <p:nvGrpSpPr>
          <p:cNvPr id="143384" name="Group 32"/>
          <p:cNvGrpSpPr>
            <a:grpSpLocks/>
          </p:cNvGrpSpPr>
          <p:nvPr/>
        </p:nvGrpSpPr>
        <p:grpSpPr bwMode="auto">
          <a:xfrm>
            <a:off x="1674813" y="5205413"/>
            <a:ext cx="2070100" cy="661987"/>
            <a:chOff x="1161" y="3716"/>
            <a:chExt cx="1434" cy="473"/>
          </a:xfrm>
        </p:grpSpPr>
        <p:sp>
          <p:nvSpPr>
            <p:cNvPr id="143414" name="Rectangle 33"/>
            <p:cNvSpPr>
              <a:spLocks noChangeArrowheads="1"/>
            </p:cNvSpPr>
            <p:nvPr/>
          </p:nvSpPr>
          <p:spPr bwMode="auto">
            <a:xfrm>
              <a:off x="1731" y="3853"/>
              <a:ext cx="86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FELT</a:t>
              </a:r>
            </a:p>
          </p:txBody>
        </p:sp>
        <p:sp>
          <p:nvSpPr>
            <p:cNvPr id="143415" name="Rectangle 34"/>
            <p:cNvSpPr>
              <a:spLocks noChangeArrowheads="1"/>
            </p:cNvSpPr>
            <p:nvPr/>
          </p:nvSpPr>
          <p:spPr bwMode="auto">
            <a:xfrm>
              <a:off x="1161" y="371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grpSp>
        <p:nvGrpSpPr>
          <p:cNvPr id="143385" name="Group 35"/>
          <p:cNvGrpSpPr>
            <a:grpSpLocks/>
          </p:cNvGrpSpPr>
          <p:nvPr/>
        </p:nvGrpSpPr>
        <p:grpSpPr bwMode="auto">
          <a:xfrm>
            <a:off x="5070475" y="2557463"/>
            <a:ext cx="1998663" cy="655637"/>
            <a:chOff x="3513" y="1826"/>
            <a:chExt cx="1385" cy="468"/>
          </a:xfrm>
        </p:grpSpPr>
        <p:sp>
          <p:nvSpPr>
            <p:cNvPr id="143412" name="Rectangle 36"/>
            <p:cNvSpPr>
              <a:spLocks noChangeArrowheads="1"/>
            </p:cNvSpPr>
            <p:nvPr/>
          </p:nvSpPr>
          <p:spPr bwMode="auto">
            <a:xfrm>
              <a:off x="3513" y="1826"/>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sp>
          <p:nvSpPr>
            <p:cNvPr id="143413" name="Rectangle 37"/>
            <p:cNvSpPr>
              <a:spLocks noChangeArrowheads="1"/>
            </p:cNvSpPr>
            <p:nvPr/>
          </p:nvSpPr>
          <p:spPr bwMode="auto">
            <a:xfrm>
              <a:off x="4091" y="1959"/>
              <a:ext cx="807"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DID</a:t>
              </a:r>
            </a:p>
          </p:txBody>
        </p:sp>
      </p:grpSp>
      <p:sp>
        <p:nvSpPr>
          <p:cNvPr id="29734" name="AutoShape 38"/>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2048" tIns="41025" rIns="82048" bIns="41025"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7" charset="0"/>
              <a:ea typeface="MS Gothic"/>
              <a:cs typeface="MS Gothic"/>
            </a:endParaRPr>
          </a:p>
        </p:txBody>
      </p:sp>
      <p:grpSp>
        <p:nvGrpSpPr>
          <p:cNvPr id="143387" name="Group 39"/>
          <p:cNvGrpSpPr>
            <a:grpSpLocks/>
          </p:cNvGrpSpPr>
          <p:nvPr/>
        </p:nvGrpSpPr>
        <p:grpSpPr bwMode="auto">
          <a:xfrm>
            <a:off x="1412875" y="946150"/>
            <a:ext cx="3860800" cy="3332163"/>
            <a:chOff x="979" y="675"/>
            <a:chExt cx="2675" cy="2379"/>
          </a:xfrm>
        </p:grpSpPr>
        <p:sp>
          <p:nvSpPr>
            <p:cNvPr id="143408"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2</a:t>
              </a:r>
            </a:p>
          </p:txBody>
        </p:sp>
        <p:sp>
          <p:nvSpPr>
            <p:cNvPr id="143409"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3</a:t>
              </a:r>
            </a:p>
          </p:txBody>
        </p:sp>
        <p:sp>
          <p:nvSpPr>
            <p:cNvPr id="143410"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4</a:t>
              </a:r>
            </a:p>
          </p:txBody>
        </p:sp>
        <p:sp>
          <p:nvSpPr>
            <p:cNvPr id="143411"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2250"/>
                </a:spcBef>
                <a:spcAft>
                  <a:spcPct val="0"/>
                </a:spcAft>
                <a:buClr>
                  <a:srgbClr val="FAFD00"/>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600" b="1" i="0" u="none" strike="noStrike" kern="1200" cap="none" spc="0" normalizeH="0" baseline="0" noProof="0">
                  <a:ln>
                    <a:noFill/>
                  </a:ln>
                  <a:solidFill>
                    <a:srgbClr val="FAFD00"/>
                  </a:solidFill>
                  <a:effectLst/>
                  <a:uLnTx/>
                  <a:uFillTx/>
                  <a:latin typeface="Helvetica" charset="0"/>
                  <a:ea typeface="MS Gothic" charset="0"/>
                  <a:cs typeface="MS Gothic" charset="0"/>
                </a:rPr>
                <a:t>1</a:t>
              </a:r>
            </a:p>
          </p:txBody>
        </p:sp>
      </p:grpSp>
      <p:sp>
        <p:nvSpPr>
          <p:cNvPr id="67613" name="Rectangle 44"/>
          <p:cNvSpPr>
            <a:spLocks noChangeArrowheads="1"/>
          </p:cNvSpPr>
          <p:nvPr/>
        </p:nvSpPr>
        <p:spPr bwMode="auto">
          <a:xfrm>
            <a:off x="5562600" y="3684588"/>
            <a:ext cx="1476375" cy="566737"/>
          </a:xfrm>
          <a:prstGeom prst="rect">
            <a:avLst/>
          </a:prstGeom>
          <a:noFill/>
          <a:ln w="9525">
            <a:noFill/>
            <a:round/>
            <a:headEnd/>
            <a:tailEnd/>
          </a:ln>
          <a:effectLst>
            <a:outerShdw blurRad="63500" dist="35921" dir="2700000" algn="ctr" rotWithShape="0">
              <a:schemeClr val="tx1">
                <a:alpha val="74998"/>
              </a:schemeClr>
            </a:outerShdw>
          </a:effectLst>
        </p:spPr>
        <p:txBody>
          <a:bodyPr lIns="81079" tIns="39732" rIns="81079" bIns="39732">
            <a:spAutoFit/>
          </a:bodyPr>
          <a:lstStyle/>
          <a:p>
            <a:pPr marL="0" marR="0" lvl="0" indent="0" algn="l" defTabSz="914400" rtl="0" eaLnBrk="1" fontAlgn="base" latinLnBrk="0" hangingPunct="1">
              <a:lnSpc>
                <a:spcPct val="100000"/>
              </a:lnSpc>
              <a:spcBef>
                <a:spcPts val="2025"/>
              </a:spcBef>
              <a:spcAft>
                <a:spcPct val="0"/>
              </a:spcAft>
              <a:buClr>
                <a:srgbClr val="66FF99"/>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66FF99"/>
                </a:solidFill>
                <a:effectLst/>
                <a:uLnTx/>
                <a:uFillTx/>
                <a:latin typeface="Helvetica" charset="0"/>
                <a:ea typeface="MS Gothic" charset="0"/>
                <a:cs typeface="MS Gothic" charset="0"/>
              </a:rPr>
              <a:t>JOHN</a:t>
            </a:r>
          </a:p>
        </p:txBody>
      </p:sp>
      <p:sp>
        <p:nvSpPr>
          <p:cNvPr id="143389" name="Rectangle 45"/>
          <p:cNvSpPr>
            <a:spLocks noChangeArrowheads="1"/>
          </p:cNvSpPr>
          <p:nvPr/>
        </p:nvSpPr>
        <p:spPr bwMode="auto">
          <a:xfrm>
            <a:off x="5895975" y="4241800"/>
            <a:ext cx="17653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CHURCH</a:t>
            </a:r>
          </a:p>
        </p:txBody>
      </p:sp>
      <p:sp>
        <p:nvSpPr>
          <p:cNvPr id="143390" name="Rectangle 46"/>
          <p:cNvSpPr>
            <a:spLocks noChangeArrowheads="1"/>
          </p:cNvSpPr>
          <p:nvPr/>
        </p:nvSpPr>
        <p:spPr bwMode="auto">
          <a:xfrm>
            <a:off x="5011738" y="4325938"/>
            <a:ext cx="847725" cy="35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079" tIns="39732" rIns="81079" bIns="39732">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TO:</a:t>
            </a:r>
          </a:p>
        </p:txBody>
      </p:sp>
      <p:grpSp>
        <p:nvGrpSpPr>
          <p:cNvPr id="143391" name="Group 47"/>
          <p:cNvGrpSpPr>
            <a:grpSpLocks/>
          </p:cNvGrpSpPr>
          <p:nvPr/>
        </p:nvGrpSpPr>
        <p:grpSpPr bwMode="auto">
          <a:xfrm>
            <a:off x="5011738" y="4729163"/>
            <a:ext cx="1965325" cy="469900"/>
            <a:chOff x="3473" y="3376"/>
            <a:chExt cx="1362" cy="336"/>
          </a:xfrm>
        </p:grpSpPr>
        <p:sp>
          <p:nvSpPr>
            <p:cNvPr id="143406" name="Rectangle 48"/>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AS:</a:t>
              </a:r>
            </a:p>
          </p:txBody>
        </p:sp>
        <p:sp>
          <p:nvSpPr>
            <p:cNvPr id="143407" name="Rectangle 49"/>
            <p:cNvSpPr>
              <a:spLocks noChangeArrowheads="1"/>
            </p:cNvSpPr>
            <p:nvPr/>
          </p:nvSpPr>
          <p:spPr bwMode="auto">
            <a:xfrm>
              <a:off x="4091" y="3376"/>
              <a:ext cx="74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GOD</a:t>
              </a:r>
            </a:p>
          </p:txBody>
        </p:sp>
      </p:grpSp>
      <p:grpSp>
        <p:nvGrpSpPr>
          <p:cNvPr id="143392" name="Group 50"/>
          <p:cNvGrpSpPr>
            <a:grpSpLocks/>
          </p:cNvGrpSpPr>
          <p:nvPr/>
        </p:nvGrpSpPr>
        <p:grpSpPr bwMode="auto">
          <a:xfrm>
            <a:off x="4992688" y="5203825"/>
            <a:ext cx="2681287" cy="679450"/>
            <a:chOff x="3460" y="3715"/>
            <a:chExt cx="1857" cy="485"/>
          </a:xfrm>
        </p:grpSpPr>
        <p:sp>
          <p:nvSpPr>
            <p:cNvPr id="143404" name="Rectangle 51"/>
            <p:cNvSpPr>
              <a:spLocks noChangeArrowheads="1"/>
            </p:cNvSpPr>
            <p:nvPr/>
          </p:nvSpPr>
          <p:spPr bwMode="auto">
            <a:xfrm>
              <a:off x="4093" y="3864"/>
              <a:ext cx="1224"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57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2500" b="1" i="0" u="none" strike="noStrike" kern="1200" cap="none" spc="0" normalizeH="0" baseline="0" noProof="0">
                  <a:ln>
                    <a:noFill/>
                  </a:ln>
                  <a:solidFill>
                    <a:srgbClr val="0033CC"/>
                  </a:solidFill>
                  <a:effectLst/>
                  <a:uLnTx/>
                  <a:uFillTx/>
                  <a:latin typeface="Helvetica" charset="0"/>
                  <a:ea typeface="MS Gothic" charset="0"/>
                  <a:cs typeface="MS Gothic" charset="0"/>
                </a:rPr>
                <a:t>MEANT</a:t>
              </a:r>
            </a:p>
          </p:txBody>
        </p:sp>
        <p:sp>
          <p:nvSpPr>
            <p:cNvPr id="143405" name="Rectangle 52"/>
            <p:cNvSpPr>
              <a:spLocks noChangeArrowheads="1"/>
            </p:cNvSpPr>
            <p:nvPr/>
          </p:nvSpPr>
          <p:spPr bwMode="auto">
            <a:xfrm>
              <a:off x="3460" y="3715"/>
              <a:ext cx="617" cy="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90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55000"/>
                </a:lnSpc>
                <a:spcBef>
                  <a:spcPts val="1125"/>
                </a:spcBef>
                <a:spcAft>
                  <a:spcPct val="0"/>
                </a:spcAft>
                <a:buClr>
                  <a:srgbClr val="0033C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1" i="0" u="none" strike="noStrike" kern="1200" cap="none" spc="0" normalizeH="0" baseline="0" noProof="0">
                  <a:ln>
                    <a:noFill/>
                  </a:ln>
                  <a:solidFill>
                    <a:srgbClr val="0033CC"/>
                  </a:solidFill>
                  <a:effectLst/>
                  <a:uLnTx/>
                  <a:uFillTx/>
                  <a:latin typeface="Helvetica" charset="0"/>
                  <a:ea typeface="MS Gothic" charset="0"/>
                  <a:cs typeface="MS Gothic" charset="0"/>
                </a:rPr>
                <a:t>HE:</a:t>
              </a:r>
            </a:p>
          </p:txBody>
        </p:sp>
      </p:grpSp>
      <p:sp>
        <p:nvSpPr>
          <p:cNvPr id="143393" name="Text Box 53"/>
          <p:cNvSpPr txBox="1">
            <a:spLocks noChangeArrowheads="1"/>
          </p:cNvSpPr>
          <p:nvPr/>
        </p:nvSpPr>
        <p:spPr bwMode="auto">
          <a:xfrm>
            <a:off x="8747125" y="6350"/>
            <a:ext cx="230188" cy="35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29750" name="Text Box 54"/>
          <p:cNvSpPr txBox="1">
            <a:spLocks noChangeArrowheads="1"/>
          </p:cNvSpPr>
          <p:nvPr/>
        </p:nvSpPr>
        <p:spPr bwMode="auto">
          <a:xfrm>
            <a:off x="1608138" y="4292600"/>
            <a:ext cx="2589212" cy="15462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57-59</a:t>
            </a:r>
          </a:p>
        </p:txBody>
      </p:sp>
      <p:sp>
        <p:nvSpPr>
          <p:cNvPr id="29751" name="Text Box 55"/>
          <p:cNvSpPr txBox="1">
            <a:spLocks noChangeArrowheads="1"/>
          </p:cNvSpPr>
          <p:nvPr/>
        </p:nvSpPr>
        <p:spPr bwMode="auto">
          <a:xfrm>
            <a:off x="4787900" y="4264025"/>
            <a:ext cx="2892425" cy="1544638"/>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3200" b="1" i="0" u="none" strike="noStrike" kern="1200" cap="none" spc="0" normalizeH="0" baseline="0" noProof="0">
                <a:ln>
                  <a:noFill/>
                </a:ln>
                <a:solidFill>
                  <a:srgbClr val="FFEA18"/>
                </a:solidFill>
                <a:effectLst/>
                <a:uLnTx/>
                <a:uFillTx/>
                <a:latin typeface="Comic Sans MS" charset="0"/>
                <a:ea typeface="MS Gothic" charset="0"/>
                <a:cs typeface="MS Gothic" charset="0"/>
              </a:rPr>
              <a:t>A.D. 69 </a:t>
            </a:r>
            <a:r>
              <a:rPr kumimoji="0" lang="en-GB" sz="3200" b="1" i="1" u="none" strike="noStrike" kern="1200" cap="none" spc="0" normalizeH="0" baseline="0" noProof="0">
                <a:ln>
                  <a:noFill/>
                </a:ln>
                <a:solidFill>
                  <a:srgbClr val="FFFFFF"/>
                </a:solidFill>
                <a:effectLst/>
                <a:uLnTx/>
                <a:uFillTx/>
                <a:latin typeface="Comic Sans MS" charset="0"/>
                <a:ea typeface="MS Gothic" charset="0"/>
                <a:cs typeface="MS Gothic" charset="0"/>
              </a:rPr>
              <a:t>AFTER</a:t>
            </a:r>
            <a:r>
              <a:rPr kumimoji="0" lang="en-GB" sz="3200" b="1" i="0" u="none" strike="noStrike" kern="1200" cap="none" spc="0" normalizeH="0" baseline="0" noProof="0">
                <a:ln>
                  <a:noFill/>
                </a:ln>
                <a:solidFill>
                  <a:srgbClr val="FFFFFF"/>
                </a:solidFill>
                <a:effectLst/>
                <a:uLnTx/>
                <a:uFillTx/>
                <a:latin typeface="Comic Sans MS" charset="0"/>
                <a:ea typeface="MS Gothic" charset="0"/>
                <a:cs typeface="MS Gothic" charset="0"/>
              </a:rPr>
              <a:t> THE SYNOPTICS</a:t>
            </a:r>
          </a:p>
        </p:txBody>
      </p:sp>
      <p:sp>
        <p:nvSpPr>
          <p:cNvPr id="29752" name="Text Box 56"/>
          <p:cNvSpPr txBox="1">
            <a:spLocks noChangeArrowheads="1"/>
          </p:cNvSpPr>
          <p:nvPr/>
        </p:nvSpPr>
        <p:spPr bwMode="auto">
          <a:xfrm>
            <a:off x="5191125" y="1665288"/>
            <a:ext cx="2200275" cy="15462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3025"/>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800" b="1" i="0" u="none" strike="noStrike" kern="1200" cap="none" spc="0" normalizeH="0" baseline="0" noProof="0">
                <a:ln>
                  <a:noFill/>
                </a:ln>
                <a:solidFill>
                  <a:srgbClr val="FFEA18"/>
                </a:solidFill>
                <a:effectLst/>
                <a:uLnTx/>
                <a:uFillTx/>
                <a:latin typeface="Comic Sans MS" charset="0"/>
                <a:ea typeface="MS Gothic" charset="0"/>
                <a:cs typeface="MS Gothic" charset="0"/>
              </a:rPr>
              <a:t>A.D. 64-68</a:t>
            </a:r>
          </a:p>
        </p:txBody>
      </p:sp>
      <p:sp>
        <p:nvSpPr>
          <p:cNvPr id="29753" name="Text Box 57"/>
          <p:cNvSpPr txBox="1">
            <a:spLocks noChangeArrowheads="1"/>
          </p:cNvSpPr>
          <p:nvPr/>
        </p:nvSpPr>
        <p:spPr bwMode="auto">
          <a:xfrm>
            <a:off x="1597025" y="1706563"/>
            <a:ext cx="2589213" cy="1393825"/>
          </a:xfrm>
          <a:prstGeom prst="rect">
            <a:avLst/>
          </a:prstGeom>
          <a:noFill/>
          <a:ln w="9525">
            <a:noFill/>
            <a:round/>
            <a:headEnd/>
            <a:tailEnd/>
          </a:ln>
          <a:effectLst>
            <a:outerShdw blurRad="63500" dist="35921" dir="2700000" algn="ctr" rotWithShape="0">
              <a:schemeClr val="tx1">
                <a:alpha val="74998"/>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688"/>
              </a:spcBef>
              <a:spcAft>
                <a:spcPct val="0"/>
              </a:spcAft>
              <a:buClr>
                <a:srgbClr val="FFEA18"/>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4300" b="1" i="0" u="none" strike="noStrike" kern="1200" cap="none" spc="0" normalizeH="0" baseline="0" noProof="0">
                <a:ln>
                  <a:noFill/>
                </a:ln>
                <a:solidFill>
                  <a:srgbClr val="FFEA18"/>
                </a:solidFill>
                <a:effectLst/>
                <a:uLnTx/>
                <a:uFillTx/>
                <a:latin typeface="Comic Sans MS" charset="0"/>
                <a:ea typeface="MS Gothic" charset="0"/>
                <a:cs typeface="MS Gothic" charset="0"/>
              </a:rPr>
              <a:t>The A.D.40s</a:t>
            </a:r>
          </a:p>
        </p:txBody>
      </p:sp>
      <p:sp>
        <p:nvSpPr>
          <p:cNvPr id="143398" name="Text Box 58"/>
          <p:cNvSpPr txBox="1">
            <a:spLocks noChangeArrowheads="1"/>
          </p:cNvSpPr>
          <p:nvPr/>
        </p:nvSpPr>
        <p:spPr bwMode="auto">
          <a:xfrm>
            <a:off x="8020050" y="6538913"/>
            <a:ext cx="16668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399"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143400" name="Text Box 61"/>
          <p:cNvSpPr txBox="1">
            <a:spLocks noChangeArrowheads="1"/>
          </p:cNvSpPr>
          <p:nvPr/>
        </p:nvSpPr>
        <p:spPr bwMode="auto">
          <a:xfrm>
            <a:off x="8359775" y="6542088"/>
            <a:ext cx="301625"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563"/>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900" b="1" i="0" u="none" strike="noStrike" kern="1200" cap="none" spc="0" normalizeH="0" baseline="0" noProof="0">
                <a:ln>
                  <a:noFill/>
                </a:ln>
                <a:solidFill>
                  <a:srgbClr val="FFFFFF"/>
                </a:solidFill>
                <a:effectLst/>
                <a:uLnTx/>
                <a:uFillTx/>
                <a:latin typeface="Comic Sans MS" charset="0"/>
                <a:ea typeface="MS Gothic" charset="0"/>
                <a:cs typeface="MS Gothic" charset="0"/>
              </a:rPr>
              <a:t>27</a:t>
            </a:r>
          </a:p>
        </p:txBody>
      </p:sp>
      <p:sp>
        <p:nvSpPr>
          <p:cNvPr id="143401" name="Text Box 62"/>
          <p:cNvSpPr txBox="1">
            <a:spLocks noChangeArrowheads="1"/>
          </p:cNvSpPr>
          <p:nvPr/>
        </p:nvSpPr>
        <p:spPr bwMode="auto">
          <a:xfrm>
            <a:off x="8699500" y="6484938"/>
            <a:ext cx="269875" cy="29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900"/>
              </a:spcBef>
              <a:spcAft>
                <a:spcPct val="0"/>
              </a:spcAft>
              <a:buClr>
                <a:srgbClr val="FFFF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400" b="1" i="0" u="none" strike="noStrike" kern="1200" cap="none" spc="0" normalizeH="0" baseline="0" noProof="0">
                <a:ln>
                  <a:noFill/>
                </a:ln>
                <a:solidFill>
                  <a:srgbClr val="FFFFFF"/>
                </a:solidFill>
                <a:effectLst/>
                <a:uLnTx/>
                <a:uFillTx/>
                <a:latin typeface="Comic Sans MS" charset="0"/>
                <a:ea typeface="MS Gothic" charset="0"/>
                <a:cs typeface="MS Gothic"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2900" b="1">
                <a:solidFill>
                  <a:srgbClr val="FFEA18"/>
                </a:solidFill>
                <a:latin typeface="Comic Sans MS" charset="0"/>
                <a:cs typeface="MS Gothic" charset="0"/>
              </a:rPr>
              <a:t>When I Think They Were Written…</a:t>
            </a:r>
            <a:endParaRPr lang="en-US">
              <a:latin typeface="Times New Roman" charset="0"/>
              <a:cs typeface="MS Gothic" charset="0"/>
            </a:endParaRPr>
          </a:p>
        </p:txBody>
      </p:sp>
      <p:sp>
        <p:nvSpPr>
          <p:cNvPr id="65" name="TextBox 64"/>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MS Gothic" charset="0"/>
              </a:rPr>
              <a:t>52</a:t>
            </a:r>
          </a:p>
        </p:txBody>
      </p:sp>
    </p:spTree>
    <p:extLst>
      <p:ext uri="{BB962C8B-B14F-4D97-AF65-F5344CB8AC3E}">
        <p14:creationId xmlns:p14="http://schemas.microsoft.com/office/powerpoint/2010/main" val="41012950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5218" name="Title 1"/>
          <p:cNvSpPr>
            <a:spLocks noGrp="1"/>
          </p:cNvSpPr>
          <p:nvPr>
            <p:ph type="title"/>
          </p:nvPr>
        </p:nvSpPr>
        <p:spPr>
          <a:xfrm>
            <a:off x="3995738" y="260351"/>
            <a:ext cx="5148262" cy="2171700"/>
          </a:xfrm>
        </p:spPr>
        <p:txBody>
          <a:bodyPr/>
          <a:lstStyle/>
          <a:p>
            <a:r>
              <a:rPr lang="en-US" dirty="0"/>
              <a:t>Greeks idealized the "Perfect Man"</a:t>
            </a:r>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eaLnBrk="1" hangingPunct="1">
              <a:defRPr/>
            </a:pPr>
            <a:r>
              <a:rPr lang="en-US" dirty="0"/>
              <a:t>Men </a:t>
            </a:r>
            <a:r>
              <a:rPr lang="en-US" dirty="0" err="1"/>
              <a:t>aren</a:t>
            </a:r>
            <a:r>
              <a:rPr lang="fr-FR" altLang="ja-JP" dirty="0"/>
              <a:t>'</a:t>
            </a:r>
            <a:r>
              <a:rPr lang="en-US" dirty="0"/>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7413" name="Text Box 5"/>
          <p:cNvSpPr txBox="1">
            <a:spLocks noChangeArrowheads="1"/>
          </p:cNvSpPr>
          <p:nvPr/>
        </p:nvSpPr>
        <p:spPr bwMode="auto">
          <a:xfrm>
            <a:off x="215907" y="692150"/>
            <a:ext cx="5508625" cy="1447800"/>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08" tIns="45704" rIns="91408" bIns="4570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88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rPr>
              <a:t>Waiting…</a:t>
            </a:r>
            <a:endParaRPr kumimoji="0" lang="zh-CN" altLang="en-US" sz="88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endParaRPr>
          </a:p>
        </p:txBody>
      </p:sp>
      <p:sp>
        <p:nvSpPr>
          <p:cNvPr id="11" name="Text Box 5"/>
          <p:cNvSpPr txBox="1">
            <a:spLocks noChangeArrowheads="1"/>
          </p:cNvSpPr>
          <p:nvPr/>
        </p:nvSpPr>
        <p:spPr bwMode="auto">
          <a:xfrm>
            <a:off x="215900" y="1989140"/>
            <a:ext cx="3581400" cy="3138487"/>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08" tIns="45704" rIns="91408" bIns="4570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zh-CN" sz="66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rPr>
              <a:t>for the perfect man.</a:t>
            </a:r>
            <a:endParaRPr kumimoji="0" lang="zh-CN" altLang="en-US" sz="6600" b="1" u="none" strike="noStrike" kern="1200" cap="none" spc="0" normalizeH="0" baseline="0" noProof="0" dirty="0">
              <a:ln>
                <a:noFill/>
              </a:ln>
              <a:solidFill>
                <a:srgbClr val="00273B"/>
              </a:solidFill>
              <a:effectLst/>
              <a:uLnTx/>
              <a:uFillTx/>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2887638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Luke</a:t>
            </a:r>
          </a:p>
        </p:txBody>
      </p:sp>
      <p:sp>
        <p:nvSpPr>
          <p:cNvPr id="268295" name="Rectangle 4"/>
          <p:cNvSpPr>
            <a:spLocks noGrp="1" noChangeArrowheads="1"/>
          </p:cNvSpPr>
          <p:nvPr>
            <p:ph type="title"/>
          </p:nvPr>
        </p:nvSpPr>
        <p:spPr>
          <a:xfrm>
            <a:off x="3779838" y="476250"/>
            <a:ext cx="5076825" cy="1143000"/>
          </a:xfrm>
        </p:spPr>
        <p:txBody>
          <a:bodyPr/>
          <a:lstStyle/>
          <a:p>
            <a:pPr algn="r" eaLnBrk="1" hangingPunct="1"/>
            <a:r>
              <a:rPr lang="en-US" dirty="0">
                <a:solidFill>
                  <a:srgbClr val="000000"/>
                </a:solidFill>
              </a:rPr>
              <a:t>The perfect man is Jesus!</a:t>
            </a:r>
            <a:endParaRPr lang="en-US" dirty="0"/>
          </a:p>
        </p:txBody>
      </p:sp>
      <p:sp>
        <p:nvSpPr>
          <p:cNvPr id="268296" name="TextBox 1"/>
          <p:cNvSpPr txBox="1">
            <a:spLocks noChangeArrowheads="1"/>
          </p:cNvSpPr>
          <p:nvPr/>
        </p:nvSpPr>
        <p:spPr bwMode="auto">
          <a:xfrm rot="-837101">
            <a:off x="-3719513" y="761200"/>
            <a:ext cx="2571750" cy="40007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Yesus</a:t>
            </a:r>
            <a:endParaRPr kumimoji="0" lang="en-US" sz="14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Kasih</a:t>
            </a:r>
          </a:p>
        </p:txBody>
      </p:sp>
      <p:sp>
        <p:nvSpPr>
          <p:cNvPr id="268299" name="TextBox 8"/>
          <p:cNvSpPr txBox="1">
            <a:spLocks noChangeArrowheads="1"/>
          </p:cNvSpPr>
          <p:nvPr/>
        </p:nvSpPr>
        <p:spPr bwMode="auto">
          <a:xfrm rot="-1352519">
            <a:off x="-1211263" y="1967208"/>
            <a:ext cx="668338" cy="3693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Kekuatan</a:t>
            </a:r>
            <a:endParaRPr kumimoji="0" lang="en-US" sz="9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Sabar</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Baik</a:t>
            </a:r>
            <a:r>
              <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rPr>
              <a:t> </a:t>
            </a: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Hati</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Comic Sans MS" charset="0"/>
                <a:ea typeface="ＭＳ Ｐゴシック" charset="0"/>
                <a:cs typeface="Arial" panose="020B0604020202020204" pitchFamily="34" charset="0"/>
              </a:rPr>
              <a:t>Karakter</a:t>
            </a:r>
            <a:endParaRPr kumimoji="0" lang="en-US" sz="1200" b="1" u="none" strike="noStrike" kern="1200" cap="none" spc="0" normalizeH="0" baseline="0" noProof="0" dirty="0">
              <a:ln>
                <a:noFill/>
              </a:ln>
              <a:solidFill>
                <a:srgbClr val="220011"/>
              </a:solidFill>
              <a:effectLst/>
              <a:uLnTx/>
              <a:uFillTx/>
              <a:latin typeface="Comic Sans MS" charset="0"/>
              <a:ea typeface="ＭＳ Ｐゴシック"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latin typeface="Comic Sans MS" pitchFamily="66" charset="0"/>
                <a:ea typeface="ＭＳ Ｐゴシック" pitchFamily="34" charset="-128"/>
                <a:cs typeface="+mn-cs"/>
              </a:rPr>
              <a:t>Ampun</a:t>
            </a:r>
            <a:endParaRPr kumimoji="0" lang="en-US" altLang="en-US" sz="1100" b="0" i="0" u="none" strike="noStrike" kern="1200" cap="none" spc="0" normalizeH="0" baseline="0" noProof="0" dirty="0">
              <a:ln>
                <a:noFill/>
              </a:ln>
              <a:solidFill>
                <a:srgbClr val="220011"/>
              </a:solidFill>
              <a:effectLst/>
              <a:uLnTx/>
              <a:uFillTx/>
              <a:latin typeface="Comic Sans MS" pitchFamily="66" charset="0"/>
              <a:ea typeface="ＭＳ Ｐゴシック" pitchFamily="34" charset="-128"/>
              <a:cs typeface="+mn-cs"/>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latin typeface="Comic Sans MS" pitchFamily="66" charset="0"/>
                <a:ea typeface="ＭＳ Ｐゴシック" pitchFamily="34" charset="-128"/>
                <a:cs typeface="+mn-cs"/>
              </a:rPr>
              <a:t>Rajin</a:t>
            </a:r>
            <a:endParaRPr kumimoji="0" lang="en-US" altLang="en-US" sz="1100" b="0" i="0" u="none" strike="noStrike" kern="1200" cap="none" spc="0" normalizeH="0" baseline="0" noProof="0" dirty="0">
              <a:ln>
                <a:noFill/>
              </a:ln>
              <a:solidFill>
                <a:srgbClr val="220011"/>
              </a:solidFill>
              <a:effectLst/>
              <a:uLnTx/>
              <a:uFillTx/>
              <a:latin typeface="Comic Sans MS" pitchFamily="66" charset="0"/>
              <a:ea typeface="ＭＳ Ｐゴシック" pitchFamily="34" charset="-128"/>
              <a:cs typeface="+mn-cs"/>
            </a:endParaRPr>
          </a:p>
        </p:txBody>
      </p:sp>
    </p:spTree>
    <p:extLst>
      <p:ext uri="{BB962C8B-B14F-4D97-AF65-F5344CB8AC3E}">
        <p14:creationId xmlns:p14="http://schemas.microsoft.com/office/powerpoint/2010/main" val="259542213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Medical doctor</a:t>
            </a:r>
          </a:p>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Traveling companion of Paul</a:t>
            </a:r>
          </a:p>
          <a:p>
            <a:pPr indent="101565" algn="ctr" eaLnBrk="1" hangingPunct="1">
              <a:lnSpc>
                <a:spcPct val="110000"/>
              </a:lnSpc>
              <a:spcBef>
                <a:spcPct val="20000"/>
              </a:spcBef>
              <a:buClr>
                <a:srgbClr val="960000"/>
              </a:buClr>
              <a:buSzPct val="100000"/>
              <a:defRPr/>
            </a:pPr>
            <a:r>
              <a:rPr lang="en-US" sz="3200" b="1" kern="0" dirty="0">
                <a:solidFill>
                  <a:srgbClr val="FFFFFF"/>
                </a:solidFill>
                <a:latin typeface="Helvetica"/>
                <a:ea typeface="Osaka"/>
                <a:cs typeface="Osaka"/>
              </a:rPr>
              <a:t>Articulate historian &amp; writer</a:t>
            </a:r>
          </a:p>
        </p:txBody>
      </p:sp>
    </p:spTree>
    <p:extLst>
      <p:ext uri="{BB962C8B-B14F-4D97-AF65-F5344CB8AC3E}">
        <p14:creationId xmlns:p14="http://schemas.microsoft.com/office/powerpoint/2010/main" val="14787266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defTabSz="914085"/>
            <a:endParaRPr lang="en-US" b="1" dirty="0">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692696"/>
            <a:ext cx="4303092" cy="2618804"/>
          </a:xfrm>
          <a:noFill/>
          <a:ln>
            <a:noFill/>
          </a:ln>
          <a:effectLst/>
        </p:spPr>
        <p:txBody>
          <a:bodyPr vert="horz" wrap="square" lIns="91440" tIns="45720" rIns="91440" bIns="45720" numCol="1" anchor="t" anchorCtr="0" compatLnSpc="1">
            <a:prstTxWarp prst="textNoShape">
              <a:avLst/>
            </a:prstTxWarp>
          </a:bodyPr>
          <a:lstStyle/>
          <a:p>
            <a:pPr eaLnBrk="1" hangingPunct="1"/>
            <a:r>
              <a:rPr lang="en-US" dirty="0">
                <a:solidFill>
                  <a:srgbClr val="000000"/>
                </a:solidFill>
                <a:effectLst/>
                <a:ea typeface="ＭＳ Ｐゴシック" pitchFamily="-108" charset="-128"/>
              </a:rPr>
              <a:t>Who was Theophilus?</a:t>
            </a:r>
          </a:p>
        </p:txBody>
      </p:sp>
      <p:sp>
        <p:nvSpPr>
          <p:cNvPr id="5" name="Rectangle 3"/>
          <p:cNvSpPr txBox="1">
            <a:spLocks noChangeArrowheads="1"/>
          </p:cNvSpPr>
          <p:nvPr/>
        </p:nvSpPr>
        <p:spPr bwMode="auto">
          <a:xfrm>
            <a:off x="0" y="5052788"/>
            <a:ext cx="9144000" cy="17526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3600" b="1">
                <a:solidFill>
                  <a:srgbClr val="000000"/>
                </a:solidFill>
                <a:effectLst/>
                <a:latin typeface="Arial"/>
                <a:ea typeface="ＭＳ Ｐゴシック" pitchFamily="-108" charset="-128"/>
                <a:cs typeface="Arial"/>
              </a:defRPr>
            </a:lvl1pPr>
            <a:lvl2pPr algn="ctr">
              <a:defRPr sz="4400">
                <a:solidFill>
                  <a:srgbClr val="FFFFFF"/>
                </a:solidFill>
              </a:defRPr>
            </a:lvl2pPr>
            <a:lvl3pPr algn="ctr">
              <a:defRPr sz="4400">
                <a:solidFill>
                  <a:srgbClr val="FFFFFF"/>
                </a:solidFill>
              </a:defRPr>
            </a:lvl3pPr>
            <a:lvl4pPr algn="ctr">
              <a:defRPr sz="4400">
                <a:solidFill>
                  <a:srgbClr val="FFFFFF"/>
                </a:solidFill>
              </a:defRPr>
            </a:lvl4pPr>
            <a:lvl5pPr algn="ctr">
              <a:defRPr sz="4400">
                <a:solidFill>
                  <a:srgbClr val="FFFFFF"/>
                </a:solidFill>
              </a:defRPr>
            </a:lvl5pPr>
            <a:lvl6pPr marL="457042" algn="ctr" fontAlgn="base">
              <a:spcBef>
                <a:spcPct val="0"/>
              </a:spcBef>
              <a:spcAft>
                <a:spcPct val="0"/>
              </a:spcAft>
              <a:defRPr sz="4400">
                <a:solidFill>
                  <a:schemeClr val="tx2"/>
                </a:solidFill>
                <a:latin typeface="Times New Roman" charset="0"/>
              </a:defRPr>
            </a:lvl6pPr>
            <a:lvl7pPr marL="914085" algn="ctr" fontAlgn="base">
              <a:spcBef>
                <a:spcPct val="0"/>
              </a:spcBef>
              <a:spcAft>
                <a:spcPct val="0"/>
              </a:spcAft>
              <a:defRPr sz="4400">
                <a:solidFill>
                  <a:schemeClr val="tx2"/>
                </a:solidFill>
                <a:latin typeface="Times New Roman" charset="0"/>
              </a:defRPr>
            </a:lvl7pPr>
            <a:lvl8pPr marL="1371124" algn="ctr" fontAlgn="base">
              <a:spcBef>
                <a:spcPct val="0"/>
              </a:spcBef>
              <a:spcAft>
                <a:spcPct val="0"/>
              </a:spcAft>
              <a:defRPr sz="4400">
                <a:solidFill>
                  <a:schemeClr val="tx2"/>
                </a:solidFill>
                <a:latin typeface="Times New Roman" charset="0"/>
              </a:defRPr>
            </a:lvl8pPr>
            <a:lvl9pPr marL="1828170" algn="ctr" fontAlgn="base">
              <a:spcBef>
                <a:spcPct val="0"/>
              </a:spcBef>
              <a:spcAft>
                <a:spcPct val="0"/>
              </a:spcAft>
              <a:defRPr sz="4400">
                <a:solidFill>
                  <a:schemeClr val="tx2"/>
                </a:solidFill>
                <a:latin typeface="Times New Roman" charset="0"/>
              </a:defRPr>
            </a:lvl9pPr>
          </a:lstStyle>
          <a:p>
            <a:r>
              <a:rPr lang="en-US" dirty="0">
                <a:latin typeface="Arial" panose="020B0604020202020204" pitchFamily="34" charset="0"/>
                <a:cs typeface="Arial" panose="020B0604020202020204" pitchFamily="34" charset="0"/>
              </a:rPr>
              <a:t>“Lover of God”</a:t>
            </a:r>
          </a:p>
          <a:p>
            <a:r>
              <a:rPr lang="en-US" dirty="0">
                <a:latin typeface="Arial" panose="020B0604020202020204" pitchFamily="34" charset="0"/>
                <a:cs typeface="Arial" panose="020B0604020202020204" pitchFamily="34" charset="0"/>
              </a:rPr>
              <a:t>Believer in Jesus</a:t>
            </a:r>
          </a:p>
          <a:p>
            <a:r>
              <a:rPr lang="en-US" dirty="0">
                <a:latin typeface="Arial" panose="020B0604020202020204" pitchFamily="34" charset="0"/>
                <a:cs typeface="Arial" panose="020B0604020202020204" pitchFamily="34" charset="0"/>
              </a:rPr>
              <a:t>Probably a Wealthy Benefactor</a:t>
            </a:r>
          </a:p>
        </p:txBody>
      </p:sp>
    </p:spTree>
    <p:extLst>
      <p:ext uri="{BB962C8B-B14F-4D97-AF65-F5344CB8AC3E}">
        <p14:creationId xmlns:p14="http://schemas.microsoft.com/office/powerpoint/2010/main" val="644900110"/>
      </p:ext>
    </p:extLst>
  </p:cSld>
  <p:clrMapOvr>
    <a:overrideClrMapping bg1="dk2" tx1="lt1" bg2="dk1" tx2="lt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5" name="Group 4"/>
          <p:cNvGrpSpPr/>
          <p:nvPr/>
        </p:nvGrpSpPr>
        <p:grpSpPr>
          <a:xfrm>
            <a:off x="7020272" y="3717032"/>
            <a:ext cx="1680747" cy="695027"/>
            <a:chOff x="7107472" y="3822998"/>
            <a:chExt cx="1680747" cy="695027"/>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55532" name="Text Box 76"/>
            <p:cNvSpPr txBox="1">
              <a:spLocks noChangeArrowheads="1"/>
            </p:cNvSpPr>
            <p:nvPr/>
          </p:nvSpPr>
          <p:spPr bwMode="auto">
            <a:xfrm>
              <a:off x="7107472" y="3822998"/>
              <a:ext cx="168074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Caesarea</a:t>
              </a:r>
              <a:endParaRPr lang="en-US" sz="2400" b="0" dirty="0">
                <a:solidFill>
                  <a:srgbClr val="FFFFFF"/>
                </a:solidFill>
                <a:effectLst>
                  <a:outerShdw blurRad="38100" dist="38100" dir="2700000" algn="tl">
                    <a:srgbClr val="000000"/>
                  </a:outerShdw>
                </a:effectLst>
                <a:latin typeface="26"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169854" y="4910188"/>
            <a:ext cx="6850418" cy="1947815"/>
          </a:xfrm>
          <a:effectLst/>
        </p:spPr>
        <p:txBody>
          <a:bodyPr/>
          <a:lstStyle/>
          <a:p>
            <a:r>
              <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Where did the writer and readers live?</a:t>
            </a: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lgn="r">
              <a:defRPr/>
            </a:pPr>
            <a:r>
              <a:rPr lang="en-US" sz="2400" dirty="0">
                <a:solidFill>
                  <a:srgbClr val="FFFFFF"/>
                </a:solidFill>
                <a:effectLst>
                  <a:outerShdw blurRad="38100" dist="38100" dir="2700000" algn="tl">
                    <a:srgbClr val="000000"/>
                  </a:outerShdw>
                </a:effectLst>
                <a:latin typeface="26" charset="0"/>
              </a:rPr>
              <a:t>69</a:t>
            </a:r>
            <a:endParaRPr lang="en-US" sz="2400" b="0" dirty="0">
              <a:solidFill>
                <a:srgbClr val="FFFFFF"/>
              </a:solidFill>
              <a:effectLst>
                <a:outerShdw blurRad="38100" dist="38100" dir="2700000" algn="tl">
                  <a:srgbClr val="000000"/>
                </a:outerShdw>
              </a:effectLst>
              <a:latin typeface="26" charset="0"/>
            </a:endParaRPr>
          </a:p>
        </p:txBody>
      </p:sp>
      <p:sp>
        <p:nvSpPr>
          <p:cNvPr id="12" name="Title 1"/>
          <p:cNvSpPr txBox="1">
            <a:spLocks/>
          </p:cNvSpPr>
          <p:nvPr/>
        </p:nvSpPr>
        <p:spPr bwMode="auto">
          <a:xfrm>
            <a:off x="107504" y="2204867"/>
            <a:ext cx="727280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r>
              <a:rPr lang="en-US" sz="4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Origin: Caesarea, Israel</a:t>
            </a:r>
          </a:p>
          <a:p>
            <a:r>
              <a:rPr lang="en-US" sz="4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Destination: Theophilus</a:t>
            </a:r>
          </a:p>
        </p:txBody>
      </p:sp>
      <p:sp>
        <p:nvSpPr>
          <p:cNvPr id="13" name="Title 1"/>
          <p:cNvSpPr txBox="1">
            <a:spLocks/>
          </p:cNvSpPr>
          <p:nvPr/>
        </p:nvSpPr>
        <p:spPr bwMode="auto">
          <a:xfrm>
            <a:off x="1763688" y="2681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algn="ctr"/>
            <a:r>
              <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LUKE</a:t>
            </a:r>
          </a:p>
        </p:txBody>
      </p:sp>
      <p:grpSp>
        <p:nvGrpSpPr>
          <p:cNvPr id="3" name="Group 2"/>
          <p:cNvGrpSpPr/>
          <p:nvPr/>
        </p:nvGrpSpPr>
        <p:grpSpPr>
          <a:xfrm>
            <a:off x="4572000" y="4509121"/>
            <a:ext cx="2040787" cy="695027"/>
            <a:chOff x="7103213" y="2996952"/>
            <a:chExt cx="2040787" cy="695027"/>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 name="Text Box 76"/>
            <p:cNvSpPr txBox="1">
              <a:spLocks noChangeArrowheads="1"/>
            </p:cNvSpPr>
            <p:nvPr/>
          </p:nvSpPr>
          <p:spPr bwMode="auto">
            <a:xfrm>
              <a:off x="7103213" y="2996952"/>
              <a:ext cx="204078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Alexandria?</a:t>
              </a:r>
              <a:endParaRPr lang="en-US" sz="2400" b="0" dirty="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5076056" y="1340768"/>
            <a:ext cx="2016224" cy="695027"/>
            <a:chOff x="7668344" y="2276872"/>
            <a:chExt cx="2016224" cy="695027"/>
          </a:xfrm>
        </p:grpSpPr>
        <p:sp>
          <p:nvSpPr>
            <p:cNvPr id="16" name="Oval 58"/>
            <p:cNvSpPr>
              <a:spLocks noChangeArrowheads="1"/>
            </p:cNvSpPr>
            <p:nvPr/>
          </p:nvSpPr>
          <p:spPr bwMode="auto">
            <a:xfrm>
              <a:off x="8326922" y="273853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7" name="Text Box 76"/>
            <p:cNvSpPr txBox="1">
              <a:spLocks noChangeArrowheads="1"/>
            </p:cNvSpPr>
            <p:nvPr/>
          </p:nvSpPr>
          <p:spPr bwMode="auto">
            <a:xfrm>
              <a:off x="7668344" y="2276872"/>
              <a:ext cx="2016224"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Asia Minor?</a:t>
              </a:r>
              <a:endParaRPr lang="en-US" sz="2400" b="0" dirty="0">
                <a:solidFill>
                  <a:srgbClr val="FFFFFF"/>
                </a:solidFill>
                <a:effectLst>
                  <a:outerShdw blurRad="38100" dist="38100" dir="2700000" algn="tl">
                    <a:srgbClr val="000000"/>
                  </a:outerShdw>
                </a:effectLst>
                <a:latin typeface="26" charset="0"/>
              </a:endParaRPr>
            </a:p>
          </p:txBody>
        </p:sp>
      </p:gr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endParaRPr lang="en-US">
              <a:solidFill>
                <a:srgbClr val="FFFFFF"/>
              </a:solidFill>
              <a:latin typeface="BONES" pitchFamily="-105" charset="0"/>
            </a:endParaRPr>
          </a:p>
        </p:txBody>
      </p:sp>
      <p:grpSp>
        <p:nvGrpSpPr>
          <p:cNvPr id="21" name="Group 20"/>
          <p:cNvGrpSpPr/>
          <p:nvPr/>
        </p:nvGrpSpPr>
        <p:grpSpPr>
          <a:xfrm>
            <a:off x="35497" y="44625"/>
            <a:ext cx="2040787" cy="695027"/>
            <a:chOff x="7103213" y="2996952"/>
            <a:chExt cx="2040787" cy="695027"/>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24" name="Text Box 76"/>
            <p:cNvSpPr txBox="1">
              <a:spLocks noChangeArrowheads="1"/>
            </p:cNvSpPr>
            <p:nvPr/>
          </p:nvSpPr>
          <p:spPr bwMode="auto">
            <a:xfrm>
              <a:off x="7103213" y="2996952"/>
              <a:ext cx="204078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en-US" sz="2400" dirty="0">
                  <a:solidFill>
                    <a:srgbClr val="FFFFFF"/>
                  </a:solidFill>
                  <a:effectLst>
                    <a:outerShdw blurRad="38100" dist="38100" dir="2700000" algn="tl">
                      <a:srgbClr val="000000"/>
                    </a:outerShdw>
                  </a:effectLst>
                  <a:latin typeface="26" charset="0"/>
                </a:rPr>
                <a:t>Rome?</a:t>
              </a:r>
              <a:endParaRPr lang="en-US" sz="2400" b="0" dirty="0">
                <a:solidFill>
                  <a:srgbClr val="FFFFFF"/>
                </a:solidFill>
                <a:effectLst>
                  <a:outerShdw blurRad="38100" dist="38100" dir="2700000" algn="tl">
                    <a:srgbClr val="000000"/>
                  </a:outerShdw>
                </a:effectLst>
                <a:latin typeface="26" charset="0"/>
              </a:endParaRPr>
            </a:p>
          </p:txBody>
        </p:sp>
      </p:gr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strVal val="#ppt_w*0.70"/>
                                          </p:val>
                                        </p:tav>
                                        <p:tav tm="100000">
                                          <p:val>
                                            <p:strVal val="#ppt_w"/>
                                          </p:val>
                                        </p:tav>
                                      </p:tavLst>
                                    </p:anim>
                                    <p:anim calcmode="lin" valueType="num">
                                      <p:cBhvr>
                                        <p:cTn id="15" dur="1000" fill="hold"/>
                                        <p:tgtEl>
                                          <p:spTgt spid="4"/>
                                        </p:tgtEl>
                                        <p:attrNameLst>
                                          <p:attrName>ppt_h</p:attrName>
                                        </p:attrNameLst>
                                      </p:cBhvr>
                                      <p:tavLst>
                                        <p:tav tm="0">
                                          <p:val>
                                            <p:strVal val="#ppt_h"/>
                                          </p:val>
                                        </p:tav>
                                        <p:tav tm="100000">
                                          <p:val>
                                            <p:strVal val="#ppt_h"/>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1000" fill="hold"/>
                                        <p:tgtEl>
                                          <p:spTgt spid="21"/>
                                        </p:tgtEl>
                                        <p:attrNameLst>
                                          <p:attrName>ppt_w</p:attrName>
                                        </p:attrNameLst>
                                      </p:cBhvr>
                                      <p:tavLst>
                                        <p:tav tm="0">
                                          <p:val>
                                            <p:strVal val="#ppt_w*0.70"/>
                                          </p:val>
                                        </p:tav>
                                        <p:tav tm="100000">
                                          <p:val>
                                            <p:strVal val="#ppt_w"/>
                                          </p:val>
                                        </p:tav>
                                      </p:tavLst>
                                    </p:anim>
                                    <p:anim calcmode="lin" valueType="num">
                                      <p:cBhvr>
                                        <p:cTn id="22" dur="1000" fill="hold"/>
                                        <p:tgtEl>
                                          <p:spTgt spid="21"/>
                                        </p:tgtEl>
                                        <p:attrNameLst>
                                          <p:attrName>ppt_h</p:attrName>
                                        </p:attrNameLst>
                                      </p:cBhvr>
                                      <p:tavLst>
                                        <p:tav tm="0">
                                          <p:val>
                                            <p:strVal val="#ppt_h"/>
                                          </p:val>
                                        </p:tav>
                                        <p:tav tm="100000">
                                          <p:val>
                                            <p:strVal val="#ppt_h"/>
                                          </p:val>
                                        </p:tav>
                                      </p:tavLst>
                                    </p:anim>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strVal val="#ppt_w*0.70"/>
                                          </p:val>
                                        </p:tav>
                                        <p:tav tm="100000">
                                          <p:val>
                                            <p:strVal val="#ppt_w"/>
                                          </p:val>
                                        </p:tav>
                                      </p:tavLst>
                                    </p:anim>
                                    <p:anim calcmode="lin" valueType="num">
                                      <p:cBhvr>
                                        <p:cTn id="29" dur="1000" fill="hold"/>
                                        <p:tgtEl>
                                          <p:spTgt spid="5"/>
                                        </p:tgtEl>
                                        <p:attrNameLst>
                                          <p:attrName>ppt_h</p:attrName>
                                        </p:attrNameLst>
                                      </p:cBhvr>
                                      <p:tavLst>
                                        <p:tav tm="0">
                                          <p:val>
                                            <p:strVal val="#ppt_h"/>
                                          </p:val>
                                        </p:tav>
                                        <p:tav tm="100000">
                                          <p:val>
                                            <p:strVal val="#ppt_h"/>
                                          </p:val>
                                        </p:tav>
                                      </p:tavLst>
                                    </p:anim>
                                    <p:animEffect transition="in" filter="fade">
                                      <p:cBhvr>
                                        <p:cTn id="30" dur="10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xit" presetSubtype="10" fill="hold" nodeType="clickEffect">
                                  <p:stCondLst>
                                    <p:cond delay="0"/>
                                  </p:stCondLst>
                                  <p:childTnLst>
                                    <p:animEffect transition="out" filter="blinds(horizontal)">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childTnLst>
                          </p:cTn>
                        </p:par>
                        <p:par>
                          <p:cTn id="36" fill="hold">
                            <p:stCondLst>
                              <p:cond delay="500"/>
                            </p:stCondLst>
                            <p:childTnLst>
                              <p:par>
                                <p:cTn id="37" presetID="3" presetClass="exit" presetSubtype="10" fill="hold" nodeType="afterEffect">
                                  <p:stCondLst>
                                    <p:cond delay="0"/>
                                  </p:stCondLst>
                                  <p:childTnLst>
                                    <p:animEffect transition="out" filter="blinds(horizontal)">
                                      <p:cBhvr>
                                        <p:cTn id="38" dur="500"/>
                                        <p:tgtEl>
                                          <p:spTgt spid="21"/>
                                        </p:tgtEl>
                                      </p:cBhvr>
                                    </p:animEffect>
                                    <p:set>
                                      <p:cBhvr>
                                        <p:cTn id="39" dur="1" fill="hold">
                                          <p:stCondLst>
                                            <p:cond delay="499"/>
                                          </p:stCondLst>
                                        </p:cTn>
                                        <p:tgtEl>
                                          <p:spTgt spid="21"/>
                                        </p:tgtEl>
                                        <p:attrNameLst>
                                          <p:attrName>style.visibility</p:attrName>
                                        </p:attrNameLst>
                                      </p:cBhvr>
                                      <p:to>
                                        <p:strVal val="hidden"/>
                                      </p:to>
                                    </p:set>
                                  </p:childTnLst>
                                </p:cTn>
                              </p:par>
                            </p:childTnLst>
                          </p:cTn>
                        </p:par>
                        <p:par>
                          <p:cTn id="40" fill="hold">
                            <p:stCondLst>
                              <p:cond delay="1000"/>
                            </p:stCondLst>
                            <p:childTnLst>
                              <p:par>
                                <p:cTn id="41" presetID="3" presetClass="exit" presetSubtype="10" fill="hold" nodeType="afterEffect">
                                  <p:stCondLst>
                                    <p:cond delay="0"/>
                                  </p:stCondLst>
                                  <p:childTnLst>
                                    <p:animEffect transition="out" filter="blinds(horizontal)">
                                      <p:cBhvr>
                                        <p:cTn id="42" dur="500"/>
                                        <p:tgtEl>
                                          <p:spTgt spid="3"/>
                                        </p:tgtEl>
                                      </p:cBhvr>
                                    </p:animEffect>
                                    <p:set>
                                      <p:cBhvr>
                                        <p:cTn id="43" dur="1" fill="hold">
                                          <p:stCondLst>
                                            <p:cond delay="499"/>
                                          </p:stCondLst>
                                        </p:cTn>
                                        <p:tgtEl>
                                          <p:spTgt spid="3"/>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wipe(down)">
                                      <p:cBhvr>
                                        <p:cTn id="48" dur="500"/>
                                        <p:tgtEl>
                                          <p:spTgt spid="22"/>
                                        </p:tgtEl>
                                      </p:cBhvr>
                                    </p:animEffect>
                                  </p:childTnLst>
                                </p:cTn>
                              </p:par>
                              <p:par>
                                <p:cTn id="49" presetID="55" presetClass="entr" presetSubtype="0"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1000" fill="hold"/>
                                        <p:tgtEl>
                                          <p:spTgt spid="12"/>
                                        </p:tgtEl>
                                        <p:attrNameLst>
                                          <p:attrName>ppt_w</p:attrName>
                                        </p:attrNameLst>
                                      </p:cBhvr>
                                      <p:tavLst>
                                        <p:tav tm="0">
                                          <p:val>
                                            <p:strVal val="#ppt_w*0.70"/>
                                          </p:val>
                                        </p:tav>
                                        <p:tav tm="100000">
                                          <p:val>
                                            <p:strVal val="#ppt_w"/>
                                          </p:val>
                                        </p:tav>
                                      </p:tavLst>
                                    </p:anim>
                                    <p:anim calcmode="lin" valueType="num">
                                      <p:cBhvr>
                                        <p:cTn id="52" dur="1000" fill="hold"/>
                                        <p:tgtEl>
                                          <p:spTgt spid="12"/>
                                        </p:tgtEl>
                                        <p:attrNameLst>
                                          <p:attrName>ppt_h</p:attrName>
                                        </p:attrNameLst>
                                      </p:cBhvr>
                                      <p:tavLst>
                                        <p:tav tm="0">
                                          <p:val>
                                            <p:strVal val="#ppt_h"/>
                                          </p:val>
                                        </p:tav>
                                        <p:tav tm="100000">
                                          <p:val>
                                            <p:strVal val="#ppt_h"/>
                                          </p:val>
                                        </p:tav>
                                      </p:tavLst>
                                    </p:anim>
                                    <p:animEffect transition="in" filter="fade">
                                      <p:cBhvr>
                                        <p:cTn id="5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SG" sz="5400" dirty="0">
                <a:effectLst>
                  <a:glow rad="127000">
                    <a:schemeClr val="tx1"/>
                  </a:glow>
                </a:effectLst>
                <a:ea typeface="ＭＳ Ｐゴシック" charset="0"/>
                <a:cs typeface="ＭＳ Ｐゴシック" charset="0"/>
              </a:rPr>
              <a:t>How can we be </a:t>
            </a:r>
            <a:r>
              <a:rPr lang="en-SG" sz="5400" dirty="0">
                <a:solidFill>
                  <a:srgbClr val="FFFF00"/>
                </a:solidFill>
                <a:effectLst>
                  <a:glow rad="127000">
                    <a:schemeClr val="tx1"/>
                  </a:glow>
                </a:effectLst>
                <a:ea typeface="ＭＳ Ｐゴシック" charset="0"/>
                <a:cs typeface="ＭＳ Ｐゴシック" charset="0"/>
              </a:rPr>
              <a:t>confirmed</a:t>
            </a:r>
            <a:r>
              <a:rPr lang="en-SG" sz="5400" dirty="0">
                <a:effectLst>
                  <a:glow rad="127000">
                    <a:schemeClr val="tx1"/>
                  </a:glow>
                </a:effectLst>
                <a:ea typeface="ＭＳ Ｐゴシック" charset="0"/>
                <a:cs typeface="ＭＳ Ｐゴシック" charset="0"/>
              </a:rPr>
              <a:t> in our belief in Jesus</a:t>
            </a:r>
            <a:r>
              <a:rPr lang="en-US" sz="5400" dirty="0">
                <a:effectLst>
                  <a:glow rad="127000">
                    <a:schemeClr val="tx1"/>
                  </a:glow>
                </a:effectLst>
                <a:ea typeface="ＭＳ Ｐゴシック" charset="0"/>
                <a:cs typeface="ＭＳ Ｐゴシック" charset="0"/>
              </a:rPr>
              <a:t>?</a:t>
            </a: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758030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en-US" sz="8800" dirty="0">
                <a:ea typeface="Osaka" charset="0"/>
                <a:cs typeface="Arial" panose="020B0604020202020204" pitchFamily="34" charset="0"/>
              </a:rPr>
              <a:t>Luke 1</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Redemption</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Christ's redemptive mission is noted, often quoting and/or alluding to Isaiah 53 and 40–66 (22:37; 24:27, 44, 46). He is the Savior of believing Gentiles as well as Jews, so Jesus is </a:t>
            </a:r>
            <a:r>
              <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the</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universal Savior who pays for the sins of the entire world.</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326112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059832" y="4149080"/>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indent="101565" algn="ctr" eaLnBrk="1" hangingPunct="1">
              <a:lnSpc>
                <a:spcPct val="110000"/>
              </a:lnSpc>
              <a:spcBef>
                <a:spcPct val="20000"/>
              </a:spcBef>
              <a:buClr>
                <a:srgbClr val="960000"/>
              </a:buClr>
              <a:buSzPct val="100000"/>
              <a:defRPr/>
            </a:pPr>
            <a:r>
              <a:rPr lang="en-SG" sz="2800" b="1" kern="0" dirty="0">
                <a:solidFill>
                  <a:srgbClr val="FFFFFF"/>
                </a:solidFill>
                <a:effectLst/>
                <a:latin typeface="Helvetica"/>
                <a:ea typeface="Osaka"/>
                <a:cs typeface="Osaka"/>
              </a:rPr>
              <a:t>Sources about Christ’s life are </a:t>
            </a:r>
            <a:r>
              <a:rPr lang="en-SG" sz="2800" b="1" kern="0" dirty="0">
                <a:solidFill>
                  <a:srgbClr val="FFFF00"/>
                </a:solidFill>
                <a:effectLst/>
                <a:latin typeface="Helvetica"/>
                <a:ea typeface="Osaka"/>
                <a:cs typeface="Osaka"/>
              </a:rPr>
              <a:t>reliable</a:t>
            </a:r>
            <a:r>
              <a:rPr lang="en-SG" sz="2800" b="1" kern="0" dirty="0">
                <a:solidFill>
                  <a:srgbClr val="FFFFFF"/>
                </a:solidFill>
                <a:effectLst/>
                <a:latin typeface="Helvetica"/>
                <a:ea typeface="Osaka"/>
                <a:cs typeface="Osaka"/>
              </a:rPr>
              <a:t> (1:1-4). </a:t>
            </a:r>
            <a:endParaRPr lang="en-US" sz="2800" b="1" kern="0" dirty="0">
              <a:solidFill>
                <a:srgbClr val="FFFFFF"/>
              </a:solidFill>
              <a:effectLst/>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defRPr/>
            </a:pPr>
            <a:r>
              <a:rPr lang="en-SG" sz="3600" b="1" kern="0" dirty="0">
                <a:solidFill>
                  <a:srgbClr val="000000"/>
                </a:solidFill>
                <a:effectLst/>
                <a:latin typeface="Arial" panose="020B0604020202020204" pitchFamily="34" charset="0"/>
                <a:cs typeface="Arial" panose="020B0604020202020204" pitchFamily="34" charset="0"/>
              </a:rPr>
              <a:t>…in our belief in Jesus</a:t>
            </a:r>
            <a:endParaRPr lang="en-US" sz="3600" b="1" kern="0" dirty="0">
              <a:solidFill>
                <a:srgbClr val="00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3416652"/>
      </p:ext>
    </p:extLst>
  </p:cSld>
  <p:clrMapOvr>
    <a:overrideClrMapping bg1="lt1" tx1="dk1" bg2="lt2" tx2="dk2" accent1="accent1" accent2="accent2" accent3="accent3" accent4="accent4" accent5="accent5" accent6="accent6" hlink="hlink" folHlink="folHlink"/>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Luke 1:1-2 (NLT)</a:t>
            </a:r>
          </a:p>
        </p:txBody>
      </p:sp>
      <p:sp>
        <p:nvSpPr>
          <p:cNvPr id="5" name="Rectangle 4"/>
          <p:cNvSpPr/>
          <p:nvPr/>
        </p:nvSpPr>
        <p:spPr>
          <a:xfrm>
            <a:off x="1" y="1998847"/>
            <a:ext cx="9139942" cy="2062103"/>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1</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Many people have set out to write accounts about the events that have been fulfilled among us. </a:t>
            </a: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2</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They used the eyewitness reports circulating among us from the early disciples.</a:t>
            </a:r>
          </a:p>
        </p:txBody>
      </p:sp>
    </p:spTree>
    <p:extLst>
      <p:ext uri="{BB962C8B-B14F-4D97-AF65-F5344CB8AC3E}">
        <p14:creationId xmlns:p14="http://schemas.microsoft.com/office/powerpoint/2010/main" val="287563523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952273"/>
            <a:ext cx="8392450"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Luke 1:3-4 (NLT)</a:t>
            </a:r>
          </a:p>
        </p:txBody>
      </p:sp>
      <p:sp>
        <p:nvSpPr>
          <p:cNvPr id="5" name="Rectangle 4"/>
          <p:cNvSpPr/>
          <p:nvPr/>
        </p:nvSpPr>
        <p:spPr>
          <a:xfrm>
            <a:off x="1" y="1752627"/>
            <a:ext cx="9139942" cy="255454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457177" rtl="0" eaLnBrk="1" fontAlgn="auto" latinLnBrk="0" hangingPunct="1">
              <a:lnSpc>
                <a:spcPct val="100000"/>
              </a:lnSpc>
              <a:spcBef>
                <a:spcPct val="0"/>
              </a:spcBef>
              <a:spcAft>
                <a:spcPts val="0"/>
              </a:spcAft>
              <a:buClrTx/>
              <a:buSzTx/>
              <a:buFontTx/>
              <a:buNone/>
              <a:tabLst/>
              <a:defRPr/>
            </a:pP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3</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Having carefully investigated everything from the beginning, I also have decided to write an accurate account for you, most </a:t>
            </a:r>
            <a:r>
              <a:rPr kumimoji="0" lang="en-SG" sz="3200" b="1" u="none" strike="noStrike" kern="1200" cap="none" spc="0" normalizeH="0" baseline="0" noProof="0" dirty="0" err="1">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honorable</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a:t>
            </a:r>
            <a:r>
              <a:rPr kumimoji="0" lang="en-SG" sz="3200" b="1" u="none" strike="noStrike" kern="1200" cap="none" spc="0" normalizeH="0" baseline="0" noProof="0" dirty="0" err="1">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Theophilus</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a:t>
            </a:r>
            <a:r>
              <a:rPr kumimoji="0" lang="en-SG" sz="32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4</a:t>
            </a:r>
            <a:r>
              <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mn-cs"/>
              </a:rPr>
              <a:t> so you can be certain of the truth of everything you were taught.</a:t>
            </a:r>
          </a:p>
        </p:txBody>
      </p:sp>
    </p:spTree>
    <p:extLst>
      <p:ext uri="{BB962C8B-B14F-4D97-AF65-F5344CB8AC3E}">
        <p14:creationId xmlns:p14="http://schemas.microsoft.com/office/powerpoint/2010/main" val="153508590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131840" y="3068960"/>
            <a:ext cx="2216095" cy="2216095"/>
          </a:xfrm>
          <a:prstGeom prst="rect">
            <a:avLst/>
          </a:prstGeom>
        </p:spPr>
      </p:pic>
      <p:sp>
        <p:nvSpPr>
          <p:cNvPr id="133122" name="Rectangle 2"/>
          <p:cNvSpPr>
            <a:spLocks noGrp="1" noChangeArrowheads="1"/>
          </p:cNvSpPr>
          <p:nvPr>
            <p:ph type="ctrTitle"/>
          </p:nvPr>
        </p:nvSpPr>
        <p:spPr>
          <a:xfrm>
            <a:off x="28203" y="-29303"/>
            <a:ext cx="3175645" cy="1677268"/>
          </a:xfrm>
          <a:effectLst/>
        </p:spPr>
        <p:txBody>
          <a:bodyPr anchor="t"/>
          <a:lstStyle/>
          <a:p>
            <a:pPr eaLnBrk="1" hangingPunct="1">
              <a:defRPr/>
            </a:pPr>
            <a:r>
              <a:rPr lang="en-SG" sz="3600" dirty="0">
                <a:solidFill>
                  <a:srgbClr val="000000"/>
                </a:solidFill>
                <a:effectLst/>
              </a:rPr>
              <a:t>How to be </a:t>
            </a:r>
            <a:r>
              <a:rPr lang="en-SG" sz="3600" dirty="0">
                <a:solidFill>
                  <a:srgbClr val="FF0000"/>
                </a:solidFill>
                <a:effectLst/>
              </a:rPr>
              <a:t>confirmed…</a:t>
            </a:r>
            <a:endParaRPr kumimoji="0" lang="en-US" sz="3600" dirty="0">
              <a:solidFill>
                <a:srgbClr val="000000"/>
              </a:solidFill>
              <a:effectLst/>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157192"/>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God sent Jesus to be both Jewish and the </a:t>
            </a:r>
            <a:r>
              <a:rPr kumimoji="0" lang="en-SG" sz="2800" b="1" i="0" u="none" strike="noStrike" kern="0" cap="none" spc="0" normalizeH="0" baseline="0" noProof="0" dirty="0">
                <a:ln>
                  <a:noFill/>
                </a:ln>
                <a:solidFill>
                  <a:srgbClr val="FFFF00"/>
                </a:solidFill>
                <a:effectLst/>
                <a:uLnTx/>
                <a:uFillTx/>
                <a:latin typeface="Helvetica"/>
                <a:ea typeface="Osaka"/>
                <a:cs typeface="Osaka"/>
              </a:rPr>
              <a:t>universal</a:t>
            </a:r>
            <a:r>
              <a:rPr kumimoji="0" lang="en-SG" sz="2800" b="1" i="0" u="none" strike="noStrike" kern="0" cap="none" spc="0" normalizeH="0" baseline="0" noProof="0" dirty="0">
                <a:ln>
                  <a:noFill/>
                </a:ln>
                <a:solidFill>
                  <a:srgbClr val="FFFFFF"/>
                </a:solidFill>
                <a:effectLst/>
                <a:uLnTx/>
                <a:uFillTx/>
                <a:latin typeface="Helvetica"/>
                <a:ea typeface="Osaka"/>
                <a:cs typeface="Osaka"/>
              </a:rPr>
              <a:t> Saviour (1:5–4:13).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5" name="Rectangle 3"/>
          <p:cNvSpPr txBox="1">
            <a:spLocks noChangeArrowheads="1"/>
          </p:cNvSpPr>
          <p:nvPr/>
        </p:nvSpPr>
        <p:spPr bwMode="auto">
          <a:xfrm>
            <a:off x="-108520" y="6277272"/>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SG" sz="2800" b="1" i="0" u="none" strike="noStrike" kern="0" cap="none" spc="0" normalizeH="0" baseline="0" noProof="0" dirty="0">
                <a:ln>
                  <a:noFill/>
                </a:ln>
                <a:solidFill>
                  <a:srgbClr val="FFFFFF"/>
                </a:solidFill>
                <a:effectLst/>
                <a:uLnTx/>
                <a:uFillTx/>
                <a:latin typeface="Helvetica"/>
                <a:ea typeface="Osaka"/>
                <a:cs typeface="Osaka"/>
              </a:rPr>
              <a:t>Sources about Christ’s life are </a:t>
            </a:r>
            <a:r>
              <a:rPr kumimoji="0" lang="en-SG" sz="2800" b="1" i="0" u="none" strike="noStrike" kern="0" cap="none" spc="0" normalizeH="0" baseline="0" noProof="0" dirty="0">
                <a:ln>
                  <a:noFill/>
                </a:ln>
                <a:solidFill>
                  <a:srgbClr val="FFFF00"/>
                </a:solidFill>
                <a:effectLst/>
                <a:uLnTx/>
                <a:uFillTx/>
                <a:latin typeface="Helvetica"/>
                <a:ea typeface="Osaka"/>
                <a:cs typeface="Osaka"/>
              </a:rPr>
              <a:t>reliable</a:t>
            </a:r>
            <a:r>
              <a:rPr kumimoji="0" lang="en-SG" sz="2800" b="1" i="0" u="none" strike="noStrike" kern="0" cap="none" spc="0" normalizeH="0" baseline="0" noProof="0" dirty="0">
                <a:ln>
                  <a:noFill/>
                </a:ln>
                <a:solidFill>
                  <a:srgbClr val="FFFFFF"/>
                </a:solidFill>
                <a:effectLst/>
                <a:uLnTx/>
                <a:uFillTx/>
                <a:latin typeface="Helvetica"/>
                <a:ea typeface="Osaka"/>
                <a:cs typeface="Osaka"/>
              </a:rPr>
              <a:t> (1:1-4). </a:t>
            </a:r>
            <a:endParaRPr kumimoji="0" lang="en-US" sz="2800" b="1" i="0" u="none" strike="noStrike" kern="0" cap="none" spc="0" normalizeH="0" baseline="0" noProof="0" dirty="0">
              <a:ln>
                <a:noFill/>
              </a:ln>
              <a:solidFill>
                <a:srgbClr val="FFFFFF"/>
              </a:solidFill>
              <a:effectLst/>
              <a:uLnTx/>
              <a:uFillTx/>
              <a:latin typeface="Helvetica"/>
              <a:ea typeface="Osaka"/>
              <a:cs typeface="Osaka"/>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5555001" y="17933"/>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…in our belief in Jesus</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2470021532"/>
      </p:ext>
    </p:extLst>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310"/>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ZECHARIAH IS PROMISED A SON</a:t>
            </a:r>
          </a:p>
        </p:txBody>
      </p:sp>
      <p:sp>
        <p:nvSpPr>
          <p:cNvPr id="4" name="TextBox 3"/>
          <p:cNvSpPr txBox="1"/>
          <p:nvPr/>
        </p:nvSpPr>
        <p:spPr>
          <a:xfrm>
            <a:off x="107504" y="11708"/>
            <a:ext cx="6201150" cy="707870"/>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Luke 1:5-25, 39-45, 57-80</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59244600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Jesus</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(Messianic Prophecy) </a:t>
            </a: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latin typeface="Arial" panose="020B0604020202020204" pitchFamily="34" charset="0"/>
              </a:rPr>
              <a:t>Jesus is truly man with his genealogy starting at Adam (3:37), who, like Jesus, was a perfect man.</a:t>
            </a:r>
          </a:p>
          <a:p>
            <a:r>
              <a:rPr lang="en-US" dirty="0">
                <a:latin typeface="Arial" panose="020B0604020202020204" pitchFamily="34" charset="0"/>
              </a:rPr>
              <a:t>Jesus especially fulfills this role by using the title “Son of Man”—a term used in Daniel 7:13-14 for the Messiah who will bring in the kingdom.</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Luke</a:t>
            </a:r>
          </a:p>
        </p:txBody>
      </p:sp>
    </p:spTree>
    <p:extLst>
      <p:ext uri="{BB962C8B-B14F-4D97-AF65-F5344CB8AC3E}">
        <p14:creationId xmlns:p14="http://schemas.microsoft.com/office/powerpoint/2010/main" val="208112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apsules">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5.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1.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6350" cap="flat" cmpd="sng" algn="ctr">
          <a:solidFill>
            <a:schemeClr val="phClr">
              <a:shade val="95000"/>
              <a:satMod val="105000"/>
            </a:schemeClr>
          </a:solidFill>
          <a:prstDash val="solid"/>
          <a:miter/>
        </a:ln>
        <a:ln w="12700" cap="flat" cmpd="sng" algn="ctr">
          <a:solidFill>
            <a:schemeClr val="phClr"/>
          </a:solidFill>
          <a:prstDash val="solid"/>
          <a:miter/>
        </a:ln>
        <a:ln w="19050" cap="flat" cmpd="sng" algn="ctr">
          <a:solidFill>
            <a:schemeClr val="phClr"/>
          </a:solidFill>
          <a:prstDash val="solid"/>
          <a:miter/>
        </a:ln>
      </a:lnStyleLst>
      <a:effectStyleLst>
        <a:effectStyle>
          <a:effectLst/>
        </a:effectStyle>
        <a:effectStyle>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3.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5.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17246</TotalTime>
  <Words>19624</Words>
  <Application>Microsoft Macintosh PowerPoint</Application>
  <PresentationFormat>On-screen Show (4:3)</PresentationFormat>
  <Paragraphs>2859</Paragraphs>
  <Slides>475</Slides>
  <Notes>380</Notes>
  <HiddenSlides>0</HiddenSlides>
  <MMClips>0</MMClips>
  <ScaleCrop>false</ScaleCrop>
  <HeadingPairs>
    <vt:vector size="8" baseType="variant">
      <vt:variant>
        <vt:lpstr>Fonts Used</vt:lpstr>
      </vt:variant>
      <vt:variant>
        <vt:i4>38</vt:i4>
      </vt:variant>
      <vt:variant>
        <vt:lpstr>Theme</vt:lpstr>
      </vt:variant>
      <vt:variant>
        <vt:i4>83</vt:i4>
      </vt:variant>
      <vt:variant>
        <vt:lpstr>Embedded OLE Servers</vt:lpstr>
      </vt:variant>
      <vt:variant>
        <vt:i4>1</vt:i4>
      </vt:variant>
      <vt:variant>
        <vt:lpstr>Slide Titles</vt:lpstr>
      </vt:variant>
      <vt:variant>
        <vt:i4>475</vt:i4>
      </vt:variant>
    </vt:vector>
  </HeadingPairs>
  <TitlesOfParts>
    <vt:vector size="597" baseType="lpstr">
      <vt:lpstr>26</vt:lpstr>
      <vt:lpstr>BONES</vt:lpstr>
      <vt:lpstr>HallmarkeCondBold</vt:lpstr>
      <vt:lpstr>Kosher-Normal</vt:lpstr>
      <vt:lpstr>ＭＳ Ｐゴシック</vt:lpstr>
      <vt:lpstr>Nadianne</vt:lpstr>
      <vt:lpstr>Osaka</vt:lpstr>
      <vt:lpstr>宋体</vt:lpstr>
      <vt:lpstr>宋体</vt:lpstr>
      <vt:lpstr>system-ui</vt:lpstr>
      <vt:lpstr>Times</vt:lpstr>
      <vt:lpstr>Arial</vt:lpstr>
      <vt:lpstr>Arial Black</vt:lpstr>
      <vt:lpstr>Arial Narrow</vt:lpstr>
      <vt:lpstr>Avenir Black</vt:lpstr>
      <vt:lpstr>Braggadocio</vt:lpstr>
      <vt:lpstr>Bwgrki</vt:lpstr>
      <vt:lpstr>Calibri</vt:lpstr>
      <vt:lpstr>Calibri Light</vt:lpstr>
      <vt:lpstr>Chalkduster</vt:lpstr>
      <vt:lpstr>Comic Sans MS</vt:lpstr>
      <vt:lpstr>Copperplate Gothic Bold</vt:lpstr>
      <vt:lpstr>Edwardian Script ITC</vt:lpstr>
      <vt:lpstr>Engravers MT</vt:lpstr>
      <vt:lpstr>Footlight MT Light</vt:lpstr>
      <vt:lpstr>Garamond</vt:lpstr>
      <vt:lpstr>Helvetica</vt:lpstr>
      <vt:lpstr>Helvetica Neue</vt:lpstr>
      <vt:lpstr>Impact</vt:lpstr>
      <vt:lpstr>Lucida Grande</vt:lpstr>
      <vt:lpstr>Lucida Sans Unicode</vt:lpstr>
      <vt:lpstr>Monotype Corsiva</vt:lpstr>
      <vt:lpstr>Monotype Sorts</vt:lpstr>
      <vt:lpstr>Papyrus</vt:lpstr>
      <vt:lpstr>Symbol</vt:lpstr>
      <vt:lpstr>Tahoma</vt:lpstr>
      <vt:lpstr>Times New Roman</vt:lpstr>
      <vt:lpstr>Wingdings</vt:lpstr>
      <vt:lpstr>Blank Presentation</vt:lpstr>
      <vt:lpstr>Capsules</vt:lpstr>
      <vt:lpstr>Default Design</vt:lpstr>
      <vt:lpstr>Ribbons</vt:lpstr>
      <vt:lpstr>1_Default Design</vt:lpstr>
      <vt:lpstr>2_Default Design</vt:lpstr>
      <vt:lpstr>Fireball</vt:lpstr>
      <vt:lpstr>1_Fireball</vt:lpstr>
      <vt:lpstr>1_Blank Presentation</vt:lpstr>
      <vt:lpstr>Portfolio</vt:lpstr>
      <vt:lpstr>Blends</vt:lpstr>
      <vt:lpstr>2_Bar Code</vt:lpstr>
      <vt:lpstr>Soaring</vt:lpstr>
      <vt:lpstr>1_Ribbons</vt:lpstr>
      <vt:lpstr>4_Default Design</vt:lpstr>
      <vt:lpstr>3_Default Design</vt:lpstr>
      <vt:lpstr>Office Theme</vt:lpstr>
      <vt:lpstr>Cascade</vt:lpstr>
      <vt:lpstr>5_Default Design</vt:lpstr>
      <vt:lpstr>4_Blank Presentation</vt:lpstr>
      <vt:lpstr>6_Default Design</vt:lpstr>
      <vt:lpstr>7_Default Design</vt:lpstr>
      <vt:lpstr>8_Default Design</vt:lpstr>
      <vt:lpstr>1_PPT White on Black Format</vt:lpstr>
      <vt:lpstr>14_Default Design</vt:lpstr>
      <vt:lpstr>Pulse</vt:lpstr>
      <vt:lpstr>13_Default Design</vt:lpstr>
      <vt:lpstr>1_Pulse</vt:lpstr>
      <vt:lpstr>9_Default Design</vt:lpstr>
      <vt:lpstr>1_blstripc.ppt - Blue Stripes</vt:lpstr>
      <vt:lpstr>15_Default Design</vt:lpstr>
      <vt:lpstr>1_Fireworks</vt:lpstr>
      <vt:lpstr>9_Blank Presentation</vt:lpstr>
      <vt:lpstr>10_Blank Presentation</vt:lpstr>
      <vt:lpstr>11_Blank Presentation</vt:lpstr>
      <vt:lpstr>12_Blank Presentation</vt:lpstr>
      <vt:lpstr>4_Office Theme</vt:lpstr>
      <vt:lpstr>13_Blank Presentation</vt:lpstr>
      <vt:lpstr>14_Blank Presentation</vt:lpstr>
      <vt:lpstr>15_Blank Presentation</vt:lpstr>
      <vt:lpstr>16_Blank Presentation</vt:lpstr>
      <vt:lpstr>10_Office Theme</vt:lpstr>
      <vt:lpstr>2_Fireball</vt:lpstr>
      <vt:lpstr>untitled 1</vt:lpstr>
      <vt:lpstr>Selling a Product or Service</vt:lpstr>
      <vt:lpstr>8_Blank Presentation</vt:lpstr>
      <vt:lpstr>11_Office Theme</vt:lpstr>
      <vt:lpstr>5_Office Theme</vt:lpstr>
      <vt:lpstr>17_Blank Presentation</vt:lpstr>
      <vt:lpstr>18_Blank Presentation</vt:lpstr>
      <vt:lpstr>12_Office Theme</vt:lpstr>
      <vt:lpstr>1_Office Theme</vt:lpstr>
      <vt:lpstr>49_Blank Presentation</vt:lpstr>
      <vt:lpstr>3_Blank Presentation</vt:lpstr>
      <vt:lpstr>11_Default Design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2_Ribbons</vt:lpstr>
      <vt:lpstr>20_Blank Presentation</vt:lpstr>
      <vt:lpstr>3_Office Theme</vt:lpstr>
      <vt:lpstr>2_Mountain</vt:lpstr>
      <vt:lpstr>16_Default Design</vt:lpstr>
      <vt:lpstr>Candybar</vt:lpstr>
      <vt:lpstr>12_Default Design</vt:lpstr>
      <vt:lpstr>51_Blank Presentation</vt:lpstr>
      <vt:lpstr>17_Default Design</vt:lpstr>
      <vt:lpstr>6_Office Theme</vt:lpstr>
      <vt:lpstr>13_Office Theme</vt:lpstr>
      <vt:lpstr>14_Office Theme</vt:lpstr>
      <vt:lpstr>15_Office Theme</vt:lpstr>
      <vt:lpstr>16_Office Theme</vt:lpstr>
      <vt:lpstr>17_Office Theme</vt:lpstr>
      <vt:lpstr>18_Office Theme</vt:lpstr>
      <vt:lpstr>Microsoft ClipArt Gallery</vt:lpstr>
      <vt:lpstr>Luke Title Slide</vt:lpstr>
      <vt:lpstr>Key Word</vt:lpstr>
      <vt:lpstr>Theme</vt:lpstr>
      <vt:lpstr>Key Verse</vt:lpstr>
      <vt:lpstr>Summary &amp; Application</vt:lpstr>
      <vt:lpstr>Kingdom Statement</vt:lpstr>
      <vt:lpstr>Covenant</vt:lpstr>
      <vt:lpstr>Redemption</vt:lpstr>
      <vt:lpstr>Jesus (Messianic Prophecy) </vt:lpstr>
      <vt:lpstr>Luke Book Chart</vt:lpstr>
      <vt:lpstr>"The Perfect Man"</vt:lpstr>
      <vt:lpstr>Be</vt:lpstr>
      <vt:lpstr>Millions believe…</vt:lpstr>
      <vt:lpstr>Be skeptical.</vt:lpstr>
      <vt:lpstr>How can we be confirmed in our belief in Jesus?</vt:lpstr>
      <vt:lpstr>Paul's Ministry Westwards</vt:lpstr>
      <vt:lpstr>The Question of Luke's Readers:  Can this easterner (Jesus) be the Savior of a westerner like me (a Gentile)?</vt:lpstr>
      <vt:lpstr>How to be confirmed…</vt:lpstr>
      <vt:lpstr>The Unchanging Bible</vt:lpstr>
      <vt:lpstr>Black</vt:lpstr>
      <vt:lpstr>New Testament Summary Chart</vt:lpstr>
      <vt:lpstr>Give Thanks 1/4</vt:lpstr>
      <vt:lpstr>Give Thanks 2/4</vt:lpstr>
      <vt:lpstr>Give Thanks 3/4</vt:lpstr>
      <vt:lpstr>Give Thanks 4/4</vt:lpstr>
      <vt:lpstr>Talk about it…</vt:lpstr>
      <vt:lpstr>Matthew: The Gospel of Discourse</vt:lpstr>
      <vt:lpstr>Matthew Chart</vt:lpstr>
      <vt:lpstr>Matthew in Nine Sections</vt:lpstr>
      <vt:lpstr>The Fours Gospels Compared</vt:lpstr>
      <vt:lpstr>The Four Gospels Compared</vt:lpstr>
      <vt:lpstr>The Four Gospels Compared</vt:lpstr>
      <vt:lpstr>Is history . . . </vt:lpstr>
      <vt:lpstr>Message Statements for the New Testament Books</vt:lpstr>
      <vt:lpstr>NT Overview (History)</vt:lpstr>
      <vt:lpstr>Authors of the Gospels </vt:lpstr>
      <vt:lpstr>Huddleston Acrostic</vt:lpstr>
      <vt:lpstr>Luke Book Chart</vt:lpstr>
      <vt:lpstr>Luke Kingdom  Notations by Section</vt:lpstr>
      <vt:lpstr>Key Word and Verse</vt:lpstr>
      <vt:lpstr>Luke Focuses on the Holy Spirit</vt:lpstr>
      <vt:lpstr>Summary &amp; Application</vt:lpstr>
      <vt:lpstr>Title</vt:lpstr>
      <vt:lpstr>Who was Luke?</vt:lpstr>
      <vt:lpstr>Authorship</vt:lpstr>
      <vt:lpstr>NT Overview (History)</vt:lpstr>
      <vt:lpstr>Who was Theophilus?</vt:lpstr>
      <vt:lpstr>Circumstances</vt:lpstr>
      <vt:lpstr>Circumstances</vt:lpstr>
      <vt:lpstr>Occasion</vt:lpstr>
      <vt:lpstr>Purpose</vt:lpstr>
      <vt:lpstr>Characteristics</vt:lpstr>
      <vt:lpstr>Argument</vt:lpstr>
      <vt:lpstr>Synthesis</vt:lpstr>
      <vt:lpstr>Be</vt:lpstr>
      <vt:lpstr>Are you a believer?</vt:lpstr>
      <vt:lpstr>Millions believe…</vt:lpstr>
      <vt:lpstr>Millions believe…</vt:lpstr>
      <vt:lpstr>Be skeptical.</vt:lpstr>
      <vt:lpstr>Be skeptical.</vt:lpstr>
      <vt:lpstr>How can we be confirmed in our belief in Jesus?</vt:lpstr>
      <vt:lpstr>Background</vt:lpstr>
      <vt:lpstr>Millions believed…</vt:lpstr>
      <vt:lpstr>Millions believed…</vt:lpstr>
      <vt:lpstr>NT Overview (Chronological)</vt:lpstr>
      <vt:lpstr>Romans 15:14-19</vt:lpstr>
      <vt:lpstr>Paul's Ministry Westwards</vt:lpstr>
      <vt:lpstr>“Christianity is a Western Religion”</vt:lpstr>
      <vt:lpstr>The Question of Luke's Readers:  Can this easterner (Jesus) be the Savior of a westerner like me (a Gentile)?</vt:lpstr>
      <vt:lpstr>NT Overview (History)</vt:lpstr>
      <vt:lpstr>When I Think They Were Written…</vt:lpstr>
      <vt:lpstr>Greeks idealized the "Perfect Man"</vt:lpstr>
      <vt:lpstr>Men aren't perfect either</vt:lpstr>
      <vt:lpstr>The perfect man is Jesus!</vt:lpstr>
      <vt:lpstr>Who was Luke?</vt:lpstr>
      <vt:lpstr>Who was Theophilus?</vt:lpstr>
      <vt:lpstr>Where did the writer and readers live?</vt:lpstr>
      <vt:lpstr>How can we be confirmed in our belief in Jesus?</vt:lpstr>
      <vt:lpstr>Slides on  Luke 1</vt:lpstr>
      <vt:lpstr>How to be confirmed…</vt:lpstr>
      <vt:lpstr>PowerPoint Presentation</vt:lpstr>
      <vt:lpstr>PowerPoint Presentation</vt:lpstr>
      <vt:lpstr>How to be confirmed…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Responses to Amazing Birth News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2</vt:lpstr>
      <vt:lpstr>Church Nativity Scene</vt:lpstr>
      <vt:lpstr>Insure that Baby!</vt:lpstr>
      <vt:lpstr>Church Nativity Scene</vt:lpstr>
      <vt:lpstr>Church Nativity Scene</vt:lpstr>
      <vt:lpstr>The Target of Theft</vt:lpstr>
      <vt:lpstr>Church Nativity Scene</vt:lpstr>
      <vt:lpstr>Church Nativity Scene</vt:lpstr>
      <vt:lpstr>Church Nativity Scene</vt:lpstr>
      <vt:lpstr>Church Nativity Scene</vt:lpstr>
      <vt:lpstr>Brickhouse Security GPS Device</vt:lpstr>
      <vt:lpstr>Church Nativity Scene</vt:lpstr>
      <vt:lpstr>Church Nativity Scene</vt:lpstr>
      <vt:lpstr>Bored Shepherds</vt:lpstr>
      <vt:lpstr>"The Savior—yes, the Messiah, the Lord—has been born today in Bethlehem, the city of David!" (Luke 2:11 NLT) </vt:lpstr>
      <vt:lpstr>PowerPoint Presentation</vt:lpstr>
      <vt:lpstr>One King 19/30</vt:lpstr>
      <vt:lpstr>Simeon blessed Jesus at the temple (Luke 2:21-32) </vt:lpstr>
      <vt:lpstr>"Sovereign Lord,  now let your servant die in peace,  as you have promised.  30I have seen your salvation,  31which you have prepared for all people. 32He is a light to reveal God to the nations [Gentiles], and he is the glory of your people Israel!"  (Luke 2:29-32 NLT).</vt:lpstr>
      <vt:lpstr>Outline</vt:lpstr>
      <vt:lpstr>Luke 2:52 Jesus grew in…</vt:lpstr>
      <vt:lpstr>Dating the Birth of Christ</vt:lpstr>
      <vt:lpstr>Slides on  Luke 3</vt:lpstr>
      <vt:lpstr>John the Baptist</vt:lpstr>
      <vt:lpstr>Dr. Luke accurately recorded the names and dates of many Roman leaders</vt:lpstr>
      <vt:lpstr>Chronologies</vt:lpstr>
      <vt:lpstr>Chronology of Jesus in Luke</vt:lpstr>
      <vt:lpstr>Chronology of the Herodian Dynasty (37 BC—AD 70)</vt:lpstr>
      <vt:lpstr>Herod's Three Ruling Sons</vt:lpstr>
      <vt:lpstr>John the Baptist</vt:lpstr>
      <vt:lpstr>John the Baptist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Dating the Start of Christ's Ministry</vt:lpstr>
      <vt:lpstr>The Duration of Christ's Ministry</vt:lpstr>
      <vt:lpstr>Chronology of Jesus in Luke</vt:lpstr>
      <vt:lpstr>Age of Jesus  When He Began His Ministry</vt:lpstr>
      <vt:lpstr>ABRAHAMIC COVENANT</vt:lpstr>
      <vt:lpstr>KEY VERSE:  2 Samuel 7:12-13</vt:lpstr>
      <vt:lpstr>THE DAVIDIC COVENANT</vt:lpstr>
      <vt:lpstr>So, then, the question must be asked: Who is qualified to sit on that Davidic throne?</vt:lpstr>
      <vt:lpstr>STUDY HELP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Three-Part Genealogy of Christ Through Joseph  (Matt 1:1-17)</vt:lpstr>
      <vt:lpstr>Promises of the Davidic Covenant</vt:lpstr>
      <vt:lpstr>Kingdom &amp; Covenants Timeline</vt:lpstr>
      <vt:lpstr>Promises of the Davidic Covenant</vt:lpstr>
      <vt:lpstr>The Kingdom in Matthew 1</vt:lpstr>
      <vt:lpstr>Some of the many authors who have written on Jesus' genealogy:</vt:lpstr>
      <vt:lpstr>Slides on  Luke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The Things of the World</vt:lpstr>
      <vt:lpstr>How to be confirmed…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6</vt:lpstr>
      <vt:lpstr>Slides on  Luke 7</vt:lpstr>
      <vt:lpstr>Was Mary Magdalene  the Woman with the Alabaster Jar?</vt:lpstr>
      <vt:lpstr>Luke 7:36-50 Jesus and the Sinful Woman</vt:lpstr>
      <vt:lpstr>Anointings of Jesus</vt:lpstr>
      <vt:lpstr>The Two Anointings of Jesus</vt:lpstr>
      <vt:lpstr>Slides on  Luke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Luke 10</vt:lpstr>
      <vt:lpstr>The Good Samaritan (Luke 10)</vt:lpstr>
      <vt:lpstr>Augustine's Allegorical Interpretation of the Good Samaritan Parable (Luke 15)</vt:lpstr>
      <vt:lpstr>God's Compassion</vt:lpstr>
      <vt:lpstr>PowerPoint Presentation</vt:lpstr>
      <vt:lpstr>PowerPoint Presentation</vt:lpstr>
      <vt:lpstr>PowerPoint Presentation</vt:lpstr>
      <vt:lpstr>PowerPoint Presentation</vt:lpstr>
      <vt:lpstr>PowerPoint Presentation</vt:lpstr>
      <vt:lpstr>PowerPoint Presentation</vt:lpstr>
      <vt:lpstr>What’s Most Important?</vt:lpstr>
      <vt:lpstr>The most important thing is to enjoy your life— it's all that matters  —Audrey Hepburn—</vt:lpstr>
      <vt:lpstr>"Happiness is most important"</vt:lpstr>
      <vt:lpstr>What’s Most Important?</vt:lpstr>
      <vt:lpstr>Our Vision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Slides on  Luke 11</vt:lpstr>
      <vt:lpstr>Section Summaries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Parables of Jesus</vt:lpstr>
      <vt:lpstr>Slides on  Luke 12</vt:lpstr>
      <vt:lpstr>Luke 12:2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Luke 12:35-38 NLT</vt:lpstr>
      <vt:lpstr>Black</vt:lpstr>
      <vt:lpstr>NT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354</cp:revision>
  <cp:lastPrinted>2006-06-01T06:59:55Z</cp:lastPrinted>
  <dcterms:created xsi:type="dcterms:W3CDTF">2006-05-23T02:57:59Z</dcterms:created>
  <dcterms:modified xsi:type="dcterms:W3CDTF">2025-03-11T07:47:26Z</dcterms:modified>
</cp:coreProperties>
</file>