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1.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2.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3.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14.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15.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16.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7.xml" ContentType="application/vnd.openxmlformats-officedocument.theme+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18.xml" ContentType="application/vnd.openxmlformats-officedocument.theme+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19.xml" ContentType="application/vnd.openxmlformats-officedocument.theme+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20.xml" ContentType="application/vnd.openxmlformats-officedocument.theme+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theme/theme21.xml" ContentType="application/vnd.openxmlformats-officedocument.theme+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theme/theme22.xml" ContentType="application/vnd.openxmlformats-officedocument.theme+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theme/theme23.xml" ContentType="application/vnd.openxmlformats-officedocument.theme+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theme/theme24.xml" ContentType="application/vnd.openxmlformats-officedocument.theme+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theme/theme25.xml" ContentType="application/vnd.openxmlformats-officedocument.theme+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theme/theme26.xml" ContentType="application/vnd.openxmlformats-officedocument.theme+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theme/theme27.xml" ContentType="application/vnd.openxmlformats-officedocument.theme+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theme/theme28.xml" ContentType="application/vnd.openxmlformats-officedocument.theme+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theme/theme29.xml" ContentType="application/vnd.openxmlformats-officedocument.theme+xml"/>
  <Override PartName="/ppt/slideLayouts/slideLayout348.xml" ContentType="application/vnd.openxmlformats-officedocument.presentationml.slideLayout+xml"/>
  <Override PartName="/ppt/theme/theme30.xml" ContentType="application/vnd.openxmlformats-officedocument.theme+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theme/theme31.xml" ContentType="application/vnd.openxmlformats-officedocument.theme+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theme/theme32.xml" ContentType="application/vnd.openxmlformats-officedocument.theme+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theme/theme33.xml" ContentType="application/vnd.openxmlformats-officedocument.theme+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theme/theme34.xml" ContentType="application/vnd.openxmlformats-officedocument.theme+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theme/theme35.xml" ContentType="application/vnd.openxmlformats-officedocument.theme+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36.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theme/theme37.xml" ContentType="application/vnd.openxmlformats-officedocument.theme+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theme/theme38.xml" ContentType="application/vnd.openxmlformats-officedocument.theme+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theme/theme39.xml" ContentType="application/vnd.openxmlformats-officedocument.theme+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theme/theme40.xml" ContentType="application/vnd.openxmlformats-officedocument.theme+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theme/theme41.xml" ContentType="application/vnd.openxmlformats-officedocument.theme+xml"/>
  <Override PartName="/ppt/theme/theme4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theme/themeOverride2.xml" ContentType="application/vnd.openxmlformats-officedocument.themeOverr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4289" r:id="rId2"/>
    <p:sldMasterId id="2147484581" r:id="rId3"/>
    <p:sldMasterId id="2147485863" r:id="rId4"/>
    <p:sldMasterId id="2147486303" r:id="rId5"/>
    <p:sldMasterId id="2147486315" r:id="rId6"/>
    <p:sldMasterId id="2147488418" r:id="rId7"/>
    <p:sldMasterId id="2147489776" r:id="rId8"/>
    <p:sldMasterId id="2147489788" r:id="rId9"/>
    <p:sldMasterId id="2147489801" r:id="rId10"/>
    <p:sldMasterId id="2147489815" r:id="rId11"/>
    <p:sldMasterId id="2147489827" r:id="rId12"/>
    <p:sldMasterId id="2147489851" r:id="rId13"/>
    <p:sldMasterId id="2147489887" r:id="rId14"/>
    <p:sldMasterId id="2147489935" r:id="rId15"/>
    <p:sldMasterId id="2147489947" r:id="rId16"/>
    <p:sldMasterId id="2147489960" r:id="rId17"/>
    <p:sldMasterId id="2147489972" r:id="rId18"/>
    <p:sldMasterId id="2147489984" r:id="rId19"/>
    <p:sldMasterId id="2147489996" r:id="rId20"/>
    <p:sldMasterId id="2147490020" r:id="rId21"/>
    <p:sldMasterId id="2147490032" r:id="rId22"/>
    <p:sldMasterId id="2147490058" r:id="rId23"/>
    <p:sldMasterId id="2147490081" r:id="rId24"/>
    <p:sldMasterId id="2147490093" r:id="rId25"/>
    <p:sldMasterId id="2147490107" r:id="rId26"/>
    <p:sldMasterId id="2147490119" r:id="rId27"/>
    <p:sldMasterId id="2147490132" r:id="rId28"/>
    <p:sldMasterId id="2147490154" r:id="rId29"/>
    <p:sldMasterId id="2147490163" r:id="rId30"/>
    <p:sldMasterId id="2147490165" r:id="rId31"/>
    <p:sldMasterId id="2147490179" r:id="rId32"/>
    <p:sldMasterId id="2147490191" r:id="rId33"/>
    <p:sldMasterId id="2147490204" r:id="rId34"/>
    <p:sldMasterId id="2147490222" r:id="rId35"/>
    <p:sldMasterId id="2147490234" r:id="rId36"/>
    <p:sldMasterId id="2147490237" r:id="rId37"/>
    <p:sldMasterId id="2147490249" r:id="rId38"/>
    <p:sldMasterId id="2147490261" r:id="rId39"/>
    <p:sldMasterId id="2147490273" r:id="rId40"/>
    <p:sldMasterId id="2147490286" r:id="rId41"/>
  </p:sldMasterIdLst>
  <p:notesMasterIdLst>
    <p:notesMasterId r:id="rId370"/>
  </p:notesMasterIdLst>
  <p:sldIdLst>
    <p:sldId id="775" r:id="rId42"/>
    <p:sldId id="450" r:id="rId43"/>
    <p:sldId id="270" r:id="rId44"/>
    <p:sldId id="4990" r:id="rId45"/>
    <p:sldId id="4931" r:id="rId46"/>
    <p:sldId id="5004" r:id="rId47"/>
    <p:sldId id="5003" r:id="rId48"/>
    <p:sldId id="5002" r:id="rId49"/>
    <p:sldId id="5009" r:id="rId50"/>
    <p:sldId id="5010" r:id="rId51"/>
    <p:sldId id="5007" r:id="rId52"/>
    <p:sldId id="5006" r:id="rId53"/>
    <p:sldId id="5020" r:id="rId54"/>
    <p:sldId id="5356" r:id="rId55"/>
    <p:sldId id="5357" r:id="rId56"/>
    <p:sldId id="4971" r:id="rId57"/>
    <p:sldId id="4958" r:id="rId58"/>
    <p:sldId id="5024" r:id="rId59"/>
    <p:sldId id="5025" r:id="rId60"/>
    <p:sldId id="5026" r:id="rId61"/>
    <p:sldId id="5027" r:id="rId62"/>
    <p:sldId id="5022" r:id="rId63"/>
    <p:sldId id="4941" r:id="rId64"/>
    <p:sldId id="451" r:id="rId65"/>
    <p:sldId id="5420" r:id="rId66"/>
    <p:sldId id="5421" r:id="rId67"/>
    <p:sldId id="5422" r:id="rId68"/>
    <p:sldId id="386" r:id="rId69"/>
    <p:sldId id="387" r:id="rId70"/>
    <p:sldId id="5423" r:id="rId71"/>
    <p:sldId id="5424" r:id="rId72"/>
    <p:sldId id="5425" r:id="rId73"/>
    <p:sldId id="5426" r:id="rId74"/>
    <p:sldId id="5427" r:id="rId75"/>
    <p:sldId id="393" r:id="rId76"/>
    <p:sldId id="5632" r:id="rId77"/>
    <p:sldId id="5630" r:id="rId78"/>
    <p:sldId id="5631" r:id="rId79"/>
    <p:sldId id="5633" r:id="rId80"/>
    <p:sldId id="395" r:id="rId81"/>
    <p:sldId id="3703" r:id="rId82"/>
    <p:sldId id="1304" r:id="rId83"/>
    <p:sldId id="3700" r:id="rId84"/>
    <p:sldId id="3701" r:id="rId85"/>
    <p:sldId id="3702" r:id="rId86"/>
    <p:sldId id="1298" r:id="rId87"/>
    <p:sldId id="1297" r:id="rId88"/>
    <p:sldId id="3704" r:id="rId89"/>
    <p:sldId id="452" r:id="rId90"/>
    <p:sldId id="282" r:id="rId91"/>
    <p:sldId id="410" r:id="rId92"/>
    <p:sldId id="411" r:id="rId93"/>
    <p:sldId id="412" r:id="rId94"/>
    <p:sldId id="413" r:id="rId95"/>
    <p:sldId id="414" r:id="rId96"/>
    <p:sldId id="5634" r:id="rId97"/>
    <p:sldId id="5452" r:id="rId98"/>
    <p:sldId id="798" r:id="rId99"/>
    <p:sldId id="799" r:id="rId100"/>
    <p:sldId id="800" r:id="rId101"/>
    <p:sldId id="801" r:id="rId102"/>
    <p:sldId id="802" r:id="rId103"/>
    <p:sldId id="803" r:id="rId104"/>
    <p:sldId id="804" r:id="rId105"/>
    <p:sldId id="805" r:id="rId106"/>
    <p:sldId id="806" r:id="rId107"/>
    <p:sldId id="807" r:id="rId108"/>
    <p:sldId id="808" r:id="rId109"/>
    <p:sldId id="809" r:id="rId110"/>
    <p:sldId id="810" r:id="rId111"/>
    <p:sldId id="811" r:id="rId112"/>
    <p:sldId id="812" r:id="rId113"/>
    <p:sldId id="813" r:id="rId114"/>
    <p:sldId id="814" r:id="rId115"/>
    <p:sldId id="815" r:id="rId116"/>
    <p:sldId id="816" r:id="rId117"/>
    <p:sldId id="817" r:id="rId118"/>
    <p:sldId id="818" r:id="rId119"/>
    <p:sldId id="983" r:id="rId120"/>
    <p:sldId id="5635" r:id="rId121"/>
    <p:sldId id="5448" r:id="rId122"/>
    <p:sldId id="5449" r:id="rId123"/>
    <p:sldId id="5450" r:id="rId124"/>
    <p:sldId id="5451" r:id="rId125"/>
    <p:sldId id="5636" r:id="rId126"/>
    <p:sldId id="786" r:id="rId127"/>
    <p:sldId id="2358" r:id="rId128"/>
    <p:sldId id="2359" r:id="rId129"/>
    <p:sldId id="2360" r:id="rId130"/>
    <p:sldId id="2361" r:id="rId131"/>
    <p:sldId id="2362" r:id="rId132"/>
    <p:sldId id="2363" r:id="rId133"/>
    <p:sldId id="2364" r:id="rId134"/>
    <p:sldId id="2365" r:id="rId135"/>
    <p:sldId id="2366" r:id="rId136"/>
    <p:sldId id="2367" r:id="rId137"/>
    <p:sldId id="2368" r:id="rId138"/>
    <p:sldId id="2369" r:id="rId139"/>
    <p:sldId id="2370" r:id="rId140"/>
    <p:sldId id="2371" r:id="rId141"/>
    <p:sldId id="2372" r:id="rId142"/>
    <p:sldId id="561" r:id="rId143"/>
    <p:sldId id="837" r:id="rId144"/>
    <p:sldId id="268" r:id="rId145"/>
    <p:sldId id="292" r:id="rId146"/>
    <p:sldId id="293" r:id="rId147"/>
    <p:sldId id="5637" r:id="rId148"/>
    <p:sldId id="5638" r:id="rId149"/>
    <p:sldId id="5639" r:id="rId150"/>
    <p:sldId id="5640" r:id="rId151"/>
    <p:sldId id="5641" r:id="rId152"/>
    <p:sldId id="5428" r:id="rId153"/>
    <p:sldId id="3726" r:id="rId154"/>
    <p:sldId id="1010" r:id="rId155"/>
    <p:sldId id="652" r:id="rId156"/>
    <p:sldId id="426" r:id="rId157"/>
    <p:sldId id="427" r:id="rId158"/>
    <p:sldId id="428" r:id="rId159"/>
    <p:sldId id="429" r:id="rId160"/>
    <p:sldId id="430" r:id="rId161"/>
    <p:sldId id="5209" r:id="rId162"/>
    <p:sldId id="5210" r:id="rId163"/>
    <p:sldId id="5215" r:id="rId164"/>
    <p:sldId id="5212" r:id="rId165"/>
    <p:sldId id="5213" r:id="rId166"/>
    <p:sldId id="5214" r:id="rId167"/>
    <p:sldId id="431" r:id="rId168"/>
    <p:sldId id="432" r:id="rId169"/>
    <p:sldId id="433" r:id="rId170"/>
    <p:sldId id="5355" r:id="rId171"/>
    <p:sldId id="453" r:id="rId172"/>
    <p:sldId id="5365" r:id="rId173"/>
    <p:sldId id="5417" r:id="rId174"/>
    <p:sldId id="5418" r:id="rId175"/>
    <p:sldId id="5416" r:id="rId176"/>
    <p:sldId id="5419" r:id="rId177"/>
    <p:sldId id="5415" r:id="rId178"/>
    <p:sldId id="3734" r:id="rId179"/>
    <p:sldId id="4204" r:id="rId180"/>
    <p:sldId id="4202" r:id="rId181"/>
    <p:sldId id="4205" r:id="rId182"/>
    <p:sldId id="4206" r:id="rId183"/>
    <p:sldId id="454" r:id="rId184"/>
    <p:sldId id="455" r:id="rId185"/>
    <p:sldId id="5358" r:id="rId186"/>
    <p:sldId id="264" r:id="rId187"/>
    <p:sldId id="5359" r:id="rId188"/>
    <p:sldId id="266" r:id="rId189"/>
    <p:sldId id="267" r:id="rId190"/>
    <p:sldId id="5360" r:id="rId191"/>
    <p:sldId id="269" r:id="rId192"/>
    <p:sldId id="5361" r:id="rId193"/>
    <p:sldId id="5362" r:id="rId194"/>
    <p:sldId id="272" r:id="rId195"/>
    <p:sldId id="273" r:id="rId196"/>
    <p:sldId id="5363" r:id="rId197"/>
    <p:sldId id="275" r:id="rId198"/>
    <p:sldId id="276" r:id="rId199"/>
    <p:sldId id="277" r:id="rId200"/>
    <p:sldId id="278" r:id="rId201"/>
    <p:sldId id="279" r:id="rId202"/>
    <p:sldId id="280" r:id="rId203"/>
    <p:sldId id="281" r:id="rId204"/>
    <p:sldId id="5364" r:id="rId205"/>
    <p:sldId id="851" r:id="rId206"/>
    <p:sldId id="3727" r:id="rId207"/>
    <p:sldId id="441" r:id="rId208"/>
    <p:sldId id="425" r:id="rId209"/>
    <p:sldId id="438" r:id="rId210"/>
    <p:sldId id="439" r:id="rId211"/>
    <p:sldId id="440" r:id="rId212"/>
    <p:sldId id="662" r:id="rId213"/>
    <p:sldId id="663" r:id="rId214"/>
    <p:sldId id="664" r:id="rId215"/>
    <p:sldId id="665" r:id="rId216"/>
    <p:sldId id="666" r:id="rId217"/>
    <p:sldId id="667" r:id="rId218"/>
    <p:sldId id="668" r:id="rId219"/>
    <p:sldId id="669" r:id="rId220"/>
    <p:sldId id="670" r:id="rId221"/>
    <p:sldId id="671" r:id="rId222"/>
    <p:sldId id="672" r:id="rId223"/>
    <p:sldId id="673" r:id="rId224"/>
    <p:sldId id="674" r:id="rId225"/>
    <p:sldId id="675" r:id="rId226"/>
    <p:sldId id="676" r:id="rId227"/>
    <p:sldId id="677" r:id="rId228"/>
    <p:sldId id="3728" r:id="rId229"/>
    <p:sldId id="679" r:id="rId230"/>
    <p:sldId id="680" r:id="rId231"/>
    <p:sldId id="681" r:id="rId232"/>
    <p:sldId id="682" r:id="rId233"/>
    <p:sldId id="683" r:id="rId234"/>
    <p:sldId id="684" r:id="rId235"/>
    <p:sldId id="685" r:id="rId236"/>
    <p:sldId id="686" r:id="rId237"/>
    <p:sldId id="687" r:id="rId238"/>
    <p:sldId id="688" r:id="rId239"/>
    <p:sldId id="689" r:id="rId240"/>
    <p:sldId id="690" r:id="rId241"/>
    <p:sldId id="691" r:id="rId242"/>
    <p:sldId id="692" r:id="rId243"/>
    <p:sldId id="693" r:id="rId244"/>
    <p:sldId id="694" r:id="rId245"/>
    <p:sldId id="695" r:id="rId246"/>
    <p:sldId id="696" r:id="rId247"/>
    <p:sldId id="697" r:id="rId248"/>
    <p:sldId id="698" r:id="rId249"/>
    <p:sldId id="699" r:id="rId250"/>
    <p:sldId id="3729" r:id="rId251"/>
    <p:sldId id="981" r:id="rId252"/>
    <p:sldId id="383" r:id="rId253"/>
    <p:sldId id="384" r:id="rId254"/>
    <p:sldId id="853" r:id="rId255"/>
    <p:sldId id="854" r:id="rId256"/>
    <p:sldId id="855" r:id="rId257"/>
    <p:sldId id="856" r:id="rId258"/>
    <p:sldId id="857" r:id="rId259"/>
    <p:sldId id="858" r:id="rId260"/>
    <p:sldId id="859" r:id="rId261"/>
    <p:sldId id="860" r:id="rId262"/>
    <p:sldId id="861" r:id="rId263"/>
    <p:sldId id="862" r:id="rId264"/>
    <p:sldId id="863" r:id="rId265"/>
    <p:sldId id="864" r:id="rId266"/>
    <p:sldId id="3730" r:id="rId267"/>
    <p:sldId id="889" r:id="rId268"/>
    <p:sldId id="890" r:id="rId269"/>
    <p:sldId id="891" r:id="rId270"/>
    <p:sldId id="892" r:id="rId271"/>
    <p:sldId id="893" r:id="rId272"/>
    <p:sldId id="894" r:id="rId273"/>
    <p:sldId id="895" r:id="rId274"/>
    <p:sldId id="896" r:id="rId275"/>
    <p:sldId id="897" r:id="rId276"/>
    <p:sldId id="3731" r:id="rId277"/>
    <p:sldId id="979" r:id="rId278"/>
    <p:sldId id="456" r:id="rId279"/>
    <p:sldId id="900" r:id="rId280"/>
    <p:sldId id="901" r:id="rId281"/>
    <p:sldId id="902" r:id="rId282"/>
    <p:sldId id="903" r:id="rId283"/>
    <p:sldId id="904" r:id="rId284"/>
    <p:sldId id="905" r:id="rId285"/>
    <p:sldId id="906" r:id="rId286"/>
    <p:sldId id="907" r:id="rId287"/>
    <p:sldId id="908" r:id="rId288"/>
    <p:sldId id="909" r:id="rId289"/>
    <p:sldId id="910" r:id="rId290"/>
    <p:sldId id="911" r:id="rId291"/>
    <p:sldId id="912" r:id="rId292"/>
    <p:sldId id="913" r:id="rId293"/>
    <p:sldId id="914" r:id="rId294"/>
    <p:sldId id="915" r:id="rId295"/>
    <p:sldId id="916" r:id="rId296"/>
    <p:sldId id="917" r:id="rId297"/>
    <p:sldId id="978" r:id="rId298"/>
    <p:sldId id="919" r:id="rId299"/>
    <p:sldId id="920" r:id="rId300"/>
    <p:sldId id="921" r:id="rId301"/>
    <p:sldId id="922" r:id="rId302"/>
    <p:sldId id="923" r:id="rId303"/>
    <p:sldId id="924" r:id="rId304"/>
    <p:sldId id="925" r:id="rId305"/>
    <p:sldId id="926" r:id="rId306"/>
    <p:sldId id="927" r:id="rId307"/>
    <p:sldId id="928" r:id="rId308"/>
    <p:sldId id="929" r:id="rId309"/>
    <p:sldId id="930" r:id="rId310"/>
    <p:sldId id="931" r:id="rId311"/>
    <p:sldId id="932" r:id="rId312"/>
    <p:sldId id="933" r:id="rId313"/>
    <p:sldId id="934" r:id="rId314"/>
    <p:sldId id="935" r:id="rId315"/>
    <p:sldId id="936" r:id="rId316"/>
    <p:sldId id="937" r:id="rId317"/>
    <p:sldId id="938" r:id="rId318"/>
    <p:sldId id="977" r:id="rId319"/>
    <p:sldId id="348" r:id="rId320"/>
    <p:sldId id="1299" r:id="rId321"/>
    <p:sldId id="3705" r:id="rId322"/>
    <p:sldId id="457" r:id="rId323"/>
    <p:sldId id="940" r:id="rId324"/>
    <p:sldId id="941" r:id="rId325"/>
    <p:sldId id="942" r:id="rId326"/>
    <p:sldId id="943" r:id="rId327"/>
    <p:sldId id="944" r:id="rId328"/>
    <p:sldId id="945" r:id="rId329"/>
    <p:sldId id="946" r:id="rId330"/>
    <p:sldId id="947" r:id="rId331"/>
    <p:sldId id="948" r:id="rId332"/>
    <p:sldId id="949" r:id="rId333"/>
    <p:sldId id="950" r:id="rId334"/>
    <p:sldId id="951" r:id="rId335"/>
    <p:sldId id="952" r:id="rId336"/>
    <p:sldId id="953" r:id="rId337"/>
    <p:sldId id="954" r:id="rId338"/>
    <p:sldId id="955" r:id="rId339"/>
    <p:sldId id="956" r:id="rId340"/>
    <p:sldId id="957" r:id="rId341"/>
    <p:sldId id="958" r:id="rId342"/>
    <p:sldId id="959" r:id="rId343"/>
    <p:sldId id="976" r:id="rId344"/>
    <p:sldId id="385" r:id="rId345"/>
    <p:sldId id="5642" r:id="rId346"/>
    <p:sldId id="265" r:id="rId347"/>
    <p:sldId id="313" r:id="rId348"/>
    <p:sldId id="377" r:id="rId349"/>
    <p:sldId id="1300" r:id="rId350"/>
    <p:sldId id="1301" r:id="rId351"/>
    <p:sldId id="1302" r:id="rId352"/>
    <p:sldId id="271" r:id="rId353"/>
    <p:sldId id="409" r:id="rId354"/>
    <p:sldId id="3732" r:id="rId355"/>
    <p:sldId id="1142" r:id="rId356"/>
    <p:sldId id="1270" r:id="rId357"/>
    <p:sldId id="1303" r:id="rId358"/>
    <p:sldId id="3733" r:id="rId359"/>
    <p:sldId id="605" r:id="rId360"/>
    <p:sldId id="606" r:id="rId361"/>
    <p:sldId id="607" r:id="rId362"/>
    <p:sldId id="608" r:id="rId363"/>
    <p:sldId id="609" r:id="rId364"/>
    <p:sldId id="610" r:id="rId365"/>
    <p:sldId id="611" r:id="rId366"/>
    <p:sldId id="612" r:id="rId367"/>
    <p:sldId id="416" r:id="rId368"/>
    <p:sldId id="434" r:id="rId36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6343"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269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69016"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5374"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1697" algn="l" defTabSz="456343" rtl="0" eaLnBrk="1" latinLnBrk="0" hangingPunct="1">
      <a:defRPr sz="2400" kern="1200">
        <a:solidFill>
          <a:schemeClr val="tx1"/>
        </a:solidFill>
        <a:latin typeface="Times New Roman" charset="0"/>
        <a:ea typeface="ＭＳ Ｐゴシック" charset="0"/>
        <a:cs typeface="ＭＳ Ｐゴシック" charset="0"/>
      </a:defRPr>
    </a:lvl6pPr>
    <a:lvl7pPr marL="2738032" algn="l" defTabSz="456343" rtl="0" eaLnBrk="1" latinLnBrk="0" hangingPunct="1">
      <a:defRPr sz="2400" kern="1200">
        <a:solidFill>
          <a:schemeClr val="tx1"/>
        </a:solidFill>
        <a:latin typeface="Times New Roman" charset="0"/>
        <a:ea typeface="ＭＳ Ｐゴシック" charset="0"/>
        <a:cs typeface="ＭＳ Ｐゴシック" charset="0"/>
      </a:defRPr>
    </a:lvl7pPr>
    <a:lvl8pPr marL="3194368" algn="l" defTabSz="456343" rtl="0" eaLnBrk="1" latinLnBrk="0" hangingPunct="1">
      <a:defRPr sz="2400" kern="1200">
        <a:solidFill>
          <a:schemeClr val="tx1"/>
        </a:solidFill>
        <a:latin typeface="Times New Roman" charset="0"/>
        <a:ea typeface="ＭＳ Ｐゴシック" charset="0"/>
        <a:cs typeface="ＭＳ Ｐゴシック" charset="0"/>
      </a:defRPr>
    </a:lvl8pPr>
    <a:lvl9pPr marL="3650712" algn="l" defTabSz="456343"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521415D9-36F7-43E2-AB2F-B90AF26B5E84}">
      <p14:sectionLst xmlns:p14="http://schemas.microsoft.com/office/powerpoint/2010/main">
        <p14:section name="Chapters" id="{B4D726F7-DE46-244C-B3B6-F9C5DE11BE3C}">
          <p14:sldIdLst>
            <p14:sldId id="775"/>
            <p14:sldId id="450"/>
            <p14:sldId id="270"/>
            <p14:sldId id="4990"/>
            <p14:sldId id="4931"/>
            <p14:sldId id="5004"/>
            <p14:sldId id="5003"/>
            <p14:sldId id="5002"/>
            <p14:sldId id="5009"/>
            <p14:sldId id="5010"/>
            <p14:sldId id="5007"/>
            <p14:sldId id="5006"/>
            <p14:sldId id="5020"/>
            <p14:sldId id="5356"/>
            <p14:sldId id="5357"/>
            <p14:sldId id="4971"/>
            <p14:sldId id="4958"/>
            <p14:sldId id="5024"/>
            <p14:sldId id="5025"/>
            <p14:sldId id="5026"/>
            <p14:sldId id="5027"/>
            <p14:sldId id="5022"/>
            <p14:sldId id="4941"/>
            <p14:sldId id="451"/>
            <p14:sldId id="5420"/>
            <p14:sldId id="5421"/>
            <p14:sldId id="5422"/>
            <p14:sldId id="386"/>
            <p14:sldId id="387"/>
            <p14:sldId id="5423"/>
            <p14:sldId id="5424"/>
            <p14:sldId id="5425"/>
            <p14:sldId id="5426"/>
            <p14:sldId id="5427"/>
            <p14:sldId id="393"/>
            <p14:sldId id="5632"/>
            <p14:sldId id="5630"/>
            <p14:sldId id="5631"/>
            <p14:sldId id="5633"/>
            <p14:sldId id="395"/>
            <p14:sldId id="3703"/>
            <p14:sldId id="1304"/>
            <p14:sldId id="3700"/>
            <p14:sldId id="3701"/>
            <p14:sldId id="3702"/>
            <p14:sldId id="1298"/>
            <p14:sldId id="1297"/>
            <p14:sldId id="3704"/>
            <p14:sldId id="452"/>
            <p14:sldId id="282"/>
            <p14:sldId id="410"/>
            <p14:sldId id="411"/>
            <p14:sldId id="412"/>
            <p14:sldId id="413"/>
            <p14:sldId id="414"/>
            <p14:sldId id="5634"/>
            <p14:sldId id="5452"/>
            <p14:sldId id="798"/>
            <p14:sldId id="799"/>
            <p14:sldId id="800"/>
            <p14:sldId id="801"/>
            <p14:sldId id="802"/>
            <p14:sldId id="803"/>
            <p14:sldId id="804"/>
            <p14:sldId id="805"/>
            <p14:sldId id="806"/>
            <p14:sldId id="807"/>
            <p14:sldId id="808"/>
            <p14:sldId id="809"/>
            <p14:sldId id="810"/>
            <p14:sldId id="811"/>
            <p14:sldId id="812"/>
            <p14:sldId id="813"/>
            <p14:sldId id="814"/>
            <p14:sldId id="815"/>
            <p14:sldId id="816"/>
            <p14:sldId id="817"/>
            <p14:sldId id="818"/>
            <p14:sldId id="983"/>
            <p14:sldId id="5635"/>
            <p14:sldId id="5448"/>
            <p14:sldId id="5449"/>
            <p14:sldId id="5450"/>
            <p14:sldId id="5451"/>
            <p14:sldId id="5636"/>
            <p14:sldId id="786"/>
            <p14:sldId id="2358"/>
            <p14:sldId id="2359"/>
            <p14:sldId id="2360"/>
            <p14:sldId id="2361"/>
            <p14:sldId id="2362"/>
            <p14:sldId id="2363"/>
            <p14:sldId id="2364"/>
            <p14:sldId id="2365"/>
            <p14:sldId id="2366"/>
            <p14:sldId id="2367"/>
            <p14:sldId id="2368"/>
            <p14:sldId id="2369"/>
            <p14:sldId id="2370"/>
            <p14:sldId id="2371"/>
            <p14:sldId id="2372"/>
            <p14:sldId id="561"/>
            <p14:sldId id="837"/>
            <p14:sldId id="268"/>
            <p14:sldId id="292"/>
            <p14:sldId id="293"/>
            <p14:sldId id="5637"/>
            <p14:sldId id="5638"/>
            <p14:sldId id="5639"/>
            <p14:sldId id="5640"/>
            <p14:sldId id="5641"/>
            <p14:sldId id="5428"/>
            <p14:sldId id="3726"/>
            <p14:sldId id="1010"/>
            <p14:sldId id="652"/>
            <p14:sldId id="426"/>
            <p14:sldId id="427"/>
            <p14:sldId id="428"/>
            <p14:sldId id="429"/>
            <p14:sldId id="430"/>
            <p14:sldId id="5209"/>
            <p14:sldId id="5210"/>
            <p14:sldId id="5215"/>
            <p14:sldId id="5212"/>
            <p14:sldId id="5213"/>
            <p14:sldId id="5214"/>
            <p14:sldId id="431"/>
            <p14:sldId id="432"/>
            <p14:sldId id="433"/>
            <p14:sldId id="5355"/>
            <p14:sldId id="453"/>
            <p14:sldId id="5365"/>
            <p14:sldId id="5417"/>
            <p14:sldId id="5418"/>
            <p14:sldId id="5416"/>
            <p14:sldId id="5419"/>
            <p14:sldId id="5415"/>
            <p14:sldId id="3734"/>
            <p14:sldId id="4204"/>
            <p14:sldId id="4202"/>
            <p14:sldId id="4205"/>
            <p14:sldId id="4206"/>
            <p14:sldId id="454"/>
            <p14:sldId id="455"/>
            <p14:sldId id="5358"/>
            <p14:sldId id="264"/>
            <p14:sldId id="5359"/>
            <p14:sldId id="266"/>
            <p14:sldId id="267"/>
            <p14:sldId id="5360"/>
            <p14:sldId id="269"/>
            <p14:sldId id="5361"/>
            <p14:sldId id="5362"/>
            <p14:sldId id="272"/>
            <p14:sldId id="273"/>
            <p14:sldId id="5363"/>
            <p14:sldId id="275"/>
            <p14:sldId id="276"/>
            <p14:sldId id="277"/>
            <p14:sldId id="278"/>
            <p14:sldId id="279"/>
            <p14:sldId id="280"/>
            <p14:sldId id="281"/>
            <p14:sldId id="5364"/>
            <p14:sldId id="851"/>
            <p14:sldId id="3727"/>
            <p14:sldId id="441"/>
            <p14:sldId id="425"/>
            <p14:sldId id="438"/>
            <p14:sldId id="439"/>
            <p14:sldId id="440"/>
            <p14:sldId id="662"/>
            <p14:sldId id="663"/>
            <p14:sldId id="664"/>
            <p14:sldId id="665"/>
            <p14:sldId id="666"/>
            <p14:sldId id="667"/>
            <p14:sldId id="668"/>
            <p14:sldId id="669"/>
            <p14:sldId id="670"/>
            <p14:sldId id="671"/>
            <p14:sldId id="672"/>
            <p14:sldId id="673"/>
            <p14:sldId id="674"/>
            <p14:sldId id="675"/>
            <p14:sldId id="676"/>
            <p14:sldId id="677"/>
            <p14:sldId id="3728"/>
            <p14:sldId id="679"/>
            <p14:sldId id="680"/>
            <p14:sldId id="681"/>
            <p14:sldId id="682"/>
            <p14:sldId id="683"/>
            <p14:sldId id="684"/>
            <p14:sldId id="685"/>
            <p14:sldId id="686"/>
            <p14:sldId id="687"/>
            <p14:sldId id="688"/>
            <p14:sldId id="689"/>
            <p14:sldId id="690"/>
            <p14:sldId id="691"/>
            <p14:sldId id="692"/>
            <p14:sldId id="693"/>
            <p14:sldId id="694"/>
            <p14:sldId id="695"/>
            <p14:sldId id="696"/>
            <p14:sldId id="697"/>
            <p14:sldId id="698"/>
            <p14:sldId id="699"/>
            <p14:sldId id="3729"/>
            <p14:sldId id="981"/>
            <p14:sldId id="383"/>
            <p14:sldId id="384"/>
            <p14:sldId id="853"/>
            <p14:sldId id="854"/>
            <p14:sldId id="855"/>
            <p14:sldId id="856"/>
            <p14:sldId id="857"/>
            <p14:sldId id="858"/>
            <p14:sldId id="859"/>
            <p14:sldId id="860"/>
            <p14:sldId id="861"/>
            <p14:sldId id="862"/>
            <p14:sldId id="863"/>
            <p14:sldId id="864"/>
            <p14:sldId id="3730"/>
            <p14:sldId id="889"/>
            <p14:sldId id="890"/>
            <p14:sldId id="891"/>
            <p14:sldId id="892"/>
            <p14:sldId id="893"/>
            <p14:sldId id="894"/>
            <p14:sldId id="895"/>
            <p14:sldId id="896"/>
            <p14:sldId id="897"/>
            <p14:sldId id="3731"/>
            <p14:sldId id="979"/>
            <p14:sldId id="456"/>
            <p14:sldId id="900"/>
            <p14:sldId id="901"/>
            <p14:sldId id="902"/>
            <p14:sldId id="903"/>
            <p14:sldId id="904"/>
            <p14:sldId id="905"/>
            <p14:sldId id="906"/>
            <p14:sldId id="907"/>
            <p14:sldId id="908"/>
            <p14:sldId id="909"/>
            <p14:sldId id="910"/>
            <p14:sldId id="911"/>
            <p14:sldId id="912"/>
            <p14:sldId id="913"/>
            <p14:sldId id="914"/>
            <p14:sldId id="915"/>
            <p14:sldId id="916"/>
            <p14:sldId id="917"/>
            <p14:sldId id="978"/>
            <p14:sldId id="919"/>
            <p14:sldId id="920"/>
            <p14:sldId id="921"/>
            <p14:sldId id="922"/>
            <p14:sldId id="923"/>
            <p14:sldId id="924"/>
            <p14:sldId id="925"/>
            <p14:sldId id="926"/>
            <p14:sldId id="927"/>
            <p14:sldId id="928"/>
            <p14:sldId id="929"/>
            <p14:sldId id="930"/>
            <p14:sldId id="931"/>
            <p14:sldId id="932"/>
            <p14:sldId id="933"/>
            <p14:sldId id="934"/>
            <p14:sldId id="935"/>
            <p14:sldId id="936"/>
            <p14:sldId id="937"/>
            <p14:sldId id="938"/>
            <p14:sldId id="977"/>
            <p14:sldId id="348"/>
            <p14:sldId id="1299"/>
            <p14:sldId id="3705"/>
            <p14:sldId id="457"/>
            <p14:sldId id="940"/>
            <p14:sldId id="941"/>
            <p14:sldId id="942"/>
            <p14:sldId id="943"/>
            <p14:sldId id="944"/>
            <p14:sldId id="945"/>
            <p14:sldId id="946"/>
            <p14:sldId id="947"/>
            <p14:sldId id="948"/>
            <p14:sldId id="949"/>
            <p14:sldId id="950"/>
            <p14:sldId id="951"/>
            <p14:sldId id="952"/>
            <p14:sldId id="953"/>
            <p14:sldId id="954"/>
            <p14:sldId id="955"/>
            <p14:sldId id="956"/>
            <p14:sldId id="957"/>
            <p14:sldId id="958"/>
            <p14:sldId id="959"/>
            <p14:sldId id="976"/>
            <p14:sldId id="385"/>
            <p14:sldId id="5642"/>
            <p14:sldId id="265"/>
            <p14:sldId id="313"/>
            <p14:sldId id="377"/>
            <p14:sldId id="1300"/>
          </p14:sldIdLst>
        </p14:section>
        <p14:section name="Conclusion" id="{531123C8-FA67-BF46-A250-D4496D33BE77}">
          <p14:sldIdLst>
            <p14:sldId id="1301"/>
            <p14:sldId id="1302"/>
            <p14:sldId id="271"/>
            <p14:sldId id="409"/>
            <p14:sldId id="3732"/>
            <p14:sldId id="1142"/>
            <p14:sldId id="1270"/>
            <p14:sldId id="1303"/>
          </p14:sldIdLst>
        </p14:section>
        <p14:section name="Supplements" id="{C9F0F97C-D317-6042-B47D-F366F8A39E84}">
          <p14:sldIdLst>
            <p14:sldId id="3733"/>
            <p14:sldId id="605"/>
            <p14:sldId id="606"/>
            <p14:sldId id="607"/>
            <p14:sldId id="608"/>
            <p14:sldId id="609"/>
            <p14:sldId id="610"/>
            <p14:sldId id="611"/>
            <p14:sldId id="612"/>
            <p14:sldId id="416"/>
            <p14:sldId id="43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70CA"/>
    <a:srgbClr val="007800"/>
    <a:srgbClr val="FFFFFF"/>
    <a:srgbClr val="000000"/>
    <a:srgbClr val="003657"/>
    <a:srgbClr val="30443C"/>
    <a:srgbClr val="FFFF00"/>
    <a:srgbClr val="0000FF"/>
    <a:srgbClr val="C60DC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630" autoAdjust="0"/>
    <p:restoredTop sz="67353" autoAdjust="0"/>
  </p:normalViewPr>
  <p:slideViewPr>
    <p:cSldViewPr>
      <p:cViewPr varScale="1">
        <p:scale>
          <a:sx n="91" d="100"/>
          <a:sy n="91" d="100"/>
        </p:scale>
        <p:origin x="192" y="464"/>
      </p:cViewPr>
      <p:guideLst>
        <p:guide orient="horz" pos="2160"/>
        <p:guide pos="2880"/>
      </p:guideLst>
    </p:cSldViewPr>
  </p:slideViewPr>
  <p:outlineViewPr>
    <p:cViewPr>
      <p:scale>
        <a:sx n="33" d="100"/>
        <a:sy n="33" d="100"/>
      </p:scale>
      <p:origin x="0" y="38184"/>
    </p:cViewPr>
  </p:outlineViewPr>
  <p:notesTextViewPr>
    <p:cViewPr>
      <p:scale>
        <a:sx n="100" d="100"/>
        <a:sy n="100" d="100"/>
      </p:scale>
      <p:origin x="0" y="0"/>
    </p:cViewPr>
  </p:notesTextViewPr>
  <p:sorterViewPr>
    <p:cViewPr varScale="1">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76.xml"/><Relationship Id="rId299" Type="http://schemas.openxmlformats.org/officeDocument/2006/relationships/slide" Target="slides/slide258.xml"/><Relationship Id="rId21" Type="http://schemas.openxmlformats.org/officeDocument/2006/relationships/slideMaster" Target="slideMasters/slideMaster21.xml"/><Relationship Id="rId63" Type="http://schemas.openxmlformats.org/officeDocument/2006/relationships/slide" Target="slides/slide22.xml"/><Relationship Id="rId159" Type="http://schemas.openxmlformats.org/officeDocument/2006/relationships/slide" Target="slides/slide118.xml"/><Relationship Id="rId324" Type="http://schemas.openxmlformats.org/officeDocument/2006/relationships/slide" Target="slides/slide283.xml"/><Relationship Id="rId366" Type="http://schemas.openxmlformats.org/officeDocument/2006/relationships/slide" Target="slides/slide325.xml"/><Relationship Id="rId170" Type="http://schemas.openxmlformats.org/officeDocument/2006/relationships/slide" Target="slides/slide129.xml"/><Relationship Id="rId226" Type="http://schemas.openxmlformats.org/officeDocument/2006/relationships/slide" Target="slides/slide185.xml"/><Relationship Id="rId268" Type="http://schemas.openxmlformats.org/officeDocument/2006/relationships/slide" Target="slides/slide227.xml"/><Relationship Id="rId32" Type="http://schemas.openxmlformats.org/officeDocument/2006/relationships/slideMaster" Target="slideMasters/slideMaster32.xml"/><Relationship Id="rId74" Type="http://schemas.openxmlformats.org/officeDocument/2006/relationships/slide" Target="slides/slide33.xml"/><Relationship Id="rId128" Type="http://schemas.openxmlformats.org/officeDocument/2006/relationships/slide" Target="slides/slide87.xml"/><Relationship Id="rId335" Type="http://schemas.openxmlformats.org/officeDocument/2006/relationships/slide" Target="slides/slide294.xml"/><Relationship Id="rId5" Type="http://schemas.openxmlformats.org/officeDocument/2006/relationships/slideMaster" Target="slideMasters/slideMaster5.xml"/><Relationship Id="rId181" Type="http://schemas.openxmlformats.org/officeDocument/2006/relationships/slide" Target="slides/slide140.xml"/><Relationship Id="rId237" Type="http://schemas.openxmlformats.org/officeDocument/2006/relationships/slide" Target="slides/slide196.xml"/><Relationship Id="rId279" Type="http://schemas.openxmlformats.org/officeDocument/2006/relationships/slide" Target="slides/slide238.xml"/><Relationship Id="rId43" Type="http://schemas.openxmlformats.org/officeDocument/2006/relationships/slide" Target="slides/slide2.xml"/><Relationship Id="rId139" Type="http://schemas.openxmlformats.org/officeDocument/2006/relationships/slide" Target="slides/slide98.xml"/><Relationship Id="rId290" Type="http://schemas.openxmlformats.org/officeDocument/2006/relationships/slide" Target="slides/slide249.xml"/><Relationship Id="rId304" Type="http://schemas.openxmlformats.org/officeDocument/2006/relationships/slide" Target="slides/slide263.xml"/><Relationship Id="rId346" Type="http://schemas.openxmlformats.org/officeDocument/2006/relationships/slide" Target="slides/slide305.xml"/><Relationship Id="rId85" Type="http://schemas.openxmlformats.org/officeDocument/2006/relationships/slide" Target="slides/slide44.xml"/><Relationship Id="rId150" Type="http://schemas.openxmlformats.org/officeDocument/2006/relationships/slide" Target="slides/slide109.xml"/><Relationship Id="rId192" Type="http://schemas.openxmlformats.org/officeDocument/2006/relationships/slide" Target="slides/slide151.xml"/><Relationship Id="rId206" Type="http://schemas.openxmlformats.org/officeDocument/2006/relationships/slide" Target="slides/slide165.xml"/><Relationship Id="rId248" Type="http://schemas.openxmlformats.org/officeDocument/2006/relationships/slide" Target="slides/slide207.xml"/><Relationship Id="rId12" Type="http://schemas.openxmlformats.org/officeDocument/2006/relationships/slideMaster" Target="slideMasters/slideMaster12.xml"/><Relationship Id="rId108" Type="http://schemas.openxmlformats.org/officeDocument/2006/relationships/slide" Target="slides/slide67.xml"/><Relationship Id="rId315" Type="http://schemas.openxmlformats.org/officeDocument/2006/relationships/slide" Target="slides/slide274.xml"/><Relationship Id="rId357" Type="http://schemas.openxmlformats.org/officeDocument/2006/relationships/slide" Target="slides/slide316.xml"/><Relationship Id="rId54" Type="http://schemas.openxmlformats.org/officeDocument/2006/relationships/slide" Target="slides/slide13.xml"/><Relationship Id="rId96" Type="http://schemas.openxmlformats.org/officeDocument/2006/relationships/slide" Target="slides/slide55.xml"/><Relationship Id="rId161" Type="http://schemas.openxmlformats.org/officeDocument/2006/relationships/slide" Target="slides/slide120.xml"/><Relationship Id="rId217" Type="http://schemas.openxmlformats.org/officeDocument/2006/relationships/slide" Target="slides/slide176.xml"/><Relationship Id="rId259" Type="http://schemas.openxmlformats.org/officeDocument/2006/relationships/slide" Target="slides/slide218.xml"/><Relationship Id="rId23" Type="http://schemas.openxmlformats.org/officeDocument/2006/relationships/slideMaster" Target="slideMasters/slideMaster23.xml"/><Relationship Id="rId119" Type="http://schemas.openxmlformats.org/officeDocument/2006/relationships/slide" Target="slides/slide78.xml"/><Relationship Id="rId270" Type="http://schemas.openxmlformats.org/officeDocument/2006/relationships/slide" Target="slides/slide229.xml"/><Relationship Id="rId326" Type="http://schemas.openxmlformats.org/officeDocument/2006/relationships/slide" Target="slides/slide285.xml"/><Relationship Id="rId65" Type="http://schemas.openxmlformats.org/officeDocument/2006/relationships/slide" Target="slides/slide24.xml"/><Relationship Id="rId130" Type="http://schemas.openxmlformats.org/officeDocument/2006/relationships/slide" Target="slides/slide89.xml"/><Relationship Id="rId368" Type="http://schemas.openxmlformats.org/officeDocument/2006/relationships/slide" Target="slides/slide327.xml"/><Relationship Id="rId172" Type="http://schemas.openxmlformats.org/officeDocument/2006/relationships/slide" Target="slides/slide131.xml"/><Relationship Id="rId228" Type="http://schemas.openxmlformats.org/officeDocument/2006/relationships/slide" Target="slides/slide187.xml"/><Relationship Id="rId281" Type="http://schemas.openxmlformats.org/officeDocument/2006/relationships/slide" Target="slides/slide240.xml"/><Relationship Id="rId337" Type="http://schemas.openxmlformats.org/officeDocument/2006/relationships/slide" Target="slides/slide296.xml"/><Relationship Id="rId34" Type="http://schemas.openxmlformats.org/officeDocument/2006/relationships/slideMaster" Target="slideMasters/slideMaster34.xml"/><Relationship Id="rId76" Type="http://schemas.openxmlformats.org/officeDocument/2006/relationships/slide" Target="slides/slide35.xml"/><Relationship Id="rId141" Type="http://schemas.openxmlformats.org/officeDocument/2006/relationships/slide" Target="slides/slide100.xml"/><Relationship Id="rId7" Type="http://schemas.openxmlformats.org/officeDocument/2006/relationships/slideMaster" Target="slideMasters/slideMaster7.xml"/><Relationship Id="rId183" Type="http://schemas.openxmlformats.org/officeDocument/2006/relationships/slide" Target="slides/slide142.xml"/><Relationship Id="rId239" Type="http://schemas.openxmlformats.org/officeDocument/2006/relationships/slide" Target="slides/slide198.xml"/><Relationship Id="rId250" Type="http://schemas.openxmlformats.org/officeDocument/2006/relationships/slide" Target="slides/slide209.xml"/><Relationship Id="rId292" Type="http://schemas.openxmlformats.org/officeDocument/2006/relationships/slide" Target="slides/slide251.xml"/><Relationship Id="rId306" Type="http://schemas.openxmlformats.org/officeDocument/2006/relationships/slide" Target="slides/slide265.xml"/><Relationship Id="rId45" Type="http://schemas.openxmlformats.org/officeDocument/2006/relationships/slide" Target="slides/slide4.xml"/><Relationship Id="rId87" Type="http://schemas.openxmlformats.org/officeDocument/2006/relationships/slide" Target="slides/slide46.xml"/><Relationship Id="rId110" Type="http://schemas.openxmlformats.org/officeDocument/2006/relationships/slide" Target="slides/slide69.xml"/><Relationship Id="rId348" Type="http://schemas.openxmlformats.org/officeDocument/2006/relationships/slide" Target="slides/slide307.xml"/><Relationship Id="rId152" Type="http://schemas.openxmlformats.org/officeDocument/2006/relationships/slide" Target="slides/slide111.xml"/><Relationship Id="rId194" Type="http://schemas.openxmlformats.org/officeDocument/2006/relationships/slide" Target="slides/slide153.xml"/><Relationship Id="rId208" Type="http://schemas.openxmlformats.org/officeDocument/2006/relationships/slide" Target="slides/slide167.xml"/><Relationship Id="rId261" Type="http://schemas.openxmlformats.org/officeDocument/2006/relationships/slide" Target="slides/slide220.xml"/><Relationship Id="rId14" Type="http://schemas.openxmlformats.org/officeDocument/2006/relationships/slideMaster" Target="slideMasters/slideMaster14.xml"/><Relationship Id="rId56" Type="http://schemas.openxmlformats.org/officeDocument/2006/relationships/slide" Target="slides/slide15.xml"/><Relationship Id="rId317" Type="http://schemas.openxmlformats.org/officeDocument/2006/relationships/slide" Target="slides/slide276.xml"/><Relationship Id="rId359" Type="http://schemas.openxmlformats.org/officeDocument/2006/relationships/slide" Target="slides/slide318.xml"/><Relationship Id="rId98" Type="http://schemas.openxmlformats.org/officeDocument/2006/relationships/slide" Target="slides/slide57.xml"/><Relationship Id="rId121" Type="http://schemas.openxmlformats.org/officeDocument/2006/relationships/slide" Target="slides/slide80.xml"/><Relationship Id="rId163" Type="http://schemas.openxmlformats.org/officeDocument/2006/relationships/slide" Target="slides/slide122.xml"/><Relationship Id="rId219" Type="http://schemas.openxmlformats.org/officeDocument/2006/relationships/slide" Target="slides/slide178.xml"/><Relationship Id="rId370" Type="http://schemas.openxmlformats.org/officeDocument/2006/relationships/notesMaster" Target="notesMasters/notesMaster1.xml"/><Relationship Id="rId230" Type="http://schemas.openxmlformats.org/officeDocument/2006/relationships/slide" Target="slides/slide189.xml"/><Relationship Id="rId25" Type="http://schemas.openxmlformats.org/officeDocument/2006/relationships/slideMaster" Target="slideMasters/slideMaster25.xml"/><Relationship Id="rId67" Type="http://schemas.openxmlformats.org/officeDocument/2006/relationships/slide" Target="slides/slide26.xml"/><Relationship Id="rId272" Type="http://schemas.openxmlformats.org/officeDocument/2006/relationships/slide" Target="slides/slide231.xml"/><Relationship Id="rId328" Type="http://schemas.openxmlformats.org/officeDocument/2006/relationships/slide" Target="slides/slide287.xml"/><Relationship Id="rId132" Type="http://schemas.openxmlformats.org/officeDocument/2006/relationships/slide" Target="slides/slide91.xml"/><Relationship Id="rId174" Type="http://schemas.openxmlformats.org/officeDocument/2006/relationships/slide" Target="slides/slide133.xml"/><Relationship Id="rId241" Type="http://schemas.openxmlformats.org/officeDocument/2006/relationships/slide" Target="slides/slide200.xml"/><Relationship Id="rId36" Type="http://schemas.openxmlformats.org/officeDocument/2006/relationships/slideMaster" Target="slideMasters/slideMaster36.xml"/><Relationship Id="rId283" Type="http://schemas.openxmlformats.org/officeDocument/2006/relationships/slide" Target="slides/slide242.xml"/><Relationship Id="rId339" Type="http://schemas.openxmlformats.org/officeDocument/2006/relationships/slide" Target="slides/slide298.xml"/><Relationship Id="rId78" Type="http://schemas.openxmlformats.org/officeDocument/2006/relationships/slide" Target="slides/slide37.xml"/><Relationship Id="rId99" Type="http://schemas.openxmlformats.org/officeDocument/2006/relationships/slide" Target="slides/slide58.xml"/><Relationship Id="rId101" Type="http://schemas.openxmlformats.org/officeDocument/2006/relationships/slide" Target="slides/slide60.xml"/><Relationship Id="rId122" Type="http://schemas.openxmlformats.org/officeDocument/2006/relationships/slide" Target="slides/slide81.xml"/><Relationship Id="rId143" Type="http://schemas.openxmlformats.org/officeDocument/2006/relationships/slide" Target="slides/slide102.xml"/><Relationship Id="rId164" Type="http://schemas.openxmlformats.org/officeDocument/2006/relationships/slide" Target="slides/slide123.xml"/><Relationship Id="rId185" Type="http://schemas.openxmlformats.org/officeDocument/2006/relationships/slide" Target="slides/slide144.xml"/><Relationship Id="rId350" Type="http://schemas.openxmlformats.org/officeDocument/2006/relationships/slide" Target="slides/slide309.xml"/><Relationship Id="rId371" Type="http://schemas.openxmlformats.org/officeDocument/2006/relationships/presProps" Target="presProps.xml"/><Relationship Id="rId9" Type="http://schemas.openxmlformats.org/officeDocument/2006/relationships/slideMaster" Target="slideMasters/slideMaster9.xml"/><Relationship Id="rId210" Type="http://schemas.openxmlformats.org/officeDocument/2006/relationships/slide" Target="slides/slide169.xml"/><Relationship Id="rId26" Type="http://schemas.openxmlformats.org/officeDocument/2006/relationships/slideMaster" Target="slideMasters/slideMaster26.xml"/><Relationship Id="rId231" Type="http://schemas.openxmlformats.org/officeDocument/2006/relationships/slide" Target="slides/slide190.xml"/><Relationship Id="rId252" Type="http://schemas.openxmlformats.org/officeDocument/2006/relationships/slide" Target="slides/slide211.xml"/><Relationship Id="rId273" Type="http://schemas.openxmlformats.org/officeDocument/2006/relationships/slide" Target="slides/slide232.xml"/><Relationship Id="rId294" Type="http://schemas.openxmlformats.org/officeDocument/2006/relationships/slide" Target="slides/slide253.xml"/><Relationship Id="rId308" Type="http://schemas.openxmlformats.org/officeDocument/2006/relationships/slide" Target="slides/slide267.xml"/><Relationship Id="rId329" Type="http://schemas.openxmlformats.org/officeDocument/2006/relationships/slide" Target="slides/slide288.xml"/><Relationship Id="rId47" Type="http://schemas.openxmlformats.org/officeDocument/2006/relationships/slide" Target="slides/slide6.xml"/><Relationship Id="rId68" Type="http://schemas.openxmlformats.org/officeDocument/2006/relationships/slide" Target="slides/slide27.xml"/><Relationship Id="rId89" Type="http://schemas.openxmlformats.org/officeDocument/2006/relationships/slide" Target="slides/slide48.xml"/><Relationship Id="rId112" Type="http://schemas.openxmlformats.org/officeDocument/2006/relationships/slide" Target="slides/slide71.xml"/><Relationship Id="rId133" Type="http://schemas.openxmlformats.org/officeDocument/2006/relationships/slide" Target="slides/slide92.xml"/><Relationship Id="rId154" Type="http://schemas.openxmlformats.org/officeDocument/2006/relationships/slide" Target="slides/slide113.xml"/><Relationship Id="rId175" Type="http://schemas.openxmlformats.org/officeDocument/2006/relationships/slide" Target="slides/slide134.xml"/><Relationship Id="rId340" Type="http://schemas.openxmlformats.org/officeDocument/2006/relationships/slide" Target="slides/slide299.xml"/><Relationship Id="rId361" Type="http://schemas.openxmlformats.org/officeDocument/2006/relationships/slide" Target="slides/slide320.xml"/><Relationship Id="rId196" Type="http://schemas.openxmlformats.org/officeDocument/2006/relationships/slide" Target="slides/slide155.xml"/><Relationship Id="rId200" Type="http://schemas.openxmlformats.org/officeDocument/2006/relationships/slide" Target="slides/slide159.xml"/><Relationship Id="rId16" Type="http://schemas.openxmlformats.org/officeDocument/2006/relationships/slideMaster" Target="slideMasters/slideMaster16.xml"/><Relationship Id="rId221" Type="http://schemas.openxmlformats.org/officeDocument/2006/relationships/slide" Target="slides/slide180.xml"/><Relationship Id="rId242" Type="http://schemas.openxmlformats.org/officeDocument/2006/relationships/slide" Target="slides/slide201.xml"/><Relationship Id="rId263" Type="http://schemas.openxmlformats.org/officeDocument/2006/relationships/slide" Target="slides/slide222.xml"/><Relationship Id="rId284" Type="http://schemas.openxmlformats.org/officeDocument/2006/relationships/slide" Target="slides/slide243.xml"/><Relationship Id="rId319" Type="http://schemas.openxmlformats.org/officeDocument/2006/relationships/slide" Target="slides/slide278.xml"/><Relationship Id="rId37" Type="http://schemas.openxmlformats.org/officeDocument/2006/relationships/slideMaster" Target="slideMasters/slideMaster37.xml"/><Relationship Id="rId58" Type="http://schemas.openxmlformats.org/officeDocument/2006/relationships/slide" Target="slides/slide17.xml"/><Relationship Id="rId79" Type="http://schemas.openxmlformats.org/officeDocument/2006/relationships/slide" Target="slides/slide38.xml"/><Relationship Id="rId102" Type="http://schemas.openxmlformats.org/officeDocument/2006/relationships/slide" Target="slides/slide61.xml"/><Relationship Id="rId123" Type="http://schemas.openxmlformats.org/officeDocument/2006/relationships/slide" Target="slides/slide82.xml"/><Relationship Id="rId144" Type="http://schemas.openxmlformats.org/officeDocument/2006/relationships/slide" Target="slides/slide103.xml"/><Relationship Id="rId330" Type="http://schemas.openxmlformats.org/officeDocument/2006/relationships/slide" Target="slides/slide289.xml"/><Relationship Id="rId90" Type="http://schemas.openxmlformats.org/officeDocument/2006/relationships/slide" Target="slides/slide49.xml"/><Relationship Id="rId165" Type="http://schemas.openxmlformats.org/officeDocument/2006/relationships/slide" Target="slides/slide124.xml"/><Relationship Id="rId186" Type="http://schemas.openxmlformats.org/officeDocument/2006/relationships/slide" Target="slides/slide145.xml"/><Relationship Id="rId351" Type="http://schemas.openxmlformats.org/officeDocument/2006/relationships/slide" Target="slides/slide310.xml"/><Relationship Id="rId372" Type="http://schemas.openxmlformats.org/officeDocument/2006/relationships/viewProps" Target="viewProps.xml"/><Relationship Id="rId211" Type="http://schemas.openxmlformats.org/officeDocument/2006/relationships/slide" Target="slides/slide170.xml"/><Relationship Id="rId232" Type="http://schemas.openxmlformats.org/officeDocument/2006/relationships/slide" Target="slides/slide191.xml"/><Relationship Id="rId253" Type="http://schemas.openxmlformats.org/officeDocument/2006/relationships/slide" Target="slides/slide212.xml"/><Relationship Id="rId274" Type="http://schemas.openxmlformats.org/officeDocument/2006/relationships/slide" Target="slides/slide233.xml"/><Relationship Id="rId295" Type="http://schemas.openxmlformats.org/officeDocument/2006/relationships/slide" Target="slides/slide254.xml"/><Relationship Id="rId309" Type="http://schemas.openxmlformats.org/officeDocument/2006/relationships/slide" Target="slides/slide268.xml"/><Relationship Id="rId27" Type="http://schemas.openxmlformats.org/officeDocument/2006/relationships/slideMaster" Target="slideMasters/slideMaster27.xml"/><Relationship Id="rId48" Type="http://schemas.openxmlformats.org/officeDocument/2006/relationships/slide" Target="slides/slide7.xml"/><Relationship Id="rId69" Type="http://schemas.openxmlformats.org/officeDocument/2006/relationships/slide" Target="slides/slide28.xml"/><Relationship Id="rId113" Type="http://schemas.openxmlformats.org/officeDocument/2006/relationships/slide" Target="slides/slide72.xml"/><Relationship Id="rId134" Type="http://schemas.openxmlformats.org/officeDocument/2006/relationships/slide" Target="slides/slide93.xml"/><Relationship Id="rId320" Type="http://schemas.openxmlformats.org/officeDocument/2006/relationships/slide" Target="slides/slide279.xml"/><Relationship Id="rId80" Type="http://schemas.openxmlformats.org/officeDocument/2006/relationships/slide" Target="slides/slide39.xml"/><Relationship Id="rId155" Type="http://schemas.openxmlformats.org/officeDocument/2006/relationships/slide" Target="slides/slide114.xml"/><Relationship Id="rId176" Type="http://schemas.openxmlformats.org/officeDocument/2006/relationships/slide" Target="slides/slide135.xml"/><Relationship Id="rId197" Type="http://schemas.openxmlformats.org/officeDocument/2006/relationships/slide" Target="slides/slide156.xml"/><Relationship Id="rId341" Type="http://schemas.openxmlformats.org/officeDocument/2006/relationships/slide" Target="slides/slide300.xml"/><Relationship Id="rId362" Type="http://schemas.openxmlformats.org/officeDocument/2006/relationships/slide" Target="slides/slide321.xml"/><Relationship Id="rId201" Type="http://schemas.openxmlformats.org/officeDocument/2006/relationships/slide" Target="slides/slide160.xml"/><Relationship Id="rId222" Type="http://schemas.openxmlformats.org/officeDocument/2006/relationships/slide" Target="slides/slide181.xml"/><Relationship Id="rId243" Type="http://schemas.openxmlformats.org/officeDocument/2006/relationships/slide" Target="slides/slide202.xml"/><Relationship Id="rId264" Type="http://schemas.openxmlformats.org/officeDocument/2006/relationships/slide" Target="slides/slide223.xml"/><Relationship Id="rId285" Type="http://schemas.openxmlformats.org/officeDocument/2006/relationships/slide" Target="slides/slide244.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 Target="slides/slide18.xml"/><Relationship Id="rId103" Type="http://schemas.openxmlformats.org/officeDocument/2006/relationships/slide" Target="slides/slide62.xml"/><Relationship Id="rId124" Type="http://schemas.openxmlformats.org/officeDocument/2006/relationships/slide" Target="slides/slide83.xml"/><Relationship Id="rId310" Type="http://schemas.openxmlformats.org/officeDocument/2006/relationships/slide" Target="slides/slide269.xml"/><Relationship Id="rId70" Type="http://schemas.openxmlformats.org/officeDocument/2006/relationships/slide" Target="slides/slide29.xml"/><Relationship Id="rId91" Type="http://schemas.openxmlformats.org/officeDocument/2006/relationships/slide" Target="slides/slide50.xml"/><Relationship Id="rId145" Type="http://schemas.openxmlformats.org/officeDocument/2006/relationships/slide" Target="slides/slide104.xml"/><Relationship Id="rId166" Type="http://schemas.openxmlformats.org/officeDocument/2006/relationships/slide" Target="slides/slide125.xml"/><Relationship Id="rId187" Type="http://schemas.openxmlformats.org/officeDocument/2006/relationships/slide" Target="slides/slide146.xml"/><Relationship Id="rId331" Type="http://schemas.openxmlformats.org/officeDocument/2006/relationships/slide" Target="slides/slide290.xml"/><Relationship Id="rId352" Type="http://schemas.openxmlformats.org/officeDocument/2006/relationships/slide" Target="slides/slide311.xml"/><Relationship Id="rId373" Type="http://schemas.openxmlformats.org/officeDocument/2006/relationships/theme" Target="theme/theme1.xml"/><Relationship Id="rId1" Type="http://schemas.openxmlformats.org/officeDocument/2006/relationships/slideMaster" Target="slideMasters/slideMaster1.xml"/><Relationship Id="rId212" Type="http://schemas.openxmlformats.org/officeDocument/2006/relationships/slide" Target="slides/slide171.xml"/><Relationship Id="rId233" Type="http://schemas.openxmlformats.org/officeDocument/2006/relationships/slide" Target="slides/slide192.xml"/><Relationship Id="rId254" Type="http://schemas.openxmlformats.org/officeDocument/2006/relationships/slide" Target="slides/slide213.xml"/><Relationship Id="rId28" Type="http://schemas.openxmlformats.org/officeDocument/2006/relationships/slideMaster" Target="slideMasters/slideMaster28.xml"/><Relationship Id="rId49" Type="http://schemas.openxmlformats.org/officeDocument/2006/relationships/slide" Target="slides/slide8.xml"/><Relationship Id="rId114" Type="http://schemas.openxmlformats.org/officeDocument/2006/relationships/slide" Target="slides/slide73.xml"/><Relationship Id="rId275" Type="http://schemas.openxmlformats.org/officeDocument/2006/relationships/slide" Target="slides/slide234.xml"/><Relationship Id="rId296" Type="http://schemas.openxmlformats.org/officeDocument/2006/relationships/slide" Target="slides/slide255.xml"/><Relationship Id="rId300" Type="http://schemas.openxmlformats.org/officeDocument/2006/relationships/slide" Target="slides/slide259.xml"/><Relationship Id="rId60" Type="http://schemas.openxmlformats.org/officeDocument/2006/relationships/slide" Target="slides/slide19.xml"/><Relationship Id="rId81" Type="http://schemas.openxmlformats.org/officeDocument/2006/relationships/slide" Target="slides/slide40.xml"/><Relationship Id="rId135" Type="http://schemas.openxmlformats.org/officeDocument/2006/relationships/slide" Target="slides/slide94.xml"/><Relationship Id="rId156" Type="http://schemas.openxmlformats.org/officeDocument/2006/relationships/slide" Target="slides/slide115.xml"/><Relationship Id="rId177" Type="http://schemas.openxmlformats.org/officeDocument/2006/relationships/slide" Target="slides/slide136.xml"/><Relationship Id="rId198" Type="http://schemas.openxmlformats.org/officeDocument/2006/relationships/slide" Target="slides/slide157.xml"/><Relationship Id="rId321" Type="http://schemas.openxmlformats.org/officeDocument/2006/relationships/slide" Target="slides/slide280.xml"/><Relationship Id="rId342" Type="http://schemas.openxmlformats.org/officeDocument/2006/relationships/slide" Target="slides/slide301.xml"/><Relationship Id="rId363" Type="http://schemas.openxmlformats.org/officeDocument/2006/relationships/slide" Target="slides/slide322.xml"/><Relationship Id="rId202" Type="http://schemas.openxmlformats.org/officeDocument/2006/relationships/slide" Target="slides/slide161.xml"/><Relationship Id="rId223" Type="http://schemas.openxmlformats.org/officeDocument/2006/relationships/slide" Target="slides/slide182.xml"/><Relationship Id="rId244" Type="http://schemas.openxmlformats.org/officeDocument/2006/relationships/slide" Target="slides/slide20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224.xml"/><Relationship Id="rId286" Type="http://schemas.openxmlformats.org/officeDocument/2006/relationships/slide" Target="slides/slide245.xml"/><Relationship Id="rId50" Type="http://schemas.openxmlformats.org/officeDocument/2006/relationships/slide" Target="slides/slide9.xml"/><Relationship Id="rId104" Type="http://schemas.openxmlformats.org/officeDocument/2006/relationships/slide" Target="slides/slide63.xml"/><Relationship Id="rId125" Type="http://schemas.openxmlformats.org/officeDocument/2006/relationships/slide" Target="slides/slide84.xml"/><Relationship Id="rId146" Type="http://schemas.openxmlformats.org/officeDocument/2006/relationships/slide" Target="slides/slide105.xml"/><Relationship Id="rId167" Type="http://schemas.openxmlformats.org/officeDocument/2006/relationships/slide" Target="slides/slide126.xml"/><Relationship Id="rId188" Type="http://schemas.openxmlformats.org/officeDocument/2006/relationships/slide" Target="slides/slide147.xml"/><Relationship Id="rId311" Type="http://schemas.openxmlformats.org/officeDocument/2006/relationships/slide" Target="slides/slide270.xml"/><Relationship Id="rId332" Type="http://schemas.openxmlformats.org/officeDocument/2006/relationships/slide" Target="slides/slide291.xml"/><Relationship Id="rId353" Type="http://schemas.openxmlformats.org/officeDocument/2006/relationships/slide" Target="slides/slide312.xml"/><Relationship Id="rId374" Type="http://schemas.openxmlformats.org/officeDocument/2006/relationships/tableStyles" Target="tableStyles.xml"/><Relationship Id="rId71" Type="http://schemas.openxmlformats.org/officeDocument/2006/relationships/slide" Target="slides/slide30.xml"/><Relationship Id="rId92" Type="http://schemas.openxmlformats.org/officeDocument/2006/relationships/slide" Target="slides/slide51.xml"/><Relationship Id="rId213" Type="http://schemas.openxmlformats.org/officeDocument/2006/relationships/slide" Target="slides/slide172.xml"/><Relationship Id="rId234" Type="http://schemas.openxmlformats.org/officeDocument/2006/relationships/slide" Target="slides/slide193.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214.xml"/><Relationship Id="rId276" Type="http://schemas.openxmlformats.org/officeDocument/2006/relationships/slide" Target="slides/slide235.xml"/><Relationship Id="rId297" Type="http://schemas.openxmlformats.org/officeDocument/2006/relationships/slide" Target="slides/slide256.xml"/><Relationship Id="rId40" Type="http://schemas.openxmlformats.org/officeDocument/2006/relationships/slideMaster" Target="slideMasters/slideMaster40.xml"/><Relationship Id="rId115" Type="http://schemas.openxmlformats.org/officeDocument/2006/relationships/slide" Target="slides/slide74.xml"/><Relationship Id="rId136" Type="http://schemas.openxmlformats.org/officeDocument/2006/relationships/slide" Target="slides/slide95.xml"/><Relationship Id="rId157" Type="http://schemas.openxmlformats.org/officeDocument/2006/relationships/slide" Target="slides/slide116.xml"/><Relationship Id="rId178" Type="http://schemas.openxmlformats.org/officeDocument/2006/relationships/slide" Target="slides/slide137.xml"/><Relationship Id="rId301" Type="http://schemas.openxmlformats.org/officeDocument/2006/relationships/slide" Target="slides/slide260.xml"/><Relationship Id="rId322" Type="http://schemas.openxmlformats.org/officeDocument/2006/relationships/slide" Target="slides/slide281.xml"/><Relationship Id="rId343" Type="http://schemas.openxmlformats.org/officeDocument/2006/relationships/slide" Target="slides/slide302.xml"/><Relationship Id="rId364" Type="http://schemas.openxmlformats.org/officeDocument/2006/relationships/slide" Target="slides/slide323.xml"/><Relationship Id="rId61" Type="http://schemas.openxmlformats.org/officeDocument/2006/relationships/slide" Target="slides/slide20.xml"/><Relationship Id="rId82" Type="http://schemas.openxmlformats.org/officeDocument/2006/relationships/slide" Target="slides/slide41.xml"/><Relationship Id="rId199" Type="http://schemas.openxmlformats.org/officeDocument/2006/relationships/slide" Target="slides/slide158.xml"/><Relationship Id="rId203" Type="http://schemas.openxmlformats.org/officeDocument/2006/relationships/slide" Target="slides/slide162.xml"/><Relationship Id="rId19" Type="http://schemas.openxmlformats.org/officeDocument/2006/relationships/slideMaster" Target="slideMasters/slideMaster19.xml"/><Relationship Id="rId224" Type="http://schemas.openxmlformats.org/officeDocument/2006/relationships/slide" Target="slides/slide183.xml"/><Relationship Id="rId245" Type="http://schemas.openxmlformats.org/officeDocument/2006/relationships/slide" Target="slides/slide204.xml"/><Relationship Id="rId266" Type="http://schemas.openxmlformats.org/officeDocument/2006/relationships/slide" Target="slides/slide225.xml"/><Relationship Id="rId287" Type="http://schemas.openxmlformats.org/officeDocument/2006/relationships/slide" Target="slides/slide246.xml"/><Relationship Id="rId30" Type="http://schemas.openxmlformats.org/officeDocument/2006/relationships/slideMaster" Target="slideMasters/slideMaster30.xml"/><Relationship Id="rId105" Type="http://schemas.openxmlformats.org/officeDocument/2006/relationships/slide" Target="slides/slide64.xml"/><Relationship Id="rId126" Type="http://schemas.openxmlformats.org/officeDocument/2006/relationships/slide" Target="slides/slide85.xml"/><Relationship Id="rId147" Type="http://schemas.openxmlformats.org/officeDocument/2006/relationships/slide" Target="slides/slide106.xml"/><Relationship Id="rId168" Type="http://schemas.openxmlformats.org/officeDocument/2006/relationships/slide" Target="slides/slide127.xml"/><Relationship Id="rId312" Type="http://schemas.openxmlformats.org/officeDocument/2006/relationships/slide" Target="slides/slide271.xml"/><Relationship Id="rId333" Type="http://schemas.openxmlformats.org/officeDocument/2006/relationships/slide" Target="slides/slide292.xml"/><Relationship Id="rId354" Type="http://schemas.openxmlformats.org/officeDocument/2006/relationships/slide" Target="slides/slide313.xml"/><Relationship Id="rId51" Type="http://schemas.openxmlformats.org/officeDocument/2006/relationships/slide" Target="slides/slide10.xml"/><Relationship Id="rId72" Type="http://schemas.openxmlformats.org/officeDocument/2006/relationships/slide" Target="slides/slide31.xml"/><Relationship Id="rId93" Type="http://schemas.openxmlformats.org/officeDocument/2006/relationships/slide" Target="slides/slide52.xml"/><Relationship Id="rId189" Type="http://schemas.openxmlformats.org/officeDocument/2006/relationships/slide" Target="slides/slide148.xml"/><Relationship Id="rId3" Type="http://schemas.openxmlformats.org/officeDocument/2006/relationships/slideMaster" Target="slideMasters/slideMaster3.xml"/><Relationship Id="rId214" Type="http://schemas.openxmlformats.org/officeDocument/2006/relationships/slide" Target="slides/slide173.xml"/><Relationship Id="rId235" Type="http://schemas.openxmlformats.org/officeDocument/2006/relationships/slide" Target="slides/slide194.xml"/><Relationship Id="rId256" Type="http://schemas.openxmlformats.org/officeDocument/2006/relationships/slide" Target="slides/slide215.xml"/><Relationship Id="rId277" Type="http://schemas.openxmlformats.org/officeDocument/2006/relationships/slide" Target="slides/slide236.xml"/><Relationship Id="rId298" Type="http://schemas.openxmlformats.org/officeDocument/2006/relationships/slide" Target="slides/slide257.xml"/><Relationship Id="rId116" Type="http://schemas.openxmlformats.org/officeDocument/2006/relationships/slide" Target="slides/slide75.xml"/><Relationship Id="rId137" Type="http://schemas.openxmlformats.org/officeDocument/2006/relationships/slide" Target="slides/slide96.xml"/><Relationship Id="rId158" Type="http://schemas.openxmlformats.org/officeDocument/2006/relationships/slide" Target="slides/slide117.xml"/><Relationship Id="rId302" Type="http://schemas.openxmlformats.org/officeDocument/2006/relationships/slide" Target="slides/slide261.xml"/><Relationship Id="rId323" Type="http://schemas.openxmlformats.org/officeDocument/2006/relationships/slide" Target="slides/slide282.xml"/><Relationship Id="rId344" Type="http://schemas.openxmlformats.org/officeDocument/2006/relationships/slide" Target="slides/slide303.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21.xml"/><Relationship Id="rId83" Type="http://schemas.openxmlformats.org/officeDocument/2006/relationships/slide" Target="slides/slide42.xml"/><Relationship Id="rId179" Type="http://schemas.openxmlformats.org/officeDocument/2006/relationships/slide" Target="slides/slide138.xml"/><Relationship Id="rId365" Type="http://schemas.openxmlformats.org/officeDocument/2006/relationships/slide" Target="slides/slide324.xml"/><Relationship Id="rId190" Type="http://schemas.openxmlformats.org/officeDocument/2006/relationships/slide" Target="slides/slide149.xml"/><Relationship Id="rId204" Type="http://schemas.openxmlformats.org/officeDocument/2006/relationships/slide" Target="slides/slide163.xml"/><Relationship Id="rId225" Type="http://schemas.openxmlformats.org/officeDocument/2006/relationships/slide" Target="slides/slide184.xml"/><Relationship Id="rId246" Type="http://schemas.openxmlformats.org/officeDocument/2006/relationships/slide" Target="slides/slide205.xml"/><Relationship Id="rId267" Type="http://schemas.openxmlformats.org/officeDocument/2006/relationships/slide" Target="slides/slide226.xml"/><Relationship Id="rId288" Type="http://schemas.openxmlformats.org/officeDocument/2006/relationships/slide" Target="slides/slide247.xml"/><Relationship Id="rId106" Type="http://schemas.openxmlformats.org/officeDocument/2006/relationships/slide" Target="slides/slide65.xml"/><Relationship Id="rId127" Type="http://schemas.openxmlformats.org/officeDocument/2006/relationships/slide" Target="slides/slide86.xml"/><Relationship Id="rId313" Type="http://schemas.openxmlformats.org/officeDocument/2006/relationships/slide" Target="slides/slide272.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11.xml"/><Relationship Id="rId73" Type="http://schemas.openxmlformats.org/officeDocument/2006/relationships/slide" Target="slides/slide32.xml"/><Relationship Id="rId94" Type="http://schemas.openxmlformats.org/officeDocument/2006/relationships/slide" Target="slides/slide53.xml"/><Relationship Id="rId148" Type="http://schemas.openxmlformats.org/officeDocument/2006/relationships/slide" Target="slides/slide107.xml"/><Relationship Id="rId169" Type="http://schemas.openxmlformats.org/officeDocument/2006/relationships/slide" Target="slides/slide128.xml"/><Relationship Id="rId334" Type="http://schemas.openxmlformats.org/officeDocument/2006/relationships/slide" Target="slides/slide293.xml"/><Relationship Id="rId355" Type="http://schemas.openxmlformats.org/officeDocument/2006/relationships/slide" Target="slides/slide314.xml"/><Relationship Id="rId4" Type="http://schemas.openxmlformats.org/officeDocument/2006/relationships/slideMaster" Target="slideMasters/slideMaster4.xml"/><Relationship Id="rId180" Type="http://schemas.openxmlformats.org/officeDocument/2006/relationships/slide" Target="slides/slide139.xml"/><Relationship Id="rId215" Type="http://schemas.openxmlformats.org/officeDocument/2006/relationships/slide" Target="slides/slide174.xml"/><Relationship Id="rId236" Type="http://schemas.openxmlformats.org/officeDocument/2006/relationships/slide" Target="slides/slide195.xml"/><Relationship Id="rId257" Type="http://schemas.openxmlformats.org/officeDocument/2006/relationships/slide" Target="slides/slide216.xml"/><Relationship Id="rId278" Type="http://schemas.openxmlformats.org/officeDocument/2006/relationships/slide" Target="slides/slide237.xml"/><Relationship Id="rId303" Type="http://schemas.openxmlformats.org/officeDocument/2006/relationships/slide" Target="slides/slide262.xml"/><Relationship Id="rId42" Type="http://schemas.openxmlformats.org/officeDocument/2006/relationships/slide" Target="slides/slide1.xml"/><Relationship Id="rId84" Type="http://schemas.openxmlformats.org/officeDocument/2006/relationships/slide" Target="slides/slide43.xml"/><Relationship Id="rId138" Type="http://schemas.openxmlformats.org/officeDocument/2006/relationships/slide" Target="slides/slide97.xml"/><Relationship Id="rId345" Type="http://schemas.openxmlformats.org/officeDocument/2006/relationships/slide" Target="slides/slide304.xml"/><Relationship Id="rId191" Type="http://schemas.openxmlformats.org/officeDocument/2006/relationships/slide" Target="slides/slide150.xml"/><Relationship Id="rId205" Type="http://schemas.openxmlformats.org/officeDocument/2006/relationships/slide" Target="slides/slide164.xml"/><Relationship Id="rId247" Type="http://schemas.openxmlformats.org/officeDocument/2006/relationships/slide" Target="slides/slide206.xml"/><Relationship Id="rId107" Type="http://schemas.openxmlformats.org/officeDocument/2006/relationships/slide" Target="slides/slide66.xml"/><Relationship Id="rId289" Type="http://schemas.openxmlformats.org/officeDocument/2006/relationships/slide" Target="slides/slide248.xml"/><Relationship Id="rId11" Type="http://schemas.openxmlformats.org/officeDocument/2006/relationships/slideMaster" Target="slideMasters/slideMaster11.xml"/><Relationship Id="rId53" Type="http://schemas.openxmlformats.org/officeDocument/2006/relationships/slide" Target="slides/slide12.xml"/><Relationship Id="rId149" Type="http://schemas.openxmlformats.org/officeDocument/2006/relationships/slide" Target="slides/slide108.xml"/><Relationship Id="rId314" Type="http://schemas.openxmlformats.org/officeDocument/2006/relationships/slide" Target="slides/slide273.xml"/><Relationship Id="rId356" Type="http://schemas.openxmlformats.org/officeDocument/2006/relationships/slide" Target="slides/slide315.xml"/><Relationship Id="rId95" Type="http://schemas.openxmlformats.org/officeDocument/2006/relationships/slide" Target="slides/slide54.xml"/><Relationship Id="rId160" Type="http://schemas.openxmlformats.org/officeDocument/2006/relationships/slide" Target="slides/slide119.xml"/><Relationship Id="rId216" Type="http://schemas.openxmlformats.org/officeDocument/2006/relationships/slide" Target="slides/slide175.xml"/><Relationship Id="rId258" Type="http://schemas.openxmlformats.org/officeDocument/2006/relationships/slide" Target="slides/slide217.xml"/><Relationship Id="rId22" Type="http://schemas.openxmlformats.org/officeDocument/2006/relationships/slideMaster" Target="slideMasters/slideMaster22.xml"/><Relationship Id="rId64" Type="http://schemas.openxmlformats.org/officeDocument/2006/relationships/slide" Target="slides/slide23.xml"/><Relationship Id="rId118" Type="http://schemas.openxmlformats.org/officeDocument/2006/relationships/slide" Target="slides/slide77.xml"/><Relationship Id="rId325" Type="http://schemas.openxmlformats.org/officeDocument/2006/relationships/slide" Target="slides/slide284.xml"/><Relationship Id="rId367" Type="http://schemas.openxmlformats.org/officeDocument/2006/relationships/slide" Target="slides/slide326.xml"/><Relationship Id="rId171" Type="http://schemas.openxmlformats.org/officeDocument/2006/relationships/slide" Target="slides/slide130.xml"/><Relationship Id="rId227" Type="http://schemas.openxmlformats.org/officeDocument/2006/relationships/slide" Target="slides/slide186.xml"/><Relationship Id="rId269" Type="http://schemas.openxmlformats.org/officeDocument/2006/relationships/slide" Target="slides/slide228.xml"/><Relationship Id="rId33" Type="http://schemas.openxmlformats.org/officeDocument/2006/relationships/slideMaster" Target="slideMasters/slideMaster33.xml"/><Relationship Id="rId129" Type="http://schemas.openxmlformats.org/officeDocument/2006/relationships/slide" Target="slides/slide88.xml"/><Relationship Id="rId280" Type="http://schemas.openxmlformats.org/officeDocument/2006/relationships/slide" Target="slides/slide239.xml"/><Relationship Id="rId336" Type="http://schemas.openxmlformats.org/officeDocument/2006/relationships/slide" Target="slides/slide295.xml"/><Relationship Id="rId75" Type="http://schemas.openxmlformats.org/officeDocument/2006/relationships/slide" Target="slides/slide34.xml"/><Relationship Id="rId140" Type="http://schemas.openxmlformats.org/officeDocument/2006/relationships/slide" Target="slides/slide99.xml"/><Relationship Id="rId182" Type="http://schemas.openxmlformats.org/officeDocument/2006/relationships/slide" Target="slides/slide141.xml"/><Relationship Id="rId6" Type="http://schemas.openxmlformats.org/officeDocument/2006/relationships/slideMaster" Target="slideMasters/slideMaster6.xml"/><Relationship Id="rId238" Type="http://schemas.openxmlformats.org/officeDocument/2006/relationships/slide" Target="slides/slide197.xml"/><Relationship Id="rId291" Type="http://schemas.openxmlformats.org/officeDocument/2006/relationships/slide" Target="slides/slide250.xml"/><Relationship Id="rId305" Type="http://schemas.openxmlformats.org/officeDocument/2006/relationships/slide" Target="slides/slide264.xml"/><Relationship Id="rId347" Type="http://schemas.openxmlformats.org/officeDocument/2006/relationships/slide" Target="slides/slide306.xml"/><Relationship Id="rId44" Type="http://schemas.openxmlformats.org/officeDocument/2006/relationships/slide" Target="slides/slide3.xml"/><Relationship Id="rId86" Type="http://schemas.openxmlformats.org/officeDocument/2006/relationships/slide" Target="slides/slide45.xml"/><Relationship Id="rId151" Type="http://schemas.openxmlformats.org/officeDocument/2006/relationships/slide" Target="slides/slide110.xml"/><Relationship Id="rId193" Type="http://schemas.openxmlformats.org/officeDocument/2006/relationships/slide" Target="slides/slide152.xml"/><Relationship Id="rId207" Type="http://schemas.openxmlformats.org/officeDocument/2006/relationships/slide" Target="slides/slide166.xml"/><Relationship Id="rId249" Type="http://schemas.openxmlformats.org/officeDocument/2006/relationships/slide" Target="slides/slide208.xml"/><Relationship Id="rId13" Type="http://schemas.openxmlformats.org/officeDocument/2006/relationships/slideMaster" Target="slideMasters/slideMaster13.xml"/><Relationship Id="rId109" Type="http://schemas.openxmlformats.org/officeDocument/2006/relationships/slide" Target="slides/slide68.xml"/><Relationship Id="rId260" Type="http://schemas.openxmlformats.org/officeDocument/2006/relationships/slide" Target="slides/slide219.xml"/><Relationship Id="rId316" Type="http://schemas.openxmlformats.org/officeDocument/2006/relationships/slide" Target="slides/slide275.xml"/><Relationship Id="rId55" Type="http://schemas.openxmlformats.org/officeDocument/2006/relationships/slide" Target="slides/slide14.xml"/><Relationship Id="rId97" Type="http://schemas.openxmlformats.org/officeDocument/2006/relationships/slide" Target="slides/slide56.xml"/><Relationship Id="rId120" Type="http://schemas.openxmlformats.org/officeDocument/2006/relationships/slide" Target="slides/slide79.xml"/><Relationship Id="rId358" Type="http://schemas.openxmlformats.org/officeDocument/2006/relationships/slide" Target="slides/slide317.xml"/><Relationship Id="rId162" Type="http://schemas.openxmlformats.org/officeDocument/2006/relationships/slide" Target="slides/slide121.xml"/><Relationship Id="rId218" Type="http://schemas.openxmlformats.org/officeDocument/2006/relationships/slide" Target="slides/slide177.xml"/><Relationship Id="rId271" Type="http://schemas.openxmlformats.org/officeDocument/2006/relationships/slide" Target="slides/slide230.xml"/><Relationship Id="rId24" Type="http://schemas.openxmlformats.org/officeDocument/2006/relationships/slideMaster" Target="slideMasters/slideMaster24.xml"/><Relationship Id="rId66" Type="http://schemas.openxmlformats.org/officeDocument/2006/relationships/slide" Target="slides/slide25.xml"/><Relationship Id="rId131" Type="http://schemas.openxmlformats.org/officeDocument/2006/relationships/slide" Target="slides/slide90.xml"/><Relationship Id="rId327" Type="http://schemas.openxmlformats.org/officeDocument/2006/relationships/slide" Target="slides/slide286.xml"/><Relationship Id="rId369" Type="http://schemas.openxmlformats.org/officeDocument/2006/relationships/slide" Target="slides/slide328.xml"/><Relationship Id="rId173" Type="http://schemas.openxmlformats.org/officeDocument/2006/relationships/slide" Target="slides/slide132.xml"/><Relationship Id="rId229" Type="http://schemas.openxmlformats.org/officeDocument/2006/relationships/slide" Target="slides/slide188.xml"/><Relationship Id="rId240" Type="http://schemas.openxmlformats.org/officeDocument/2006/relationships/slide" Target="slides/slide199.xml"/><Relationship Id="rId35" Type="http://schemas.openxmlformats.org/officeDocument/2006/relationships/slideMaster" Target="slideMasters/slideMaster35.xml"/><Relationship Id="rId77" Type="http://schemas.openxmlformats.org/officeDocument/2006/relationships/slide" Target="slides/slide36.xml"/><Relationship Id="rId100" Type="http://schemas.openxmlformats.org/officeDocument/2006/relationships/slide" Target="slides/slide59.xml"/><Relationship Id="rId282" Type="http://schemas.openxmlformats.org/officeDocument/2006/relationships/slide" Target="slides/slide241.xml"/><Relationship Id="rId338" Type="http://schemas.openxmlformats.org/officeDocument/2006/relationships/slide" Target="slides/slide297.xml"/><Relationship Id="rId8" Type="http://schemas.openxmlformats.org/officeDocument/2006/relationships/slideMaster" Target="slideMasters/slideMaster8.xml"/><Relationship Id="rId142" Type="http://schemas.openxmlformats.org/officeDocument/2006/relationships/slide" Target="slides/slide101.xml"/><Relationship Id="rId184" Type="http://schemas.openxmlformats.org/officeDocument/2006/relationships/slide" Target="slides/slide143.xml"/><Relationship Id="rId251" Type="http://schemas.openxmlformats.org/officeDocument/2006/relationships/slide" Target="slides/slide210.xml"/><Relationship Id="rId46" Type="http://schemas.openxmlformats.org/officeDocument/2006/relationships/slide" Target="slides/slide5.xml"/><Relationship Id="rId293" Type="http://schemas.openxmlformats.org/officeDocument/2006/relationships/slide" Target="slides/slide252.xml"/><Relationship Id="rId307" Type="http://schemas.openxmlformats.org/officeDocument/2006/relationships/slide" Target="slides/slide266.xml"/><Relationship Id="rId349" Type="http://schemas.openxmlformats.org/officeDocument/2006/relationships/slide" Target="slides/slide308.xml"/><Relationship Id="rId88" Type="http://schemas.openxmlformats.org/officeDocument/2006/relationships/slide" Target="slides/slide47.xml"/><Relationship Id="rId111" Type="http://schemas.openxmlformats.org/officeDocument/2006/relationships/slide" Target="slides/slide70.xml"/><Relationship Id="rId153" Type="http://schemas.openxmlformats.org/officeDocument/2006/relationships/slide" Target="slides/slide112.xml"/><Relationship Id="rId195" Type="http://schemas.openxmlformats.org/officeDocument/2006/relationships/slide" Target="slides/slide154.xml"/><Relationship Id="rId209" Type="http://schemas.openxmlformats.org/officeDocument/2006/relationships/slide" Target="slides/slide168.xml"/><Relationship Id="rId360" Type="http://schemas.openxmlformats.org/officeDocument/2006/relationships/slide" Target="slides/slide319.xml"/><Relationship Id="rId220" Type="http://schemas.openxmlformats.org/officeDocument/2006/relationships/slide" Target="slides/slide179.xml"/><Relationship Id="rId15" Type="http://schemas.openxmlformats.org/officeDocument/2006/relationships/slideMaster" Target="slideMasters/slideMaster15.xml"/><Relationship Id="rId57" Type="http://schemas.openxmlformats.org/officeDocument/2006/relationships/slide" Target="slides/slide16.xml"/><Relationship Id="rId262" Type="http://schemas.openxmlformats.org/officeDocument/2006/relationships/slide" Target="slides/slide221.xml"/><Relationship Id="rId318" Type="http://schemas.openxmlformats.org/officeDocument/2006/relationships/slide" Target="slides/slide27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1200">
                <a:ea typeface="+mn-ea"/>
                <a:cs typeface="+mn-cs"/>
              </a:defRPr>
            </a:lvl1pPr>
          </a:lstStyle>
          <a:p>
            <a:pPr>
              <a:defRPr/>
            </a:pPr>
            <a:endParaRPr lang="en-US"/>
          </a:p>
        </p:txBody>
      </p:sp>
      <p:sp>
        <p:nvSpPr>
          <p:cNvPr id="130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a:defRPr sz="1200">
                <a:ea typeface="+mn-ea"/>
                <a:cs typeface="+mn-cs"/>
              </a:defRPr>
            </a:lvl1pPr>
          </a:lstStyle>
          <a:p>
            <a:pPr>
              <a:defRPr/>
            </a:pPr>
            <a:endParaRPr lang="en-US"/>
          </a:p>
        </p:txBody>
      </p:sp>
      <p:sp>
        <p:nvSpPr>
          <p:cNvPr id="2324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300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00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defRPr sz="1200">
                <a:ea typeface="+mn-ea"/>
                <a:cs typeface="+mn-cs"/>
              </a:defRPr>
            </a:lvl1pPr>
          </a:lstStyle>
          <a:p>
            <a:pPr>
              <a:defRPr/>
            </a:pPr>
            <a:endParaRPr lang="en-US"/>
          </a:p>
        </p:txBody>
      </p:sp>
      <p:sp>
        <p:nvSpPr>
          <p:cNvPr id="1300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defRPr sz="1200"/>
            </a:lvl1pPr>
          </a:lstStyle>
          <a:p>
            <a:pPr>
              <a:defRPr/>
            </a:pPr>
            <a:fld id="{0671D5D7-22FA-DB49-A832-8B67EDBC9BC2}" type="slidenum">
              <a:rPr lang="en-US"/>
              <a:pPr>
                <a:defRPr/>
              </a:pPr>
              <a:t>‹#›</a:t>
            </a:fld>
            <a:endParaRPr lang="en-US"/>
          </a:p>
        </p:txBody>
      </p:sp>
    </p:spTree>
    <p:extLst>
      <p:ext uri="{BB962C8B-B14F-4D97-AF65-F5344CB8AC3E}">
        <p14:creationId xmlns:p14="http://schemas.microsoft.com/office/powerpoint/2010/main" val="38431174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itchFamily="-108" charset="0"/>
        <a:ea typeface="ＭＳ Ｐゴシック" pitchFamily="-110" charset="-128"/>
        <a:cs typeface="ＭＳ Ｐゴシック" pitchFamily="-110" charset="-128"/>
      </a:defRPr>
    </a:lvl1pPr>
    <a:lvl2pPr marL="456343" algn="l" rtl="0" eaLnBrk="0" fontAlgn="base" hangingPunct="0">
      <a:spcBef>
        <a:spcPct val="30000"/>
      </a:spcBef>
      <a:spcAft>
        <a:spcPct val="0"/>
      </a:spcAft>
      <a:defRPr kumimoji="1" sz="1200" kern="1200">
        <a:solidFill>
          <a:schemeClr val="tx1"/>
        </a:solidFill>
        <a:latin typeface="Arial" pitchFamily="-108" charset="0"/>
        <a:ea typeface="ＭＳ Ｐゴシック" pitchFamily="-108" charset="-128"/>
        <a:cs typeface="ＭＳ Ｐゴシック" pitchFamily="-110" charset="-128"/>
      </a:defRPr>
    </a:lvl2pPr>
    <a:lvl3pPr marL="912690" algn="l" rtl="0" eaLnBrk="0" fontAlgn="base" hangingPunct="0">
      <a:spcBef>
        <a:spcPct val="30000"/>
      </a:spcBef>
      <a:spcAft>
        <a:spcPct val="0"/>
      </a:spcAft>
      <a:defRPr kumimoji="1" sz="1200" kern="1200">
        <a:solidFill>
          <a:schemeClr val="tx1"/>
        </a:solidFill>
        <a:latin typeface="Arial" pitchFamily="-108" charset="0"/>
        <a:ea typeface="ＭＳ Ｐゴシック" pitchFamily="-108" charset="-128"/>
        <a:cs typeface="ＭＳ Ｐゴシック" pitchFamily="-110" charset="-128"/>
      </a:defRPr>
    </a:lvl3pPr>
    <a:lvl4pPr marL="1369016" algn="l" rtl="0" eaLnBrk="0" fontAlgn="base" hangingPunct="0">
      <a:spcBef>
        <a:spcPct val="30000"/>
      </a:spcBef>
      <a:spcAft>
        <a:spcPct val="0"/>
      </a:spcAft>
      <a:defRPr kumimoji="1" sz="1200" kern="1200">
        <a:solidFill>
          <a:schemeClr val="tx1"/>
        </a:solidFill>
        <a:latin typeface="Arial" pitchFamily="-108" charset="0"/>
        <a:ea typeface="ＭＳ Ｐゴシック" pitchFamily="-108" charset="-128"/>
        <a:cs typeface="ＭＳ Ｐゴシック" pitchFamily="-110" charset="-128"/>
      </a:defRPr>
    </a:lvl4pPr>
    <a:lvl5pPr marL="1825374" algn="l" rtl="0" eaLnBrk="0" fontAlgn="base" hangingPunct="0">
      <a:spcBef>
        <a:spcPct val="30000"/>
      </a:spcBef>
      <a:spcAft>
        <a:spcPct val="0"/>
      </a:spcAft>
      <a:defRPr kumimoji="1" sz="1200" kern="1200">
        <a:solidFill>
          <a:schemeClr val="tx1"/>
        </a:solidFill>
        <a:latin typeface="Arial" pitchFamily="-108" charset="0"/>
        <a:ea typeface="ＭＳ Ｐゴシック" pitchFamily="-108" charset="-128"/>
        <a:cs typeface="ＭＳ Ｐゴシック" pitchFamily="-110" charset="-128"/>
      </a:defRPr>
    </a:lvl5pPr>
    <a:lvl6pPr marL="2281697" algn="l" defTabSz="456343" rtl="0" eaLnBrk="1" latinLnBrk="0" hangingPunct="1">
      <a:defRPr sz="1200" kern="1200">
        <a:solidFill>
          <a:schemeClr val="tx1"/>
        </a:solidFill>
        <a:latin typeface="+mn-lt"/>
        <a:ea typeface="+mn-ea"/>
        <a:cs typeface="+mn-cs"/>
      </a:defRPr>
    </a:lvl6pPr>
    <a:lvl7pPr marL="2738032" algn="l" defTabSz="456343" rtl="0" eaLnBrk="1" latinLnBrk="0" hangingPunct="1">
      <a:defRPr sz="1200" kern="1200">
        <a:solidFill>
          <a:schemeClr val="tx1"/>
        </a:solidFill>
        <a:latin typeface="+mn-lt"/>
        <a:ea typeface="+mn-ea"/>
        <a:cs typeface="+mn-cs"/>
      </a:defRPr>
    </a:lvl7pPr>
    <a:lvl8pPr marL="3194368" algn="l" defTabSz="456343" rtl="0" eaLnBrk="1" latinLnBrk="0" hangingPunct="1">
      <a:defRPr sz="1200" kern="1200">
        <a:solidFill>
          <a:schemeClr val="tx1"/>
        </a:solidFill>
        <a:latin typeface="+mn-lt"/>
        <a:ea typeface="+mn-ea"/>
        <a:cs typeface="+mn-cs"/>
      </a:defRPr>
    </a:lvl8pPr>
    <a:lvl9pPr marL="3650712" algn="l" defTabSz="45634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3" Type="http://schemas.openxmlformats.org/officeDocument/2006/relationships/hyperlink" Target="http://en.wikipedia.org/wiki/Textus_Receptus" TargetMode="External"/><Relationship Id="rId2" Type="http://schemas.openxmlformats.org/officeDocument/2006/relationships/slide" Target="../slides/slide307.xml"/><Relationship Id="rId1" Type="http://schemas.openxmlformats.org/officeDocument/2006/relationships/notesMaster" Target="../notesMasters/notesMaster1.xml"/><Relationship Id="rId5" Type="http://schemas.openxmlformats.org/officeDocument/2006/relationships/hyperlink" Target="http://en.wikipedia.org/wiki/Alexandrian_text-type" TargetMode="External"/><Relationship Id="rId4" Type="http://schemas.openxmlformats.org/officeDocument/2006/relationships/hyperlink" Target="http://en.wikipedia.org/wiki/Textual_criticism#Eclecticism" TargetMode="External"/></Relationships>
</file>

<file path=ppt/notesSlides/_rels/notesSlide217.xml.rels><?xml version="1.0" encoding="UTF-8" standalone="yes"?>
<Relationships xmlns="http://schemas.openxmlformats.org/package/2006/relationships"><Relationship Id="rId3" Type="http://schemas.openxmlformats.org/officeDocument/2006/relationships/hyperlink" Target="http://en.wikipedia.org/wiki/Textus_Receptus" TargetMode="External"/><Relationship Id="rId2" Type="http://schemas.openxmlformats.org/officeDocument/2006/relationships/slide" Target="../slides/slide308.xml"/><Relationship Id="rId1" Type="http://schemas.openxmlformats.org/officeDocument/2006/relationships/notesMaster" Target="../notesMasters/notesMaster1.xml"/><Relationship Id="rId4" Type="http://schemas.openxmlformats.org/officeDocument/2006/relationships/hyperlink" Target="http://en.wikipedia.org/wiki/Alexandrian_text-type" TargetMode="Externa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C33E67E6-67DC-7A42-8E12-90BA9C3FFCC3}" type="slidenum">
              <a:rPr lang="en-US" sz="1200">
                <a:solidFill>
                  <a:prstClr val="black"/>
                </a:solidFill>
              </a:rPr>
              <a:pPr eaLnBrk="1" hangingPunct="1"/>
              <a:t>1</a:t>
            </a:fld>
            <a:endParaRPr lang="en-US" sz="1200">
              <a:solidFill>
                <a:prstClr val="black"/>
              </a:solidFill>
            </a:endParaRPr>
          </a:p>
        </p:txBody>
      </p:sp>
      <p:sp>
        <p:nvSpPr>
          <p:cNvPr id="234498" name="Rectangle 2"/>
          <p:cNvSpPr>
            <a:spLocks noGrp="1" noRot="1" noChangeAspect="1" noChangeArrowheads="1" noTextEdit="1"/>
          </p:cNvSpPr>
          <p:nvPr>
            <p:ph type="sldImg"/>
          </p:nvPr>
        </p:nvSpPr>
        <p:spPr>
          <a:ln/>
        </p:spPr>
      </p:sp>
      <p:sp>
        <p:nvSpPr>
          <p:cNvPr id="2344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Arial" charset="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final two verse of the Old Testament that include both blessing and a curse.</a:t>
            </a:r>
          </a:p>
          <a:p>
            <a:pPr>
              <a:defRPr/>
            </a:pPr>
            <a:r>
              <a:rPr lang="en-US" sz="1200" kern="1200" dirty="0">
                <a:solidFill>
                  <a:schemeClr val="tx1"/>
                </a:solidFill>
                <a:latin typeface="Arial" pitchFamily="-112" charset="0"/>
                <a:ea typeface="ＭＳ Ｐゴシック" charset="-128"/>
                <a:cs typeface="ＭＳ Ｐゴシック" charset="-128"/>
              </a:rPr>
              <a:t>__________</a:t>
            </a:r>
          </a:p>
          <a:p>
            <a:pPr>
              <a:defRPr/>
            </a:pPr>
            <a:r>
              <a:rPr lang="en-US" sz="1200" kern="1200" dirty="0">
                <a:solidFill>
                  <a:schemeClr val="tx1"/>
                </a:solidFill>
                <a:latin typeface="Arial" pitchFamily="-112" charset="0"/>
                <a:ea typeface="ＭＳ Ｐゴシック" charset="-128"/>
                <a:cs typeface="ＭＳ Ｐゴシック" charset="-128"/>
              </a:rPr>
              <a:t>LC-04-Instruction of the Twelve-118</a:t>
            </a:r>
          </a:p>
          <a:p>
            <a:pPr>
              <a:defRPr/>
            </a:pPr>
            <a:r>
              <a:rPr lang="en-US" sz="1200" kern="1200" dirty="0">
                <a:solidFill>
                  <a:schemeClr val="tx1"/>
                </a:solidFill>
                <a:latin typeface="Arial" pitchFamily="-112" charset="0"/>
                <a:ea typeface="ＭＳ Ｐゴシック" charset="-128"/>
                <a:cs typeface="ＭＳ Ｐゴシック" charset="-128"/>
              </a:rPr>
              <a:t>OS-39-Malachi-135</a:t>
            </a:r>
          </a:p>
          <a:p>
            <a:pPr>
              <a:defRPr/>
            </a:pPr>
            <a:r>
              <a:rPr lang="en-US" sz="1200" kern="1200" dirty="0">
                <a:solidFill>
                  <a:schemeClr val="tx1"/>
                </a:solidFill>
                <a:latin typeface="Arial" pitchFamily="-112" charset="0"/>
                <a:ea typeface="ＭＳ Ｐゴシック" charset="-128"/>
                <a:cs typeface="ＭＳ Ｐゴシック" charset="-128"/>
              </a:rPr>
              <a:t>NS-01-Matt 15-28-slide 23</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EDF7DFA-A3CF-194A-B210-6B70D87E067C}"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323864135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But that name is equally puzzling.  Why is Good Friday called </a:t>
            </a:r>
            <a:r>
              <a:rPr lang="ru-RU"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good</a:t>
            </a:r>
            <a:r>
              <a:rPr lang="ru-RU"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a:t>
            </a:r>
            <a:r>
              <a:rPr lang="en-SG" dirty="0">
                <a:effectLst/>
              </a:rPr>
              <a:t> </a:t>
            </a:r>
          </a:p>
          <a:p>
            <a:r>
              <a:rPr lang="en-SG" dirty="0"/>
              <a:t>Our leader died on that day, so it seems strange to call the day </a:t>
            </a:r>
            <a:r>
              <a:rPr lang="ru-RU" dirty="0"/>
              <a:t>"</a:t>
            </a:r>
            <a:r>
              <a:rPr lang="en-SG" dirty="0"/>
              <a:t>good.</a:t>
            </a:r>
            <a:r>
              <a:rPr lang="ru-RU" dirty="0"/>
              <a:t>"</a:t>
            </a:r>
            <a:r>
              <a:rPr lang="en-SG" dirty="0"/>
              <a:t>  No other religion refers to the death of their leader as </a:t>
            </a:r>
            <a:r>
              <a:rPr lang="ru-RU" dirty="0"/>
              <a:t>"</a:t>
            </a:r>
            <a:r>
              <a:rPr lang="en-SG" dirty="0"/>
              <a:t>good.</a:t>
            </a:r>
            <a:r>
              <a:rPr lang="ru-RU" dirty="0"/>
              <a:t>"</a:t>
            </a:r>
            <a:endParaRPr lang="en-SG" dirty="0"/>
          </a:p>
          <a:p>
            <a:r>
              <a:rPr lang="en-SG" dirty="0"/>
              <a:t>We believe that his death was good.  How was that?</a:t>
            </a:r>
          </a:p>
          <a:p>
            <a:endParaRPr lang="en-US" dirty="0"/>
          </a:p>
        </p:txBody>
      </p:sp>
      <p:sp>
        <p:nvSpPr>
          <p:cNvPr id="4" name="Slide Number Placeholder 3"/>
          <p:cNvSpPr>
            <a:spLocks noGrp="1"/>
          </p:cNvSpPr>
          <p:nvPr>
            <p:ph type="sldNum" sz="quarter" idx="10"/>
          </p:nvPr>
        </p:nvSpPr>
        <p:spPr/>
        <p:txBody>
          <a:bodyPr/>
          <a:lstStyle/>
          <a:p>
            <a:fld id="{A079FDE9-4B2D-884B-BE4B-021913485B06}" type="slidenum">
              <a:rPr lang="en-US" smtClean="0">
                <a:solidFill>
                  <a:prstClr val="black"/>
                </a:solidFill>
                <a:latin typeface="Calibri"/>
              </a:rPr>
              <a:pPr/>
              <a:t>128</a:t>
            </a:fld>
            <a:endParaRPr lang="en-US">
              <a:solidFill>
                <a:prstClr val="black"/>
              </a:solidFill>
              <a:latin typeface="Calibri"/>
            </a:endParaRPr>
          </a:p>
        </p:txBody>
      </p:sp>
    </p:spTree>
    <p:extLst>
      <p:ext uri="{BB962C8B-B14F-4D97-AF65-F5344CB8AC3E}">
        <p14:creationId xmlns:p14="http://schemas.microsoft.com/office/powerpoint/2010/main" val="121136806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0369F5-840B-3640-8B7E-16ABC71C3D1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130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73442" name="Rectangle 1026"/>
          <p:cNvSpPr>
            <a:spLocks noGrp="1" noRot="1" noChangeAspect="1" noChangeArrowheads="1" noTextEdit="1"/>
          </p:cNvSpPr>
          <p:nvPr>
            <p:ph type="sldImg"/>
          </p:nvPr>
        </p:nvSpPr>
        <p:spPr>
          <a:ln/>
        </p:spPr>
      </p:sp>
      <p:sp>
        <p:nvSpPr>
          <p:cNvPr id="573443" name="Rectangle 1027"/>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Jesus invested his final week in Jerusalem and Bethany east of it, going back and forth from Bethany to the city in a purposeful series of events designed to end in his crucifixion and resurrection.</a:t>
            </a:r>
          </a:p>
          <a:p>
            <a:pPr eaLnBrk="1" hangingPunct="1"/>
            <a:r>
              <a:rPr lang="en-US" dirty="0">
                <a:latin typeface="Times New Roman" charset="0"/>
                <a:ea typeface="ＭＳ Ｐゴシック" charset="0"/>
                <a:cs typeface="ＭＳ Ｐゴシック" charset="0"/>
              </a:rPr>
              <a:t>__________</a:t>
            </a:r>
          </a:p>
          <a:p>
            <a:pPr eaLnBrk="1" hangingPunct="1"/>
            <a:r>
              <a:rPr lang="en-US" dirty="0">
                <a:latin typeface="Times New Roman" charset="0"/>
                <a:ea typeface="ＭＳ Ｐゴシック" charset="0"/>
                <a:cs typeface="ＭＳ Ｐゴシック" charset="0"/>
              </a:rPr>
              <a:t>Common-432</a:t>
            </a:r>
          </a:p>
          <a:p>
            <a:pPr eaLnBrk="1" hangingPunct="1"/>
            <a:r>
              <a:rPr lang="en-US" dirty="0">
                <a:latin typeface="Times New Roman" charset="0"/>
                <a:ea typeface="ＭＳ Ｐゴシック" charset="0"/>
                <a:cs typeface="ＭＳ Ｐゴシック" charset="0"/>
              </a:rPr>
              <a:t>LC-00-NT Chronology-43</a:t>
            </a:r>
          </a:p>
          <a:p>
            <a:pPr eaLnBrk="1" hangingPunct="1"/>
            <a:r>
              <a:rPr lang="en-US" dirty="0">
                <a:latin typeface="Times New Roman" charset="0"/>
                <a:ea typeface="ＭＳ Ｐゴシック" charset="0"/>
                <a:cs typeface="ＭＳ Ｐゴシック" charset="0"/>
              </a:rPr>
              <a:t>NS-01-Matt15-28-slide 139</a:t>
            </a:r>
          </a:p>
          <a:p>
            <a:pPr eaLnBrk="1" hangingPunct="1"/>
            <a:r>
              <a:rPr lang="en-US" dirty="0">
                <a:latin typeface="Times New Roman" charset="0"/>
                <a:ea typeface="ＭＳ Ｐゴシック" charset="0"/>
                <a:cs typeface="ＭＳ Ｐゴシック" charset="0"/>
              </a:rPr>
              <a:t>NS-02-Mark9-16-slide 105</a:t>
            </a:r>
          </a:p>
          <a:p>
            <a:pPr eaLnBrk="1" hangingPunct="1"/>
            <a:r>
              <a:rPr lang="en-US" dirty="0">
                <a:latin typeface="Times New Roman" charset="0"/>
                <a:ea typeface="ＭＳ Ｐゴシック" charset="0"/>
                <a:cs typeface="ＭＳ Ｐゴシック" charset="0"/>
              </a:rPr>
              <a:t>NS-03-Luke13-24-slide 224</a:t>
            </a:r>
          </a:p>
          <a:p>
            <a:pPr eaLnBrk="1" hangingPunct="1"/>
            <a:r>
              <a:rPr lang="en-US" dirty="0">
                <a:latin typeface="Times New Roman" charset="0"/>
                <a:ea typeface="ＭＳ Ｐゴシック" charset="0"/>
                <a:cs typeface="ＭＳ Ｐゴシック" charset="0"/>
              </a:rPr>
              <a:t>NS-04-John12-21-slide 295</a:t>
            </a: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Lucida Grande" panose="020B0600040502020204" pitchFamily="34" charset="0"/>
              </a:rPr>
              <a:t>The Widow’s Mites</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Mark 12:41</a:t>
            </a:r>
            <a:r>
              <a:rPr lang="en-US" dirty="0">
                <a:effectLst/>
                <a:latin typeface="Lucida Grande" panose="020B0600040502020204" pitchFamily="34" charset="0"/>
              </a:rPr>
              <a:t>   And He sat down opposite the treasury, and began observing how the people were putting money into the treasury; and many rich people were putting in large sums. </a:t>
            </a:r>
            <a:r>
              <a:rPr lang="en-US" b="1" baseline="30000" dirty="0">
                <a:solidFill>
                  <a:srgbClr val="006699"/>
                </a:solidFill>
                <a:effectLst/>
                <a:latin typeface="Helvetica Neue" panose="02000503000000020004" pitchFamily="2" charset="0"/>
              </a:rPr>
              <a:t>42</a:t>
            </a:r>
            <a:r>
              <a:rPr lang="en-US" dirty="0">
                <a:effectLst/>
                <a:latin typeface="Lucida Grande" panose="020B0600040502020204" pitchFamily="34" charset="0"/>
              </a:rPr>
              <a:t> A poor widow came and put in two </a:t>
            </a:r>
            <a:r>
              <a:rPr lang="en-US" baseline="30000" dirty="0">
                <a:effectLst/>
                <a:latin typeface="Lucida Grande" panose="020B0600040502020204" pitchFamily="34" charset="0"/>
              </a:rPr>
              <a:t>1</a:t>
            </a:r>
            <a:r>
              <a:rPr lang="en-US" dirty="0">
                <a:effectLst/>
                <a:latin typeface="Lucida Grande" panose="020B0600040502020204" pitchFamily="34" charset="0"/>
              </a:rPr>
              <a:t>small copper coins, which amount to a cent. </a:t>
            </a:r>
            <a:r>
              <a:rPr lang="en-US" b="1" baseline="30000" dirty="0">
                <a:solidFill>
                  <a:srgbClr val="006699"/>
                </a:solidFill>
                <a:effectLst/>
                <a:latin typeface="Helvetica Neue" panose="02000503000000020004" pitchFamily="2" charset="0"/>
              </a:rPr>
              <a:t>43</a:t>
            </a:r>
            <a:r>
              <a:rPr lang="en-US" dirty="0">
                <a:effectLst/>
                <a:latin typeface="Lucida Grande" panose="020B0600040502020204" pitchFamily="34" charset="0"/>
              </a:rPr>
              <a:t> Calling His disciples to Him, He said to them, </a:t>
            </a:r>
            <a:r>
              <a:rPr lang="en-US" dirty="0">
                <a:solidFill>
                  <a:srgbClr val="FF2500"/>
                </a:solidFill>
                <a:effectLst/>
                <a:latin typeface="Lucida Grande" panose="020B0600040502020204" pitchFamily="34" charset="0"/>
              </a:rPr>
              <a:t>“Truly I say to you, this poor widow put in more than all </a:t>
            </a:r>
            <a:r>
              <a:rPr lang="en-US" baseline="30000" dirty="0">
                <a:solidFill>
                  <a:srgbClr val="FF2500"/>
                </a:solidFill>
                <a:effectLst/>
                <a:latin typeface="Lucida Grande" panose="020B0600040502020204" pitchFamily="34" charset="0"/>
              </a:rPr>
              <a:t>1</a:t>
            </a:r>
            <a:r>
              <a:rPr lang="en-US" dirty="0">
                <a:solidFill>
                  <a:srgbClr val="FF2500"/>
                </a:solidFill>
                <a:effectLst/>
                <a:latin typeface="Lucida Grande" panose="020B0600040502020204" pitchFamily="34" charset="0"/>
              </a:rPr>
              <a:t>the contributors to the treasury;</a:t>
            </a:r>
            <a:r>
              <a:rPr lang="en-US" dirty="0">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44</a:t>
            </a:r>
            <a:r>
              <a:rPr lang="en-US" dirty="0">
                <a:solidFill>
                  <a:srgbClr val="FF2500"/>
                </a:solidFill>
                <a:effectLst/>
                <a:latin typeface="Lucida Grande" panose="020B0600040502020204" pitchFamily="34" charset="0"/>
              </a:rPr>
              <a:t> for they all put in out of their </a:t>
            </a:r>
            <a:r>
              <a:rPr lang="en-US" baseline="30000" dirty="0">
                <a:solidFill>
                  <a:srgbClr val="FF2500"/>
                </a:solidFill>
                <a:effectLst/>
                <a:latin typeface="Lucida Grande" panose="020B0600040502020204" pitchFamily="34" charset="0"/>
              </a:rPr>
              <a:t>1</a:t>
            </a:r>
            <a:r>
              <a:rPr lang="en-US" dirty="0">
                <a:solidFill>
                  <a:srgbClr val="FF2500"/>
                </a:solidFill>
                <a:effectLst/>
                <a:latin typeface="Lucida Grande" panose="020B0600040502020204" pitchFamily="34" charset="0"/>
              </a:rPr>
              <a:t>surplus, but she, out of her poverty, put in all she owned, </a:t>
            </a:r>
            <a:r>
              <a:rPr lang="en-US" baseline="30000" dirty="0">
                <a:solidFill>
                  <a:srgbClr val="FF2500"/>
                </a:solidFill>
                <a:effectLst/>
                <a:latin typeface="Lucida Grande" panose="020B0600040502020204" pitchFamily="34" charset="0"/>
              </a:rPr>
              <a:t>2</a:t>
            </a:r>
            <a:r>
              <a:rPr lang="en-US" dirty="0">
                <a:solidFill>
                  <a:srgbClr val="FF2500"/>
                </a:solidFill>
                <a:effectLst/>
                <a:latin typeface="Lucida Grande" panose="020B0600040502020204" pitchFamily="34" charset="0"/>
              </a:rPr>
              <a:t>all she had to live on.”</a:t>
            </a:r>
            <a:endParaRPr lang="en-US" dirty="0">
              <a:effectLst/>
              <a:latin typeface="Lucida Grande" panose="020B0600040502020204" pitchFamily="34" charset="0"/>
            </a:endParaRPr>
          </a:p>
          <a:p>
            <a:endParaRPr lang="en-US" dirty="0">
              <a:effectLst/>
              <a:latin typeface="Lucida Grande" panose="020B0600040502020204" pitchFamily="34" charset="0"/>
            </a:endParaRPr>
          </a:p>
          <a:p>
            <a:r>
              <a:rPr lang="en-US" dirty="0">
                <a:effectLst/>
                <a:latin typeface="Lucida Grande" panose="020B0600040502020204" pitchFamily="34" charset="0"/>
              </a:rPr>
              <a:t>The Widow’s Gift</a:t>
            </a:r>
            <a:br>
              <a:rPr lang="en-US" dirty="0">
                <a:effectLst/>
                <a:latin typeface="Lucida Grande" panose="020B0600040502020204" pitchFamily="34" charset="0"/>
              </a:rPr>
            </a:br>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Luke 21:1</a:t>
            </a:r>
            <a:r>
              <a:rPr lang="en-US" dirty="0">
                <a:solidFill>
                  <a:srgbClr val="000000"/>
                </a:solidFill>
                <a:effectLst/>
                <a:latin typeface="Lucida Grande" panose="020B0600040502020204" pitchFamily="34" charset="0"/>
              </a:rPr>
              <a:t>   And He looked up and saw the rich putting their gifts into the treasury. </a:t>
            </a:r>
            <a:r>
              <a:rPr lang="en-US" b="1" baseline="30000" dirty="0">
                <a:solidFill>
                  <a:srgbClr val="006699"/>
                </a:solidFill>
                <a:effectLst/>
                <a:latin typeface="Helvetica Neue" panose="02000503000000020004" pitchFamily="2" charset="0"/>
              </a:rPr>
              <a:t>2</a:t>
            </a:r>
            <a:r>
              <a:rPr lang="en-US" dirty="0">
                <a:solidFill>
                  <a:srgbClr val="000000"/>
                </a:solidFill>
                <a:effectLst/>
                <a:latin typeface="Lucida Grande" panose="020B0600040502020204" pitchFamily="34" charset="0"/>
              </a:rPr>
              <a:t> And He saw a poor widow putting in two small copper coins. </a:t>
            </a:r>
            <a:r>
              <a:rPr lang="en-US" b="1" baseline="30000" dirty="0">
                <a:solidFill>
                  <a:srgbClr val="006699"/>
                </a:solidFill>
                <a:effectLst/>
                <a:latin typeface="Helvetica Neue" panose="02000503000000020004" pitchFamily="2" charset="0"/>
              </a:rPr>
              <a:t>3</a:t>
            </a:r>
            <a:r>
              <a:rPr lang="en-US" dirty="0">
                <a:solidFill>
                  <a:srgbClr val="000000"/>
                </a:solidFill>
                <a:effectLst/>
                <a:latin typeface="Lucida Grande" panose="020B0600040502020204" pitchFamily="34" charset="0"/>
              </a:rPr>
              <a:t> And He said, </a:t>
            </a:r>
            <a:r>
              <a:rPr lang="en-US" dirty="0">
                <a:solidFill>
                  <a:srgbClr val="FF2500"/>
                </a:solidFill>
                <a:effectLst/>
                <a:latin typeface="Lucida Grande" panose="020B0600040502020204" pitchFamily="34" charset="0"/>
              </a:rPr>
              <a:t>“Truly I say to you, this poor widow put in more than all of them;</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4</a:t>
            </a:r>
            <a:r>
              <a:rPr lang="en-US" dirty="0">
                <a:solidFill>
                  <a:srgbClr val="FF2500"/>
                </a:solidFill>
                <a:effectLst/>
                <a:latin typeface="Lucida Grande" panose="020B0600040502020204" pitchFamily="34" charset="0"/>
              </a:rPr>
              <a:t> for they all out of their </a:t>
            </a:r>
            <a:r>
              <a:rPr lang="en-US" baseline="30000" dirty="0">
                <a:solidFill>
                  <a:srgbClr val="FF2500"/>
                </a:solidFill>
                <a:effectLst/>
                <a:latin typeface="Lucida Grande" panose="020B0600040502020204" pitchFamily="34" charset="0"/>
              </a:rPr>
              <a:t>1</a:t>
            </a:r>
            <a:r>
              <a:rPr lang="en-US" dirty="0">
                <a:solidFill>
                  <a:srgbClr val="FF2500"/>
                </a:solidFill>
                <a:effectLst/>
                <a:latin typeface="Lucida Grande" panose="020B0600040502020204" pitchFamily="34" charset="0"/>
              </a:rPr>
              <a:t>surplus put into the </a:t>
            </a:r>
            <a:r>
              <a:rPr lang="en-US" baseline="30000" dirty="0">
                <a:solidFill>
                  <a:srgbClr val="FF2500"/>
                </a:solidFill>
                <a:effectLst/>
                <a:latin typeface="Lucida Grande" panose="020B0600040502020204" pitchFamily="34" charset="0"/>
              </a:rPr>
              <a:t>2</a:t>
            </a:r>
            <a:r>
              <a:rPr lang="en-US" dirty="0">
                <a:solidFill>
                  <a:srgbClr val="FF2500"/>
                </a:solidFill>
                <a:effectLst/>
                <a:latin typeface="Lucida Grande" panose="020B0600040502020204" pitchFamily="34" charset="0"/>
              </a:rPr>
              <a:t>offering; but she out of her poverty put in all </a:t>
            </a:r>
            <a:r>
              <a:rPr lang="en-US" baseline="30000" dirty="0">
                <a:solidFill>
                  <a:srgbClr val="FF2500"/>
                </a:solidFill>
                <a:effectLst/>
                <a:latin typeface="Lucida Grande" panose="020B0600040502020204" pitchFamily="34" charset="0"/>
              </a:rPr>
              <a:t>3</a:t>
            </a:r>
            <a:r>
              <a:rPr lang="en-US" dirty="0">
                <a:solidFill>
                  <a:srgbClr val="FF2500"/>
                </a:solidFill>
                <a:effectLst/>
                <a:latin typeface="Lucida Grande" panose="020B0600040502020204" pitchFamily="34" charset="0"/>
              </a:rPr>
              <a:t>that she had to live on.”</a:t>
            </a:r>
            <a:r>
              <a:rPr lang="en-US" dirty="0">
                <a:solidFill>
                  <a:srgbClr val="000000"/>
                </a:solidFill>
                <a:effectLst/>
                <a:latin typeface="Lucida Grande" panose="020B0600040502020204" pitchFamily="34" charset="0"/>
              </a:rPr>
              <a:t> </a:t>
            </a:r>
            <a:endParaRPr lang="en-US" dirty="0">
              <a:solidFill>
                <a:srgbClr val="FF2500"/>
              </a:solidFill>
              <a:effectLst/>
              <a:latin typeface="Lucida Grande" panose="020B06000405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55B0B5-E42E-4986-80AC-A7650ED7D9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09551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Slide Image Placeholder 1">
            <a:extLst>
              <a:ext uri="{FF2B5EF4-FFF2-40B4-BE49-F238E27FC236}">
                <a16:creationId xmlns:a16="http://schemas.microsoft.com/office/drawing/2014/main" id="{F935D696-0D03-AFE8-6816-F2ABE37F3547}"/>
              </a:ext>
            </a:extLst>
          </p:cNvPr>
          <p:cNvSpPr>
            <a:spLocks noGrp="1" noRot="1" noChangeAspect="1"/>
          </p:cNvSpPr>
          <p:nvPr>
            <p:ph type="sldImg"/>
          </p:nvPr>
        </p:nvSpPr>
        <p:spPr>
          <a:solidFill>
            <a:srgbClr val="FFFFFF"/>
          </a:solidFill>
          <a:ln/>
        </p:spPr>
      </p:sp>
      <p:sp>
        <p:nvSpPr>
          <p:cNvPr id="332803" name="Notes Placeholder 2">
            <a:extLst>
              <a:ext uri="{FF2B5EF4-FFF2-40B4-BE49-F238E27FC236}">
                <a16:creationId xmlns:a16="http://schemas.microsoft.com/office/drawing/2014/main" id="{905523A6-7A97-3EED-A731-874CE9A9C3AB}"/>
              </a:ext>
            </a:extLst>
          </p:cNvPr>
          <p:cNvSpPr>
            <a:spLocks noGrp="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a:lstStyle/>
          <a:p>
            <a:pPr eaLnBrk="1" hangingPunct="1"/>
            <a:r>
              <a:rPr lang="en-US" altLang="en-US" dirty="0">
                <a:latin typeface="Arial" panose="020B0604020202020204" pitchFamily="34" charset="0"/>
                <a:ea typeface="ＭＳ Ｐゴシック" panose="020B0600070205080204" pitchFamily="34" charset="-128"/>
                <a:cs typeface="Arial" panose="020B0604020202020204" pitchFamily="34" charset="0"/>
              </a:rPr>
              <a:t>What do you think is the most important thing we do as a church?  Worship? Evangelism? Fellowship? Bible study?  Prayer? When I was a pastor, a man inquiring about our church asked me, “So what is most important to your church?  What is unique?”  If he had asked you, what would you have said?  I told him one word: LOVE!</a:t>
            </a:r>
            <a:endParaRPr lang="en-US" altLang="en-US" dirty="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US" altLang="en-US" dirty="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One of the teachers of religious law was standing there listening to Jesus debate. He realized that Jesus had answered well, so he asked, “Of all the commandments, which is the most important?”</a:t>
            </a:r>
            <a:r>
              <a:rPr lang="en-US" altLang="en-US" i="1" dirty="0">
                <a:latin typeface="Arial" panose="020B0604020202020204" pitchFamily="34" charset="0"/>
                <a:ea typeface="ＭＳ Ｐゴシック" panose="020B0600070205080204" pitchFamily="34" charset="-128"/>
                <a:cs typeface="Arial" panose="020B0604020202020204" pitchFamily="34" charset="0"/>
              </a:rPr>
              <a:t> </a:t>
            </a:r>
          </a:p>
          <a:p>
            <a:pPr eaLnBrk="1" hangingPunct="1"/>
            <a:r>
              <a:rPr lang="en-US" altLang="en-US" i="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________</a:t>
            </a:r>
          </a:p>
          <a:p>
            <a:pPr eaLnBrk="1" hangingPunct="1"/>
            <a:r>
              <a:rPr lang="en-US" dirty="0">
                <a:latin typeface="Times New Roman" charset="0"/>
                <a:ea typeface="ＭＳ Ｐゴシック" charset="0"/>
                <a:cs typeface="ＭＳ Ｐゴシック" charset="0"/>
              </a:rPr>
              <a:t>LC-06-Presentation-113</a:t>
            </a:r>
          </a:p>
          <a:p>
            <a:pPr eaLnBrk="1" hangingPunct="1"/>
            <a:r>
              <a:rPr lang="en-US" dirty="0">
                <a:latin typeface="Times New Roman" charset="0"/>
                <a:ea typeface="ＭＳ Ｐゴシック" charset="0"/>
                <a:cs typeface="ＭＳ Ｐゴシック" charset="0"/>
              </a:rPr>
              <a:t>NS-01-Matt15-28-slide 143</a:t>
            </a:r>
          </a:p>
          <a:p>
            <a:pPr eaLnBrk="1" hangingPunct="1"/>
            <a:r>
              <a:rPr lang="en-US" dirty="0">
                <a:latin typeface="Arial" charset="0"/>
                <a:ea typeface="ＭＳ Ｐゴシック" charset="0"/>
                <a:cs typeface="Arial"/>
              </a:rPr>
              <a:t>NS-02-Mark9-16-slide 107</a:t>
            </a:r>
            <a:endParaRPr lang="en-US" dirty="0">
              <a:latin typeface="Arial"/>
              <a:ea typeface="ＭＳ Ｐゴシック" charset="0"/>
              <a:cs typeface="Arial"/>
            </a:endParaRPr>
          </a:p>
        </p:txBody>
      </p:sp>
      <p:sp>
        <p:nvSpPr>
          <p:cNvPr id="332804" name="Slide Number Placeholder 3">
            <a:extLst>
              <a:ext uri="{FF2B5EF4-FFF2-40B4-BE49-F238E27FC236}">
                <a16:creationId xmlns:a16="http://schemas.microsoft.com/office/drawing/2014/main" id="{27274E2B-FC37-446C-33A7-E7AC2F855A0F}"/>
              </a:ext>
            </a:extLst>
          </p:cNvPr>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7B8B430-2599-CC49-8009-C4A47968D58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139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She obviously could not see beyond herself.</a:t>
            </a:r>
          </a:p>
          <a:p>
            <a:pPr eaLnBrk="1" hangingPunct="1"/>
            <a:r>
              <a:rPr lang="en-US" altLang="en-US" i="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________</a:t>
            </a:r>
          </a:p>
          <a:p>
            <a:pPr eaLnBrk="1" hangingPunct="1"/>
            <a:r>
              <a:rPr lang="en-US" dirty="0">
                <a:latin typeface="Times New Roman" charset="0"/>
                <a:ea typeface="ＭＳ Ｐゴシック" charset="0"/>
                <a:cs typeface="ＭＳ Ｐゴシック" charset="0"/>
              </a:rPr>
              <a:t>NS-01-Matt15-28-slide 143</a:t>
            </a:r>
          </a:p>
          <a:p>
            <a:pPr eaLnBrk="1" hangingPunct="1"/>
            <a:r>
              <a:rPr lang="en-US" dirty="0">
                <a:latin typeface="Arial" charset="0"/>
                <a:ea typeface="ＭＳ Ｐゴシック" charset="0"/>
                <a:cs typeface="Arial"/>
              </a:rPr>
              <a:t>NS-02-Mark9-16-slide 107</a:t>
            </a:r>
            <a:endParaRPr lang="en-US" dirty="0">
              <a:latin typeface="Arial"/>
              <a:ea typeface="ＭＳ Ｐゴシック" charset="0"/>
              <a:cs typeface="Arial"/>
            </a:endParaRPr>
          </a:p>
          <a:p>
            <a:endParaRPr lang="en-US" dirty="0"/>
          </a:p>
        </p:txBody>
      </p:sp>
    </p:spTree>
    <p:extLst>
      <p:ext uri="{BB962C8B-B14F-4D97-AF65-F5344CB8AC3E}">
        <p14:creationId xmlns:p14="http://schemas.microsoft.com/office/powerpoint/2010/main" val="126974081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140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She died young through suicide.</a:t>
            </a:r>
          </a:p>
          <a:p>
            <a:pPr eaLnBrk="1" hangingPunct="1"/>
            <a:r>
              <a:rPr lang="en-US" altLang="en-US" i="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________</a:t>
            </a:r>
          </a:p>
          <a:p>
            <a:pPr eaLnBrk="1" hangingPunct="1"/>
            <a:r>
              <a:rPr lang="en-US" dirty="0">
                <a:latin typeface="Times New Roman" charset="0"/>
                <a:ea typeface="ＭＳ Ｐゴシック" charset="0"/>
                <a:cs typeface="ＭＳ Ｐゴシック" charset="0"/>
              </a:rPr>
              <a:t>NS-01-Matt15-28-slide 144</a:t>
            </a:r>
          </a:p>
          <a:p>
            <a:pPr eaLnBrk="1" hangingPunct="1"/>
            <a:r>
              <a:rPr lang="en-US" dirty="0">
                <a:latin typeface="Arial" charset="0"/>
                <a:ea typeface="ＭＳ Ｐゴシック" charset="0"/>
                <a:cs typeface="Arial"/>
              </a:rPr>
              <a:t>NS-02-Mark9-16-slide 109</a:t>
            </a:r>
            <a:endParaRPr lang="en-US" dirty="0"/>
          </a:p>
        </p:txBody>
      </p:sp>
    </p:spTree>
    <p:extLst>
      <p:ext uri="{BB962C8B-B14F-4D97-AF65-F5344CB8AC3E}">
        <p14:creationId xmlns:p14="http://schemas.microsoft.com/office/powerpoint/2010/main" val="367980731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Slide Image Placeholder 1">
            <a:extLst>
              <a:ext uri="{FF2B5EF4-FFF2-40B4-BE49-F238E27FC236}">
                <a16:creationId xmlns:a16="http://schemas.microsoft.com/office/drawing/2014/main" id="{6A28A142-26CC-183F-98F8-773220E3D8FA}"/>
              </a:ext>
            </a:extLst>
          </p:cNvPr>
          <p:cNvSpPr>
            <a:spLocks noGrp="1" noRot="1" noChangeAspect="1"/>
          </p:cNvSpPr>
          <p:nvPr>
            <p:ph type="sldImg"/>
          </p:nvPr>
        </p:nvSpPr>
        <p:spPr>
          <a:solidFill>
            <a:srgbClr val="FFFFFF"/>
          </a:solidFill>
          <a:ln/>
        </p:spPr>
      </p:sp>
      <p:sp>
        <p:nvSpPr>
          <p:cNvPr id="334851" name="Notes Placeholder 2">
            <a:extLst>
              <a:ext uri="{FF2B5EF4-FFF2-40B4-BE49-F238E27FC236}">
                <a16:creationId xmlns:a16="http://schemas.microsoft.com/office/drawing/2014/main" id="{34239985-4BFB-2F7B-A02F-548B56C7C9CD}"/>
              </a:ext>
            </a:extLst>
          </p:cNvPr>
          <p:cNvSpPr>
            <a:spLocks noGrp="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a:lstStyle/>
          <a:p>
            <a:pPr eaLnBrk="1" hangingPunct="1"/>
            <a:r>
              <a:rPr lang="en-US" altLang="en-US"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One of the teachers of religious law was standing there listening to the debate. He realized that Jesus had answered well, so he asked, “Of all the commandments, which is the most important?”</a:t>
            </a:r>
            <a:r>
              <a:rPr lang="en-US" altLang="en-US" i="1" dirty="0">
                <a:latin typeface="Arial" panose="020B0604020202020204" pitchFamily="34" charset="0"/>
                <a:ea typeface="ＭＳ Ｐゴシック" panose="020B0600070205080204" pitchFamily="34" charset="-128"/>
              </a:rPr>
              <a:t>  Jesus answered…</a:t>
            </a:r>
          </a:p>
          <a:p>
            <a:pPr eaLnBrk="1" hangingPunct="1"/>
            <a:r>
              <a:rPr lang="en-US" dirty="0">
                <a:latin typeface="Arial"/>
                <a:ea typeface="ＭＳ Ｐゴシック" charset="0"/>
                <a:cs typeface="Arial"/>
              </a:rPr>
              <a:t>——————————</a:t>
            </a:r>
          </a:p>
          <a:p>
            <a:pPr eaLnBrk="1" hangingPunct="1"/>
            <a:r>
              <a:rPr lang="en-US" dirty="0">
                <a:latin typeface="Arial"/>
                <a:ea typeface="ＭＳ Ｐゴシック" charset="0"/>
                <a:cs typeface="Arial"/>
              </a:rPr>
              <a:t>Common-293</a:t>
            </a:r>
            <a:endParaRPr lang="en-US" dirty="0">
              <a:latin typeface="Arial" charset="0"/>
              <a:ea typeface="ＭＳ Ｐゴシック" charset="0"/>
              <a:cs typeface="ＭＳ Ｐゴシック" charset="0"/>
            </a:endParaRPr>
          </a:p>
          <a:p>
            <a:pPr eaLnBrk="1" hangingPunct="1"/>
            <a:r>
              <a:rPr lang="en-US" dirty="0">
                <a:latin typeface="Arial" charset="0"/>
                <a:ea typeface="ＭＳ Ｐゴシック" charset="0"/>
                <a:cs typeface="ＭＳ Ｐゴシック" charset="0"/>
              </a:rPr>
              <a:t>OS-05-Deut-154</a:t>
            </a:r>
          </a:p>
          <a:p>
            <a:pPr eaLnBrk="1" hangingPunct="1"/>
            <a:r>
              <a:rPr lang="en-US" dirty="0">
                <a:latin typeface="Times New Roman" charset="0"/>
                <a:ea typeface="ＭＳ Ｐゴシック" charset="0"/>
                <a:cs typeface="ＭＳ Ｐゴシック" charset="0"/>
              </a:rPr>
              <a:t>NS-01-Matt15-28-slide 146</a:t>
            </a:r>
          </a:p>
          <a:p>
            <a:pPr eaLnBrk="1" hangingPunct="1"/>
            <a:r>
              <a:rPr lang="en-US">
                <a:latin typeface="Arial" charset="0"/>
                <a:ea typeface="ＭＳ Ｐゴシック" charset="0"/>
                <a:cs typeface="Arial"/>
              </a:rPr>
              <a:t>NS-02-Mark9-16-slide 110</a:t>
            </a:r>
            <a:endParaRPr lang="en-US" dirty="0">
              <a:latin typeface="Arial"/>
              <a:ea typeface="ＭＳ Ｐゴシック" charset="0"/>
              <a:cs typeface="Arial"/>
            </a:endParaRPr>
          </a:p>
        </p:txBody>
      </p:sp>
      <p:sp>
        <p:nvSpPr>
          <p:cNvPr id="334852" name="Slide Number Placeholder 3">
            <a:extLst>
              <a:ext uri="{FF2B5EF4-FFF2-40B4-BE49-F238E27FC236}">
                <a16:creationId xmlns:a16="http://schemas.microsoft.com/office/drawing/2014/main" id="{00136597-97F4-481D-99C9-FF348A317B30}"/>
              </a:ext>
            </a:extLst>
          </p:cNvPr>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41A6322-495E-DC4E-A267-01C5F207E539}"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141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fld id="{6A8B0E3E-4C19-1E4E-BB60-77CA92537176}"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20000"/>
                </a:spcBef>
                <a:spcAft>
                  <a:spcPct val="0"/>
                </a:spcAft>
                <a:buClrTx/>
                <a:buSzTx/>
                <a:buFontTx/>
                <a:buNone/>
                <a:tabLst/>
                <a:defRPr/>
              </a:pPr>
              <a:t>142</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336898" name="Rectangle 2"/>
          <p:cNvSpPr>
            <a:spLocks noGrp="1" noRot="1" noChangeAspect="1" noChangeArrowheads="1"/>
          </p:cNvSpPr>
          <p:nvPr>
            <p:ph type="sldImg"/>
          </p:nvPr>
        </p:nvSpPr>
        <p:spPr>
          <a:solidFill>
            <a:srgbClr val="FFFFFF"/>
          </a:solidFill>
          <a:ln/>
        </p:spPr>
      </p:sp>
      <p:sp>
        <p:nvSpPr>
          <p:cNvPr id="3368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kumimoji="1" lang="en-US" sz="1200" kern="1200" dirty="0">
                <a:solidFill>
                  <a:schemeClr val="tx1"/>
                </a:solidFill>
                <a:effectLst/>
                <a:latin typeface="Arial"/>
                <a:ea typeface="ＭＳ Ｐゴシック" pitchFamily="-112" charset="-128"/>
                <a:cs typeface="Arial"/>
              </a:rPr>
              <a:t>Repentance will bring restoration in a church: God wants our church to really trust him</a:t>
            </a:r>
            <a:r>
              <a:rPr kumimoji="1" lang="en-SG" sz="1200" kern="1200" dirty="0">
                <a:solidFill>
                  <a:schemeClr val="tx1"/>
                </a:solidFill>
                <a:effectLst/>
                <a:latin typeface="Arial"/>
                <a:ea typeface="ＭＳ Ｐゴシック" pitchFamily="-112" charset="-128"/>
                <a:cs typeface="Arial"/>
              </a:rPr>
              <a:t>.</a:t>
            </a:r>
          </a:p>
          <a:p>
            <a:pPr eaLnBrk="1" hangingPunct="1"/>
            <a:r>
              <a:rPr lang="en-SG" dirty="0">
                <a:latin typeface="Arial"/>
                <a:ea typeface="ＭＳ Ｐゴシック" charset="0"/>
                <a:cs typeface="Arial"/>
              </a:rPr>
              <a:t>We still don’t see our need for him as we don’t see our need to pray.</a:t>
            </a:r>
          </a:p>
          <a:p>
            <a:pPr eaLnBrk="1" hangingPunct="1"/>
            <a:r>
              <a:rPr lang="en-SG" dirty="0">
                <a:latin typeface="Arial"/>
                <a:ea typeface="ＭＳ Ｐゴシック" charset="0"/>
                <a:cs typeface="Arial"/>
              </a:rPr>
              <a:t>We also need to be involved in his work: missions, teaching, accountability groups, finances, etc. </a:t>
            </a:r>
          </a:p>
          <a:p>
            <a:pPr eaLnBrk="1" hangingPunct="1"/>
            <a:endParaRPr lang="en-US" dirty="0">
              <a:latin typeface="Arial"/>
              <a:ea typeface="ＭＳ Ｐゴシック" charset="0"/>
              <a:cs typeface="Arial"/>
            </a:endParaRPr>
          </a:p>
          <a:p>
            <a:pPr eaLnBrk="1" hangingPunct="1"/>
            <a:r>
              <a:rPr lang="en-US" dirty="0">
                <a:latin typeface="Arial"/>
                <a:ea typeface="ＭＳ Ｐゴシック" charset="0"/>
                <a:cs typeface="Arial"/>
              </a:rPr>
              <a:t>——————————</a:t>
            </a:r>
          </a:p>
          <a:p>
            <a:pPr eaLnBrk="1" hangingPunct="1"/>
            <a:endParaRPr lang="en-US" dirty="0">
              <a:latin typeface="Arial"/>
              <a:ea typeface="ＭＳ Ｐゴシック" charset="0"/>
              <a:cs typeface="Arial"/>
            </a:endParaRPr>
          </a:p>
          <a:p>
            <a:pPr eaLnBrk="1" hangingPunct="1"/>
            <a:r>
              <a:rPr lang="en-US" dirty="0">
                <a:latin typeface="Arial"/>
                <a:ea typeface="ＭＳ Ｐゴシック" charset="0"/>
                <a:cs typeface="Arial"/>
              </a:rPr>
              <a:t>OS-29-Joel-128</a:t>
            </a:r>
          </a:p>
          <a:p>
            <a:pPr eaLnBrk="1" hangingPunct="1"/>
            <a:r>
              <a:rPr lang="en-US" dirty="0">
                <a:latin typeface="Arial" charset="0"/>
                <a:ea typeface="ＭＳ Ｐゴシック" charset="0"/>
                <a:cs typeface="ＭＳ Ｐゴシック" charset="0"/>
              </a:rPr>
              <a:t>OP-05-Deut-71</a:t>
            </a:r>
          </a:p>
        </p:txBody>
      </p:sp>
    </p:spTree>
    <p:extLst>
      <p:ext uri="{BB962C8B-B14F-4D97-AF65-F5344CB8AC3E}">
        <p14:creationId xmlns:p14="http://schemas.microsoft.com/office/powerpoint/2010/main" val="428150333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err="1"/>
              <a:t>FreeBibleImages.org</a:t>
            </a:r>
            <a:r>
              <a:rPr lang="en-US" dirty="0"/>
              <a:t> does what it says it does, offering photos and cartoons on narrative portions of Scripture. These are copyright-free as well and continually updated.</a:t>
            </a:r>
          </a:p>
          <a:p>
            <a:endParaRPr lang="en-US" dirty="0"/>
          </a:p>
          <a:p>
            <a:r>
              <a:rPr lang="en-US" dirty="0"/>
              <a:t>This 1980s song accurately narrates how Mary of Bethany anointed Jesus for his burial as no time would be available to perform these Jewish rites the next day when the body of Jesus was hastily buried.</a:t>
            </a:r>
          </a:p>
          <a:p>
            <a:r>
              <a:rPr lang="en-US" dirty="0"/>
              <a:t>______________</a:t>
            </a:r>
          </a:p>
          <a:p>
            <a:r>
              <a:rPr lang="en-US" dirty="0"/>
              <a:t>Common-431</a:t>
            </a:r>
          </a:p>
          <a:p>
            <a:r>
              <a:rPr lang="en-US" dirty="0"/>
              <a:t>BS-20-Study Tools-6</a:t>
            </a:r>
          </a:p>
          <a:p>
            <a:r>
              <a:rPr lang="en-US" dirty="0"/>
              <a:t>NS-01-Matt15-28-slide</a:t>
            </a:r>
          </a:p>
          <a:p>
            <a:r>
              <a:rPr lang="en-US" dirty="0"/>
              <a:t>NS-02-Mark9-16-slide </a:t>
            </a:r>
          </a:p>
          <a:p>
            <a:r>
              <a:rPr lang="en-US" dirty="0"/>
              <a:t>NS-04-John12-21-slide 5</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D456C3-71BC-CD47-A411-B0D1A05D2059}"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145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46959971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Music background 1 of 2</a:t>
            </a:r>
          </a:p>
        </p:txBody>
      </p:sp>
      <p:sp>
        <p:nvSpPr>
          <p:cNvPr id="16387"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241B2F-0C49-4BF9-87B1-D5CE6A1CEB71}"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146</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335F2BB-C96F-4E49-B7A8-95D59148686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67618" name="Rectangle 2"/>
          <p:cNvSpPr>
            <a:spLocks noGrp="1" noRot="1" noChangeAspect="1" noChangeArrowheads="1"/>
          </p:cNvSpPr>
          <p:nvPr>
            <p:ph type="sldImg"/>
          </p:nvPr>
        </p:nvSpPr>
        <p:spPr>
          <a:solidFill>
            <a:srgbClr val="FFFFFF"/>
          </a:solidFill>
          <a:ln/>
        </p:spPr>
      </p:sp>
      <p:sp>
        <p:nvSpPr>
          <p:cNvPr id="302083" name="Rectangle 3"/>
          <p:cNvSpPr>
            <a:spLocks noGrp="1" noChangeArrowheads="1"/>
          </p:cNvSpPr>
          <p:nvPr>
            <p:ph type="body" idx="1"/>
          </p:nvPr>
        </p:nvSpPr>
        <p:spPr>
          <a:solidFill>
            <a:srgbClr val="FFFFFF"/>
          </a:solidFill>
          <a:ln>
            <a:solidFill>
              <a:srgbClr val="000000"/>
            </a:solidFill>
          </a:ln>
        </p:spPr>
        <p:txBody>
          <a:bodyPr/>
          <a:lstStyle/>
          <a:p>
            <a:pPr>
              <a:defRPr/>
            </a:pPr>
            <a:r>
              <a:rPr lang="en-US" sz="1200" kern="1200" dirty="0">
                <a:solidFill>
                  <a:schemeClr val="tx1"/>
                </a:solidFill>
                <a:latin typeface="Arial" pitchFamily="-112" charset="0"/>
                <a:ea typeface="ＭＳ Ｐゴシック" charset="-128"/>
                <a:cs typeface="ＭＳ Ｐゴシック" charset="-128"/>
              </a:rPr>
              <a:t>The key element between the present age and the age to to come (the kingdom age) in Jewish theology was the coming of the Messiah. But he would be preceded by an Elijah figure. John the Baptist could have been that "Elijah" had Israel believed in Messiah, for the millennial kingdom would then have followed with a righteous nation. But since Israel rejected her king, another "Elijah" yet will come—probably one of the two witnesses of Rev 11. In the meantime, this Interadvent Age has the kingdom in but mystery form with spiritual benefits given to the Gentiles until the full number of Gentiles occurs (Rom 11:25-27). Then, instead of judgment on Israel and blessing on the Gentiles, it will reverse. The judgment will be upon the nations opposing Israel (Ezek 38–39) followed by blessing upon Israel (Ezek 40–48). </a:t>
            </a:r>
          </a:p>
          <a:p>
            <a:pPr>
              <a:defRPr/>
            </a:pPr>
            <a:r>
              <a:rPr lang="en-US" sz="1200" kern="1200" dirty="0">
                <a:solidFill>
                  <a:schemeClr val="tx1"/>
                </a:solidFill>
                <a:latin typeface="Arial" pitchFamily="-112" charset="0"/>
                <a:ea typeface="ＭＳ Ｐゴシック" charset="-128"/>
                <a:cs typeface="ＭＳ Ｐゴシック" charset="-128"/>
              </a:rPr>
              <a:t>__________</a:t>
            </a:r>
          </a:p>
          <a:p>
            <a:pPr>
              <a:defRPr/>
            </a:pPr>
            <a:r>
              <a:rPr lang="en-US" sz="1200" kern="1200" dirty="0">
                <a:solidFill>
                  <a:schemeClr val="tx1"/>
                </a:solidFill>
                <a:latin typeface="Arial" pitchFamily="-112" charset="0"/>
                <a:ea typeface="ＭＳ Ｐゴシック" charset="-128"/>
                <a:cs typeface="ＭＳ Ｐゴシック" charset="-128"/>
              </a:rPr>
              <a:t>LC-04-Instruction of the Twelve-119</a:t>
            </a:r>
          </a:p>
          <a:p>
            <a:pPr>
              <a:defRPr/>
            </a:pPr>
            <a:r>
              <a:rPr lang="en-US" sz="1200" kern="1200" dirty="0">
                <a:solidFill>
                  <a:schemeClr val="tx1"/>
                </a:solidFill>
                <a:latin typeface="Arial" pitchFamily="-112" charset="0"/>
                <a:ea typeface="ＭＳ Ｐゴシック" charset="-128"/>
                <a:cs typeface="ＭＳ Ｐゴシック" charset="-128"/>
              </a:rPr>
              <a:t>OS-39-Malachi-136</a:t>
            </a:r>
          </a:p>
          <a:p>
            <a:pPr>
              <a:defRPr/>
            </a:pPr>
            <a:r>
              <a:rPr lang="en-US" sz="1200" kern="1200" dirty="0">
                <a:solidFill>
                  <a:schemeClr val="tx1"/>
                </a:solidFill>
                <a:latin typeface="Arial" pitchFamily="-112" charset="0"/>
                <a:ea typeface="ＭＳ Ｐゴシック" charset="-128"/>
                <a:cs typeface="ＭＳ Ｐゴシック" charset="-128"/>
              </a:rPr>
              <a:t>NS-01-Matt 15-28-slide 24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NS-02-Mark9-16—slide 15</a:t>
            </a:r>
            <a:endParaRPr lang="en-US" sz="1200" kern="1200" dirty="0">
              <a:solidFill>
                <a:schemeClr val="tx1"/>
              </a:solidFill>
              <a:latin typeface="Arial" pitchFamily="-112" charset="0"/>
              <a:ea typeface="ＭＳ Ｐゴシック" charset="-128"/>
              <a:cs typeface="ＭＳ Ｐゴシック" charset="-128"/>
            </a:endParaRPr>
          </a:p>
          <a:p>
            <a:pPr>
              <a:defRPr/>
            </a:pPr>
            <a:endParaRPr lang="en-US" dirty="0">
              <a:cs typeface="+mn-cs"/>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Music background 1 of 2</a:t>
            </a:r>
          </a:p>
        </p:txBody>
      </p:sp>
      <p:sp>
        <p:nvSpPr>
          <p:cNvPr id="18435"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F6F165-61F2-4FF9-AF58-5766FB64985C}"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147</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7931273-8000-044B-B81E-FEDF7DB6ABC5}"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168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532482" name="Rectangle 2"/>
          <p:cNvSpPr>
            <a:spLocks noGrp="1" noRot="1" noChangeAspect="1" noChangeArrowheads="1" noTextEdit="1"/>
          </p:cNvSpPr>
          <p:nvPr>
            <p:ph type="sldImg"/>
          </p:nvPr>
        </p:nvSpPr>
        <p:spPr>
          <a:ln/>
        </p:spPr>
      </p:sp>
      <p:sp>
        <p:nvSpPr>
          <p:cNvPr id="53248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spcBef>
                <a:spcPct val="0"/>
              </a:spcBef>
            </a:pPr>
            <a:r>
              <a:rPr lang="en-US" sz="2400" dirty="0">
                <a:latin typeface="Times New Roman" charset="0"/>
                <a:ea typeface="ＭＳ Ｐゴシック" charset="0"/>
                <a:cs typeface="ＭＳ Ｐゴシック" charset="0"/>
              </a:rPr>
              <a:t>John leaves out the many details of Passion Week noted in the Synoptics except his anointing and Triumphal Entry, choosing instead to highlight the prediction of his death and the unbelief of the leaders.</a:t>
            </a:r>
          </a:p>
          <a:p>
            <a:pPr>
              <a:spcBef>
                <a:spcPct val="0"/>
              </a:spcBef>
            </a:pPr>
            <a:r>
              <a:rPr lang="en-US" sz="2400" dirty="0">
                <a:latin typeface="Times New Roman" charset="0"/>
                <a:ea typeface="ＭＳ Ｐゴシック" charset="0"/>
                <a:cs typeface="ＭＳ Ｐゴシック" charset="0"/>
              </a:rPr>
              <a:t>____________</a:t>
            </a:r>
          </a:p>
          <a:p>
            <a:pPr>
              <a:spcBef>
                <a:spcPct val="0"/>
              </a:spcBef>
            </a:pPr>
            <a:r>
              <a:rPr lang="en-US" sz="2400" dirty="0">
                <a:latin typeface="Times New Roman" charset="0"/>
                <a:ea typeface="ＭＳ Ｐゴシック" charset="0"/>
                <a:cs typeface="ＭＳ Ｐゴシック" charset="0"/>
              </a:rPr>
              <a:t>Common-433</a:t>
            </a:r>
          </a:p>
          <a:p>
            <a:pPr eaLnBrk="1" hangingPunct="1"/>
            <a:r>
              <a:rPr lang="en-US" sz="2400" dirty="0">
                <a:latin typeface="Times New Roman" charset="0"/>
                <a:ea typeface="ＭＳ Ｐゴシック" charset="0"/>
                <a:cs typeface="ＭＳ Ｐゴシック" charset="0"/>
              </a:rPr>
              <a:t>NS-01-Matt15-28-slide 183</a:t>
            </a:r>
          </a:p>
          <a:p>
            <a:pPr eaLnBrk="1" hangingPunct="1"/>
            <a:r>
              <a:rPr lang="en-US" sz="2400" dirty="0">
                <a:latin typeface="Times New Roman" charset="0"/>
                <a:ea typeface="ＭＳ Ｐゴシック" charset="0"/>
                <a:cs typeface="ＭＳ Ｐゴシック" charset="0"/>
              </a:rPr>
              <a:t>NS-02-Mark9-16-slide 130</a:t>
            </a:r>
          </a:p>
          <a:p>
            <a:pPr eaLnBrk="1" hangingPunct="1"/>
            <a:r>
              <a:rPr lang="en-US" sz="2400" dirty="0">
                <a:latin typeface="Times New Roman" charset="0"/>
                <a:ea typeface="ＭＳ Ｐゴシック" charset="0"/>
                <a:cs typeface="ＭＳ Ｐゴシック" charset="0"/>
              </a:rPr>
              <a:t>NS-03-Luke13-24-slide 104</a:t>
            </a:r>
          </a:p>
          <a:p>
            <a:pPr eaLnBrk="1" hangingPunct="1"/>
            <a:r>
              <a:rPr lang="en-US" sz="2400" dirty="0">
                <a:latin typeface="Times New Roman" charset="0"/>
                <a:ea typeface="ＭＳ Ｐゴシック" charset="0"/>
                <a:cs typeface="ＭＳ Ｐゴシック" charset="0"/>
              </a:rPr>
              <a:t>NS-04-John12-21-slide 4</a:t>
            </a: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D7CBF2C-C978-6246-B7B6-C7D68BB496C5}" type="slidenum">
              <a:rPr lang="en-US" sz="1200">
                <a:solidFill>
                  <a:prstClr val="black"/>
                </a:solidFill>
              </a:rPr>
              <a:pPr/>
              <a:t>169</a:t>
            </a:fld>
            <a:endParaRPr lang="en-US" sz="1200">
              <a:solidFill>
                <a:prstClr val="black"/>
              </a:solidFill>
            </a:endParaRPr>
          </a:p>
        </p:txBody>
      </p:sp>
      <p:sp>
        <p:nvSpPr>
          <p:cNvPr id="419842" name="Rectangle 2"/>
          <p:cNvSpPr>
            <a:spLocks noGrp="1" noRot="1" noChangeAspect="1" noChangeArrowheads="1"/>
          </p:cNvSpPr>
          <p:nvPr>
            <p:ph type="sldImg"/>
          </p:nvPr>
        </p:nvSpPr>
        <p:spPr>
          <a:solidFill>
            <a:srgbClr val="FFFFFF"/>
          </a:solidFill>
          <a:ln/>
        </p:spPr>
      </p:sp>
      <p:sp>
        <p:nvSpPr>
          <p:cNvPr id="4198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E192845-2FE1-704A-937F-F8A638AB6EA5}" type="slidenum">
              <a:rPr lang="en-US" sz="1200">
                <a:solidFill>
                  <a:srgbClr val="000000"/>
                </a:solidFill>
                <a:latin typeface="Arial" charset="0"/>
              </a:rPr>
              <a:pPr eaLnBrk="1" hangingPunct="1"/>
              <a:t>170</a:t>
            </a:fld>
            <a:endParaRPr lang="en-US" sz="1200">
              <a:solidFill>
                <a:srgbClr val="000000"/>
              </a:solidFill>
              <a:latin typeface="Arial" charset="0"/>
            </a:endParaRPr>
          </a:p>
        </p:txBody>
      </p:sp>
      <p:sp>
        <p:nvSpPr>
          <p:cNvPr id="362498" name="Rectangle 2"/>
          <p:cNvSpPr>
            <a:spLocks noGrp="1" noRot="1" noChangeAspect="1" noChangeArrowheads="1"/>
          </p:cNvSpPr>
          <p:nvPr>
            <p:ph type="sldImg"/>
          </p:nvPr>
        </p:nvSpPr>
        <p:spPr>
          <a:solidFill>
            <a:srgbClr val="FFFFFF"/>
          </a:solidFill>
          <a:ln/>
        </p:spPr>
      </p:sp>
      <p:sp>
        <p:nvSpPr>
          <p:cNvPr id="3624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spcBef>
                <a:spcPct val="0"/>
              </a:spcBef>
            </a:pPr>
            <a:endParaRPr lang="en-US" sz="2400">
              <a:latin typeface="Times New Roman" charset="0"/>
              <a:ea typeface="ＭＳ Ｐゴシック" charset="0"/>
              <a:cs typeface="ＭＳ Ｐゴシック"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CF41FBC4-598A-E849-A7FB-2873D406B6B8}" type="slidenum">
              <a:rPr lang="en-US" sz="1200">
                <a:solidFill>
                  <a:srgbClr val="000000"/>
                </a:solidFill>
                <a:latin typeface="Arial" charset="0"/>
              </a:rPr>
              <a:pPr eaLnBrk="1" hangingPunct="1"/>
              <a:t>171</a:t>
            </a:fld>
            <a:endParaRPr lang="en-US" sz="1200">
              <a:solidFill>
                <a:srgbClr val="000000"/>
              </a:solidFill>
              <a:latin typeface="Arial" charset="0"/>
            </a:endParaRPr>
          </a:p>
        </p:txBody>
      </p:sp>
      <p:sp>
        <p:nvSpPr>
          <p:cNvPr id="364546" name="Rectangle 2"/>
          <p:cNvSpPr>
            <a:spLocks noGrp="1" noRot="1" noChangeAspect="1" noChangeArrowheads="1"/>
          </p:cNvSpPr>
          <p:nvPr>
            <p:ph type="sldImg"/>
          </p:nvPr>
        </p:nvSpPr>
        <p:spPr>
          <a:solidFill>
            <a:srgbClr val="FFFFFF"/>
          </a:solidFill>
          <a:ln/>
        </p:spPr>
      </p:sp>
      <p:sp>
        <p:nvSpPr>
          <p:cNvPr id="36454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spcBef>
                <a:spcPct val="0"/>
              </a:spcBef>
            </a:pPr>
            <a:endParaRPr lang="en-US" sz="2400">
              <a:latin typeface="Times New Roman" charset="0"/>
              <a:ea typeface="ＭＳ Ｐゴシック" charset="0"/>
              <a:cs typeface="ＭＳ Ｐゴシック"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6B70DC-70D4-4E47-A650-AEA54912CC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60324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6B70DC-70D4-4E47-A650-AEA54912CC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116485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effectLst/>
                <a:latin typeface="Lucida Grande" panose="020B0600040502020204" pitchFamily="34" charset="0"/>
              </a:rPr>
              <a:t>The Rich Man</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Matt. 19:16</a:t>
            </a:r>
            <a:r>
              <a:rPr lang="en-US">
                <a:effectLst/>
                <a:latin typeface="Lucida Grande" panose="020B0600040502020204" pitchFamily="34" charset="0"/>
              </a:rPr>
              <a:t>    Someone came to Jesus with this question: “Teacher, what good deed must I do to have eternal life?”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Matt. 19:17</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“Why ask me about what is good?”</a:t>
            </a:r>
            <a:r>
              <a:rPr lang="en-US">
                <a:solidFill>
                  <a:srgbClr val="000000"/>
                </a:solidFill>
                <a:effectLst/>
                <a:latin typeface="Lucida Grande" panose="020B0600040502020204" pitchFamily="34" charset="0"/>
              </a:rPr>
              <a:t> Jesus replied. </a:t>
            </a:r>
            <a:r>
              <a:rPr lang="en-US">
                <a:solidFill>
                  <a:srgbClr val="FF2500"/>
                </a:solidFill>
                <a:effectLst/>
                <a:latin typeface="Lucida Grande" panose="020B0600040502020204" pitchFamily="34" charset="0"/>
              </a:rPr>
              <a:t>“There is only One who is good. But to answer your question—if you want to receive eternal life, keep the commandments.”</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Matt. 19:18</a:t>
            </a:r>
            <a:r>
              <a:rPr lang="en-US">
                <a:effectLst/>
                <a:latin typeface="Lucida Grande" panose="020B0600040502020204" pitchFamily="34" charset="0"/>
              </a:rPr>
              <a:t>    “Which ones?” the man asked. </a:t>
            </a:r>
          </a:p>
          <a:p>
            <a:pPr>
              <a:buNone/>
            </a:pPr>
            <a:endParaRPr lang="en-US">
              <a:effectLst/>
              <a:latin typeface="Lucida Grande" panose="020B0600040502020204" pitchFamily="34" charset="0"/>
            </a:endParaRPr>
          </a:p>
          <a:p>
            <a:pPr>
              <a:buNone/>
            </a:pPr>
            <a:r>
              <a:rPr lang="en-US">
                <a:solidFill>
                  <a:srgbClr val="000000"/>
                </a:solidFill>
                <a:effectLst/>
                <a:latin typeface="Lucida Grande" panose="020B0600040502020204" pitchFamily="34" charset="0"/>
              </a:rPr>
              <a:t>And Jesus replied: </a:t>
            </a:r>
            <a:r>
              <a:rPr lang="en-US">
                <a:solidFill>
                  <a:srgbClr val="FF2500"/>
                </a:solidFill>
                <a:effectLst/>
                <a:latin typeface="Lucida Grande" panose="020B0600040502020204" pitchFamily="34" charset="0"/>
              </a:rPr>
              <a:t>“‘You must not murder. You must not commit adultery. You must not steal. You must not testify falsely. </a:t>
            </a:r>
            <a:r>
              <a:rPr lang="en-US" b="1" baseline="30000">
                <a:solidFill>
                  <a:srgbClr val="006699"/>
                </a:solidFill>
                <a:effectLst/>
                <a:latin typeface="Helvetica Neue" panose="02000503000000020004" pitchFamily="2" charset="0"/>
              </a:rPr>
              <a:t>19</a:t>
            </a:r>
            <a:r>
              <a:rPr lang="en-US">
                <a:solidFill>
                  <a:srgbClr val="FF2500"/>
                </a:solidFill>
                <a:effectLst/>
                <a:latin typeface="Lucida Grande" panose="020B0600040502020204" pitchFamily="34" charset="0"/>
              </a:rPr>
              <a:t> Honor your father and mother. Love your neighbor as yourself.’”</a:t>
            </a:r>
            <a:br>
              <a:rPr lang="en-US">
                <a:effectLst/>
                <a:latin typeface="Lucida Grande" panose="020B0600040502020204" pitchFamily="34" charset="0"/>
              </a:rPr>
            </a:b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Matt. 19:20</a:t>
            </a:r>
            <a:r>
              <a:rPr lang="en-US">
                <a:effectLst/>
                <a:latin typeface="Lucida Grande" panose="020B0600040502020204" pitchFamily="34" charset="0"/>
              </a:rPr>
              <a:t>    “I’ve obeyed all these commandments,” the young man replied. “What else must I do?”</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19:21</a:t>
            </a:r>
            <a:r>
              <a:rPr lang="en-US" sz="1200" kern="1200">
                <a:solidFill>
                  <a:schemeClr val="tx1"/>
                </a:solidFill>
                <a:effectLst/>
                <a:latin typeface="+mn-lt"/>
                <a:ea typeface="+mn-ea"/>
                <a:cs typeface="+mn-cs"/>
              </a:rPr>
              <a:t>    Jesus told him, “If you want to be perfect, go and sell all your possessions and give the money to the poor, and you will have treasure in heaven. Then come, follow me.”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19:22</a:t>
            </a:r>
            <a:r>
              <a:rPr lang="en-US" sz="1200" kern="1200">
                <a:solidFill>
                  <a:schemeClr val="tx1"/>
                </a:solidFill>
                <a:effectLst/>
                <a:latin typeface="+mn-lt"/>
                <a:ea typeface="+mn-ea"/>
                <a:cs typeface="+mn-cs"/>
              </a:rPr>
              <a:t>    But when the young man heard this, he went away sad, for he had many possessions.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19:23</a:t>
            </a:r>
            <a:r>
              <a:rPr lang="en-US" sz="1200" kern="1200">
                <a:solidFill>
                  <a:schemeClr val="tx1"/>
                </a:solidFill>
                <a:effectLst/>
                <a:latin typeface="+mn-lt"/>
                <a:ea typeface="+mn-ea"/>
                <a:cs typeface="+mn-cs"/>
              </a:rPr>
              <a:t>    Then Jesus said to his disciples, “I tell you the truth, it is very hard for a rich person to enter the Kingdom of Heaven. </a:t>
            </a:r>
            <a:r>
              <a:rPr lang="en-US" sz="1200" b="1" kern="1200" baseline="30000">
                <a:solidFill>
                  <a:schemeClr val="tx1"/>
                </a:solidFill>
                <a:effectLst/>
                <a:latin typeface="+mn-lt"/>
                <a:ea typeface="+mn-ea"/>
                <a:cs typeface="+mn-cs"/>
              </a:rPr>
              <a:t>24</a:t>
            </a:r>
            <a:r>
              <a:rPr lang="en-US" sz="1200" kern="1200">
                <a:solidFill>
                  <a:schemeClr val="tx1"/>
                </a:solidFill>
                <a:effectLst/>
                <a:latin typeface="+mn-lt"/>
                <a:ea typeface="+mn-ea"/>
                <a:cs typeface="+mn-cs"/>
              </a:rPr>
              <a:t> I’ll say it again—it is easier for a camel to go through the eye of a needle than for a rich person to enter the Kingdom of God!”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19:25</a:t>
            </a:r>
            <a:r>
              <a:rPr lang="en-US" sz="1200" kern="1200">
                <a:solidFill>
                  <a:schemeClr val="tx1"/>
                </a:solidFill>
                <a:effectLst/>
                <a:latin typeface="+mn-lt"/>
                <a:ea typeface="+mn-ea"/>
                <a:cs typeface="+mn-cs"/>
              </a:rPr>
              <a:t>    The disciples were astounded. “Then who in the world can be saved?” they asked.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19:26</a:t>
            </a:r>
            <a:r>
              <a:rPr lang="en-US" sz="1200" kern="1200">
                <a:solidFill>
                  <a:schemeClr val="tx1"/>
                </a:solidFill>
                <a:effectLst/>
                <a:latin typeface="+mn-lt"/>
                <a:ea typeface="+mn-ea"/>
                <a:cs typeface="+mn-cs"/>
              </a:rPr>
              <a:t>    Jesus looked at them intently and said, “Humanly speaking, it is impossible. But with God everything is possible.”</a:t>
            </a:r>
          </a:p>
          <a:p>
            <a:br>
              <a:rPr lang="en-US" sz="1200" kern="1200">
                <a:solidFill>
                  <a:schemeClr val="tx1"/>
                </a:solidFill>
                <a:effectLst/>
                <a:latin typeface="+mn-lt"/>
                <a:ea typeface="+mn-ea"/>
                <a:cs typeface="+mn-cs"/>
              </a:rPr>
            </a:br>
            <a:r>
              <a:rPr lang="en-US" sz="1200" b="1" kern="1200">
                <a:solidFill>
                  <a:schemeClr val="tx1"/>
                </a:solidFill>
                <a:effectLst/>
                <a:latin typeface="+mn-lt"/>
                <a:ea typeface="+mn-ea"/>
                <a:cs typeface="+mn-cs"/>
              </a:rPr>
              <a:t>Matt. 19:27</a:t>
            </a:r>
            <a:r>
              <a:rPr lang="en-US" sz="1200" kern="1200">
                <a:solidFill>
                  <a:schemeClr val="tx1"/>
                </a:solidFill>
                <a:effectLst/>
                <a:latin typeface="+mn-lt"/>
                <a:ea typeface="+mn-ea"/>
                <a:cs typeface="+mn-cs"/>
              </a:rPr>
              <a:t>    Then Peter said to him, “We’ve given up everything to follow you. What will we get?”</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19:28</a:t>
            </a:r>
            <a:r>
              <a:rPr lang="en-US" sz="1200" kern="1200">
                <a:solidFill>
                  <a:schemeClr val="tx1"/>
                </a:solidFill>
                <a:effectLst/>
                <a:latin typeface="+mn-lt"/>
                <a:ea typeface="+mn-ea"/>
                <a:cs typeface="+mn-cs"/>
              </a:rPr>
              <a:t>    Jesus replied, “I assure you that when the world is made new and the Son of Man sits upon his glorious throne, you who have been my followers will also sit on twelve thrones, judging the twelve tribes of Israel. </a:t>
            </a:r>
            <a:r>
              <a:rPr lang="en-US" sz="1200" b="1" kern="1200" baseline="30000">
                <a:solidFill>
                  <a:schemeClr val="tx1"/>
                </a:solidFill>
                <a:effectLst/>
                <a:latin typeface="+mn-lt"/>
                <a:ea typeface="+mn-ea"/>
                <a:cs typeface="+mn-cs"/>
              </a:rPr>
              <a:t>29</a:t>
            </a:r>
            <a:r>
              <a:rPr lang="en-US" sz="1200" kern="1200">
                <a:solidFill>
                  <a:schemeClr val="tx1"/>
                </a:solidFill>
                <a:effectLst/>
                <a:latin typeface="+mn-lt"/>
                <a:ea typeface="+mn-ea"/>
                <a:cs typeface="+mn-cs"/>
              </a:rPr>
              <a:t> And everyone who has given up houses or brothers or sisters or father or mother or children or property, for my sake, will receive a hundred times as much in return and will inherit eternal life. </a:t>
            </a:r>
            <a:r>
              <a:rPr lang="en-US" sz="1200" b="1" kern="1200" baseline="30000">
                <a:solidFill>
                  <a:schemeClr val="tx1"/>
                </a:solidFill>
                <a:effectLst/>
                <a:latin typeface="+mn-lt"/>
                <a:ea typeface="+mn-ea"/>
                <a:cs typeface="+mn-cs"/>
              </a:rPr>
              <a:t>30</a:t>
            </a:r>
            <a:r>
              <a:rPr lang="en-US" sz="1200" kern="1200">
                <a:solidFill>
                  <a:schemeClr val="tx1"/>
                </a:solidFill>
                <a:effectLst/>
                <a:latin typeface="+mn-lt"/>
                <a:ea typeface="+mn-ea"/>
                <a:cs typeface="+mn-cs"/>
              </a:rPr>
              <a:t> But many who are the greatest now will be least important then, and those who seem least important now will be the greatest then.</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Parable of the Vineyard Workers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20:1</a:t>
            </a:r>
            <a:r>
              <a:rPr lang="en-US" sz="1200" kern="1200">
                <a:solidFill>
                  <a:schemeClr val="tx1"/>
                </a:solidFill>
                <a:effectLst/>
                <a:latin typeface="+mn-lt"/>
                <a:ea typeface="+mn-ea"/>
                <a:cs typeface="+mn-cs"/>
              </a:rPr>
              <a:t>    “For the Kingdom of Heaven is like the landowner who went out early one morning to hire workers for his vineyard. </a:t>
            </a:r>
            <a:r>
              <a:rPr lang="en-US" sz="1200" b="1"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He agreed to pay the normal daily wage and sent them out to work.</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20:3</a:t>
            </a:r>
            <a:r>
              <a:rPr lang="en-US" sz="1200" kern="1200">
                <a:solidFill>
                  <a:schemeClr val="tx1"/>
                </a:solidFill>
                <a:effectLst/>
                <a:latin typeface="+mn-lt"/>
                <a:ea typeface="+mn-ea"/>
                <a:cs typeface="+mn-cs"/>
              </a:rPr>
              <a:t>    “At nine o’clock in the morning he was passing through the marketplace and saw somepeople standing around doing nothing. </a:t>
            </a:r>
            <a:r>
              <a:rPr lang="en-US" sz="1200" b="1" kern="1200" baseline="30000">
                <a:solidFill>
                  <a:schemeClr val="tx1"/>
                </a:solidFill>
                <a:effectLst/>
                <a:latin typeface="+mn-lt"/>
                <a:ea typeface="+mn-ea"/>
                <a:cs typeface="+mn-cs"/>
              </a:rPr>
              <a:t>4</a:t>
            </a:r>
            <a:r>
              <a:rPr lang="en-US" sz="1200" kern="1200">
                <a:solidFill>
                  <a:schemeClr val="tx1"/>
                </a:solidFill>
                <a:effectLst/>
                <a:latin typeface="+mn-lt"/>
                <a:ea typeface="+mn-ea"/>
                <a:cs typeface="+mn-cs"/>
              </a:rPr>
              <a:t> So he hired them, telling them he would pay them whatever was right at the end of the day. </a:t>
            </a:r>
            <a:r>
              <a:rPr lang="en-US" sz="1200" b="1"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So they went to work in the vineyard. At noon and again at three o’clock he did the same thing.</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20:6</a:t>
            </a:r>
            <a:r>
              <a:rPr lang="en-US" sz="1200" kern="1200">
                <a:solidFill>
                  <a:schemeClr val="tx1"/>
                </a:solidFill>
                <a:effectLst/>
                <a:latin typeface="+mn-lt"/>
                <a:ea typeface="+mn-ea"/>
                <a:cs typeface="+mn-cs"/>
              </a:rPr>
              <a:t>    “At five o’clock that afternoon he was in town again and saw some more people standing around. He asked them, ‘Why haven’t you been working today?’</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20:7</a:t>
            </a:r>
            <a:r>
              <a:rPr lang="en-US" sz="1200" kern="1200">
                <a:solidFill>
                  <a:schemeClr val="tx1"/>
                </a:solidFill>
                <a:effectLst/>
                <a:latin typeface="+mn-lt"/>
                <a:ea typeface="+mn-ea"/>
                <a:cs typeface="+mn-cs"/>
              </a:rPr>
              <a:t>    “They replied, ‘Because no one hired us.’ </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landowner told them, ‘Then go out and join the others in my vineyard.’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20:8</a:t>
            </a:r>
            <a:r>
              <a:rPr lang="en-US" sz="1200" kern="1200">
                <a:solidFill>
                  <a:schemeClr val="tx1"/>
                </a:solidFill>
                <a:effectLst/>
                <a:latin typeface="+mn-lt"/>
                <a:ea typeface="+mn-ea"/>
                <a:cs typeface="+mn-cs"/>
              </a:rPr>
              <a:t>    “That evening he told the foreman to call the workers in and pay them, beginning with the last workers first. </a:t>
            </a:r>
            <a:r>
              <a:rPr lang="en-US" sz="1200" b="1" kern="1200" baseline="30000">
                <a:solidFill>
                  <a:schemeClr val="tx1"/>
                </a:solidFill>
                <a:effectLst/>
                <a:latin typeface="+mn-lt"/>
                <a:ea typeface="+mn-ea"/>
                <a:cs typeface="+mn-cs"/>
              </a:rPr>
              <a:t>9</a:t>
            </a:r>
            <a:r>
              <a:rPr lang="en-US" sz="1200" kern="1200">
                <a:solidFill>
                  <a:schemeClr val="tx1"/>
                </a:solidFill>
                <a:effectLst/>
                <a:latin typeface="+mn-lt"/>
                <a:ea typeface="+mn-ea"/>
                <a:cs typeface="+mn-cs"/>
              </a:rPr>
              <a:t> When those hired at five o’clock were paid, each received a full day’s wage. </a:t>
            </a:r>
            <a:r>
              <a:rPr lang="en-US" sz="1200" b="1" kern="1200" baseline="30000">
                <a:solidFill>
                  <a:schemeClr val="tx1"/>
                </a:solidFill>
                <a:effectLst/>
                <a:latin typeface="+mn-lt"/>
                <a:ea typeface="+mn-ea"/>
                <a:cs typeface="+mn-cs"/>
              </a:rPr>
              <a:t>10</a:t>
            </a:r>
            <a:r>
              <a:rPr lang="en-US" sz="1200" kern="1200">
                <a:solidFill>
                  <a:schemeClr val="tx1"/>
                </a:solidFill>
                <a:effectLst/>
                <a:latin typeface="+mn-lt"/>
                <a:ea typeface="+mn-ea"/>
                <a:cs typeface="+mn-cs"/>
              </a:rPr>
              <a:t> When those hired first came to get their pay, they assumed they would receive more. But they, too, were paid a day’s wage. </a:t>
            </a:r>
            <a:r>
              <a:rPr lang="en-US" sz="1200" b="1" kern="1200" baseline="30000">
                <a:solidFill>
                  <a:schemeClr val="tx1"/>
                </a:solidFill>
                <a:effectLst/>
                <a:latin typeface="+mn-lt"/>
                <a:ea typeface="+mn-ea"/>
                <a:cs typeface="+mn-cs"/>
              </a:rPr>
              <a:t>11</a:t>
            </a:r>
            <a:r>
              <a:rPr lang="en-US" sz="1200" kern="1200">
                <a:solidFill>
                  <a:schemeClr val="tx1"/>
                </a:solidFill>
                <a:effectLst/>
                <a:latin typeface="+mn-lt"/>
                <a:ea typeface="+mn-ea"/>
                <a:cs typeface="+mn-cs"/>
              </a:rPr>
              <a:t> When they received their pay, they protested to the owner, </a:t>
            </a:r>
            <a:r>
              <a:rPr lang="en-US" sz="1200" b="1" kern="1200" baseline="30000">
                <a:solidFill>
                  <a:schemeClr val="tx1"/>
                </a:solidFill>
                <a:effectLst/>
                <a:latin typeface="+mn-lt"/>
                <a:ea typeface="+mn-ea"/>
                <a:cs typeface="+mn-cs"/>
              </a:rPr>
              <a:t>12</a:t>
            </a:r>
            <a:r>
              <a:rPr lang="en-US" sz="1200" kern="1200">
                <a:solidFill>
                  <a:schemeClr val="tx1"/>
                </a:solidFill>
                <a:effectLst/>
                <a:latin typeface="+mn-lt"/>
                <a:ea typeface="+mn-ea"/>
                <a:cs typeface="+mn-cs"/>
              </a:rPr>
              <a:t> ‘Those people worked only one hour, and yet you’ve paid them just as much as you paid us who worked all day in the scorching heat.’</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20:13</a:t>
            </a:r>
            <a:r>
              <a:rPr lang="en-US" sz="1200" kern="1200">
                <a:solidFill>
                  <a:schemeClr val="tx1"/>
                </a:solidFill>
                <a:effectLst/>
                <a:latin typeface="+mn-lt"/>
                <a:ea typeface="+mn-ea"/>
                <a:cs typeface="+mn-cs"/>
              </a:rPr>
              <a:t>    “He answered one of them, ‘Friend, I haven’t been unfair! Didn’t you agree to work all day for the usual wage? </a:t>
            </a:r>
            <a:r>
              <a:rPr lang="en-US" sz="1200" b="1" kern="1200" baseline="30000">
                <a:solidFill>
                  <a:schemeClr val="tx1"/>
                </a:solidFill>
                <a:effectLst/>
                <a:latin typeface="+mn-lt"/>
                <a:ea typeface="+mn-ea"/>
                <a:cs typeface="+mn-cs"/>
              </a:rPr>
              <a:t>14</a:t>
            </a:r>
            <a:r>
              <a:rPr lang="en-US" sz="1200" kern="1200">
                <a:solidFill>
                  <a:schemeClr val="tx1"/>
                </a:solidFill>
                <a:effectLst/>
                <a:latin typeface="+mn-lt"/>
                <a:ea typeface="+mn-ea"/>
                <a:cs typeface="+mn-cs"/>
              </a:rPr>
              <a:t> Take your money and go. I wanted to pay this last worker the same as you. </a:t>
            </a:r>
            <a:r>
              <a:rPr lang="en-US" sz="1200" b="1" kern="1200" baseline="30000">
                <a:solidFill>
                  <a:schemeClr val="tx1"/>
                </a:solidFill>
                <a:effectLst/>
                <a:latin typeface="+mn-lt"/>
                <a:ea typeface="+mn-ea"/>
                <a:cs typeface="+mn-cs"/>
              </a:rPr>
              <a:t>15</a:t>
            </a:r>
            <a:r>
              <a:rPr lang="en-US" sz="1200" kern="1200">
                <a:solidFill>
                  <a:schemeClr val="tx1"/>
                </a:solidFill>
                <a:effectLst/>
                <a:latin typeface="+mn-lt"/>
                <a:ea typeface="+mn-ea"/>
                <a:cs typeface="+mn-cs"/>
              </a:rPr>
              <a:t> Is it against the law for me to do what I want with my money? Should you be jealous because I am kind to others?’</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20:16</a:t>
            </a:r>
            <a:r>
              <a:rPr lang="en-US" sz="1200" kern="1200">
                <a:solidFill>
                  <a:schemeClr val="tx1"/>
                </a:solidFill>
                <a:effectLst/>
                <a:latin typeface="+mn-lt"/>
                <a:ea typeface="+mn-ea"/>
                <a:cs typeface="+mn-cs"/>
              </a:rPr>
              <a:t>    “So those who are last now will be first then, and those who are first will be last.” </a:t>
            </a:r>
            <a:endParaRPr lang="en-US">
              <a:solidFill>
                <a:srgbClr val="FF2500"/>
              </a:solidFill>
              <a:effectLst/>
              <a:latin typeface="Lucida Grande" panose="020B0600040502020204" pitchFamily="34" charset="0"/>
            </a:endParaRPr>
          </a:p>
          <a:p>
            <a:pPr>
              <a:buNone/>
            </a:pPr>
            <a:endParaRPr lang="en-US">
              <a:effectLst/>
              <a:latin typeface="Lucida Grande" panose="020B0600040502020204" pitchFamily="34" charset="0"/>
            </a:endParaRPr>
          </a:p>
          <a:p>
            <a:pPr>
              <a:buNone/>
            </a:pPr>
            <a:r>
              <a:rPr lang="en-US">
                <a:effectLst/>
                <a:latin typeface="Lucida Grande" panose="020B0600040502020204" pitchFamily="34" charset="0"/>
              </a:rPr>
              <a:t>The Rich Man</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10:17</a:t>
            </a:r>
            <a:r>
              <a:rPr lang="en-US">
                <a:effectLst/>
                <a:latin typeface="Lucida Grande" panose="020B0600040502020204" pitchFamily="34" charset="0"/>
              </a:rPr>
              <a:t>    As Jesus was starting out on his way to Jerusalem, a man came running up to him, knelt down, and asked, “Good Teacher, what must I do to inherit eternal life?”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10:18</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“Why do you call me good?”</a:t>
            </a:r>
            <a:r>
              <a:rPr lang="en-US">
                <a:solidFill>
                  <a:srgbClr val="000000"/>
                </a:solidFill>
                <a:effectLst/>
                <a:latin typeface="Lucida Grande" panose="020B0600040502020204" pitchFamily="34" charset="0"/>
              </a:rPr>
              <a:t> Jesus asked. </a:t>
            </a:r>
            <a:r>
              <a:rPr lang="en-US">
                <a:solidFill>
                  <a:srgbClr val="FF2500"/>
                </a:solidFill>
                <a:effectLst/>
                <a:latin typeface="Lucida Grande" panose="020B0600040502020204" pitchFamily="34" charset="0"/>
              </a:rPr>
              <a:t>“Only God is truly good.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19</a:t>
            </a:r>
            <a:r>
              <a:rPr lang="en-US">
                <a:solidFill>
                  <a:srgbClr val="FF2500"/>
                </a:solidFill>
                <a:effectLst/>
                <a:latin typeface="Lucida Grande" panose="020B0600040502020204" pitchFamily="34" charset="0"/>
              </a:rPr>
              <a:t> But to answer your question, you know the commandments: ‘You must not murder. You must not commit adultery. You must not steal. You must not testify falsely. You must not cheat anyone. Honor your father and mother.’”</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10:20</a:t>
            </a:r>
            <a:r>
              <a:rPr lang="en-US">
                <a:effectLst/>
                <a:latin typeface="Lucida Grande" panose="020B0600040502020204" pitchFamily="34" charset="0"/>
              </a:rPr>
              <a:t>    “Teacher,” the man replied, “I’ve obeyed all these commandments since I was young.”</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10:21</a:t>
            </a:r>
            <a:r>
              <a:rPr lang="en-US">
                <a:solidFill>
                  <a:srgbClr val="000000"/>
                </a:solidFill>
                <a:effectLst/>
                <a:latin typeface="Lucida Grande" panose="020B0600040502020204" pitchFamily="34" charset="0"/>
              </a:rPr>
              <a:t>    Looking at the man, Jesus felt genuine love for him. </a:t>
            </a:r>
            <a:r>
              <a:rPr lang="en-US">
                <a:solidFill>
                  <a:srgbClr val="FF2500"/>
                </a:solidFill>
                <a:effectLst/>
                <a:latin typeface="Lucida Grande" panose="020B0600040502020204" pitchFamily="34" charset="0"/>
              </a:rPr>
              <a:t>“There is still one thing you haven’t done,”</a:t>
            </a:r>
            <a:r>
              <a:rPr lang="en-US">
                <a:solidFill>
                  <a:srgbClr val="000000"/>
                </a:solidFill>
                <a:effectLst/>
                <a:latin typeface="Lucida Grande" panose="020B0600040502020204" pitchFamily="34" charset="0"/>
              </a:rPr>
              <a:t> he told him. </a:t>
            </a:r>
            <a:r>
              <a:rPr lang="en-US">
                <a:solidFill>
                  <a:srgbClr val="FF2500"/>
                </a:solidFill>
                <a:effectLst/>
                <a:latin typeface="Lucida Grande" panose="020B0600040502020204" pitchFamily="34" charset="0"/>
              </a:rPr>
              <a:t>“Go and sell all your possessions and give the money to the poor, and you will have treasure in heaven. Then come, follow me.”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10:22</a:t>
            </a:r>
            <a:r>
              <a:rPr lang="en-US">
                <a:effectLst/>
                <a:latin typeface="Lucida Grande" panose="020B0600040502020204" pitchFamily="34" charset="0"/>
              </a:rPr>
              <a:t>    At this the man’s face fell, and he went away sad, for he had many possessions.</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10:23</a:t>
            </a:r>
            <a:r>
              <a:rPr lang="en-US">
                <a:solidFill>
                  <a:srgbClr val="000000"/>
                </a:solidFill>
                <a:effectLst/>
                <a:latin typeface="Lucida Grande" panose="020B0600040502020204" pitchFamily="34" charset="0"/>
              </a:rPr>
              <a:t>    Jesus looked around and said to his disciples, </a:t>
            </a:r>
            <a:r>
              <a:rPr lang="en-US">
                <a:solidFill>
                  <a:srgbClr val="FF2500"/>
                </a:solidFill>
                <a:effectLst/>
                <a:latin typeface="Lucida Grande" panose="020B0600040502020204" pitchFamily="34" charset="0"/>
              </a:rPr>
              <a:t>“How hard it is for the rich to enter the Kingdom of God!”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24</a:t>
            </a:r>
            <a:r>
              <a:rPr lang="en-US">
                <a:solidFill>
                  <a:srgbClr val="000000"/>
                </a:solidFill>
                <a:effectLst/>
                <a:latin typeface="Lucida Grande" panose="020B0600040502020204" pitchFamily="34" charset="0"/>
              </a:rPr>
              <a:t> This amazed them. But Jesus said again, </a:t>
            </a:r>
            <a:r>
              <a:rPr lang="en-US">
                <a:solidFill>
                  <a:srgbClr val="FF2500"/>
                </a:solidFill>
                <a:effectLst/>
                <a:latin typeface="Lucida Grande" panose="020B0600040502020204" pitchFamily="34" charset="0"/>
              </a:rPr>
              <a:t>“Dear children, it is very hard to enter the Kingdom of God.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25</a:t>
            </a:r>
            <a:r>
              <a:rPr lang="en-US">
                <a:solidFill>
                  <a:srgbClr val="FF2500"/>
                </a:solidFill>
                <a:effectLst/>
                <a:latin typeface="Lucida Grande" panose="020B0600040502020204" pitchFamily="34" charset="0"/>
              </a:rPr>
              <a:t> In fact, it is easier for a camel to go through the eye of a needle than for a rich person to enter the Kingdom of God!”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10:26</a:t>
            </a:r>
            <a:r>
              <a:rPr lang="en-US">
                <a:effectLst/>
                <a:latin typeface="Lucida Grande" panose="020B0600040502020204" pitchFamily="34" charset="0"/>
              </a:rPr>
              <a:t>    The disciples were astounded. “Then who in the world can be saved?” they asked.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10:27</a:t>
            </a:r>
            <a:r>
              <a:rPr lang="en-US">
                <a:solidFill>
                  <a:srgbClr val="000000"/>
                </a:solidFill>
                <a:effectLst/>
                <a:latin typeface="Lucida Grande" panose="020B0600040502020204" pitchFamily="34" charset="0"/>
              </a:rPr>
              <a:t>    Jesus looked at them intently and said, </a:t>
            </a:r>
            <a:r>
              <a:rPr lang="en-US">
                <a:solidFill>
                  <a:srgbClr val="FF2500"/>
                </a:solidFill>
                <a:effectLst/>
                <a:latin typeface="Lucida Grande" panose="020B0600040502020204" pitchFamily="34" charset="0"/>
              </a:rPr>
              <a:t>“Humanly speaking, it is impossible. But not with God. Everything is possible with God.”</a:t>
            </a:r>
            <a:br>
              <a:rPr lang="en-US">
                <a:effectLst/>
                <a:latin typeface="Lucida Grande" panose="020B0600040502020204" pitchFamily="34" charset="0"/>
              </a:rPr>
            </a:b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10:28</a:t>
            </a:r>
            <a:r>
              <a:rPr lang="en-US">
                <a:effectLst/>
                <a:latin typeface="Lucida Grande" panose="020B0600040502020204" pitchFamily="34" charset="0"/>
              </a:rPr>
              <a:t>    Then Peter began to speak up. “We’ve given up everything to follow you,” he said.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10:29</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“Yes,”</a:t>
            </a:r>
            <a:r>
              <a:rPr lang="en-US">
                <a:solidFill>
                  <a:srgbClr val="000000"/>
                </a:solidFill>
                <a:effectLst/>
                <a:latin typeface="Lucida Grande" panose="020B0600040502020204" pitchFamily="34" charset="0"/>
              </a:rPr>
              <a:t> Jesus replied, </a:t>
            </a:r>
            <a:r>
              <a:rPr lang="en-US">
                <a:solidFill>
                  <a:srgbClr val="FF2500"/>
                </a:solidFill>
                <a:effectLst/>
                <a:latin typeface="Lucida Grande" panose="020B0600040502020204" pitchFamily="34" charset="0"/>
              </a:rPr>
              <a:t>“and I assure you that everyone who has given up house or brothers or sisters or mother or father or children or property, for my sake and for the Good News,</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30</a:t>
            </a:r>
            <a:r>
              <a:rPr lang="en-US">
                <a:solidFill>
                  <a:srgbClr val="FF2500"/>
                </a:solidFill>
                <a:effectLst/>
                <a:latin typeface="Lucida Grande" panose="020B0600040502020204" pitchFamily="34" charset="0"/>
              </a:rPr>
              <a:t> will receive now in return a hundred times as many houses, brothers, sisters, mothers, children, and property—along with persecution. And in the world to come that person will have eternal life.</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31</a:t>
            </a:r>
            <a:r>
              <a:rPr lang="en-US">
                <a:solidFill>
                  <a:srgbClr val="FF2500"/>
                </a:solidFill>
                <a:effectLst/>
                <a:latin typeface="Lucida Grande" panose="020B0600040502020204" pitchFamily="34" charset="0"/>
              </a:rPr>
              <a:t> But many who are the greatest now will be least important then, and those who seem least important now will be the greatest then.”</a:t>
            </a:r>
          </a:p>
          <a:p>
            <a:pPr>
              <a:buNone/>
            </a:pPr>
            <a:endParaRPr lang="en-US">
              <a:effectLst/>
              <a:latin typeface="Lucida Grande" panose="020B0600040502020204" pitchFamily="34" charset="0"/>
            </a:endParaRPr>
          </a:p>
          <a:p>
            <a:pPr>
              <a:buNone/>
            </a:pPr>
            <a:r>
              <a:rPr lang="en-US">
                <a:effectLst/>
                <a:latin typeface="Lucida Grande" panose="020B0600040502020204" pitchFamily="34" charset="0"/>
              </a:rPr>
              <a:t>The Rich Man</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18:18</a:t>
            </a:r>
            <a:r>
              <a:rPr lang="en-US">
                <a:effectLst/>
                <a:latin typeface="Lucida Grande" panose="020B0600040502020204" pitchFamily="34" charset="0"/>
              </a:rPr>
              <a:t>    Once a religious leader asked Jesus this question: “Good Teacher, what should I do to inherit eternal life?”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18:19</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“Why do you call me good?”</a:t>
            </a:r>
            <a:r>
              <a:rPr lang="en-US">
                <a:solidFill>
                  <a:srgbClr val="000000"/>
                </a:solidFill>
                <a:effectLst/>
                <a:latin typeface="Lucida Grande" panose="020B0600040502020204" pitchFamily="34" charset="0"/>
              </a:rPr>
              <a:t> Jesus asked him. </a:t>
            </a:r>
            <a:r>
              <a:rPr lang="en-US">
                <a:solidFill>
                  <a:srgbClr val="FF2500"/>
                </a:solidFill>
                <a:effectLst/>
                <a:latin typeface="Lucida Grande" panose="020B0600040502020204" pitchFamily="34" charset="0"/>
              </a:rPr>
              <a:t>“Only God is truly good.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20</a:t>
            </a:r>
            <a:r>
              <a:rPr lang="en-US">
                <a:solidFill>
                  <a:srgbClr val="FF2500"/>
                </a:solidFill>
                <a:effectLst/>
                <a:latin typeface="Lucida Grande" panose="020B0600040502020204" pitchFamily="34" charset="0"/>
              </a:rPr>
              <a:t> But to answer your question, you know the commandments: ‘You must not commit adultery. You must not murder. You must not steal. You must not testify falsely. Honor your father and mother.’”</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18:21</a:t>
            </a:r>
            <a:r>
              <a:rPr lang="en-US">
                <a:effectLst/>
                <a:latin typeface="Lucida Grande" panose="020B0600040502020204" pitchFamily="34" charset="0"/>
              </a:rPr>
              <a:t>    The man replied, “I’ve obeyed all these commandments since I was young.”</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18:22</a:t>
            </a:r>
            <a:r>
              <a:rPr lang="en-US">
                <a:solidFill>
                  <a:srgbClr val="000000"/>
                </a:solidFill>
                <a:effectLst/>
                <a:latin typeface="Lucida Grande" panose="020B0600040502020204" pitchFamily="34" charset="0"/>
              </a:rPr>
              <a:t>    When Jesus heard his answer, he said, </a:t>
            </a:r>
            <a:r>
              <a:rPr lang="en-US">
                <a:solidFill>
                  <a:srgbClr val="FF2500"/>
                </a:solidFill>
                <a:effectLst/>
                <a:latin typeface="Lucida Grande" panose="020B0600040502020204" pitchFamily="34" charset="0"/>
              </a:rPr>
              <a:t>“There is still one thing you haven’t done. Sell all your possessions and give the money to the poor, and you will have treasure in heaven. Then come, follow me.”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18:23</a:t>
            </a:r>
            <a:r>
              <a:rPr lang="en-US">
                <a:effectLst/>
                <a:latin typeface="Lucida Grande" panose="020B0600040502020204" pitchFamily="34" charset="0"/>
              </a:rPr>
              <a:t>    But when the man heard this he became very sad, for he was very rich.</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18:24</a:t>
            </a:r>
            <a:r>
              <a:rPr lang="en-US">
                <a:solidFill>
                  <a:srgbClr val="000000"/>
                </a:solidFill>
                <a:effectLst/>
                <a:latin typeface="Lucida Grande" panose="020B0600040502020204" pitchFamily="34" charset="0"/>
              </a:rPr>
              <a:t>    When Jesus saw this, he said, </a:t>
            </a:r>
            <a:r>
              <a:rPr lang="en-US">
                <a:solidFill>
                  <a:srgbClr val="FF2500"/>
                </a:solidFill>
                <a:effectLst/>
                <a:latin typeface="Lucida Grande" panose="020B0600040502020204" pitchFamily="34" charset="0"/>
              </a:rPr>
              <a:t>“How hard it is for the rich to enter the Kingdom of God!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25</a:t>
            </a:r>
            <a:r>
              <a:rPr lang="en-US">
                <a:solidFill>
                  <a:srgbClr val="FF2500"/>
                </a:solidFill>
                <a:effectLst/>
                <a:latin typeface="Lucida Grande" panose="020B0600040502020204" pitchFamily="34" charset="0"/>
              </a:rPr>
              <a:t> In fact, it is easier for a camel to go through the eye of a needle than for a rich person to enter the Kingdom of God!”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18:26</a:t>
            </a:r>
            <a:r>
              <a:rPr lang="en-US">
                <a:effectLst/>
                <a:latin typeface="Lucida Grande" panose="020B0600040502020204" pitchFamily="34" charset="0"/>
              </a:rPr>
              <a:t>    Those who heard this said, “Then who in the world can be saved?”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18:27</a:t>
            </a:r>
            <a:r>
              <a:rPr lang="en-US">
                <a:solidFill>
                  <a:srgbClr val="000000"/>
                </a:solidFill>
                <a:effectLst/>
                <a:latin typeface="Lucida Grande" panose="020B0600040502020204" pitchFamily="34" charset="0"/>
              </a:rPr>
              <a:t>    He replied, </a:t>
            </a:r>
            <a:r>
              <a:rPr lang="en-US">
                <a:solidFill>
                  <a:srgbClr val="FF2500"/>
                </a:solidFill>
                <a:effectLst/>
                <a:latin typeface="Lucida Grande" panose="020B0600040502020204" pitchFamily="34" charset="0"/>
              </a:rPr>
              <a:t>“What is impossible for people is possible with God.”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18:28</a:t>
            </a:r>
            <a:r>
              <a:rPr lang="en-US">
                <a:effectLst/>
                <a:latin typeface="Lucida Grande" panose="020B0600040502020204" pitchFamily="34" charset="0"/>
              </a:rPr>
              <a:t>    Peter said, “We’ve left our homes to follow you.”</a:t>
            </a:r>
          </a:p>
          <a:p>
            <a:pPr>
              <a:buNone/>
            </a:pPr>
            <a:endParaRPr lang="en-US">
              <a:effectLst/>
              <a:latin typeface="Lucida Grande" panose="020B0600040502020204" pitchFamily="34" charset="0"/>
            </a:endParaRPr>
          </a:p>
          <a:p>
            <a:r>
              <a:rPr lang="en-US" b="1">
                <a:solidFill>
                  <a:srgbClr val="006699"/>
                </a:solidFill>
                <a:effectLst/>
                <a:latin typeface="Helvetica Neue" panose="02000503000000020004" pitchFamily="2" charset="0"/>
              </a:rPr>
              <a:t>Luke 18:29</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“Yes,”</a:t>
            </a:r>
            <a:r>
              <a:rPr lang="en-US">
                <a:solidFill>
                  <a:srgbClr val="000000"/>
                </a:solidFill>
                <a:effectLst/>
                <a:latin typeface="Lucida Grande" panose="020B0600040502020204" pitchFamily="34" charset="0"/>
              </a:rPr>
              <a:t> Jesus replied, </a:t>
            </a:r>
            <a:r>
              <a:rPr lang="en-US">
                <a:solidFill>
                  <a:srgbClr val="FF2500"/>
                </a:solidFill>
                <a:effectLst/>
                <a:latin typeface="Lucida Grande" panose="020B0600040502020204" pitchFamily="34" charset="0"/>
              </a:rPr>
              <a:t>“and I assure you that everyone who has given up house or wife or brothers or parents or children, for the sake of the Kingdom of God,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30</a:t>
            </a:r>
            <a:r>
              <a:rPr lang="en-US">
                <a:solidFill>
                  <a:srgbClr val="FF2500"/>
                </a:solidFill>
                <a:effectLst/>
                <a:latin typeface="Lucida Grande" panose="020B0600040502020204" pitchFamily="34" charset="0"/>
              </a:rPr>
              <a:t> will be repaid many times over in this life, and will have eternal life in the world to come.”</a:t>
            </a:r>
            <a:r>
              <a:rPr lang="en-US">
                <a:solidFill>
                  <a:srgbClr val="000000"/>
                </a:solidFill>
                <a:effectLst/>
                <a:latin typeface="Lucida Grande" panose="020B0600040502020204" pitchFamily="34" charset="0"/>
              </a:rPr>
              <a:t> </a:t>
            </a:r>
            <a:endParaRPr lang="en-US">
              <a:solidFill>
                <a:srgbClr val="FF2500"/>
              </a:solidFill>
              <a:effectLst/>
              <a:latin typeface="Lucida Grande" panose="020B06000405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062281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608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710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Lucida Grande" panose="020B0600040502020204" pitchFamily="34" charset="0"/>
              </a:rPr>
              <a:t>"This man’s question indicated that he viewed </a:t>
            </a:r>
            <a:r>
              <a:rPr lang="en-US" b="1" dirty="0">
                <a:effectLst/>
                <a:latin typeface="Lucida Grande" panose="020B0600040502020204" pitchFamily="34" charset="0"/>
              </a:rPr>
              <a:t>eternal life</a:t>
            </a:r>
            <a:r>
              <a:rPr lang="en-US" dirty="0">
                <a:effectLst/>
                <a:latin typeface="Lucida Grande" panose="020B0600040502020204" pitchFamily="34" charset="0"/>
              </a:rPr>
              <a:t> as something to be achieved by doing good (in contrast with Mark 10:15; cf. Matt. 19:16) and also that he felt insecure about his future destiny. References to </a:t>
            </a:r>
            <a:r>
              <a:rPr lang="en-US" b="1" dirty="0">
                <a:effectLst/>
                <a:latin typeface="Lucida Grande" panose="020B0600040502020204" pitchFamily="34" charset="0"/>
              </a:rPr>
              <a:t>eternal life</a:t>
            </a:r>
            <a:r>
              <a:rPr lang="en-US" dirty="0">
                <a:effectLst/>
                <a:latin typeface="Lucida Grande" panose="020B0600040502020204" pitchFamily="34" charset="0"/>
              </a:rPr>
              <a:t> (mentioned in Mark only in 10:17, 30), “entering God’s kingdom” (vv. 23-25), and being “saved” (v. 26) all focus on the future possession of life with God, though a person enters it now by accepting God’s rule in his earthly life. John’s Gospel emphasizes the present possession of eternal 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Lucida Grande" panose="020B06000405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ccordance" pitchFamily="2" charset="-79"/>
                <a:cs typeface="Accordance" pitchFamily="2" charset="-79"/>
              </a:rPr>
              <a:t>John D. Grassmick, </a:t>
            </a:r>
            <a:r>
              <a:rPr lang="en-US" i="1" dirty="0">
                <a:effectLst/>
                <a:latin typeface="Accordance" pitchFamily="2" charset="-79"/>
                <a:cs typeface="Accordance" pitchFamily="2" charset="-79"/>
              </a:rPr>
              <a:t>Mark</a:t>
            </a:r>
            <a:r>
              <a:rPr lang="en-US" dirty="0">
                <a:effectLst/>
                <a:latin typeface="Accordance" pitchFamily="2" charset="-79"/>
                <a:cs typeface="Accordance" pitchFamily="2" charset="-79"/>
              </a:rPr>
              <a:t> *(The Bible Knowledge Commentary; eds. John F. Walvoord and Roy B. Zuck; Accordance electronic ed. 2 vols.; Wheaton: Victor Books, 1983), 2:150.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Lucida Grande" panose="020B06000405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4094218"/>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7"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p>
        </p:txBody>
      </p:sp>
      <p:sp>
        <p:nvSpPr>
          <p:cNvPr id="55300" name="Slide Number Placeholder 3"/>
          <p:cNvSpPr>
            <a:spLocks noGrp="1"/>
          </p:cNvSpPr>
          <p:nvPr>
            <p:ph type="sldNum" sz="quarter" idx="5"/>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Garamond" charset="0"/>
                <a:ea typeface="ＭＳ Ｐゴシック" charset="0"/>
                <a:cs typeface="Arial" charset="0"/>
              </a:defRPr>
            </a:lvl1pPr>
            <a:lvl2pPr marL="742950" indent="-285750" eaLnBrk="0" hangingPunct="0">
              <a:defRPr>
                <a:solidFill>
                  <a:schemeClr val="tx1"/>
                </a:solidFill>
                <a:latin typeface="Garamond" charset="0"/>
                <a:ea typeface="Arial" charset="0"/>
                <a:cs typeface="Arial" charset="0"/>
              </a:defRPr>
            </a:lvl2pPr>
            <a:lvl3pPr marL="1143000" indent="-228600" eaLnBrk="0" hangingPunct="0">
              <a:defRPr>
                <a:solidFill>
                  <a:schemeClr val="tx1"/>
                </a:solidFill>
                <a:latin typeface="Garamond" charset="0"/>
                <a:ea typeface="Arial" charset="0"/>
                <a:cs typeface="Arial" charset="0"/>
              </a:defRPr>
            </a:lvl3pPr>
            <a:lvl4pPr marL="1600200" indent="-228600" eaLnBrk="0" hangingPunct="0">
              <a:defRPr>
                <a:solidFill>
                  <a:schemeClr val="tx1"/>
                </a:solidFill>
                <a:latin typeface="Garamond" charset="0"/>
                <a:ea typeface="Arial" charset="0"/>
                <a:cs typeface="Arial" charset="0"/>
              </a:defRPr>
            </a:lvl4pPr>
            <a:lvl5pPr marL="2057400" indent="-228600" eaLnBrk="0" hangingPunct="0">
              <a:defRPr>
                <a:solidFill>
                  <a:schemeClr val="tx1"/>
                </a:solidFill>
                <a:latin typeface="Garamond" charset="0"/>
                <a:ea typeface="Arial" charset="0"/>
                <a:cs typeface="Arial" charset="0"/>
              </a:defRPr>
            </a:lvl5pPr>
            <a:lvl6pPr marL="2514600" indent="-228600" eaLnBrk="0" fontAlgn="base" hangingPunct="0">
              <a:spcBef>
                <a:spcPct val="0"/>
              </a:spcBef>
              <a:spcAft>
                <a:spcPct val="0"/>
              </a:spcAft>
              <a:defRPr>
                <a:solidFill>
                  <a:schemeClr val="tx1"/>
                </a:solidFill>
                <a:latin typeface="Garamond" charset="0"/>
                <a:ea typeface="Arial" charset="0"/>
                <a:cs typeface="Arial" charset="0"/>
              </a:defRPr>
            </a:lvl6pPr>
            <a:lvl7pPr marL="2971800" indent="-228600" eaLnBrk="0" fontAlgn="base" hangingPunct="0">
              <a:spcBef>
                <a:spcPct val="0"/>
              </a:spcBef>
              <a:spcAft>
                <a:spcPct val="0"/>
              </a:spcAft>
              <a:defRPr>
                <a:solidFill>
                  <a:schemeClr val="tx1"/>
                </a:solidFill>
                <a:latin typeface="Garamond" charset="0"/>
                <a:ea typeface="Arial" charset="0"/>
                <a:cs typeface="Arial" charset="0"/>
              </a:defRPr>
            </a:lvl7pPr>
            <a:lvl8pPr marL="3429000" indent="-228600" eaLnBrk="0" fontAlgn="base" hangingPunct="0">
              <a:spcBef>
                <a:spcPct val="0"/>
              </a:spcBef>
              <a:spcAft>
                <a:spcPct val="0"/>
              </a:spcAft>
              <a:defRPr>
                <a:solidFill>
                  <a:schemeClr val="tx1"/>
                </a:solidFill>
                <a:latin typeface="Garamond" charset="0"/>
                <a:ea typeface="Arial" charset="0"/>
                <a:cs typeface="Arial" charset="0"/>
              </a:defRPr>
            </a:lvl8pPr>
            <a:lvl9pPr marL="3886200" indent="-228600" eaLnBrk="0" fontAlgn="base" hangingPunct="0">
              <a:spcBef>
                <a:spcPct val="0"/>
              </a:spcBef>
              <a:spcAft>
                <a:spcPct val="0"/>
              </a:spcAft>
              <a:defRPr>
                <a:solidFill>
                  <a:schemeClr val="tx1"/>
                </a:solidFill>
                <a:latin typeface="Garamond" charset="0"/>
                <a:ea typeface="Arial" charset="0"/>
                <a:cs typeface="Arial" charset="0"/>
              </a:defRPr>
            </a:lvl9pPr>
          </a:lstStyle>
          <a:p>
            <a:pPr eaLnBrk="1" hangingPunct="1">
              <a:defRPr/>
            </a:pPr>
            <a:fld id="{01F9AD6A-7868-DC45-A75E-22EE9976F4E4}" type="slidenum">
              <a:rPr lang="en-US" smtClean="0">
                <a:solidFill>
                  <a:prstClr val="black"/>
                </a:solidFill>
                <a:latin typeface="Arial" charset="0"/>
              </a:rPr>
              <a:pPr eaLnBrk="1" hangingPunct="1">
                <a:defRPr/>
              </a:pPr>
              <a:t>212</a:t>
            </a:fld>
            <a:endParaRPr lang="en-US">
              <a:solidFill>
                <a:prstClr val="black"/>
              </a:solidFill>
              <a:latin typeface="Arial" charset="0"/>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536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63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74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638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10:17</a:t>
            </a:r>
            <a:r>
              <a:rPr lang="en-US" dirty="0">
                <a:effectLst/>
                <a:latin typeface="Lucida Grande" panose="020B0600040502020204" pitchFamily="34" charset="0"/>
              </a:rPr>
              <a:t>    As Jesus was starting out on his way to Jerusalem, a man came running up to him, knelt down, and asked, “Good Teacher, what must I do to inherit eternal life?”</a:t>
            </a:r>
          </a:p>
          <a:p>
            <a:r>
              <a:rPr lang="en-US" dirty="0"/>
              <a:t>———————</a:t>
            </a:r>
          </a:p>
          <a:p>
            <a:r>
              <a:rPr lang="en-US" dirty="0"/>
              <a:t>"</a:t>
            </a:r>
            <a:r>
              <a:rPr lang="en-US" dirty="0">
                <a:solidFill>
                  <a:srgbClr val="000000"/>
                </a:solidFill>
                <a:effectLst/>
                <a:latin typeface="Times New Roman" panose="02020603050405020304" pitchFamily="18" charset="0"/>
              </a:rPr>
              <a:t>His question was specifically, “What must I do to inherit eternal life?” In Jewish understanding, to “inherit eternal life” was to be resurrected and accepted for entrance into the messianic kingdom of the future (cf. Dan 12:2; 2 </a:t>
            </a:r>
            <a:r>
              <a:rPr lang="en-US" dirty="0" err="1">
                <a:solidFill>
                  <a:srgbClr val="000000"/>
                </a:solidFill>
                <a:effectLst/>
                <a:latin typeface="Times New Roman" panose="02020603050405020304" pitchFamily="18" charset="0"/>
              </a:rPr>
              <a:t>Macc</a:t>
            </a:r>
            <a:r>
              <a:rPr lang="en-US" dirty="0">
                <a:solidFill>
                  <a:srgbClr val="000000"/>
                </a:solidFill>
                <a:effectLst/>
                <a:latin typeface="Times New Roman" panose="02020603050405020304" pitchFamily="18" charset="0"/>
              </a:rPr>
              <a:t> 7:9).</a:t>
            </a:r>
          </a:p>
          <a:p>
            <a:r>
              <a:rPr lang="en-US" dirty="0">
                <a:solidFill>
                  <a:srgbClr val="000000"/>
                </a:solidFill>
                <a:effectLst/>
                <a:latin typeface="Times New Roman" panose="02020603050405020304" pitchFamily="18" charset="0"/>
              </a:rPr>
              <a:t>5 Notice Mark 10:30 in which Jesus spoke of “eternal life” in the “age to come.” So “to inherit eternal life” was an equivalent expression for entering the kingdom of God, referred to elsewhere as “inheriting the kingdom” (cf. Mt 25:34; 1 Cor 6:9, 10; 15:50; Gal 5:21). The NT is very clear that one can only do this by humbly coming to Jesus with a child-like faith in order to be born again (Mk 10:15; John 3:3; Col 1:13-14). The young man’s question in Mark 10:17, however, gives him away that he does not understand the right approach, for he asks, “What must I do?” The NT is clear that there is not anything we can “do” to merit eternal life. Receiving God’s forgiveness and eternal life do not come because of what we “do,” but only as a free gift of God’s grace."</a:t>
            </a:r>
          </a:p>
          <a:p>
            <a:endParaRPr lang="en-US" dirty="0">
              <a:solidFill>
                <a:srgbClr val="000000"/>
              </a:solidFill>
              <a:effectLst/>
              <a:latin typeface="Times New Roman" panose="02020603050405020304" pitchFamily="18" charset="0"/>
            </a:endParaRPr>
          </a:p>
          <a:p>
            <a:r>
              <a:rPr lang="en-US" dirty="0">
                <a:solidFill>
                  <a:srgbClr val="000000"/>
                </a:solidFill>
                <a:effectLst/>
                <a:latin typeface="Times New Roman" panose="02020603050405020304" pitchFamily="18" charset="0"/>
              </a:rPr>
              <a:t>—Paul Tanner, </a:t>
            </a:r>
            <a:r>
              <a:rPr lang="en-US" i="1" dirty="0">
                <a:solidFill>
                  <a:srgbClr val="000000"/>
                </a:solidFill>
                <a:effectLst/>
                <a:latin typeface="Times New Roman" panose="02020603050405020304" pitchFamily="18" charset="0"/>
              </a:rPr>
              <a:t>Following the Master</a:t>
            </a:r>
            <a:r>
              <a:rPr lang="en-US" i="0" dirty="0">
                <a:solidFill>
                  <a:srgbClr val="000000"/>
                </a:solidFill>
                <a:effectLst/>
                <a:latin typeface="Times New Roman" panose="02020603050405020304" pitchFamily="18" charset="0"/>
              </a:rPr>
              <a:t> (BEE World), 144</a:t>
            </a:r>
            <a:endParaRPr lang="en-US"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222956216"/>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741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10:18</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“Why do you call me good?”</a:t>
            </a:r>
            <a:r>
              <a:rPr lang="en-US" dirty="0">
                <a:solidFill>
                  <a:srgbClr val="000000"/>
                </a:solidFill>
                <a:effectLst/>
                <a:latin typeface="Lucida Grande" panose="020B0600040502020204" pitchFamily="34" charset="0"/>
              </a:rPr>
              <a:t> Jesus asked. </a:t>
            </a:r>
            <a:r>
              <a:rPr lang="en-US" dirty="0">
                <a:solidFill>
                  <a:srgbClr val="FF2500"/>
                </a:solidFill>
                <a:effectLst/>
                <a:latin typeface="Lucida Grande" panose="020B0600040502020204" pitchFamily="34" charset="0"/>
              </a:rPr>
              <a:t>“Only God is truly good.</a:t>
            </a:r>
            <a:r>
              <a:rPr lang="en-US" dirty="0">
                <a:solidFill>
                  <a:srgbClr val="000000"/>
                </a:solidFill>
                <a:effectLst/>
                <a:latin typeface="Lucida Grande" panose="020B0600040502020204" pitchFamily="34" charset="0"/>
              </a:rPr>
              <a:t> </a:t>
            </a:r>
            <a:endParaRPr lang="en-US" dirty="0">
              <a:solidFill>
                <a:srgbClr val="FF2500"/>
              </a:solidFill>
              <a:effectLst/>
              <a:latin typeface="Lucida Grande" panose="020B0600040502020204" pitchFamily="34" charset="0"/>
            </a:endParaRPr>
          </a:p>
          <a:p>
            <a:endParaRPr lang="en-US" dirty="0"/>
          </a:p>
          <a:p>
            <a:endParaRPr lang="en-US" dirty="0"/>
          </a:p>
        </p:txBody>
      </p:sp>
    </p:spTree>
    <p:extLst>
      <p:ext uri="{BB962C8B-B14F-4D97-AF65-F5344CB8AC3E}">
        <p14:creationId xmlns:p14="http://schemas.microsoft.com/office/powerpoint/2010/main" val="3569863054"/>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10:19 </a:t>
            </a:r>
            <a:r>
              <a:rPr lang="en-US" dirty="0">
                <a:solidFill>
                  <a:srgbClr val="FF2500"/>
                </a:solidFill>
                <a:effectLst/>
                <a:latin typeface="Lucida Grande" panose="020B0600040502020204" pitchFamily="34" charset="0"/>
              </a:rPr>
              <a:t> But to answer your question, you know the commandments: ‘You must not murder. You must not commit adultery. You must not steal. You must not testify falsely. You must not cheat anyone. Honor your father and mother.’</a:t>
            </a:r>
            <a:r>
              <a:rPr lang="en-US" baseline="30000" dirty="0">
                <a:solidFill>
                  <a:srgbClr val="FF2500"/>
                </a:solidFill>
                <a:effectLst/>
                <a:latin typeface="Lucida Grande" panose="020B0600040502020204" pitchFamily="34" charset="0"/>
              </a:rPr>
              <a:t>"</a:t>
            </a:r>
            <a:endParaRPr lang="en-US" dirty="0">
              <a:solidFill>
                <a:srgbClr val="FF2500"/>
              </a:solidFill>
              <a:effectLst/>
              <a:latin typeface="Lucida Grande" panose="020B0600040502020204" pitchFamily="34" charset="0"/>
            </a:endParaRPr>
          </a:p>
          <a:p>
            <a:r>
              <a:rPr lang="en-US" dirty="0"/>
              <a:t>————————</a:t>
            </a:r>
          </a:p>
          <a:p>
            <a:endParaRPr lang="en-US" dirty="0"/>
          </a:p>
          <a:p>
            <a:r>
              <a:rPr lang="en-US" dirty="0"/>
              <a:t>Jesus sought to show him that he was not good after all by having him evaluate himself by the Ten Commandments.</a:t>
            </a:r>
          </a:p>
          <a:p>
            <a:endParaRPr lang="en-US" dirty="0"/>
          </a:p>
        </p:txBody>
      </p:sp>
    </p:spTree>
    <p:extLst>
      <p:ext uri="{BB962C8B-B14F-4D97-AF65-F5344CB8AC3E}">
        <p14:creationId xmlns:p14="http://schemas.microsoft.com/office/powerpoint/2010/main" val="1445932214"/>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10:20</a:t>
            </a:r>
            <a:r>
              <a:rPr lang="en-US" dirty="0">
                <a:effectLst/>
                <a:latin typeface="Lucida Grande" panose="020B0600040502020204" pitchFamily="34" charset="0"/>
              </a:rPr>
              <a:t>    “Teacher,” the man replied, “I’ve obeyed all these commandments since I was young.”</a:t>
            </a:r>
          </a:p>
          <a:p>
            <a:endParaRPr lang="en-US" dirty="0"/>
          </a:p>
          <a:p>
            <a:r>
              <a:rPr lang="en-US" dirty="0"/>
              <a:t>——————————</a:t>
            </a:r>
          </a:p>
          <a:p>
            <a:r>
              <a:rPr lang="en-US" dirty="0"/>
              <a:t>This shows that the man was self-deluded that he was the only person in the world who was good! He should have known </a:t>
            </a:r>
            <a:r>
              <a:rPr lang="en-US" dirty="0">
                <a:solidFill>
                  <a:srgbClr val="000000"/>
                </a:solidFill>
                <a:effectLst/>
                <a:latin typeface="Times New Roman" panose="02020603050405020304" pitchFamily="18" charset="0"/>
              </a:rPr>
              <a:t>Isa 64:6, “all our so-called righteous acts are like a menstrual rag in your sight.”</a:t>
            </a:r>
          </a:p>
          <a:p>
            <a:r>
              <a:rPr lang="en-US" dirty="0"/>
              <a:t> </a:t>
            </a:r>
          </a:p>
        </p:txBody>
      </p:sp>
    </p:spTree>
    <p:extLst>
      <p:ext uri="{BB962C8B-B14F-4D97-AF65-F5344CB8AC3E}">
        <p14:creationId xmlns:p14="http://schemas.microsoft.com/office/powerpoint/2010/main" val="3291337964"/>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279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78771487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280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What’s it gonna take to really follow Christ when most people around you oppose Jesus?</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3307119734"/>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9019220-4E07-3C4E-BFE3-EE0190D80488}"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281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90466" name="Rectangle 1026"/>
          <p:cNvSpPr>
            <a:spLocks noGrp="1" noRot="1" noChangeAspect="1" noChangeArrowheads="1"/>
          </p:cNvSpPr>
          <p:nvPr>
            <p:ph type="sldImg"/>
          </p:nvPr>
        </p:nvSpPr>
        <p:spPr>
          <a:solidFill>
            <a:srgbClr val="FFFFFF"/>
          </a:solidFill>
          <a:ln/>
        </p:spPr>
      </p:sp>
      <p:sp>
        <p:nvSpPr>
          <p:cNvPr id="190467" name="Rectangle 1027"/>
          <p:cNvSpPr>
            <a:spLocks noGrp="1" noChangeArrowheads="1"/>
          </p:cNvSpPr>
          <p:nvPr>
            <p:ph type="body" idx="1"/>
          </p:nvPr>
        </p:nvSpPr>
        <p:spPr>
          <a:solidFill>
            <a:srgbClr val="FFFFFF"/>
          </a:solidFill>
          <a:ln>
            <a:solidFill>
              <a:srgbClr val="000000"/>
            </a:solidFill>
          </a:ln>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We will experience victory over death just as Jesus rose from the dead as Messiah and God (Mark 16).</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4200729065"/>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three Synoptic Gospels all record the Transfiguration of Jesus. Here is the only glimpse of the true nature of Christ that we find in the gospels as no one sees him in his full glory during his earthly life—and the Transfiguration was only for a few moments. God, in his mercy, did not let people view the glorified Christ lest they die in doing so! But this experience on the mountain (probably Mount Tabor) lifted the veil, as it were, so that at least Peter, James, and John could imagine the glory of Jesus when he reigns in the millennial kingdom.</a:t>
            </a:r>
          </a:p>
          <a:p>
            <a:r>
              <a:rPr lang="en-US" dirty="0"/>
              <a:t>_____________</a:t>
            </a:r>
          </a:p>
          <a:p>
            <a:r>
              <a:rPr lang="en-US" dirty="0"/>
              <a:t>LC-04-Instruction of the Twelve-106</a:t>
            </a:r>
          </a:p>
          <a:p>
            <a:r>
              <a:rPr lang="en-US" dirty="0"/>
              <a:t>NS-01-Matt15-18—slide 12</a:t>
            </a:r>
          </a:p>
          <a:p>
            <a:r>
              <a:rPr lang="en-US" dirty="0"/>
              <a:t>NS-02-Mark9-16—slide 3</a:t>
            </a:r>
          </a:p>
          <a:p>
            <a:r>
              <a:rPr lang="en-US" dirty="0"/>
              <a:t>NS-03-Luke1-12—slide 386</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2EC1E-BBDA-469C-A934-AB22BDD9F1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98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10:21</a:t>
            </a:r>
            <a:r>
              <a:rPr lang="en-US" dirty="0">
                <a:effectLst/>
                <a:latin typeface="Lucida Grande" panose="020B0600040502020204" pitchFamily="34" charset="0"/>
              </a:rPr>
              <a:t>    Looking at the man, Jesus felt genuine love for him.</a:t>
            </a:r>
          </a:p>
        </p:txBody>
      </p:sp>
    </p:spTree>
    <p:extLst>
      <p:ext uri="{BB962C8B-B14F-4D97-AF65-F5344CB8AC3E}">
        <p14:creationId xmlns:p14="http://schemas.microsoft.com/office/powerpoint/2010/main" val="3580640799"/>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10:21</a:t>
            </a:r>
            <a:r>
              <a:rPr lang="en-US" dirty="0">
                <a:effectLst/>
                <a:latin typeface="Lucida Grande" panose="020B0600040502020204" pitchFamily="34" charset="0"/>
              </a:rPr>
              <a:t>   </a:t>
            </a:r>
            <a:r>
              <a:rPr lang="en-US" dirty="0">
                <a:solidFill>
                  <a:srgbClr val="FF2500"/>
                </a:solidFill>
                <a:effectLst/>
                <a:latin typeface="Lucida Grande" panose="020B0600040502020204" pitchFamily="34" charset="0"/>
              </a:rPr>
              <a:t>“There is still one thing you haven’t done,”</a:t>
            </a:r>
            <a:r>
              <a:rPr lang="en-US" dirty="0">
                <a:solidFill>
                  <a:srgbClr val="000000"/>
                </a:solidFill>
                <a:effectLst/>
                <a:latin typeface="Lucida Grande" panose="020B0600040502020204" pitchFamily="34" charset="0"/>
              </a:rPr>
              <a:t> he told him.</a:t>
            </a:r>
            <a:endParaRPr lang="en-US" dirty="0">
              <a:solidFill>
                <a:srgbClr val="FF2500"/>
              </a:solidFill>
              <a:effectLst/>
              <a:latin typeface="Lucida Grande" panose="020B0600040502020204" pitchFamily="34" charset="0"/>
            </a:endParaRPr>
          </a:p>
        </p:txBody>
      </p:sp>
    </p:spTree>
    <p:extLst>
      <p:ext uri="{BB962C8B-B14F-4D97-AF65-F5344CB8AC3E}">
        <p14:creationId xmlns:p14="http://schemas.microsoft.com/office/powerpoint/2010/main" val="3302960714"/>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latin typeface="Arial" panose="020B0604020202020204" pitchFamily="34" charset="0"/>
                <a:cs typeface="Arial" panose="020B0604020202020204" pitchFamily="34" charset="0"/>
              </a:rPr>
              <a:t>Leviticus</a:t>
            </a:r>
            <a:r>
              <a:rPr lang="en-US" baseline="0" dirty="0">
                <a:latin typeface="Arial" panose="020B0604020202020204" pitchFamily="34" charset="0"/>
                <a:cs typeface="Arial" panose="020B0604020202020204" pitchFamily="34" charset="0"/>
              </a:rPr>
              <a:t> 23 gives the order of three key feasts of Israel: • Passover, • Unleavened Bread, and • Firstfruits.</a:t>
            </a:r>
          </a:p>
          <a:p>
            <a:r>
              <a:rPr lang="en-US" dirty="0">
                <a:latin typeface="Arial" panose="020B0604020202020204" pitchFamily="34" charset="0"/>
                <a:cs typeface="Arial" panose="020B0604020202020204" pitchFamily="34" charset="0"/>
              </a:rPr>
              <a:t>• But</a:t>
            </a:r>
            <a:r>
              <a:rPr lang="en-US" baseline="0" dirty="0">
                <a:latin typeface="Arial" panose="020B0604020202020204" pitchFamily="34" charset="0"/>
                <a:cs typeface="Arial" panose="020B0604020202020204" pitchFamily="34" charset="0"/>
              </a:rPr>
              <a:t> h</a:t>
            </a:r>
            <a:r>
              <a:rPr lang="en-US" dirty="0">
                <a:latin typeface="Arial" panose="020B0604020202020204" pitchFamily="34" charset="0"/>
                <a:cs typeface="Arial" panose="020B0604020202020204" pitchFamily="34" charset="0"/>
              </a:rPr>
              <a:t>ow</a:t>
            </a:r>
            <a:r>
              <a:rPr lang="en-US" baseline="0" dirty="0">
                <a:latin typeface="Arial" panose="020B0604020202020204" pitchFamily="34" charset="0"/>
                <a:cs typeface="Arial" panose="020B0604020202020204" pitchFamily="34" charset="0"/>
              </a:rPr>
              <a:t> could Jesus have Passover Thursday night but then die at 3 PM the next day on Friday when the Passover lambs were being slaughtered? And why did the Jewish leaders want the bodies off the cross quickly as Passover was approaching when Jesus had already celebrated Passover the night before? </a:t>
            </a:r>
          </a:p>
          <a:p>
            <a:r>
              <a:rPr lang="en-US" baseline="0" dirty="0">
                <a:latin typeface="Arial" panose="020B0604020202020204" pitchFamily="34" charset="0"/>
                <a:cs typeface="Arial" panose="020B0604020202020204" pitchFamily="34" charset="0"/>
              </a:rPr>
              <a:t>• The answer is that Galilean Jews celebrated Passover the day before • Judean Jews. Since his disciples were Galileans, Jesus naturally celebrated on their timetable. </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 The Feast of Unleavened Bread always began the day after Passover (Lev 23:5-6). </a:t>
            </a:r>
          </a:p>
          <a:p>
            <a:r>
              <a:rPr lang="en-US" baseline="0" dirty="0">
                <a:latin typeface="Arial" panose="020B0604020202020204" pitchFamily="34" charset="0"/>
                <a:cs typeface="Arial" panose="020B0604020202020204" pitchFamily="34" charset="0"/>
              </a:rPr>
              <a:t>• Then Firstfruits followed sometime later on the first Sabbath after the first crops began to ripen (Lev 23:11).  It indicated that millions of additional sheaves would follow until the entire harvest came in at Pentecost. In AD 33, these three celebrations occurred one after another on three consecutive days! </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The significance is astonishing. • Christ predicted his death at the Last Supper Thursday night. • Then Jesus died on the Judean Passover • so that believers can live a life without yeast (Unleavened Bread), • which immediately followed with his resurrection on Firstfruits as he is the first and only human ever to obtain a glorified body as an installment for millions more to follow (1 Cor 15:20)!</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We know these dates to be • 2 April 33 for the Thursday night Passover, • 3 April 33 was the day of his crucifixion, and • Jesus rose from the dead on the Feast of Firstfruits on 5 April 33.</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Another view by Mark Moore:</a:t>
            </a:r>
          </a:p>
          <a:p>
            <a:pPr>
              <a:spcBef>
                <a:spcPts val="1350"/>
              </a:spcBef>
              <a:buNone/>
            </a:pPr>
            <a:r>
              <a:rPr lang="en-US" baseline="0" dirty="0">
                <a:latin typeface="Arial" panose="020B0604020202020204" pitchFamily="34" charset="0"/>
                <a:cs typeface="Arial" panose="020B0604020202020204" pitchFamily="34" charset="0"/>
              </a:rPr>
              <a:t>"</a:t>
            </a:r>
            <a:r>
              <a:rPr lang="en-US" b="1">
                <a:effectLst/>
                <a:latin typeface="Times"/>
              </a:rPr>
              <a:t>§ 143 Preparation for the Passover Meal</a:t>
            </a:r>
            <a:r>
              <a:rPr lang="en-US">
                <a:effectLst/>
                <a:latin typeface="Times"/>
              </a:rPr>
              <a:t> (Mt 26:17–19; Mk 14:12–16; Lk 22:7–13)</a:t>
            </a:r>
          </a:p>
          <a:p>
            <a:pPr>
              <a:spcBef>
                <a:spcPts val="675"/>
              </a:spcBef>
              <a:buNone/>
            </a:pPr>
            <a:r>
              <a:rPr lang="en-US">
                <a:effectLst/>
                <a:latin typeface="Helvetica" pitchFamily="2" charset="0"/>
              </a:rPr>
              <a:t>The Synoptics indicate that Jesus ate the actual Passover meal on Nisan 14 before he was crucified on Nisan 15 (roughly equivalent to our April). Some, however, have interpreted John 18:28 and 19:14 to say that Jesus died at the very time the Passover lambs were being slain on Nisan 14. If that is true then we have an obvious contradiction between John and the Synoptics.</a:t>
            </a:r>
          </a:p>
          <a:p>
            <a:pPr>
              <a:buNone/>
            </a:pPr>
            <a:r>
              <a:rPr lang="en-US">
                <a:effectLst/>
                <a:latin typeface="Helvetica" pitchFamily="2" charset="0"/>
              </a:rPr>
              <a:t>Though some are always eager to charge the Evangelists with theological editing or outright error, a better solution seems to be the suggestion that two separate calendars were followed. For example, Jaubert argues that Jesus followed the Essene solar calendar,</a:t>
            </a:r>
            <a:r>
              <a:rPr lang="en-US" baseline="30000">
                <a:effectLst/>
                <a:latin typeface="Helvetica" pitchFamily="2" charset="0"/>
              </a:rPr>
              <a:t>21</a:t>
            </a:r>
            <a:r>
              <a:rPr lang="en-US">
                <a:effectLst/>
                <a:latin typeface="Helvetica" pitchFamily="2" charset="0"/>
              </a:rPr>
              <a:t> or that the Passover sacrifices and meals were spread over two days because of the flood of visitors to Jerusalem.</a:t>
            </a:r>
            <a:r>
              <a:rPr lang="en-US" baseline="30000">
                <a:effectLst/>
                <a:latin typeface="Helvetica" pitchFamily="2" charset="0"/>
              </a:rPr>
              <a:t>22</a:t>
            </a:r>
            <a:r>
              <a:rPr lang="en-US">
                <a:effectLst/>
                <a:latin typeface="Helvetica" pitchFamily="2" charset="0"/>
              </a:rPr>
              <a:t> This would put the Passover on Thursday for the disciples but on Friday for the Sadducees. Hoehner argues that there was a difference in how the Galileans and Judeans reckoned their days (from sunrise or sunset).</a:t>
            </a:r>
            <a:r>
              <a:rPr lang="en-US" baseline="30000">
                <a:effectLst/>
                <a:latin typeface="Helvetica" pitchFamily="2" charset="0"/>
              </a:rPr>
              <a:t>23</a:t>
            </a:r>
            <a:r>
              <a:rPr lang="en-US">
                <a:effectLst/>
                <a:latin typeface="Helvetica" pitchFamily="2" charset="0"/>
              </a:rPr>
              <a:t> Hence Jesus and the other Galileans ate the Passover a day before the Judeans did. Others have suggested that the discrepancy stemmed from an argument between the Pharisees and Sadducees. However, none of these arguments based on a calendar have strong documentary support.</a:t>
            </a:r>
          </a:p>
          <a:p>
            <a:pPr>
              <a:buNone/>
            </a:pPr>
            <a:r>
              <a:rPr lang="en-US">
                <a:effectLst/>
                <a:latin typeface="Helvetica" pitchFamily="2" charset="0"/>
              </a:rPr>
              <a:t>There is a third solution that is better still and much simpler. Jesus and his disciples celebrated the actual Passover. John knew that. After all, he was familiar with synoptic chronology. In fact, John 13 also describes the Passover Jesus celebrated. (1) It was in Jerusalem rather than Bethany, which had been their haunt the entire week. (2) They are pictured as reclining at the table at night, which is indicative of a festival meal. And (3) when the disciples saw Judas exit urgently they believed he was going out to get last minute supplies for the Passover meal or to give alms to the poor. These are indications of a Passover meal. Consequently, what John calls the Passover (18:28), is actually the </a:t>
            </a:r>
            <a:r>
              <a:rPr lang="en-US" i="1">
                <a:effectLst/>
                <a:latin typeface="Helvetica" pitchFamily="2" charset="0"/>
              </a:rPr>
              <a:t>chagigah</a:t>
            </a:r>
            <a:r>
              <a:rPr lang="en-US">
                <a:effectLst/>
                <a:latin typeface="Helvetica" pitchFamily="2" charset="0"/>
              </a:rPr>
              <a:t> (Num 28:18–19), which opened the Feast of Unleavened Bread. Was John confused about what it was actually called? No. In John’s day, there was little distinction between the Passover (Nisan 14) and the Feast of Unleavened Bread (Nisan 15–21). Both terms were used interchangeably (Mt 26:17; Mk 14:1, 12; Lk 2:41; 22:1; Josephus, </a:t>
            </a:r>
            <a:r>
              <a:rPr lang="en-US" i="1">
                <a:effectLst/>
                <a:latin typeface="Helvetica" pitchFamily="2" charset="0"/>
              </a:rPr>
              <a:t>Ant</a:t>
            </a:r>
            <a:r>
              <a:rPr lang="en-US">
                <a:effectLst/>
                <a:latin typeface="Helvetica" pitchFamily="2" charset="0"/>
              </a:rPr>
              <a:t> 2.317; </a:t>
            </a:r>
            <a:r>
              <a:rPr lang="en-US" i="1">
                <a:effectLst/>
                <a:latin typeface="Helvetica" pitchFamily="2" charset="0"/>
              </a:rPr>
              <a:t>JW</a:t>
            </a:r>
            <a:r>
              <a:rPr lang="en-US">
                <a:effectLst/>
                <a:latin typeface="Helvetica" pitchFamily="2" charset="0"/>
              </a:rPr>
              <a:t> 5.98). So it was perfectly acceptable for John to identify this special meal as the Passover. Besides, every other time John uses the term “Passover” he refers to the entire feast, not the single meal (Jn 2:13, 23; 6:4; 11:55; 12:1; 13:1). Therefore, we suggest that Jesus and the disciples ate the actual Passover meal, celebrated on Nisan 14. Furthermore, the Jews of John 18:12 refused to enter Pilate’s praetorium so they would not be disqualified from the rest of the seven day Feast of Unleavened Bread, not the actual Passover meal.</a:t>
            </a:r>
            <a:r>
              <a:rPr lang="en-US" baseline="30000">
                <a:effectLst/>
                <a:latin typeface="Helvetica" pitchFamily="2" charset="0"/>
              </a:rPr>
              <a:t>24</a:t>
            </a:r>
            <a:br>
              <a:rPr lang="en-US">
                <a:effectLst/>
                <a:latin typeface="Helvetica" pitchFamily="2" charset="0"/>
              </a:rPr>
            </a:br>
            <a:endParaRPr lang="en-US">
              <a:effectLst/>
              <a:latin typeface="Helvetica" pitchFamily="2" charset="0"/>
            </a:endParaRPr>
          </a:p>
          <a:p>
            <a:pPr>
              <a:buNone/>
            </a:pPr>
            <a:r>
              <a:rPr lang="en-US" baseline="30000">
                <a:effectLst/>
                <a:latin typeface="Calibri" panose="020F0502020204030204" pitchFamily="34" charset="0"/>
              </a:rPr>
              <a:t>21</a:t>
            </a:r>
            <a:r>
              <a:rPr lang="en-US">
                <a:effectLst/>
                <a:latin typeface="Calibri" panose="020F0502020204030204" pitchFamily="34" charset="0"/>
              </a:rPr>
              <a:t> Annie Jaubert, </a:t>
            </a:r>
            <a:r>
              <a:rPr lang="en-US" i="1">
                <a:effectLst/>
                <a:latin typeface="Calibri" panose="020F0502020204030204" pitchFamily="34" charset="0"/>
              </a:rPr>
              <a:t>The Date of the Last Supper</a:t>
            </a:r>
            <a:r>
              <a:rPr lang="en-US">
                <a:effectLst/>
                <a:latin typeface="Calibri" panose="020F0502020204030204" pitchFamily="34" charset="0"/>
              </a:rPr>
              <a:t> (New York: Alba House, 1965). One great weakness of her view is that her evidence for the Essene solar calendar comes from a third century document.</a:t>
            </a:r>
          </a:p>
          <a:p>
            <a:pPr>
              <a:buNone/>
            </a:pPr>
            <a:r>
              <a:rPr lang="en-US" baseline="30000">
                <a:effectLst/>
                <a:latin typeface="Calibri" panose="020F0502020204030204" pitchFamily="34" charset="0"/>
              </a:rPr>
              <a:t>22</a:t>
            </a:r>
            <a:r>
              <a:rPr lang="en-US">
                <a:effectLst/>
                <a:latin typeface="Calibri" panose="020F0502020204030204" pitchFamily="34" charset="0"/>
              </a:rPr>
              <a:t> Cf. Maurice Casey, “The Date of the Passover Sacrifices and Mark 14:12,” </a:t>
            </a:r>
            <a:r>
              <a:rPr lang="en-US" i="1">
                <a:effectLst/>
                <a:latin typeface="Calibri" panose="020F0502020204030204" pitchFamily="34" charset="0"/>
              </a:rPr>
              <a:t>TB</a:t>
            </a:r>
            <a:r>
              <a:rPr lang="en-US">
                <a:effectLst/>
                <a:latin typeface="Calibri" panose="020F0502020204030204" pitchFamily="34" charset="0"/>
              </a:rPr>
              <a:t> 48/2 (1997): 245–247.</a:t>
            </a:r>
          </a:p>
          <a:p>
            <a:pPr>
              <a:buNone/>
            </a:pPr>
            <a:r>
              <a:rPr lang="en-US" baseline="30000">
                <a:effectLst/>
                <a:latin typeface="Calibri" panose="020F0502020204030204" pitchFamily="34" charset="0"/>
              </a:rPr>
              <a:t>23</a:t>
            </a:r>
            <a:r>
              <a:rPr lang="en-US">
                <a:effectLst/>
                <a:latin typeface="Calibri" panose="020F0502020204030204" pitchFamily="34" charset="0"/>
              </a:rPr>
              <a:t> H.W. Hoehner, </a:t>
            </a:r>
            <a:r>
              <a:rPr lang="en-US" i="1">
                <a:effectLst/>
                <a:latin typeface="Calibri" panose="020F0502020204030204" pitchFamily="34" charset="0"/>
              </a:rPr>
              <a:t>Chronological Aspects of the Life of Christ</a:t>
            </a:r>
            <a:r>
              <a:rPr lang="en-US">
                <a:effectLst/>
                <a:latin typeface="Calibri" panose="020F0502020204030204" pitchFamily="34" charset="0"/>
              </a:rPr>
              <a:t> (Grand Rapids: Zondervan, 1977).</a:t>
            </a:r>
          </a:p>
          <a:p>
            <a:pPr>
              <a:buNone/>
            </a:pPr>
            <a:r>
              <a:rPr lang="en-US" i="1">
                <a:effectLst/>
                <a:latin typeface="Calibri" panose="020F0502020204030204" pitchFamily="34" charset="0"/>
              </a:rPr>
              <a:t>Ant</a:t>
            </a:r>
            <a:r>
              <a:rPr lang="en-US">
                <a:effectLst/>
                <a:latin typeface="Calibri" panose="020F0502020204030204" pitchFamily="34" charset="0"/>
              </a:rPr>
              <a:t> Antiquities of the Jews</a:t>
            </a:r>
          </a:p>
          <a:p>
            <a:pPr>
              <a:buNone/>
            </a:pPr>
            <a:r>
              <a:rPr lang="en-US" i="1">
                <a:effectLst/>
                <a:latin typeface="Calibri" panose="020F0502020204030204" pitchFamily="34" charset="0"/>
              </a:rPr>
              <a:t>JW</a:t>
            </a:r>
            <a:r>
              <a:rPr lang="en-US">
                <a:effectLst/>
                <a:latin typeface="Calibri" panose="020F0502020204030204" pitchFamily="34" charset="0"/>
              </a:rPr>
              <a:t> Jewish Wars</a:t>
            </a:r>
          </a:p>
          <a:p>
            <a:pPr>
              <a:buNone/>
            </a:pPr>
            <a:r>
              <a:rPr lang="en-US" baseline="30000">
                <a:effectLst/>
                <a:latin typeface="Calibri" panose="020F0502020204030204" pitchFamily="34" charset="0"/>
              </a:rPr>
              <a:t>24</a:t>
            </a:r>
            <a:r>
              <a:rPr lang="en-US">
                <a:effectLst/>
                <a:latin typeface="Calibri" panose="020F0502020204030204" pitchFamily="34" charset="0"/>
              </a:rPr>
              <a:t> Cf. Carson, pp. 528–532; and B. Smith, “The Chronology of the Last Supper,” </a:t>
            </a:r>
            <a:r>
              <a:rPr lang="en-US" i="1">
                <a:effectLst/>
                <a:latin typeface="Calibri" panose="020F0502020204030204" pitchFamily="34" charset="0"/>
              </a:rPr>
              <a:t>WTJ</a:t>
            </a:r>
            <a:r>
              <a:rPr lang="en-US">
                <a:effectLst/>
                <a:latin typeface="Calibri" panose="020F0502020204030204" pitchFamily="34" charset="0"/>
              </a:rPr>
              <a:t> 53 (1991): 29–45. F. Chenderlin, “Distributed Observance of the Passover: A Preliminary Test of the Hypothesis,” </a:t>
            </a:r>
            <a:r>
              <a:rPr lang="en-US" i="1">
                <a:effectLst/>
                <a:latin typeface="Calibri" panose="020F0502020204030204" pitchFamily="34" charset="0"/>
              </a:rPr>
              <a:t>Biblica</a:t>
            </a:r>
            <a:r>
              <a:rPr lang="en-US">
                <a:effectLst/>
                <a:latin typeface="Calibri" panose="020F0502020204030204" pitchFamily="34" charset="0"/>
              </a:rPr>
              <a:t> 57 (1976): 1–24, adds a couple of additional keen points. First, there were probably too many Passover participants to have all the lambs killed and eaten in a single day. Hence, he argues for a “distributed observance” in which the Passover would be celebrated on successive days. Second, if that were the case, the Jewish leaders may have preferred to eat the Passover on the holy high Sabbath during Passover week rather than strictly on Nisan 14."</a:t>
            </a:r>
          </a:p>
          <a:p>
            <a:pPr>
              <a:buNone/>
            </a:pPr>
            <a:endParaRPr lang="en-US">
              <a:effectLst/>
              <a:latin typeface="Calibri" panose="020F0502020204030204" pitchFamily="34" charset="0"/>
            </a:endParaRPr>
          </a:p>
          <a:p>
            <a:r>
              <a:rPr lang="en-US">
                <a:effectLst/>
                <a:latin typeface="Calibri" panose="020F0502020204030204" pitchFamily="34" charset="0"/>
              </a:rPr>
              <a:t>— Mark E. Moore, </a:t>
            </a:r>
            <a:r>
              <a:rPr lang="en-US" i="1">
                <a:effectLst/>
                <a:latin typeface="Calibri" panose="020F0502020204030204" pitchFamily="34" charset="0"/>
              </a:rPr>
              <a:t>The Chronological Life of Christ</a:t>
            </a:r>
            <a:r>
              <a:rPr lang="en-US">
                <a:effectLst/>
                <a:latin typeface="Calibri" panose="020F0502020204030204" pitchFamily="34" charset="0"/>
              </a:rPr>
              <a:t> (Joplin, MO: College Press Publishing Company, 2011), 557–558.</a:t>
            </a:r>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a:t>
            </a:r>
          </a:p>
          <a:p>
            <a:r>
              <a:rPr lang="en-US" dirty="0"/>
              <a:t>Common-435</a:t>
            </a:r>
          </a:p>
          <a:p>
            <a:r>
              <a:rPr lang="en-US" dirty="0"/>
              <a:t>OB-25-Feasts-35</a:t>
            </a:r>
          </a:p>
          <a:p>
            <a:r>
              <a:rPr lang="en-US" dirty="0"/>
              <a:t>OS-03-Leviticus-303</a:t>
            </a:r>
          </a:p>
          <a:p>
            <a:r>
              <a:rPr lang="en-US" baseline="0" dirty="0">
                <a:latin typeface="Arial" panose="020B0604020202020204" pitchFamily="34" charset="0"/>
                <a:cs typeface="Arial" panose="020B0604020202020204" pitchFamily="34" charset="0"/>
              </a:rPr>
              <a:t>OS-26-Ezek40-43-Slide105</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LC-00-Chronology of Christ-8</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LC-08-Preparation-98</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baseline="0" dirty="0">
                <a:latin typeface="Arial" panose="020B0604020202020204" pitchFamily="34" charset="0"/>
                <a:cs typeface="Arial" panose="020B0604020202020204" pitchFamily="34" charset="0"/>
              </a:rPr>
              <a:t>LC-09-Rejection-226</a:t>
            </a:r>
            <a:endParaRPr lang="en-US" dirty="0">
              <a:latin typeface="Times New Roman" charset="0"/>
              <a:ea typeface="ＭＳ Ｐゴシック" charset="0"/>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LC-10-Resurrection-35</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NB-11-Feasts-35</a:t>
            </a:r>
            <a:endParaRPr lang="en-US" baseline="0" dirty="0">
              <a:latin typeface="Arial" panose="020B0604020202020204" pitchFamily="34" charset="0"/>
              <a:cs typeface="Arial" panose="020B0604020202020204" pitchFamily="34"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b="0" dirty="0">
                <a:latin typeface="Arial" charset="0"/>
                <a:ea typeface="ＭＳ Ｐゴシック" charset="0"/>
                <a:cs typeface="ＭＳ Ｐゴシック" charset="0"/>
              </a:rPr>
              <a:t>NC-10-Reliability of Acts-13</a:t>
            </a:r>
          </a:p>
          <a:p>
            <a:r>
              <a:rPr lang="en-US" baseline="0" dirty="0">
                <a:latin typeface="Arial" panose="020B0604020202020204" pitchFamily="34" charset="0"/>
                <a:cs typeface="Arial" panose="020B0604020202020204" pitchFamily="34" charset="0"/>
              </a:rPr>
              <a:t>NS-00-NTS Chronology-slide 40</a:t>
            </a:r>
          </a:p>
          <a:p>
            <a:r>
              <a:rPr lang="en-US" baseline="0" dirty="0">
                <a:latin typeface="Arial" panose="020B0604020202020204" pitchFamily="34" charset="0"/>
                <a:cs typeface="Arial" panose="020B0604020202020204" pitchFamily="34" charset="0"/>
              </a:rPr>
              <a:t>NS-00-Chronology of Christ-8</a:t>
            </a:r>
          </a:p>
          <a:p>
            <a:pPr eaLnBrk="1" hangingPunct="1"/>
            <a:r>
              <a:rPr lang="en-US" dirty="0">
                <a:latin typeface="Times New Roman" charset="0"/>
                <a:ea typeface="ＭＳ Ｐゴシック" charset="0"/>
                <a:cs typeface="ＭＳ Ｐゴシック" charset="0"/>
              </a:rPr>
              <a:t>NS-01-Matt15-28-slide 386</a:t>
            </a:r>
          </a:p>
          <a:p>
            <a:pPr eaLnBrk="1" hangingPunct="1"/>
            <a:r>
              <a:rPr lang="en-US" dirty="0">
                <a:latin typeface="Times New Roman" charset="0"/>
                <a:ea typeface="ＭＳ Ｐゴシック" charset="0"/>
                <a:cs typeface="ＭＳ Ｐゴシック" charset="0"/>
              </a:rPr>
              <a:t>NS-02-Mark9-16-slide 299</a:t>
            </a:r>
          </a:p>
          <a:p>
            <a:pPr eaLnBrk="1" hangingPunct="1"/>
            <a:r>
              <a:rPr lang="en-US" dirty="0">
                <a:latin typeface="Times New Roman" charset="0"/>
                <a:ea typeface="ＭＳ Ｐゴシック" charset="0"/>
                <a:cs typeface="ＭＳ Ｐゴシック" charset="0"/>
              </a:rPr>
              <a:t>NS-03-Luke13-24-slide 292</a:t>
            </a:r>
          </a:p>
          <a:p>
            <a:pPr eaLnBrk="1" hangingPunct="1"/>
            <a:r>
              <a:rPr lang="en-US" dirty="0">
                <a:latin typeface="Times New Roman" charset="0"/>
                <a:ea typeface="ＭＳ Ｐゴシック" charset="0"/>
                <a:cs typeface="ＭＳ Ｐゴシック" charset="0"/>
              </a:rPr>
              <a:t>NS-04-John12-21-slide 390</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1D311A2-CC67-457E-8B87-1390BDD8269E}" type="slidenum">
              <a:rPr kumimoji="0" lang="en-US" altLang="en-US" sz="1200" b="0" i="0" u="none" strike="noStrike" kern="1200" cap="none" spc="0" normalizeH="0" baseline="0" noProof="0" smtClean="0">
                <a:ln>
                  <a:noFill/>
                </a:ln>
                <a:solidFill>
                  <a:srgbClr val="000000"/>
                </a:solidFill>
                <a:effectLst/>
                <a:uLnTx/>
                <a:uFillTx/>
                <a:latin typeface="Arial" pitchFamily="34" charset="0"/>
                <a:ea typeface="MS PGothic"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305</a:t>
            </a:fld>
            <a:endParaRPr kumimoji="0" lang="en-US" altLang="en-US" sz="1200" b="0" i="0" u="none" strike="noStrike" kern="1200" cap="none" spc="0" normalizeH="0" baseline="0" noProof="0">
              <a:ln>
                <a:noFill/>
              </a:ln>
              <a:solidFill>
                <a:srgbClr val="000000"/>
              </a:solidFill>
              <a:effectLst/>
              <a:uLnTx/>
              <a:uFillTx/>
              <a:latin typeface="Arial" pitchFamily="34" charset="0"/>
              <a:ea typeface="MS PGothic" pitchFamily="34" charset="-128"/>
              <a:cs typeface="+mn-cs"/>
            </a:endParaRPr>
          </a:p>
        </p:txBody>
      </p:sp>
    </p:spTree>
    <p:extLst>
      <p:ext uri="{BB962C8B-B14F-4D97-AF65-F5344CB8AC3E}">
        <p14:creationId xmlns:p14="http://schemas.microsoft.com/office/powerpoint/2010/main" val="3208297382"/>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41BF44FC-E576-614D-AC5D-D54F92634FDF}" type="slidenum">
              <a:rPr lang="en-US" sz="1200"/>
              <a:pPr eaLnBrk="1" hangingPunct="1"/>
              <a:t>306</a:t>
            </a:fld>
            <a:endParaRPr lang="en-US" sz="1200"/>
          </a:p>
        </p:txBody>
      </p:sp>
      <p:sp>
        <p:nvSpPr>
          <p:cNvPr id="385026" name="Rectangle 2"/>
          <p:cNvSpPr>
            <a:spLocks noGrp="1" noRot="1" noChangeAspect="1" noChangeArrowheads="1" noTextEdit="1"/>
          </p:cNvSpPr>
          <p:nvPr>
            <p:ph type="sldImg"/>
          </p:nvPr>
        </p:nvSpPr>
        <p:spPr>
          <a:ln/>
        </p:spPr>
      </p:sp>
      <p:sp>
        <p:nvSpPr>
          <p:cNvPr id="3850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7074" name="Text Box 1"/>
          <p:cNvSpPr txBox="1">
            <a:spLocks noChangeArrowheads="1"/>
          </p:cNvSpPr>
          <p:nvPr/>
        </p:nvSpPr>
        <p:spPr bwMode="auto">
          <a:xfrm>
            <a:off x="914400" y="457200"/>
            <a:ext cx="5029200" cy="38862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p>
        </p:txBody>
      </p:sp>
      <p:sp>
        <p:nvSpPr>
          <p:cNvPr id="124931" name="Text Box 2"/>
          <p:cNvSpPr>
            <a:spLocks noGrp="1" noChangeArrowheads="1"/>
          </p:cNvSpPr>
          <p:nvPr>
            <p:ph type="body"/>
          </p:nvPr>
        </p:nvSpPr>
        <p:spPr>
          <a:xfrm>
            <a:off x="914400" y="4343400"/>
            <a:ext cx="5029200" cy="4125913"/>
          </a:xfrm>
          <a:solidFill>
            <a:srgbClr val="FFFFFF"/>
          </a:solidFill>
          <a:ln w="9360">
            <a:solidFill>
              <a:srgbClr val="000000"/>
            </a:solidFill>
          </a:ln>
        </p:spPr>
        <p:txBody>
          <a:bodyPr anchor="ctr"/>
          <a:lstStyle/>
          <a:p>
            <a:pPr>
              <a:defRPr/>
            </a:pPr>
            <a:r>
              <a:rPr lang="en-US" b="0" dirty="0">
                <a:latin typeface="Arial"/>
                <a:ea typeface="ＭＳ Ｐゴシック" charset="0"/>
                <a:cs typeface="Arial"/>
              </a:rPr>
              <a:t>The NT manuscripts of the early centuries of the church were copied in three main regions: </a:t>
            </a:r>
          </a:p>
          <a:p>
            <a:pPr marL="228600" indent="-228600">
              <a:buFontTx/>
              <a:buAutoNum type="arabicPeriod"/>
              <a:defRPr/>
            </a:pPr>
            <a:r>
              <a:rPr lang="en-US" b="0" dirty="0">
                <a:latin typeface="Arial"/>
                <a:ea typeface="ＭＳ Ｐゴシック" charset="0"/>
                <a:cs typeface="Arial"/>
              </a:rPr>
              <a:t>Rome gave us the Western text type which has many manuscripts from the 8</a:t>
            </a:r>
            <a:r>
              <a:rPr lang="en-US" b="0" baseline="30000" dirty="0">
                <a:latin typeface="Arial"/>
                <a:ea typeface="ＭＳ Ｐゴシック" charset="0"/>
                <a:cs typeface="Arial"/>
              </a:rPr>
              <a:t>th</a:t>
            </a:r>
            <a:r>
              <a:rPr lang="en-US" b="0" dirty="0">
                <a:latin typeface="Arial"/>
                <a:ea typeface="ＭＳ Ｐゴシック" charset="0"/>
                <a:cs typeface="Arial"/>
              </a:rPr>
              <a:t>-10</a:t>
            </a:r>
            <a:r>
              <a:rPr lang="en-US" b="0" baseline="30000" dirty="0">
                <a:latin typeface="Arial"/>
                <a:ea typeface="ＭＳ Ｐゴシック" charset="0"/>
                <a:cs typeface="Arial"/>
              </a:rPr>
              <a:t>th</a:t>
            </a:r>
            <a:r>
              <a:rPr lang="en-US" b="0" dirty="0">
                <a:latin typeface="Arial"/>
                <a:ea typeface="ＭＳ Ｐゴシック" charset="0"/>
                <a:cs typeface="Arial"/>
              </a:rPr>
              <a:t> centuries, supported by the Roman Catholic church.</a:t>
            </a:r>
          </a:p>
          <a:p>
            <a:pPr marL="228600" indent="-228600">
              <a:buFontTx/>
              <a:buAutoNum type="arabicPeriod"/>
              <a:defRPr/>
            </a:pPr>
            <a:r>
              <a:rPr lang="en-US" b="0" dirty="0">
                <a:latin typeface="Arial"/>
                <a:ea typeface="ＭＳ Ｐゴシック" charset="0"/>
                <a:cs typeface="Arial"/>
              </a:rPr>
              <a:t>The city of Constantinople became the capital of the Eastern Orthodox church with its Byzantine manuscripts </a:t>
            </a:r>
            <a:r>
              <a:rPr lang="en-US" b="0" dirty="0">
                <a:latin typeface="Times" charset="0"/>
                <a:ea typeface="ＭＳ Ｐゴシック" charset="0"/>
                <a:cs typeface="ＭＳ Ｐゴシック" charset="0"/>
              </a:rPr>
              <a:t>(or majority text, since they copied so many of them)</a:t>
            </a:r>
            <a:r>
              <a:rPr lang="en-US" b="0" dirty="0">
                <a:latin typeface="Arial"/>
                <a:ea typeface="ＭＳ Ｐゴシック" charset="0"/>
                <a:cs typeface="Arial"/>
              </a:rPr>
              <a:t>.  </a:t>
            </a:r>
            <a:r>
              <a:rPr lang="en-US" b="0" dirty="0">
                <a:latin typeface="Arial"/>
                <a:cs typeface="Arial"/>
              </a:rPr>
              <a:t>While considerably varying, it also underlies the </a:t>
            </a:r>
            <a:r>
              <a:rPr lang="en-US" b="0" dirty="0">
                <a:latin typeface="Arial"/>
                <a:cs typeface="Arial"/>
                <a:hlinkClick r:id="rId3" tooltip="Textus Receptus"/>
              </a:rPr>
              <a:t>Textus Receptus</a:t>
            </a:r>
            <a:r>
              <a:rPr lang="en-US" b="0" dirty="0">
                <a:latin typeface="Arial"/>
                <a:cs typeface="Arial"/>
              </a:rPr>
              <a:t> Greek text used for most Reformation-era translations of the New Testament into vernacular languages, </a:t>
            </a:r>
            <a:r>
              <a:rPr lang="en-US" b="0" dirty="0">
                <a:latin typeface="Arial"/>
                <a:ea typeface="ＭＳ Ｐゴシック" charset="0"/>
                <a:cs typeface="Arial"/>
              </a:rPr>
              <a:t>and </a:t>
            </a:r>
          </a:p>
          <a:p>
            <a:pPr marL="228600" indent="-228600">
              <a:buFontTx/>
              <a:buAutoNum type="arabicPeriod"/>
              <a:defRPr/>
            </a:pPr>
            <a:r>
              <a:rPr lang="en-US" b="0" dirty="0">
                <a:latin typeface="Arial"/>
                <a:ea typeface="ＭＳ Ｐゴシック" charset="0"/>
                <a:cs typeface="Arial"/>
              </a:rPr>
              <a:t>A large community of Christians gathered in Alexandria, Egypt.  This Alexandrian texts were the earliest, going back to about AD 200. </a:t>
            </a:r>
            <a:r>
              <a:rPr lang="en-US" b="0" dirty="0">
                <a:latin typeface="Arial"/>
                <a:cs typeface="Arial"/>
              </a:rPr>
              <a:t>Modern translations mainly use </a:t>
            </a:r>
            <a:r>
              <a:rPr lang="en-US" b="0" dirty="0">
                <a:latin typeface="Arial"/>
                <a:cs typeface="Arial"/>
                <a:hlinkClick r:id="rId4" tooltip="Textual criticism"/>
              </a:rPr>
              <a:t>Eclectic</a:t>
            </a:r>
            <a:r>
              <a:rPr lang="en-US" b="0" dirty="0">
                <a:latin typeface="Arial"/>
                <a:cs typeface="Arial"/>
              </a:rPr>
              <a:t> editions that conform more often to the </a:t>
            </a:r>
            <a:r>
              <a:rPr lang="en-US" b="0" dirty="0">
                <a:latin typeface="Arial"/>
                <a:cs typeface="Arial"/>
                <a:hlinkClick r:id="rId5" tooltip="Alexandrian text-type"/>
              </a:rPr>
              <a:t>Alexandrian text-type</a:t>
            </a:r>
            <a:r>
              <a:rPr lang="en-US" b="0" dirty="0">
                <a:latin typeface="Arial"/>
                <a:cs typeface="Arial"/>
              </a:rPr>
              <a:t>.</a:t>
            </a:r>
            <a:endParaRPr lang="en-US" b="0" dirty="0">
              <a:latin typeface="Arial"/>
              <a:ea typeface="ＭＳ Ｐゴシック" charset="0"/>
              <a:cs typeface="Arial"/>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22" name="Text Box 1"/>
          <p:cNvSpPr txBox="1">
            <a:spLocks noChangeArrowheads="1"/>
          </p:cNvSpPr>
          <p:nvPr/>
        </p:nvSpPr>
        <p:spPr bwMode="auto">
          <a:xfrm>
            <a:off x="914400" y="457200"/>
            <a:ext cx="5029200" cy="38862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24931" name="Text Box 2"/>
          <p:cNvSpPr>
            <a:spLocks noGrp="1" noChangeArrowheads="1"/>
          </p:cNvSpPr>
          <p:nvPr>
            <p:ph type="body"/>
          </p:nvPr>
        </p:nvSpPr>
        <p:spPr>
          <a:xfrm>
            <a:off x="914400" y="4343400"/>
            <a:ext cx="5029200" cy="4125913"/>
          </a:xfrm>
          <a:solidFill>
            <a:srgbClr val="FFFFFF"/>
          </a:solidFill>
          <a:ln w="9360">
            <a:solidFill>
              <a:srgbClr val="000000"/>
            </a:solidFill>
          </a:ln>
        </p:spPr>
        <p:txBody>
          <a:bodyPr anchor="ctr"/>
          <a:lstStyle/>
          <a:p>
            <a:pPr>
              <a:defRPr/>
            </a:pPr>
            <a:r>
              <a:rPr lang="en-US" b="0" dirty="0">
                <a:latin typeface="Arial"/>
                <a:ea typeface="ＭＳ Ｐゴシック" charset="0"/>
                <a:cs typeface="Arial"/>
              </a:rPr>
              <a:t>The NT manuscripts of the early centuries of the church were copied in three main regions: </a:t>
            </a:r>
          </a:p>
          <a:p>
            <a:pPr marL="228600" indent="-228600">
              <a:buFontTx/>
              <a:buAutoNum type="arabicPeriod"/>
              <a:defRPr/>
            </a:pPr>
            <a:r>
              <a:rPr lang="en-US" b="0" dirty="0">
                <a:latin typeface="Arial"/>
                <a:ea typeface="ＭＳ Ｐゴシック" charset="0"/>
                <a:cs typeface="Arial"/>
              </a:rPr>
              <a:t>Rome gave us the Western text type, which has many manuscripts from the 8th to 10</a:t>
            </a:r>
            <a:r>
              <a:rPr lang="en-US" b="0" baseline="30000" dirty="0">
                <a:latin typeface="Arial"/>
                <a:ea typeface="ＭＳ Ｐゴシック" charset="0"/>
                <a:cs typeface="Arial"/>
              </a:rPr>
              <a:t>th</a:t>
            </a:r>
            <a:r>
              <a:rPr lang="en-US" b="0" dirty="0">
                <a:latin typeface="Arial"/>
                <a:ea typeface="ＭＳ Ｐゴシック" charset="0"/>
                <a:cs typeface="Arial"/>
              </a:rPr>
              <a:t> centuries, supported by the Roman Catholic church.</a:t>
            </a:r>
          </a:p>
          <a:p>
            <a:pPr marL="228600" indent="-228600">
              <a:buFontTx/>
              <a:buAutoNum type="arabicPeriod"/>
              <a:defRPr/>
            </a:pPr>
            <a:r>
              <a:rPr lang="en-US" b="0" dirty="0">
                <a:latin typeface="Arial"/>
                <a:ea typeface="ＭＳ Ｐゴシック" charset="0"/>
                <a:cs typeface="Arial"/>
              </a:rPr>
              <a:t>The city of Constantinople became the capital of the Eastern Orthodox Church, with its Byzantine manuscripts (or the majority text, since they copied</a:t>
            </a:r>
            <a:r>
              <a:rPr lang="en-US" b="0" dirty="0">
                <a:latin typeface="Times" charset="0"/>
                <a:ea typeface="ＭＳ Ｐゴシック" charset="0"/>
                <a:cs typeface="ＭＳ Ｐゴシック" charset="0"/>
              </a:rPr>
              <a:t> many of them)</a:t>
            </a:r>
            <a:r>
              <a:rPr lang="en-US" b="0" dirty="0">
                <a:latin typeface="Arial"/>
                <a:ea typeface="ＭＳ Ｐゴシック" charset="0"/>
                <a:cs typeface="Arial"/>
              </a:rPr>
              <a:t>.  </a:t>
            </a:r>
            <a:r>
              <a:rPr lang="en-US" b="0" dirty="0">
                <a:latin typeface="Arial"/>
                <a:cs typeface="Arial"/>
              </a:rPr>
              <a:t>While considerably varying, it also underlies the </a:t>
            </a:r>
            <a:r>
              <a:rPr lang="en-US" b="0" dirty="0">
                <a:latin typeface="Arial"/>
                <a:cs typeface="Arial"/>
                <a:hlinkClick r:id="rId3" tooltip="Textus Receptus"/>
              </a:rPr>
              <a:t>Textus Receptus</a:t>
            </a:r>
            <a:r>
              <a:rPr lang="en-US" b="0" dirty="0">
                <a:latin typeface="Arial"/>
                <a:cs typeface="Arial"/>
              </a:rPr>
              <a:t> Greek text used for most Reformation-era translations of the New Testament into vernacular languages, </a:t>
            </a:r>
            <a:r>
              <a:rPr lang="en-US" b="0" dirty="0">
                <a:latin typeface="Arial"/>
                <a:ea typeface="ＭＳ Ｐゴシック" charset="0"/>
                <a:cs typeface="Arial"/>
              </a:rPr>
              <a:t>and </a:t>
            </a:r>
          </a:p>
          <a:p>
            <a:pPr marL="228600" indent="-228600">
              <a:buFontTx/>
              <a:buAutoNum type="arabicPeriod"/>
              <a:defRPr/>
            </a:pPr>
            <a:r>
              <a:rPr lang="en-US" b="0" dirty="0">
                <a:latin typeface="Arial"/>
                <a:ea typeface="ＭＳ Ｐゴシック" charset="0"/>
                <a:cs typeface="Arial"/>
              </a:rPr>
              <a:t>A large community of Christians gathered in Alexandria, Egypt. The earliest Alexandrian texts date back to about AD 200. Modern translations mainly use Eclectic editions that conform more often to the Alexandrian text </a:t>
            </a:r>
            <a:r>
              <a:rPr lang="en-US" b="0" dirty="0">
                <a:latin typeface="Arial"/>
                <a:cs typeface="Arial"/>
                <a:hlinkClick r:id="rId4" tooltip="Alexandrian text-type"/>
              </a:rPr>
              <a:t>type</a:t>
            </a:r>
            <a:r>
              <a:rPr lang="en-US" b="0" dirty="0">
                <a:latin typeface="Arial"/>
                <a:cs typeface="Arial"/>
              </a:rPr>
              <a:t>.</a:t>
            </a:r>
          </a:p>
          <a:p>
            <a:pPr marL="0" indent="0">
              <a:buFont typeface="Arial" panose="020B0604020202020204" pitchFamily="34" charset="0"/>
              <a:buNone/>
              <a:defRPr/>
            </a:pPr>
            <a:r>
              <a:rPr lang="en-US" b="0" dirty="0">
                <a:latin typeface="Arial"/>
                <a:ea typeface="ＭＳ Ｐゴシック" charset="0"/>
                <a:cs typeface="Arial"/>
              </a:rPr>
              <a:t>___________________</a:t>
            </a:r>
          </a:p>
          <a:p>
            <a:pPr marL="0" indent="0">
              <a:buFont typeface="Arial" panose="020B0604020202020204" pitchFamily="34" charset="0"/>
              <a:buNone/>
              <a:defRPr/>
            </a:pPr>
            <a:r>
              <a:rPr lang="en-US" b="0" dirty="0">
                <a:latin typeface="Arial"/>
                <a:ea typeface="ＭＳ Ｐゴシック" charset="0"/>
                <a:cs typeface="Arial"/>
              </a:rPr>
              <a:t>LC-10-Resurrection-192</a:t>
            </a:r>
          </a:p>
          <a:p>
            <a:pPr marL="0" indent="0">
              <a:buFont typeface="Arial" panose="020B0604020202020204" pitchFamily="34" charset="0"/>
              <a:buNone/>
              <a:defRPr/>
            </a:pPr>
            <a:r>
              <a:rPr lang="en-US" b="0" dirty="0">
                <a:latin typeface="Arial"/>
                <a:ea typeface="ＭＳ Ｐゴシック" charset="0"/>
                <a:cs typeface="Arial"/>
              </a:rPr>
              <a:t>NS-02-Mark9-16—slide 292</a:t>
            </a:r>
          </a:p>
        </p:txBody>
      </p:sp>
    </p:spTree>
    <p:extLst>
      <p:ext uri="{BB962C8B-B14F-4D97-AF65-F5344CB8AC3E}">
        <p14:creationId xmlns:p14="http://schemas.microsoft.com/office/powerpoint/2010/main" val="2130395212"/>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309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991074179"/>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310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What’s it gonna take to really follow Christ when most people around you oppose Jesus?</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3221137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10:21</a:t>
            </a:r>
            <a:r>
              <a:rPr lang="en-US" dirty="0">
                <a:effectLst/>
                <a:latin typeface="Lucida Grande" panose="020B0600040502020204" pitchFamily="34" charset="0"/>
              </a:rPr>
              <a:t>   </a:t>
            </a:r>
            <a:r>
              <a:rPr lang="en-US" dirty="0">
                <a:solidFill>
                  <a:srgbClr val="FF2500"/>
                </a:solidFill>
                <a:effectLst/>
                <a:latin typeface="Lucida Grande" panose="020B0600040502020204" pitchFamily="34" charset="0"/>
              </a:rPr>
              <a:t>“Go and sell all your possessions and give the money to the poor, and you will have treasure in heaven. Then come, follow me.”</a:t>
            </a:r>
          </a:p>
          <a:p>
            <a:endParaRPr lang="en-US" dirty="0"/>
          </a:p>
        </p:txBody>
      </p:sp>
    </p:spTree>
    <p:extLst>
      <p:ext uri="{BB962C8B-B14F-4D97-AF65-F5344CB8AC3E}">
        <p14:creationId xmlns:p14="http://schemas.microsoft.com/office/powerpoint/2010/main" val="102963813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311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2799500502"/>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4DC6957A-4462-CB4F-9311-D9C6885BA793}" type="slidenum">
              <a:rPr lang="en-US" sz="1200"/>
              <a:pPr eaLnBrk="1" hangingPunct="1"/>
              <a:t>312</a:t>
            </a:fld>
            <a:endParaRPr lang="en-US" sz="1200"/>
          </a:p>
        </p:txBody>
      </p:sp>
      <p:sp>
        <p:nvSpPr>
          <p:cNvPr id="391170" name="Rectangle 2"/>
          <p:cNvSpPr>
            <a:spLocks noGrp="1" noRot="1" noChangeAspect="1" noChangeArrowheads="1" noTextEdit="1"/>
          </p:cNvSpPr>
          <p:nvPr>
            <p:ph type="sldImg"/>
          </p:nvPr>
        </p:nvSpPr>
        <p:spPr>
          <a:ln/>
        </p:spPr>
      </p:sp>
      <p:sp>
        <p:nvSpPr>
          <p:cNvPr id="3911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313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4055852539"/>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314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r>
              <a:rPr lang="en-US" dirty="0"/>
              <a:t>We are making disciples too slowly with too few opportunities to grow and serve. Instead of waiting until people grow enough on their own to become a deacon or elder or ministry leader, we need to get back to how Jesus made disciples by investing himself into a small group that multiplies.</a:t>
            </a:r>
          </a:p>
        </p:txBody>
      </p:sp>
    </p:spTree>
    <p:extLst>
      <p:ext uri="{BB962C8B-B14F-4D97-AF65-F5344CB8AC3E}">
        <p14:creationId xmlns:p14="http://schemas.microsoft.com/office/powerpoint/2010/main" val="3710308287"/>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315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809039056"/>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317</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2688044768"/>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LC-01-Introduction-221</a:t>
            </a:r>
          </a:p>
          <a:p>
            <a:r>
              <a:rPr lang="en-US" dirty="0"/>
              <a:t>NS-02-Mark9-16-beginning on slide 275</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671D5D7-22FA-DB49-A832-8B67EDBC9BC2}"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318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3678378282"/>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D15F92F-AD3C-284A-9BDC-D3915B945886}" type="slidenum">
              <a:rPr lang="en-US" sz="1200">
                <a:solidFill>
                  <a:srgbClr val="000000"/>
                </a:solidFill>
                <a:latin typeface="Arial" charset="0"/>
              </a:rPr>
              <a:pPr eaLnBrk="1" hangingPunct="1"/>
              <a:t>327</a:t>
            </a:fld>
            <a:endParaRPr lang="en-US" sz="1200">
              <a:solidFill>
                <a:srgbClr val="000000"/>
              </a:solidFill>
              <a:latin typeface="Arial" charset="0"/>
            </a:endParaRPr>
          </a:p>
        </p:txBody>
      </p:sp>
      <p:sp>
        <p:nvSpPr>
          <p:cNvPr id="404482" name="Rectangle 2"/>
          <p:cNvSpPr>
            <a:spLocks noGrp="1" noRot="1" noChangeAspect="1" noChangeArrowheads="1"/>
          </p:cNvSpPr>
          <p:nvPr>
            <p:ph type="sldImg"/>
          </p:nvPr>
        </p:nvSpPr>
        <p:spPr>
          <a:solidFill>
            <a:srgbClr val="FFFFFF"/>
          </a:solidFill>
          <a:ln/>
        </p:spPr>
      </p:sp>
      <p:sp>
        <p:nvSpPr>
          <p:cNvPr id="40448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A2EDCEA-0CB3-DA48-9F73-F780BAA943B6}" type="slidenum">
              <a:rPr lang="en-US" sz="1200">
                <a:solidFill>
                  <a:srgbClr val="000000"/>
                </a:solidFill>
              </a:rPr>
              <a:pPr eaLnBrk="1" hangingPunct="1"/>
              <a:t>328</a:t>
            </a:fld>
            <a:endParaRPr lang="en-US" sz="1200">
              <a:solidFill>
                <a:srgbClr val="000000"/>
              </a:solidFill>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10:22</a:t>
            </a:r>
            <a:r>
              <a:rPr lang="en-US" dirty="0">
                <a:effectLst/>
                <a:latin typeface="Lucida Grande" panose="020B0600040502020204" pitchFamily="34" charset="0"/>
              </a:rPr>
              <a:t>    At this the man’s face fell, and he went away sad, for he had many possessions.</a:t>
            </a:r>
          </a:p>
          <a:p>
            <a:endParaRPr lang="en-US" dirty="0"/>
          </a:p>
        </p:txBody>
      </p:sp>
    </p:spTree>
    <p:extLst>
      <p:ext uri="{BB962C8B-B14F-4D97-AF65-F5344CB8AC3E}">
        <p14:creationId xmlns:p14="http://schemas.microsoft.com/office/powerpoint/2010/main" val="1793096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b="1" dirty="0">
                <a:solidFill>
                  <a:srgbClr val="006699"/>
                </a:solidFill>
                <a:effectLst/>
                <a:latin typeface="Helvetica Neue" panose="02000503000000020004" pitchFamily="2" charset="0"/>
              </a:rPr>
              <a:t>Mark 10:23</a:t>
            </a:r>
            <a:r>
              <a:rPr lang="en-US" dirty="0">
                <a:solidFill>
                  <a:srgbClr val="000000"/>
                </a:solidFill>
                <a:effectLst/>
                <a:latin typeface="Lucida Grande" panose="020B0600040502020204" pitchFamily="34" charset="0"/>
              </a:rPr>
              <a:t>    Jesus looked around and said to his disciples, </a:t>
            </a:r>
            <a:r>
              <a:rPr lang="en-US" dirty="0">
                <a:solidFill>
                  <a:srgbClr val="FF2500"/>
                </a:solidFill>
                <a:effectLst/>
                <a:latin typeface="Lucida Grande" panose="020B0600040502020204" pitchFamily="34" charset="0"/>
              </a:rPr>
              <a:t>“How hard it is for the rich to enter the Kingdom of God!”</a:t>
            </a:r>
            <a:endParaRPr lang="en-US" dirty="0"/>
          </a:p>
        </p:txBody>
      </p:sp>
    </p:spTree>
    <p:extLst>
      <p:ext uri="{BB962C8B-B14F-4D97-AF65-F5344CB8AC3E}">
        <p14:creationId xmlns:p14="http://schemas.microsoft.com/office/powerpoint/2010/main" val="31875214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B965DBC-AF30-A142-04A1-14A760D8E024}"/>
            </a:ext>
          </a:extLst>
        </p:cNvPr>
        <p:cNvGrpSpPr/>
        <p:nvPr/>
      </p:nvGrpSpPr>
      <p:grpSpPr>
        <a:xfrm>
          <a:off x="0" y="0"/>
          <a:ext cx="0" cy="0"/>
          <a:chOff x="0" y="0"/>
          <a:chExt cx="0" cy="0"/>
        </a:xfrm>
      </p:grpSpPr>
      <p:sp>
        <p:nvSpPr>
          <p:cNvPr id="24577" name="Text Box 1">
            <a:extLst>
              <a:ext uri="{FF2B5EF4-FFF2-40B4-BE49-F238E27FC236}">
                <a16:creationId xmlns:a16="http://schemas.microsoft.com/office/drawing/2014/main" id="{33AF292B-BCE2-88AE-0107-9B7B1578F60C}"/>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a:extLst>
              <a:ext uri="{FF2B5EF4-FFF2-40B4-BE49-F238E27FC236}">
                <a16:creationId xmlns:a16="http://schemas.microsoft.com/office/drawing/2014/main" id="{079CC649-1E56-4821-2418-86F4065E596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b="1" dirty="0">
                <a:solidFill>
                  <a:srgbClr val="006699"/>
                </a:solidFill>
                <a:effectLst/>
                <a:latin typeface="Helvetica Neue" panose="02000503000000020004" pitchFamily="2" charset="0"/>
              </a:rPr>
              <a:t>Mark 10:24</a:t>
            </a:r>
            <a:r>
              <a:rPr lang="en-US" dirty="0">
                <a:solidFill>
                  <a:srgbClr val="000000"/>
                </a:solidFill>
                <a:effectLst/>
                <a:latin typeface="Lucida Grande" panose="020B0600040502020204" pitchFamily="34" charset="0"/>
              </a:rPr>
              <a:t>    This amazed them. But Jesus said again, </a:t>
            </a:r>
            <a:r>
              <a:rPr lang="en-US" dirty="0">
                <a:solidFill>
                  <a:srgbClr val="FF2500"/>
                </a:solidFill>
                <a:effectLst/>
                <a:latin typeface="Lucida Grande" panose="020B0600040502020204" pitchFamily="34" charset="0"/>
              </a:rPr>
              <a:t>“Dear children, it is very hard to enter the Kingdom of God.</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25</a:t>
            </a:r>
            <a:r>
              <a:rPr lang="en-US" dirty="0">
                <a:solidFill>
                  <a:srgbClr val="FF2500"/>
                </a:solidFill>
                <a:effectLst/>
                <a:latin typeface="Lucida Grande" panose="020B0600040502020204" pitchFamily="34" charset="0"/>
              </a:rPr>
              <a:t> In fact, it is easier for a camel to go through the eye of a needle than for a rich person to enter the Kingdom of God!”</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Mark 10:26</a:t>
            </a:r>
            <a:r>
              <a:rPr lang="en-US" dirty="0">
                <a:effectLst/>
                <a:latin typeface="Lucida Grande" panose="020B0600040502020204" pitchFamily="34" charset="0"/>
              </a:rPr>
              <a:t>    The disciples were astounded. “Then who in the world can be saved?” they asked.</a:t>
            </a:r>
            <a:endParaRPr lang="en-US" dirty="0"/>
          </a:p>
          <a:p>
            <a:r>
              <a:rPr lang="en-US" dirty="0"/>
              <a:t>—————————</a:t>
            </a:r>
          </a:p>
          <a:p>
            <a:r>
              <a:rPr lang="en-US" dirty="0"/>
              <a:t>LC-06-Preparation-184</a:t>
            </a:r>
          </a:p>
          <a:p>
            <a:r>
              <a:rPr lang="en-US" dirty="0"/>
              <a:t>NS-01-Matt15-28—slide 102</a:t>
            </a:r>
          </a:p>
        </p:txBody>
      </p:sp>
    </p:spTree>
    <p:extLst>
      <p:ext uri="{BB962C8B-B14F-4D97-AF65-F5344CB8AC3E}">
        <p14:creationId xmlns:p14="http://schemas.microsoft.com/office/powerpoint/2010/main" val="20283351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B965DBC-AF30-A142-04A1-14A760D8E024}"/>
            </a:ext>
          </a:extLst>
        </p:cNvPr>
        <p:cNvGrpSpPr/>
        <p:nvPr/>
      </p:nvGrpSpPr>
      <p:grpSpPr>
        <a:xfrm>
          <a:off x="0" y="0"/>
          <a:ext cx="0" cy="0"/>
          <a:chOff x="0" y="0"/>
          <a:chExt cx="0" cy="0"/>
        </a:xfrm>
      </p:grpSpPr>
      <p:sp>
        <p:nvSpPr>
          <p:cNvPr id="24577" name="Text Box 1">
            <a:extLst>
              <a:ext uri="{FF2B5EF4-FFF2-40B4-BE49-F238E27FC236}">
                <a16:creationId xmlns:a16="http://schemas.microsoft.com/office/drawing/2014/main" id="{33AF292B-BCE2-88AE-0107-9B7B1578F60C}"/>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a:extLst>
              <a:ext uri="{FF2B5EF4-FFF2-40B4-BE49-F238E27FC236}">
                <a16:creationId xmlns:a16="http://schemas.microsoft.com/office/drawing/2014/main" id="{079CC649-1E56-4821-2418-86F4065E596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t>Q: Is Jesus explaining something difficult or impossible?</a:t>
            </a:r>
          </a:p>
          <a:p>
            <a:endParaRPr lang="en-US" dirty="0"/>
          </a:p>
          <a:p>
            <a:r>
              <a:rPr lang="en-US" dirty="0"/>
              <a:t>A: Humanly speaking, a camel cannot fit through a normal-sized needle, so it is impossible. Some understand this to mean that a wealthy person cannot enter heaven through their wealth (an impossibility).</a:t>
            </a:r>
          </a:p>
          <a:p>
            <a:endParaRPr lang="en-US" dirty="0"/>
          </a:p>
          <a:p>
            <a:r>
              <a:rPr lang="en-US" dirty="0"/>
              <a:t>Others say that riches often prevent the wealthy from seeing their need for Jesus (a difficulty).</a:t>
            </a:r>
          </a:p>
          <a:p>
            <a:endParaRPr lang="en-US" dirty="0"/>
          </a:p>
          <a:p>
            <a:r>
              <a:rPr lang="en-US" dirty="0"/>
              <a:t>Which is correct? Both are theologically sound, but which view best fits the context?</a:t>
            </a:r>
          </a:p>
          <a:p>
            <a:endParaRPr lang="en-US" dirty="0"/>
          </a:p>
          <a:p>
            <a:r>
              <a:rPr lang="en-US" dirty="0"/>
              <a:t>—————————</a:t>
            </a:r>
          </a:p>
          <a:p>
            <a:r>
              <a:rPr lang="en-US" dirty="0"/>
              <a:t>LC-06-Preparation-185</a:t>
            </a:r>
          </a:p>
          <a:p>
            <a:r>
              <a:rPr lang="en-US" dirty="0"/>
              <a:t>NS-01-Matt15-28—slide 103</a:t>
            </a:r>
          </a:p>
        </p:txBody>
      </p:sp>
    </p:spTree>
    <p:extLst>
      <p:ext uri="{BB962C8B-B14F-4D97-AF65-F5344CB8AC3E}">
        <p14:creationId xmlns:p14="http://schemas.microsoft.com/office/powerpoint/2010/main" val="2729151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752B968-B574-CFAF-2F9E-A9A76BB360AB}"/>
            </a:ext>
          </a:extLst>
        </p:cNvPr>
        <p:cNvGrpSpPr/>
        <p:nvPr/>
      </p:nvGrpSpPr>
      <p:grpSpPr>
        <a:xfrm>
          <a:off x="0" y="0"/>
          <a:ext cx="0" cy="0"/>
          <a:chOff x="0" y="0"/>
          <a:chExt cx="0" cy="0"/>
        </a:xfrm>
      </p:grpSpPr>
      <p:sp>
        <p:nvSpPr>
          <p:cNvPr id="24577" name="Text Box 1">
            <a:extLst>
              <a:ext uri="{FF2B5EF4-FFF2-40B4-BE49-F238E27FC236}">
                <a16:creationId xmlns:a16="http://schemas.microsoft.com/office/drawing/2014/main" id="{DF6B5524-2F8E-36E9-7223-274B1FC3E5B7}"/>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a:extLst>
              <a:ext uri="{FF2B5EF4-FFF2-40B4-BE49-F238E27FC236}">
                <a16:creationId xmlns:a16="http://schemas.microsoft.com/office/drawing/2014/main" id="{34D00AD6-D39E-0487-9A84-A6A8C291D25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dirty="0"/>
              <a:t>Joseph Dillow presents an alternate view:</a:t>
            </a:r>
          </a:p>
          <a:p>
            <a:endParaRPr lang="en-US" i="0" dirty="0"/>
          </a:p>
          <a:p>
            <a:r>
              <a:rPr lang="en-US" sz="1200" i="0" kern="1200">
                <a:solidFill>
                  <a:schemeClr val="tx1"/>
                </a:solidFill>
                <a:effectLst/>
                <a:latin typeface="+mn-lt"/>
                <a:ea typeface="+mn-ea"/>
                <a:cs typeface="+mn-cs"/>
              </a:rPr>
              <a:t>"Are Works a Condition for Entering the Kingdom?</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The New Testament includes 23 references to entering the kingdom, entering into “life,” seeking “life,” or seeking the kingdom.</a:t>
            </a:r>
            <a:r>
              <a:rPr lang="en-US" sz="1200" i="0" kern="1200" baseline="30000">
                <a:solidFill>
                  <a:schemeClr val="tx1"/>
                </a:solidFill>
                <a:effectLst/>
                <a:latin typeface="+mn-lt"/>
                <a:ea typeface="+mn-ea"/>
                <a:cs typeface="+mn-cs"/>
              </a:rPr>
              <a:t>731</a:t>
            </a:r>
            <a:r>
              <a:rPr lang="en-US" sz="1200" i="0" kern="1200">
                <a:solidFill>
                  <a:schemeClr val="tx1"/>
                </a:solidFill>
                <a:effectLst/>
                <a:latin typeface="+mn-lt"/>
                <a:ea typeface="+mn-ea"/>
                <a:cs typeface="+mn-cs"/>
              </a:rPr>
              <a:t> These passages, commonly called the “entry sayings,” are usually understood to refer to entrance into personal salvation either now or in the eschatological future. However, in many of these passages, entry into the kingdom or into “life” appears to be predicated on works.</a:t>
            </a:r>
            <a:r>
              <a:rPr lang="en-US" sz="1200" i="0" kern="1200" baseline="30000">
                <a:solidFill>
                  <a:schemeClr val="tx1"/>
                </a:solidFill>
                <a:effectLst/>
                <a:latin typeface="+mn-lt"/>
                <a:ea typeface="+mn-ea"/>
                <a:cs typeface="+mn-cs"/>
              </a:rPr>
              <a:t>732</a:t>
            </a:r>
            <a:r>
              <a:rPr lang="en-US" sz="1200" i="0" kern="1200">
                <a:solidFill>
                  <a:schemeClr val="tx1"/>
                </a:solidFill>
                <a:effectLst/>
                <a:latin typeface="+mn-lt"/>
                <a:ea typeface="+mn-ea"/>
                <a:cs typeface="+mn-cs"/>
              </a:rPr>
              <a:t> If the traditional idea that “the kingdom” always refers to individual salvation and that “entrance into the kingdom” always refers to “getting saved” or going to heaven when one dies is accepted, as Bill did, then there emerges an apparent conflict with the faith-alone gospel of the New Testament.</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For example, to “enter the kingdom”</a:t>
            </a:r>
            <a:r>
              <a:rPr lang="en-US" sz="1200" i="0" kern="1200" baseline="30000">
                <a:solidFill>
                  <a:schemeClr val="tx1"/>
                </a:solidFill>
                <a:effectLst/>
                <a:latin typeface="+mn-lt"/>
                <a:ea typeface="+mn-ea"/>
                <a:cs typeface="+mn-cs"/>
              </a:rPr>
              <a:t>733</a:t>
            </a:r>
            <a:r>
              <a:rPr lang="en-US" sz="1200" i="0" kern="1200">
                <a:solidFill>
                  <a:schemeClr val="tx1"/>
                </a:solidFill>
                <a:effectLst/>
                <a:latin typeface="+mn-lt"/>
                <a:ea typeface="+mn-ea"/>
                <a:cs typeface="+mn-cs"/>
              </a:rPr>
              <a:t> requires a righteousness that is greater than that of the scribes and Pharisees (Matthew 5:20).</a:t>
            </a:r>
            <a:r>
              <a:rPr lang="en-US" sz="1200" i="0" kern="1200" baseline="30000">
                <a:solidFill>
                  <a:schemeClr val="tx1"/>
                </a:solidFill>
                <a:effectLst/>
                <a:latin typeface="+mn-lt"/>
                <a:ea typeface="+mn-ea"/>
                <a:cs typeface="+mn-cs"/>
              </a:rPr>
              <a:t>734</a:t>
            </a:r>
            <a:r>
              <a:rPr lang="en-US" sz="1200" i="0" kern="1200">
                <a:solidFill>
                  <a:schemeClr val="tx1"/>
                </a:solidFill>
                <a:effectLst/>
                <a:latin typeface="+mn-lt"/>
                <a:ea typeface="+mn-ea"/>
                <a:cs typeface="+mn-cs"/>
              </a:rPr>
              <a:t> Those who enter the kingdom must do so through the path of discipleship, the narrow gate (Matthew 7:13, 14). In order to enter the kingdom, one must do the “will of the Father,” that is, obey the precepts taught in the Sermon on the Mount (Matthew 7:21).</a:t>
            </a:r>
            <a:r>
              <a:rPr lang="en-US" sz="1200" i="0" kern="1200" baseline="30000">
                <a:solidFill>
                  <a:schemeClr val="tx1"/>
                </a:solidFill>
                <a:effectLst/>
                <a:latin typeface="+mn-lt"/>
                <a:ea typeface="+mn-ea"/>
                <a:cs typeface="+mn-cs"/>
              </a:rPr>
              <a:t>735</a:t>
            </a:r>
            <a:r>
              <a:rPr lang="en-US" sz="1200" i="0" kern="1200">
                <a:solidFill>
                  <a:schemeClr val="tx1"/>
                </a:solidFill>
                <a:effectLst/>
                <a:latin typeface="+mn-lt"/>
                <a:ea typeface="+mn-ea"/>
                <a:cs typeface="+mn-cs"/>
              </a:rPr>
              <a:t> To “enter into life,” which is an equivalent phrase, one must deal radically with sin, reject it, and remove it from one’s lifestyle (Matthew 18:3, 9).</a:t>
            </a:r>
            <a:r>
              <a:rPr lang="en-US" sz="1200" i="0" kern="1200" baseline="30000">
                <a:solidFill>
                  <a:schemeClr val="tx1"/>
                </a:solidFill>
                <a:effectLst/>
                <a:latin typeface="+mn-lt"/>
                <a:ea typeface="+mn-ea"/>
                <a:cs typeface="+mn-cs"/>
              </a:rPr>
              <a:t>736</a:t>
            </a:r>
            <a:r>
              <a:rPr lang="en-US" sz="1200" i="0" kern="1200">
                <a:solidFill>
                  <a:schemeClr val="tx1"/>
                </a:solidFill>
                <a:effectLst/>
                <a:latin typeface="+mn-lt"/>
                <a:ea typeface="+mn-ea"/>
                <a:cs typeface="+mn-cs"/>
              </a:rPr>
              <a:t> To enter the kingdom, one must be “converted” (Matthew 18:3, 9). Jesus tells the rich young ruler that to “enter into life” (which he equates with entering the kingdom, v. 23) one must “keep the commandments” (Matthew 19:17).</a:t>
            </a:r>
            <a:r>
              <a:rPr lang="en-US" sz="1200" i="0" kern="1200" baseline="30000">
                <a:solidFill>
                  <a:schemeClr val="tx1"/>
                </a:solidFill>
                <a:effectLst/>
                <a:latin typeface="+mn-lt"/>
                <a:ea typeface="+mn-ea"/>
                <a:cs typeface="+mn-cs"/>
              </a:rPr>
              <a:t>737</a:t>
            </a:r>
            <a:r>
              <a:rPr lang="en-US" sz="1200" i="0" kern="1200">
                <a:solidFill>
                  <a:schemeClr val="tx1"/>
                </a:solidFill>
                <a:effectLst/>
                <a:latin typeface="+mn-lt"/>
                <a:ea typeface="+mn-ea"/>
                <a:cs typeface="+mn-cs"/>
              </a:rPr>
              <a:t> Strenuous moral effort is required if one is to enter the kingdom (Mark 10:24, “how hard”).</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It should be obvious to any unbiased reader that the calls to enter the kingdom are conditioned upon works. Neonomian writers, believing that entering the kingdom means “going to heaven,” simply call a spade a spade and in agreement with the Catholics boldly assert that salvation is secured by non-meritorious, God-produced works in the believer. It is disappointing that the Evangelical Theological Society, is now publishing books and articles advocating this viewpoint. A recent example from the pen of Edmund Neufeld says, “Each [beatitude] is an aspect of the condition by which the follower of Christ receives salvation from God.”</a:t>
            </a:r>
            <a:r>
              <a:rPr lang="en-US" sz="1200" i="0" kern="1200" baseline="30000">
                <a:solidFill>
                  <a:schemeClr val="tx1"/>
                </a:solidFill>
                <a:effectLst/>
                <a:latin typeface="+mn-lt"/>
                <a:ea typeface="+mn-ea"/>
                <a:cs typeface="+mn-cs"/>
              </a:rPr>
              <a:t>738</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In the following discussion I will argue that the calls to enter the kingdom in the Gospel of Matthew are all addressed to those who are already born again. They are challenges to live out one’s faith, not always invitations to personal salvation, entrance into heaven, or entrance into the Millennial Kingdom. The next three chapters will be devoted to establishing this understanding of the “entry” sayings."</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731 The “entry sayings” refer to these phrases: (1) “enter the kingdom of heaven” (Matthew 5:20; 7:21; 18:3; 19:23, 24; 23:13; Mark 9:47; 10:15, 25; Luke 18:17, 24, 25; John 3:5; Acts 14:22); (2) “entering into life” (Matthew 18:8, 9; 19:17; Mark 9:43; (3) “seeking life” (Luke 17:33; Romans 2:7); (4)</a:t>
            </a:r>
          </a:p>
          <a:p>
            <a:r>
              <a:rPr lang="en-US" sz="1200" i="0" kern="1200">
                <a:solidFill>
                  <a:schemeClr val="tx1"/>
                </a:solidFill>
                <a:effectLst/>
                <a:latin typeface="+mn-lt"/>
                <a:ea typeface="+mn-ea"/>
                <a:cs typeface="+mn-cs"/>
              </a:rPr>
              <a:t>“seeking the kingdom” (Matthew 6:33; 13:45; Luke 12:31). These seem to be parallel and explain one another.</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732 See G. Todd Wilson, "Conditions for Entering the Kingdom," Perspectives in Religious Studies 5 (Spring 1978): 40.</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733 Equivalent expressions to “enter the kingdom” are “enter into life” and “enter into joy” and in some cases “inherit the kingdom” (see Schneider, “eiserchomai,” TDNT, 2.677).</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734 Some understand this “greater righteousness” to refer to either forensic justification or a characteristic of all who are saved. However, as will be demonstrated later, both these options are inconsistent with the context. See pp. 233 ff.</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735 To obey the will of the Father seems to refer to good works in Matthew 12:50. And it is highly unlikely that the “will of the Father” in the context of the Sermon on the Mount is to believe on Christ of </a:t>
            </a:r>
          </a:p>
          <a:p>
            <a:r>
              <a:rPr lang="en-US" sz="1200" i="0" kern="1200">
                <a:solidFill>
                  <a:schemeClr val="tx1"/>
                </a:solidFill>
                <a:effectLst/>
                <a:latin typeface="+mn-lt"/>
                <a:ea typeface="+mn-ea"/>
                <a:cs typeface="+mn-cs"/>
              </a:rPr>
              <a:t>salvation as it is in John 6:40. For discussion of this phrase, see pp. 306 ff.</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736 “This unconditional orientation to the coming kingdom demands sacrifice, namely, a clean break with everything that would hinder or prejudice the newly established existence of man before God (cf. the sayings about offences in Matthew 18:8 ff.),”ibid., 2.677</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737 True, the disciples ask, “Who then can be saved?” As already demonstrated, “saved” does not have to refer to soteriological entrance into heaven. As has been shown earlier, the salvation in view is the deliverance of the soul by self-denying discipleship to Christ, leading to high honor and reward in the kingdom, see pp. 202 ff.</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738 Edmund K. Neufeld, "The Gospel in the Gospels: Answering the Question 'What must I do to be saved?' From the Synoptics," JETS 51, no. 2 (June 2008): 273.</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—Joseph Dillow, </a:t>
            </a:r>
            <a:r>
              <a:rPr lang="en-US" sz="1200" i="1" kern="1200">
                <a:solidFill>
                  <a:schemeClr val="tx1"/>
                </a:solidFill>
                <a:effectLst/>
                <a:latin typeface="+mn-lt"/>
                <a:ea typeface="+mn-ea"/>
                <a:cs typeface="+mn-cs"/>
              </a:rPr>
              <a:t>Final Destiny</a:t>
            </a:r>
            <a:r>
              <a:rPr lang="en-US" sz="1200" i="0" kern="1200">
                <a:solidFill>
                  <a:schemeClr val="tx1"/>
                </a:solidFill>
                <a:effectLst/>
                <a:latin typeface="+mn-lt"/>
                <a:ea typeface="+mn-ea"/>
                <a:cs typeface="+mn-cs"/>
              </a:rPr>
              <a:t>, 230-31</a:t>
            </a:r>
            <a:endParaRPr lang="en-US" dirty="0"/>
          </a:p>
          <a:p>
            <a:endParaRPr lang="en-US" dirty="0"/>
          </a:p>
          <a:p>
            <a:r>
              <a:rPr lang="en-US" dirty="0"/>
              <a:t>—————————</a:t>
            </a:r>
          </a:p>
          <a:p>
            <a:r>
              <a:rPr lang="en-US" dirty="0"/>
              <a:t>LC-06-Preparation-186</a:t>
            </a:r>
          </a:p>
          <a:p>
            <a:r>
              <a:rPr lang="en-US" dirty="0"/>
              <a:t>NS-01-Matt15-28—slide 104</a:t>
            </a:r>
          </a:p>
        </p:txBody>
      </p:sp>
    </p:spTree>
    <p:extLst>
      <p:ext uri="{BB962C8B-B14F-4D97-AF65-F5344CB8AC3E}">
        <p14:creationId xmlns:p14="http://schemas.microsoft.com/office/powerpoint/2010/main" val="287278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b="1" dirty="0">
                <a:solidFill>
                  <a:srgbClr val="006699"/>
                </a:solidFill>
                <a:effectLst/>
                <a:latin typeface="Helvetica Neue" panose="02000503000000020004" pitchFamily="2" charset="0"/>
              </a:rPr>
              <a:t>Mark 10:27</a:t>
            </a:r>
            <a:r>
              <a:rPr lang="en-US" dirty="0">
                <a:solidFill>
                  <a:srgbClr val="000000"/>
                </a:solidFill>
                <a:effectLst/>
                <a:latin typeface="Lucida Grande" panose="020B0600040502020204" pitchFamily="34" charset="0"/>
              </a:rPr>
              <a:t>    Jesus looked at them intently and said, </a:t>
            </a:r>
            <a:r>
              <a:rPr lang="en-US" dirty="0">
                <a:solidFill>
                  <a:srgbClr val="FF2500"/>
                </a:solidFill>
                <a:effectLst/>
                <a:latin typeface="Lucida Grande" panose="020B0600040502020204" pitchFamily="34" charset="0"/>
              </a:rPr>
              <a:t>“Humanly speaking, it is impossible. But not with God. Everything is possible with God.”</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Mark 10:28</a:t>
            </a:r>
            <a:r>
              <a:rPr lang="en-US" dirty="0">
                <a:effectLst/>
                <a:latin typeface="Lucida Grande" panose="020B0600040502020204" pitchFamily="34" charset="0"/>
              </a:rPr>
              <a:t>    Then Peter began to speak up. “We’ve given up everything to follow you,” he said.</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Mark 10:29</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“Yes,”</a:t>
            </a:r>
            <a:r>
              <a:rPr lang="en-US" dirty="0">
                <a:solidFill>
                  <a:srgbClr val="000000"/>
                </a:solidFill>
                <a:effectLst/>
                <a:latin typeface="Lucida Grande" panose="020B0600040502020204" pitchFamily="34" charset="0"/>
              </a:rPr>
              <a:t> Jesus replied, </a:t>
            </a:r>
            <a:r>
              <a:rPr lang="en-US" dirty="0">
                <a:solidFill>
                  <a:srgbClr val="FF2500"/>
                </a:solidFill>
                <a:effectLst/>
                <a:latin typeface="Lucida Grande" panose="020B0600040502020204" pitchFamily="34" charset="0"/>
              </a:rPr>
              <a:t>“and I assure you that everyone who has given up house or brothers or sisters or mother or father or children or property, for my sake and for the Good News,</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30</a:t>
            </a:r>
            <a:r>
              <a:rPr lang="en-US" dirty="0">
                <a:solidFill>
                  <a:srgbClr val="FF2500"/>
                </a:solidFill>
                <a:effectLst/>
                <a:latin typeface="Lucida Grande" panose="020B0600040502020204" pitchFamily="34" charset="0"/>
              </a:rPr>
              <a:t> will receive now in return a hundred times as many houses, brothers, sisters, mothers, children, and property—along with persecution. And in the world to come that person will have eternal life.</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31</a:t>
            </a:r>
            <a:r>
              <a:rPr lang="en-US" dirty="0">
                <a:solidFill>
                  <a:srgbClr val="FF2500"/>
                </a:solidFill>
                <a:effectLst/>
                <a:latin typeface="Lucida Grande" panose="020B0600040502020204" pitchFamily="34" charset="0"/>
              </a:rPr>
              <a:t> But many who are the greatest now will be least important then, and those who seem least important now will be the greatest then.”</a:t>
            </a:r>
          </a:p>
          <a:p>
            <a:endParaRPr lang="en-US" dirty="0"/>
          </a:p>
        </p:txBody>
      </p:sp>
    </p:spTree>
    <p:extLst>
      <p:ext uri="{BB962C8B-B14F-4D97-AF65-F5344CB8AC3E}">
        <p14:creationId xmlns:p14="http://schemas.microsoft.com/office/powerpoint/2010/main" val="39995262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extLst>
      <p:ext uri="{BB962C8B-B14F-4D97-AF65-F5344CB8AC3E}">
        <p14:creationId xmlns:p14="http://schemas.microsoft.com/office/powerpoint/2010/main" val="394209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Today’s scripture, found in Mark chapter 9, vs 2-13 is also about a transformation.  This transformation is known as the Transfiguration of Jesus.</a:t>
            </a:r>
          </a:p>
          <a:p>
            <a:endParaRPr lang="en-US" dirty="0"/>
          </a:p>
          <a:p>
            <a:r>
              <a:rPr lang="en-US" dirty="0"/>
              <a:t>Transformation is an important theme in the Bible. The passage we read together earlier was from Paul’s letter to the Romans, </a:t>
            </a:r>
            <a:r>
              <a:rPr lang="en-US" dirty="0" err="1"/>
              <a:t>ch</a:t>
            </a:r>
            <a:r>
              <a:rPr lang="en-US" dirty="0"/>
              <a:t> 8 vs 19-30 was about transformation.  As we saw in Romans 8:30, reading now from the ESV, Paul writes that “and those whom he predestined he also called, and those whom he called he also justified, and those whom he justified he also glorified.” </a:t>
            </a:r>
          </a:p>
          <a:p>
            <a:endParaRPr lang="en-US" dirty="0"/>
          </a:p>
          <a:p>
            <a:r>
              <a:rPr lang="en-US" dirty="0"/>
              <a:t>To go from sin and suffering to being called, justified, and glorified is an extreme transformation.  So how do we get to that transformation?  We look to Jesus.  That is what we are going to do today.  We will look at Jesus and his “transfiguration” or “transformation.”</a:t>
            </a:r>
          </a:p>
          <a:p>
            <a:endParaRPr lang="en-US" dirty="0"/>
          </a:p>
          <a:p>
            <a:r>
              <a:rPr lang="en-US" dirty="0"/>
              <a:t>We will see how it affected the disciples and how it should affect us.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6B70DC-70D4-4E47-A650-AEA54912CC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7844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27108578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What’s it gonna take to really follow Christ when most people around you oppose Jesus?</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5592481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9019220-4E07-3C4E-BFE3-EE0190D80488}"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90466" name="Rectangle 1026"/>
          <p:cNvSpPr>
            <a:spLocks noGrp="1" noRot="1" noChangeAspect="1" noChangeArrowheads="1"/>
          </p:cNvSpPr>
          <p:nvPr>
            <p:ph type="sldImg"/>
          </p:nvPr>
        </p:nvSpPr>
        <p:spPr>
          <a:solidFill>
            <a:srgbClr val="FFFFFF"/>
          </a:solidFill>
          <a:ln/>
        </p:spPr>
      </p:sp>
      <p:sp>
        <p:nvSpPr>
          <p:cNvPr id="190467" name="Rectangle 1027"/>
          <p:cNvSpPr>
            <a:spLocks noGrp="1" noChangeArrowheads="1"/>
          </p:cNvSpPr>
          <p:nvPr>
            <p:ph type="body" idx="1"/>
          </p:nvPr>
        </p:nvSpPr>
        <p:spPr>
          <a:solidFill>
            <a:srgbClr val="FFFFFF"/>
          </a:solidFill>
          <a:ln>
            <a:solidFill>
              <a:srgbClr val="000000"/>
            </a:solidFill>
          </a:ln>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Mimic the self-sacrifice Jesus as Servant in his rejection and death</a:t>
            </a:r>
            <a:r>
              <a:rPr kumimoji="1" lang="en-SG" sz="1200" kern="1200" dirty="0">
                <a:solidFill>
                  <a:schemeClr val="tx1"/>
                </a:solidFill>
                <a:effectLst/>
                <a:latin typeface="Arial" pitchFamily="-108" charset="0"/>
                <a:ea typeface="ＭＳ Ｐゴシック" pitchFamily="-110" charset="-128"/>
                <a:cs typeface="ＭＳ Ｐゴシック" pitchFamily="-110" charset="-128"/>
              </a:rPr>
              <a:t> (Mark 11–15).</a:t>
            </a:r>
            <a:endParaRPr lang="en-US" dirty="0">
              <a:cs typeface="ＭＳ Ｐゴシック" charset="0"/>
            </a:endParaRPr>
          </a:p>
        </p:txBody>
      </p:sp>
    </p:spTree>
    <p:extLst>
      <p:ext uri="{BB962C8B-B14F-4D97-AF65-F5344CB8AC3E}">
        <p14:creationId xmlns:p14="http://schemas.microsoft.com/office/powerpoint/2010/main" val="36437095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E2B44CC-208C-A943-A473-BB686908BDB3}" type="slidenum">
              <a:rPr lang="en-US" sz="1200"/>
              <a:pPr eaLnBrk="1" hangingPunct="1"/>
              <a:t>50</a:t>
            </a:fld>
            <a:endParaRPr lang="en-US" sz="1200"/>
          </a:p>
        </p:txBody>
      </p:sp>
      <p:sp>
        <p:nvSpPr>
          <p:cNvPr id="330754" name="Rectangle 2"/>
          <p:cNvSpPr>
            <a:spLocks noGrp="1" noRot="1" noChangeAspect="1" noChangeArrowheads="1" noTextEdit="1"/>
          </p:cNvSpPr>
          <p:nvPr>
            <p:ph type="sldImg"/>
          </p:nvPr>
        </p:nvSpPr>
        <p:spPr>
          <a:ln/>
        </p:spPr>
      </p:sp>
      <p:sp>
        <p:nvSpPr>
          <p:cNvPr id="3307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61D810E-AC1E-5B49-B084-9E989CFE075A}"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56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73762" name="Rectangle 2"/>
          <p:cNvSpPr>
            <a:spLocks noGrp="1" noRot="1" noChangeAspect="1" noChangeArrowheads="1"/>
          </p:cNvSpPr>
          <p:nvPr>
            <p:ph type="sldImg"/>
          </p:nvPr>
        </p:nvSpPr>
        <p:spPr>
          <a:solidFill>
            <a:srgbClr val="FFFFFF"/>
          </a:solidFill>
          <a:ln/>
        </p:spPr>
      </p:sp>
      <p:sp>
        <p:nvSpPr>
          <p:cNvPr id="37376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24619858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0369F5-840B-3640-8B7E-16ABC71C3D1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73442" name="Rectangle 1026"/>
          <p:cNvSpPr>
            <a:spLocks noGrp="1" noRot="1" noChangeAspect="1" noChangeArrowheads="1" noTextEdit="1"/>
          </p:cNvSpPr>
          <p:nvPr>
            <p:ph type="sldImg"/>
          </p:nvPr>
        </p:nvSpPr>
        <p:spPr>
          <a:ln/>
        </p:spPr>
      </p:sp>
      <p:sp>
        <p:nvSpPr>
          <p:cNvPr id="573443" name="Rectangle 1027"/>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Jesus invested his final week in Jerusalem and Bethany east of it, going back and forth from Bethany to the city in a purposeful series of events designed to end in his crucifixion and resurrection.</a:t>
            </a:r>
          </a:p>
          <a:p>
            <a:pPr eaLnBrk="1" hangingPunct="1"/>
            <a:r>
              <a:rPr lang="en-US" dirty="0">
                <a:latin typeface="Times New Roman" charset="0"/>
                <a:ea typeface="ＭＳ Ｐゴシック" charset="0"/>
                <a:cs typeface="ＭＳ Ｐゴシック" charset="0"/>
              </a:rPr>
              <a:t>__________</a:t>
            </a:r>
          </a:p>
          <a:p>
            <a:pPr eaLnBrk="1" hangingPunct="1"/>
            <a:r>
              <a:rPr lang="en-US" dirty="0">
                <a:latin typeface="Times New Roman" charset="0"/>
                <a:ea typeface="ＭＳ Ｐゴシック" charset="0"/>
                <a:cs typeface="ＭＳ Ｐゴシック" charset="0"/>
              </a:rPr>
              <a:t>Common-437</a:t>
            </a:r>
          </a:p>
          <a:p>
            <a:pPr eaLnBrk="1" hangingPunct="1"/>
            <a:r>
              <a:rPr lang="en-US" dirty="0">
                <a:latin typeface="Times New Roman" charset="0"/>
                <a:ea typeface="ＭＳ Ｐゴシック" charset="0"/>
                <a:cs typeface="ＭＳ Ｐゴシック" charset="0"/>
              </a:rPr>
              <a:t>LC-00-NT Chronology-43</a:t>
            </a:r>
          </a:p>
          <a:p>
            <a:pPr eaLnBrk="1" hangingPunct="1"/>
            <a:r>
              <a:rPr lang="en-US" dirty="0">
                <a:latin typeface="Times New Roman" charset="0"/>
                <a:ea typeface="ＭＳ Ｐゴシック" charset="0"/>
                <a:cs typeface="ＭＳ Ｐゴシック" charset="0"/>
              </a:rPr>
              <a:t>LC-08-Official Presentation-21</a:t>
            </a:r>
          </a:p>
          <a:p>
            <a:pPr eaLnBrk="1" hangingPunct="1"/>
            <a:r>
              <a:rPr lang="en-US" dirty="0">
                <a:latin typeface="Times New Roman" charset="0"/>
                <a:ea typeface="ＭＳ Ｐゴシック" charset="0"/>
                <a:cs typeface="ＭＳ Ｐゴシック" charset="0"/>
              </a:rPr>
              <a:t>LC-09-Rejection-9</a:t>
            </a:r>
          </a:p>
          <a:p>
            <a:pPr eaLnBrk="1" hangingPunct="1"/>
            <a:r>
              <a:rPr lang="en-US" dirty="0">
                <a:latin typeface="Times New Roman" charset="0"/>
                <a:ea typeface="ＭＳ Ｐゴシック" charset="0"/>
                <a:cs typeface="ＭＳ Ｐゴシック" charset="0"/>
              </a:rPr>
              <a:t>NS-01-Matt15-28-slide 141</a:t>
            </a:r>
          </a:p>
          <a:p>
            <a:pPr eaLnBrk="1" hangingPunct="1"/>
            <a:r>
              <a:rPr lang="en-US" dirty="0">
                <a:latin typeface="Times New Roman" charset="0"/>
                <a:ea typeface="ＭＳ Ｐゴシック" charset="0"/>
                <a:cs typeface="ＭＳ Ｐゴシック" charset="0"/>
              </a:rPr>
              <a:t>NS-02-Mark9-16-slide 105</a:t>
            </a:r>
          </a:p>
          <a:p>
            <a:pPr eaLnBrk="1" hangingPunct="1"/>
            <a:r>
              <a:rPr lang="en-US" dirty="0">
                <a:latin typeface="Times New Roman" charset="0"/>
                <a:ea typeface="ＭＳ Ｐゴシック" charset="0"/>
                <a:cs typeface="ＭＳ Ｐゴシック" charset="0"/>
              </a:rPr>
              <a:t>NS-03-Luke13-24-slide 224</a:t>
            </a:r>
          </a:p>
          <a:p>
            <a:pPr eaLnBrk="1" hangingPunct="1"/>
            <a:r>
              <a:rPr lang="en-US" dirty="0">
                <a:latin typeface="Times New Roman" charset="0"/>
                <a:ea typeface="ＭＳ Ｐゴシック" charset="0"/>
                <a:cs typeface="ＭＳ Ｐゴシック" charset="0"/>
              </a:rPr>
              <a:t>NS-04-John12-21-slide 295</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6B70DC-70D4-4E47-A650-AEA54912CC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69124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pick in in Mark </a:t>
            </a:r>
            <a:r>
              <a:rPr lang="en-US" dirty="0" err="1"/>
              <a:t>ch</a:t>
            </a:r>
            <a:r>
              <a:rPr lang="en-US" dirty="0"/>
              <a:t> 9 vs 2</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6B70DC-70D4-4E47-A650-AEA54912CC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31410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Lucida Grande" panose="020B0600040502020204" pitchFamily="34" charset="0"/>
              </a:rPr>
              <a:t>Cleansing the Temple</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Matt. 21:12</a:t>
            </a:r>
            <a:r>
              <a:rPr lang="en-US" dirty="0">
                <a:effectLst/>
                <a:latin typeface="Lucida Grande" panose="020B0600040502020204" pitchFamily="34" charset="0"/>
              </a:rPr>
              <a:t>   </a:t>
            </a:r>
            <a:r>
              <a:rPr lang="en-US" baseline="30000" dirty="0" err="1">
                <a:effectLst/>
                <a:latin typeface="Lucida Grande" panose="020B0600040502020204" pitchFamily="34" charset="0"/>
              </a:rPr>
              <a:t>a</a:t>
            </a:r>
            <a:r>
              <a:rPr lang="en-US" dirty="0" err="1">
                <a:effectLst/>
                <a:latin typeface="Lucida Grande" panose="020B0600040502020204" pitchFamily="34" charset="0"/>
              </a:rPr>
              <a:t>And</a:t>
            </a:r>
            <a:r>
              <a:rPr lang="en-US" dirty="0">
                <a:effectLst/>
                <a:latin typeface="Lucida Grande" panose="020B0600040502020204" pitchFamily="34" charset="0"/>
              </a:rPr>
              <a:t> Jesus entered the temple and drove out all those who were buying and selling in the temple, and overturned the tables of the </a:t>
            </a:r>
            <a:r>
              <a:rPr lang="en-US" baseline="30000" dirty="0" err="1">
                <a:effectLst/>
                <a:latin typeface="Lucida Grande" panose="020B0600040502020204" pitchFamily="34" charset="0"/>
              </a:rPr>
              <a:t>b</a:t>
            </a:r>
            <a:r>
              <a:rPr lang="en-US" dirty="0" err="1">
                <a:effectLst/>
                <a:latin typeface="Lucida Grande" panose="020B0600040502020204" pitchFamily="34" charset="0"/>
              </a:rPr>
              <a:t>money</a:t>
            </a:r>
            <a:r>
              <a:rPr lang="en-US" dirty="0">
                <a:effectLst/>
                <a:latin typeface="Lucida Grande" panose="020B0600040502020204" pitchFamily="34" charset="0"/>
              </a:rPr>
              <a:t> changers and the seats of those who were selling </a:t>
            </a:r>
            <a:r>
              <a:rPr lang="en-US" baseline="30000" dirty="0" err="1">
                <a:effectLst/>
                <a:latin typeface="Lucida Grande" panose="020B0600040502020204" pitchFamily="34" charset="0"/>
              </a:rPr>
              <a:t>c</a:t>
            </a:r>
            <a:r>
              <a:rPr lang="en-US" dirty="0" err="1">
                <a:effectLst/>
                <a:latin typeface="Lucida Grande" panose="020B0600040502020204" pitchFamily="34" charset="0"/>
              </a:rPr>
              <a:t>doves</a:t>
            </a:r>
            <a:r>
              <a:rPr lang="en-US" dirty="0">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13</a:t>
            </a:r>
            <a:r>
              <a:rPr lang="en-US" dirty="0">
                <a:effectLst/>
                <a:latin typeface="Lucida Grande" panose="020B0600040502020204" pitchFamily="34" charset="0"/>
              </a:rPr>
              <a:t> And He *said to them, </a:t>
            </a:r>
            <a:r>
              <a:rPr lang="en-US" dirty="0">
                <a:solidFill>
                  <a:srgbClr val="FF2500"/>
                </a:solidFill>
                <a:effectLst/>
                <a:latin typeface="Lucida Grande" panose="020B0600040502020204" pitchFamily="34" charset="0"/>
              </a:rPr>
              <a:t>“It is written, ‘</a:t>
            </a:r>
            <a:r>
              <a:rPr lang="en-US" baseline="30000" dirty="0" err="1">
                <a:solidFill>
                  <a:srgbClr val="FF2500"/>
                </a:solidFill>
                <a:effectLst/>
                <a:latin typeface="Lucida Grande" panose="020B0600040502020204" pitchFamily="34" charset="0"/>
              </a:rPr>
              <a:t>a</a:t>
            </a:r>
            <a:r>
              <a:rPr lang="en-US" dirty="0" err="1">
                <a:solidFill>
                  <a:srgbClr val="FF2500"/>
                </a:solidFill>
                <a:effectLst/>
                <a:latin typeface="Lucida Grande" panose="020B0600040502020204" pitchFamily="34" charset="0"/>
              </a:rPr>
              <a:t>MY</a:t>
            </a:r>
            <a:r>
              <a:rPr lang="en-US" dirty="0">
                <a:solidFill>
                  <a:srgbClr val="FF2500"/>
                </a:solidFill>
                <a:effectLst/>
                <a:latin typeface="Lucida Grande" panose="020B0600040502020204" pitchFamily="34" charset="0"/>
              </a:rPr>
              <a:t> HOUSE SHALL BE CALLED A HOUSE OF PRAYER’; but you are making it a </a:t>
            </a:r>
            <a:r>
              <a:rPr lang="en-US" baseline="30000" dirty="0" err="1">
                <a:solidFill>
                  <a:srgbClr val="FF2500"/>
                </a:solidFill>
                <a:effectLst/>
                <a:latin typeface="Lucida Grande" panose="020B0600040502020204" pitchFamily="34" charset="0"/>
              </a:rPr>
              <a:t>b</a:t>
            </a:r>
            <a:r>
              <a:rPr lang="en-US" dirty="0" err="1">
                <a:solidFill>
                  <a:srgbClr val="FF2500"/>
                </a:solidFill>
                <a:effectLst/>
                <a:latin typeface="Lucida Grande" panose="020B0600040502020204" pitchFamily="34" charset="0"/>
              </a:rPr>
              <a:t>ROBBERS</a:t>
            </a:r>
            <a:r>
              <a:rPr lang="en-US" dirty="0">
                <a:solidFill>
                  <a:srgbClr val="FF2500"/>
                </a:solidFill>
                <a:effectLst/>
                <a:latin typeface="Lucida Grande" panose="020B0600040502020204" pitchFamily="34" charset="0"/>
              </a:rPr>
              <a:t>’ </a:t>
            </a:r>
            <a:r>
              <a:rPr lang="en-US" baseline="30000" dirty="0">
                <a:solidFill>
                  <a:srgbClr val="FF2500"/>
                </a:solidFill>
                <a:effectLst/>
                <a:latin typeface="Lucida Grande" panose="020B0600040502020204" pitchFamily="34" charset="0"/>
              </a:rPr>
              <a:t>1</a:t>
            </a:r>
            <a:r>
              <a:rPr lang="en-US" dirty="0">
                <a:solidFill>
                  <a:srgbClr val="FF2500"/>
                </a:solidFill>
                <a:effectLst/>
                <a:latin typeface="Lucida Grande" panose="020B0600040502020204" pitchFamily="34" charset="0"/>
              </a:rPr>
              <a:t>DEN.”</a:t>
            </a:r>
            <a:endParaRPr lang="en-US" dirty="0">
              <a:effectLst/>
              <a:latin typeface="Lucida Grande" panose="020B0600040502020204" pitchFamily="34" charset="0"/>
            </a:endParaRPr>
          </a:p>
          <a:p>
            <a:endParaRPr lang="en-US" dirty="0">
              <a:effectLst/>
              <a:latin typeface="Lucida Grande" panose="020B0600040502020204" pitchFamily="34" charset="0"/>
            </a:endParaRPr>
          </a:p>
          <a:p>
            <a:r>
              <a:rPr lang="en-US" dirty="0">
                <a:effectLst/>
                <a:latin typeface="Lucida Grande" panose="020B0600040502020204" pitchFamily="34" charset="0"/>
              </a:rPr>
              <a:t>The Barren Fig Tree</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Matt. 21:18</a:t>
            </a:r>
            <a:r>
              <a:rPr lang="en-US" dirty="0">
                <a:effectLst/>
                <a:latin typeface="Lucida Grande" panose="020B0600040502020204" pitchFamily="34" charset="0"/>
              </a:rPr>
              <a:t>   </a:t>
            </a:r>
            <a:r>
              <a:rPr lang="en-US" baseline="30000" dirty="0" err="1">
                <a:effectLst/>
                <a:latin typeface="Lucida Grande" panose="020B0600040502020204" pitchFamily="34" charset="0"/>
              </a:rPr>
              <a:t>a</a:t>
            </a:r>
            <a:r>
              <a:rPr lang="en-US" dirty="0" err="1">
                <a:effectLst/>
                <a:latin typeface="Lucida Grande" panose="020B0600040502020204" pitchFamily="34" charset="0"/>
              </a:rPr>
              <a:t>Now</a:t>
            </a:r>
            <a:r>
              <a:rPr lang="en-US" dirty="0">
                <a:effectLst/>
                <a:latin typeface="Lucida Grande" panose="020B0600040502020204" pitchFamily="34" charset="0"/>
              </a:rPr>
              <a:t> in the morning, when He was returning to the city, He became hungry. </a:t>
            </a:r>
            <a:r>
              <a:rPr lang="en-US" b="1" baseline="30000" dirty="0">
                <a:solidFill>
                  <a:srgbClr val="006699"/>
                </a:solidFill>
                <a:effectLst/>
                <a:latin typeface="Helvetica Neue" panose="02000503000000020004" pitchFamily="2" charset="0"/>
              </a:rPr>
              <a:t>19</a:t>
            </a:r>
            <a:r>
              <a:rPr lang="en-US" dirty="0">
                <a:effectLst/>
                <a:latin typeface="Lucida Grande" panose="020B0600040502020204" pitchFamily="34" charset="0"/>
              </a:rPr>
              <a:t> Seeing a lone </a:t>
            </a:r>
            <a:r>
              <a:rPr lang="en-US" baseline="30000" dirty="0" err="1">
                <a:effectLst/>
                <a:latin typeface="Lucida Grande" panose="020B0600040502020204" pitchFamily="34" charset="0"/>
              </a:rPr>
              <a:t>a</a:t>
            </a:r>
            <a:r>
              <a:rPr lang="en-US" dirty="0" err="1">
                <a:effectLst/>
                <a:latin typeface="Lucida Grande" panose="020B0600040502020204" pitchFamily="34" charset="0"/>
              </a:rPr>
              <a:t>fig</a:t>
            </a:r>
            <a:r>
              <a:rPr lang="en-US" dirty="0">
                <a:effectLst/>
                <a:latin typeface="Lucida Grande" panose="020B0600040502020204" pitchFamily="34" charset="0"/>
              </a:rPr>
              <a:t> tree by the road, He came to it and found nothing on it except leaves only; and He *said to it, </a:t>
            </a:r>
            <a:r>
              <a:rPr lang="en-US" dirty="0">
                <a:solidFill>
                  <a:srgbClr val="FF2500"/>
                </a:solidFill>
                <a:effectLst/>
                <a:latin typeface="Lucida Grande" panose="020B0600040502020204" pitchFamily="34" charset="0"/>
              </a:rPr>
              <a:t>“No longer shall there ever be any fruit from you.”</a:t>
            </a:r>
            <a:r>
              <a:rPr lang="en-US" dirty="0">
                <a:effectLst/>
                <a:latin typeface="Lucida Grande" panose="020B0600040502020204" pitchFamily="34" charset="0"/>
              </a:rPr>
              <a:t> And at once the fig tree withered.</a:t>
            </a:r>
            <a:br>
              <a:rPr lang="en-US" dirty="0">
                <a:effectLst/>
                <a:latin typeface="Lucida Grande" panose="020B0600040502020204" pitchFamily="34" charset="0"/>
              </a:rPr>
            </a:br>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Mark 11:12</a:t>
            </a:r>
            <a:r>
              <a:rPr lang="en-US" dirty="0">
                <a:effectLst/>
                <a:latin typeface="Lucida Grande" panose="020B0600040502020204" pitchFamily="34" charset="0"/>
              </a:rPr>
              <a:t>   </a:t>
            </a:r>
            <a:r>
              <a:rPr lang="en-US" baseline="30000" dirty="0" err="1">
                <a:effectLst/>
                <a:latin typeface="Lucida Grande" panose="020B0600040502020204" pitchFamily="34" charset="0"/>
              </a:rPr>
              <a:t>a</a:t>
            </a:r>
            <a:r>
              <a:rPr lang="en-US" dirty="0" err="1">
                <a:effectLst/>
                <a:latin typeface="Lucida Grande" panose="020B0600040502020204" pitchFamily="34" charset="0"/>
              </a:rPr>
              <a:t>On</a:t>
            </a:r>
            <a:r>
              <a:rPr lang="en-US" dirty="0">
                <a:effectLst/>
                <a:latin typeface="Lucida Grande" panose="020B0600040502020204" pitchFamily="34" charset="0"/>
              </a:rPr>
              <a:t> the next day, when they had left Bethany, He became hungry. </a:t>
            </a:r>
            <a:r>
              <a:rPr lang="en-US" b="1" baseline="30000" dirty="0">
                <a:solidFill>
                  <a:srgbClr val="006699"/>
                </a:solidFill>
                <a:effectLst/>
                <a:latin typeface="Helvetica Neue" panose="02000503000000020004" pitchFamily="2" charset="0"/>
              </a:rPr>
              <a:t>13</a:t>
            </a:r>
            <a:r>
              <a:rPr lang="en-US" dirty="0">
                <a:effectLst/>
                <a:latin typeface="Lucida Grande" panose="020B0600040502020204" pitchFamily="34" charset="0"/>
              </a:rPr>
              <a:t> Seeing at a distance a fig tree in leaf, He went to see if perhaps He would find anything on it; and when He came to it, He found nothing but leaves, for it was not the season for figs. </a:t>
            </a:r>
            <a:r>
              <a:rPr lang="en-US" b="1" baseline="30000" dirty="0">
                <a:solidFill>
                  <a:srgbClr val="006699"/>
                </a:solidFill>
                <a:effectLst/>
                <a:latin typeface="Helvetica Neue" panose="02000503000000020004" pitchFamily="2" charset="0"/>
              </a:rPr>
              <a:t>14</a:t>
            </a:r>
            <a:r>
              <a:rPr lang="en-US" dirty="0">
                <a:effectLst/>
                <a:latin typeface="Lucida Grande" panose="020B0600040502020204" pitchFamily="34" charset="0"/>
              </a:rPr>
              <a:t> He said to it, </a:t>
            </a:r>
            <a:r>
              <a:rPr lang="en-US" dirty="0">
                <a:solidFill>
                  <a:srgbClr val="FF2500"/>
                </a:solidFill>
                <a:effectLst/>
                <a:latin typeface="Lucida Grande" panose="020B0600040502020204" pitchFamily="34" charset="0"/>
              </a:rPr>
              <a:t>“May no one ever eat fruit from you again!”</a:t>
            </a:r>
            <a:r>
              <a:rPr lang="en-US" dirty="0">
                <a:effectLst/>
                <a:latin typeface="Lucida Grande" panose="020B0600040502020204" pitchFamily="34" charset="0"/>
              </a:rPr>
              <a:t> And His disciples were listening.</a:t>
            </a:r>
          </a:p>
          <a:p>
            <a:endParaRPr lang="en-US" dirty="0">
              <a:effectLst/>
              <a:latin typeface="Lucida Grande" panose="020B0600040502020204" pitchFamily="34" charset="0"/>
            </a:endParaRPr>
          </a:p>
          <a:p>
            <a:r>
              <a:rPr lang="en-US" dirty="0">
                <a:effectLst/>
                <a:latin typeface="Lucida Grande" panose="020B0600040502020204" pitchFamily="34" charset="0"/>
              </a:rPr>
              <a:t>Jesus Drives Money Changers from the Temple</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Mark 11:15</a:t>
            </a:r>
            <a:r>
              <a:rPr lang="en-US" dirty="0">
                <a:effectLst/>
                <a:latin typeface="Lucida Grande" panose="020B0600040502020204" pitchFamily="34" charset="0"/>
              </a:rPr>
              <a:t>   </a:t>
            </a:r>
            <a:r>
              <a:rPr lang="en-US" baseline="30000" dirty="0" err="1">
                <a:effectLst/>
                <a:latin typeface="Lucida Grande" panose="020B0600040502020204" pitchFamily="34" charset="0"/>
              </a:rPr>
              <a:t>a</a:t>
            </a:r>
            <a:r>
              <a:rPr lang="en-US" dirty="0" err="1">
                <a:effectLst/>
                <a:latin typeface="Lucida Grande" panose="020B0600040502020204" pitchFamily="34" charset="0"/>
              </a:rPr>
              <a:t>Then</a:t>
            </a:r>
            <a:r>
              <a:rPr lang="en-US" dirty="0">
                <a:effectLst/>
                <a:latin typeface="Lucida Grande" panose="020B0600040502020204" pitchFamily="34" charset="0"/>
              </a:rPr>
              <a:t> they *came to Jerusalem. And He entered the temple and began to drive out those who were buying and selling in the temple, and overturned the tables of the money changers and the seats of those who were selling </a:t>
            </a:r>
            <a:r>
              <a:rPr lang="en-US" baseline="30000" dirty="0">
                <a:effectLst/>
                <a:latin typeface="Lucida Grande" panose="020B0600040502020204" pitchFamily="34" charset="0"/>
              </a:rPr>
              <a:t>1</a:t>
            </a:r>
            <a:r>
              <a:rPr lang="en-US" dirty="0">
                <a:effectLst/>
                <a:latin typeface="Lucida Grande" panose="020B0600040502020204" pitchFamily="34" charset="0"/>
              </a:rPr>
              <a:t>doves; </a:t>
            </a:r>
            <a:r>
              <a:rPr lang="en-US" b="1" baseline="30000" dirty="0">
                <a:solidFill>
                  <a:srgbClr val="006699"/>
                </a:solidFill>
                <a:effectLst/>
                <a:latin typeface="Helvetica Neue" panose="02000503000000020004" pitchFamily="2" charset="0"/>
              </a:rPr>
              <a:t>16</a:t>
            </a:r>
            <a:r>
              <a:rPr lang="en-US" dirty="0">
                <a:effectLst/>
                <a:latin typeface="Lucida Grande" panose="020B0600040502020204" pitchFamily="34" charset="0"/>
              </a:rPr>
              <a:t> and He would not permit anyone to carry </a:t>
            </a:r>
            <a:r>
              <a:rPr lang="en-US" baseline="30000" dirty="0">
                <a:effectLst/>
                <a:latin typeface="Lucida Grande" panose="020B0600040502020204" pitchFamily="34" charset="0"/>
              </a:rPr>
              <a:t>1</a:t>
            </a:r>
            <a:r>
              <a:rPr lang="en-US" dirty="0">
                <a:effectLst/>
                <a:latin typeface="Lucida Grande" panose="020B0600040502020204" pitchFamily="34" charset="0"/>
              </a:rPr>
              <a:t>merchandise through the temple. </a:t>
            </a:r>
            <a:r>
              <a:rPr lang="en-US" b="1" baseline="30000" dirty="0">
                <a:solidFill>
                  <a:srgbClr val="006699"/>
                </a:solidFill>
                <a:effectLst/>
                <a:latin typeface="Helvetica Neue" panose="02000503000000020004" pitchFamily="2" charset="0"/>
              </a:rPr>
              <a:t>17</a:t>
            </a:r>
            <a:r>
              <a:rPr lang="en-US" dirty="0">
                <a:effectLst/>
                <a:latin typeface="Lucida Grande" panose="020B0600040502020204" pitchFamily="34" charset="0"/>
              </a:rPr>
              <a:t> And He began to teach and say to them, </a:t>
            </a:r>
            <a:r>
              <a:rPr lang="en-US" dirty="0">
                <a:solidFill>
                  <a:srgbClr val="FF2500"/>
                </a:solidFill>
                <a:effectLst/>
                <a:latin typeface="Lucida Grande" panose="020B0600040502020204" pitchFamily="34" charset="0"/>
              </a:rPr>
              <a:t>“Is it not written, ‘</a:t>
            </a:r>
            <a:r>
              <a:rPr lang="en-US" baseline="30000" dirty="0" err="1">
                <a:solidFill>
                  <a:srgbClr val="FF2500"/>
                </a:solidFill>
                <a:effectLst/>
                <a:latin typeface="Lucida Grande" panose="020B0600040502020204" pitchFamily="34" charset="0"/>
              </a:rPr>
              <a:t>a</a:t>
            </a:r>
            <a:r>
              <a:rPr lang="en-US" dirty="0" err="1">
                <a:solidFill>
                  <a:srgbClr val="FF2500"/>
                </a:solidFill>
                <a:effectLst/>
                <a:latin typeface="Lucida Grande" panose="020B0600040502020204" pitchFamily="34" charset="0"/>
              </a:rPr>
              <a:t>MY</a:t>
            </a:r>
            <a:r>
              <a:rPr lang="en-US" dirty="0">
                <a:solidFill>
                  <a:srgbClr val="FF2500"/>
                </a:solidFill>
                <a:effectLst/>
                <a:latin typeface="Lucida Grande" panose="020B0600040502020204" pitchFamily="34" charset="0"/>
              </a:rPr>
              <a:t> HOUSE SHALL BE CALLED A HOUSE OF PRAYER FOR ALL THE NATIONS’? </a:t>
            </a:r>
            <a:r>
              <a:rPr lang="en-US" baseline="30000" dirty="0" err="1">
                <a:solidFill>
                  <a:srgbClr val="FF2500"/>
                </a:solidFill>
                <a:effectLst/>
                <a:latin typeface="Lucida Grande" panose="020B0600040502020204" pitchFamily="34" charset="0"/>
              </a:rPr>
              <a:t>b</a:t>
            </a:r>
            <a:r>
              <a:rPr lang="en-US" dirty="0" err="1">
                <a:solidFill>
                  <a:srgbClr val="FF2500"/>
                </a:solidFill>
                <a:effectLst/>
                <a:latin typeface="Lucida Grande" panose="020B0600040502020204" pitchFamily="34" charset="0"/>
              </a:rPr>
              <a:t>But</a:t>
            </a:r>
            <a:r>
              <a:rPr lang="en-US" dirty="0">
                <a:solidFill>
                  <a:srgbClr val="FF2500"/>
                </a:solidFill>
                <a:effectLst/>
                <a:latin typeface="Lucida Grande" panose="020B0600040502020204" pitchFamily="34" charset="0"/>
              </a:rPr>
              <a:t> you have made it a ROBBERS’ </a:t>
            </a:r>
            <a:r>
              <a:rPr lang="en-US" baseline="30000" dirty="0">
                <a:solidFill>
                  <a:srgbClr val="FF2500"/>
                </a:solidFill>
                <a:effectLst/>
                <a:latin typeface="Lucida Grande" panose="020B0600040502020204" pitchFamily="34" charset="0"/>
              </a:rPr>
              <a:t>1</a:t>
            </a:r>
            <a:r>
              <a:rPr lang="en-US" dirty="0">
                <a:solidFill>
                  <a:srgbClr val="FF2500"/>
                </a:solidFill>
                <a:effectLst/>
                <a:latin typeface="Lucida Grande" panose="020B0600040502020204" pitchFamily="34" charset="0"/>
              </a:rPr>
              <a:t>DEN.”</a:t>
            </a:r>
            <a:r>
              <a:rPr lang="en-US" dirty="0">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18</a:t>
            </a:r>
            <a:r>
              <a:rPr lang="en-US" dirty="0">
                <a:effectLst/>
                <a:latin typeface="Lucida Grande" panose="020B0600040502020204" pitchFamily="34" charset="0"/>
              </a:rPr>
              <a:t> The chief priests and the scribes heard this, and </a:t>
            </a:r>
            <a:r>
              <a:rPr lang="en-US" baseline="30000" dirty="0" err="1">
                <a:effectLst/>
                <a:latin typeface="Lucida Grande" panose="020B0600040502020204" pitchFamily="34" charset="0"/>
              </a:rPr>
              <a:t>a</a:t>
            </a:r>
            <a:r>
              <a:rPr lang="en-US" dirty="0" err="1">
                <a:effectLst/>
                <a:latin typeface="Lucida Grande" panose="020B0600040502020204" pitchFamily="34" charset="0"/>
              </a:rPr>
              <a:t>began</a:t>
            </a:r>
            <a:r>
              <a:rPr lang="en-US" dirty="0">
                <a:effectLst/>
                <a:latin typeface="Lucida Grande" panose="020B0600040502020204" pitchFamily="34" charset="0"/>
              </a:rPr>
              <a:t> seeking how to destroy Him; for they were afraid of Him, for </a:t>
            </a:r>
            <a:r>
              <a:rPr lang="en-US" baseline="30000" dirty="0" err="1">
                <a:effectLst/>
                <a:latin typeface="Lucida Grande" panose="020B0600040502020204" pitchFamily="34" charset="0"/>
              </a:rPr>
              <a:t>b</a:t>
            </a:r>
            <a:r>
              <a:rPr lang="en-US" dirty="0" err="1">
                <a:effectLst/>
                <a:latin typeface="Lucida Grande" panose="020B0600040502020204" pitchFamily="34" charset="0"/>
              </a:rPr>
              <a:t>the</a:t>
            </a:r>
            <a:r>
              <a:rPr lang="en-US" dirty="0">
                <a:effectLst/>
                <a:latin typeface="Lucida Grande" panose="020B0600040502020204" pitchFamily="34" charset="0"/>
              </a:rPr>
              <a:t> whole crowd was astonished at His teaching.</a:t>
            </a:r>
            <a:br>
              <a:rPr lang="en-US" dirty="0">
                <a:effectLst/>
                <a:latin typeface="Lucida Grande" panose="020B0600040502020204" pitchFamily="34" charset="0"/>
              </a:rPr>
            </a:br>
            <a:endParaRPr lang="en-US" dirty="0">
              <a:effectLst/>
              <a:latin typeface="Lucida Grande" panose="020B0600040502020204" pitchFamily="34" charset="0"/>
            </a:endParaRPr>
          </a:p>
          <a:p>
            <a:r>
              <a:rPr lang="en-US" dirty="0">
                <a:effectLst/>
                <a:latin typeface="Lucida Grande" panose="020B0600040502020204" pitchFamily="34" charset="0"/>
              </a:rPr>
              <a:t>Traders Driven from the Temple</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Luke 19:45</a:t>
            </a:r>
            <a:r>
              <a:rPr lang="en-US" dirty="0">
                <a:solidFill>
                  <a:srgbClr val="000000"/>
                </a:solidFill>
                <a:effectLst/>
                <a:latin typeface="Lucida Grande" panose="020B0600040502020204" pitchFamily="34" charset="0"/>
              </a:rPr>
              <a:t>   </a:t>
            </a:r>
            <a:r>
              <a:rPr lang="en-US" baseline="30000" dirty="0" err="1">
                <a:solidFill>
                  <a:srgbClr val="000000"/>
                </a:solidFill>
                <a:effectLst/>
                <a:latin typeface="Lucida Grande" panose="020B0600040502020204" pitchFamily="34" charset="0"/>
              </a:rPr>
              <a:t>a</a:t>
            </a:r>
            <a:r>
              <a:rPr lang="en-US" dirty="0" err="1">
                <a:solidFill>
                  <a:srgbClr val="000000"/>
                </a:solidFill>
                <a:effectLst/>
                <a:latin typeface="Lucida Grande" panose="020B0600040502020204" pitchFamily="34" charset="0"/>
              </a:rPr>
              <a:t>Jesus</a:t>
            </a:r>
            <a:r>
              <a:rPr lang="en-US" dirty="0">
                <a:solidFill>
                  <a:srgbClr val="000000"/>
                </a:solidFill>
                <a:effectLst/>
                <a:latin typeface="Lucida Grande" panose="020B0600040502020204" pitchFamily="34" charset="0"/>
              </a:rPr>
              <a:t> entered the temple and began to drive out those who were selling, </a:t>
            </a:r>
            <a:r>
              <a:rPr lang="en-US" b="1" baseline="30000" dirty="0">
                <a:solidFill>
                  <a:srgbClr val="006699"/>
                </a:solidFill>
                <a:effectLst/>
                <a:latin typeface="Helvetica Neue" panose="02000503000000020004" pitchFamily="2" charset="0"/>
              </a:rPr>
              <a:t>46</a:t>
            </a:r>
            <a:r>
              <a:rPr lang="en-US" dirty="0">
                <a:solidFill>
                  <a:srgbClr val="000000"/>
                </a:solidFill>
                <a:effectLst/>
                <a:latin typeface="Lucida Grande" panose="020B0600040502020204" pitchFamily="34" charset="0"/>
              </a:rPr>
              <a:t> saying to them, </a:t>
            </a:r>
            <a:r>
              <a:rPr lang="en-US" dirty="0">
                <a:solidFill>
                  <a:srgbClr val="FF2500"/>
                </a:solidFill>
                <a:effectLst/>
                <a:latin typeface="Lucida Grande" panose="020B0600040502020204" pitchFamily="34" charset="0"/>
              </a:rPr>
              <a:t>“It is written, ‘</a:t>
            </a:r>
            <a:r>
              <a:rPr lang="en-US" baseline="30000" dirty="0" err="1">
                <a:solidFill>
                  <a:srgbClr val="FF2500"/>
                </a:solidFill>
                <a:effectLst/>
                <a:latin typeface="Lucida Grande" panose="020B0600040502020204" pitchFamily="34" charset="0"/>
              </a:rPr>
              <a:t>a</a:t>
            </a:r>
            <a:r>
              <a:rPr lang="en-US" dirty="0" err="1">
                <a:solidFill>
                  <a:srgbClr val="FF2500"/>
                </a:solidFill>
                <a:effectLst/>
                <a:latin typeface="Lucida Grande" panose="020B0600040502020204" pitchFamily="34" charset="0"/>
              </a:rPr>
              <a:t>AND</a:t>
            </a:r>
            <a:r>
              <a:rPr lang="en-US" dirty="0">
                <a:solidFill>
                  <a:srgbClr val="FF2500"/>
                </a:solidFill>
                <a:effectLst/>
                <a:latin typeface="Lucida Grande" panose="020B0600040502020204" pitchFamily="34" charset="0"/>
              </a:rPr>
              <a:t> MY HOUSE SHALL BE A HOUSE OF PRAYER,’ </a:t>
            </a:r>
            <a:r>
              <a:rPr lang="en-US" baseline="30000" dirty="0" err="1">
                <a:solidFill>
                  <a:srgbClr val="FF2500"/>
                </a:solidFill>
                <a:effectLst/>
                <a:latin typeface="Lucida Grande" panose="020B0600040502020204" pitchFamily="34" charset="0"/>
              </a:rPr>
              <a:t>b</a:t>
            </a:r>
            <a:r>
              <a:rPr lang="en-US" dirty="0" err="1">
                <a:solidFill>
                  <a:srgbClr val="FF2500"/>
                </a:solidFill>
                <a:effectLst/>
                <a:latin typeface="Lucida Grande" panose="020B0600040502020204" pitchFamily="34" charset="0"/>
              </a:rPr>
              <a:t>but</a:t>
            </a:r>
            <a:r>
              <a:rPr lang="en-US" dirty="0">
                <a:solidFill>
                  <a:srgbClr val="FF2500"/>
                </a:solidFill>
                <a:effectLst/>
                <a:latin typeface="Lucida Grande" panose="020B0600040502020204" pitchFamily="34" charset="0"/>
              </a:rPr>
              <a:t> you have made it a ROBBERS’ </a:t>
            </a:r>
            <a:r>
              <a:rPr lang="en-US" baseline="30000" dirty="0">
                <a:solidFill>
                  <a:srgbClr val="FF2500"/>
                </a:solidFill>
                <a:effectLst/>
                <a:latin typeface="Lucida Grande" panose="020B0600040502020204" pitchFamily="34" charset="0"/>
              </a:rPr>
              <a:t>1</a:t>
            </a:r>
            <a:r>
              <a:rPr lang="en-US" dirty="0">
                <a:solidFill>
                  <a:srgbClr val="FF2500"/>
                </a:solidFill>
                <a:effectLst/>
                <a:latin typeface="Lucida Grande" panose="020B0600040502020204" pitchFamily="34" charset="0"/>
              </a:rPr>
              <a:t>DEN.”</a:t>
            </a:r>
            <a:br>
              <a:rPr lang="en-US" dirty="0">
                <a:effectLst/>
                <a:latin typeface="Lucida Grande" panose="020B0600040502020204" pitchFamily="34" charset="0"/>
              </a:rPr>
            </a:br>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Luke 19:47</a:t>
            </a:r>
            <a:r>
              <a:rPr lang="en-US" dirty="0">
                <a:effectLst/>
                <a:latin typeface="Lucida Grande" panose="020B0600040502020204" pitchFamily="34" charset="0"/>
              </a:rPr>
              <a:t>   And </a:t>
            </a:r>
            <a:r>
              <a:rPr lang="en-US" baseline="30000" dirty="0" err="1">
                <a:effectLst/>
                <a:latin typeface="Lucida Grande" panose="020B0600040502020204" pitchFamily="34" charset="0"/>
              </a:rPr>
              <a:t>a</a:t>
            </a:r>
            <a:r>
              <a:rPr lang="en-US" dirty="0" err="1">
                <a:effectLst/>
                <a:latin typeface="Lucida Grande" panose="020B0600040502020204" pitchFamily="34" charset="0"/>
              </a:rPr>
              <a:t>He</a:t>
            </a:r>
            <a:r>
              <a:rPr lang="en-US" dirty="0">
                <a:effectLst/>
                <a:latin typeface="Lucida Grande" panose="020B0600040502020204" pitchFamily="34" charset="0"/>
              </a:rPr>
              <a:t> was teaching daily in the temple; but the chief priests and the scribes and the leading men among the people </a:t>
            </a:r>
            <a:r>
              <a:rPr lang="en-US" baseline="30000" dirty="0" err="1">
                <a:effectLst/>
                <a:latin typeface="Lucida Grande" panose="020B0600040502020204" pitchFamily="34" charset="0"/>
              </a:rPr>
              <a:t>b</a:t>
            </a:r>
            <a:r>
              <a:rPr lang="en-US" dirty="0" err="1">
                <a:effectLst/>
                <a:latin typeface="Lucida Grande" panose="020B0600040502020204" pitchFamily="34" charset="0"/>
              </a:rPr>
              <a:t>were</a:t>
            </a:r>
            <a:r>
              <a:rPr lang="en-US" dirty="0">
                <a:effectLst/>
                <a:latin typeface="Lucida Grande" panose="020B0600040502020204" pitchFamily="34" charset="0"/>
              </a:rPr>
              <a:t> trying to destroy Him, </a:t>
            </a:r>
            <a:r>
              <a:rPr lang="en-US" b="1" baseline="30000" dirty="0">
                <a:solidFill>
                  <a:srgbClr val="006699"/>
                </a:solidFill>
                <a:effectLst/>
                <a:latin typeface="Helvetica Neue" panose="02000503000000020004" pitchFamily="2" charset="0"/>
              </a:rPr>
              <a:t>48</a:t>
            </a:r>
            <a:r>
              <a:rPr lang="en-US" dirty="0">
                <a:effectLst/>
                <a:latin typeface="Lucida Grande" panose="020B0600040502020204" pitchFamily="34" charset="0"/>
              </a:rPr>
              <a:t> and they could not find </a:t>
            </a:r>
            <a:r>
              <a:rPr lang="en-US" baseline="30000" dirty="0">
                <a:effectLst/>
                <a:latin typeface="Lucida Grande" panose="020B0600040502020204" pitchFamily="34" charset="0"/>
              </a:rPr>
              <a:t>1</a:t>
            </a:r>
            <a:r>
              <a:rPr lang="en-US" dirty="0">
                <a:effectLst/>
                <a:latin typeface="Lucida Grande" panose="020B0600040502020204" pitchFamily="34" charset="0"/>
              </a:rPr>
              <a:t>anything that they might do, for all the people were hanging on to </a:t>
            </a:r>
            <a:r>
              <a:rPr lang="en-US" baseline="30000" dirty="0">
                <a:effectLst/>
                <a:latin typeface="Lucida Grande" panose="020B0600040502020204" pitchFamily="34" charset="0"/>
              </a:rPr>
              <a:t>2</a:t>
            </a:r>
            <a:r>
              <a:rPr lang="en-US" dirty="0">
                <a:effectLst/>
                <a:latin typeface="Lucida Grande" panose="020B0600040502020204" pitchFamily="34" charset="0"/>
              </a:rPr>
              <a:t>every word He said.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55B0B5-E42E-4986-80AC-A7650ED7D9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76363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Jesus Curses the Fig Tree</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Mark 11:12</a:t>
            </a:r>
            <a:r>
              <a:rPr lang="en-US" sz="1200" kern="1200">
                <a:solidFill>
                  <a:schemeClr val="tx1"/>
                </a:solidFill>
                <a:effectLst/>
                <a:latin typeface="+mn-lt"/>
                <a:ea typeface="+mn-ea"/>
                <a:cs typeface="+mn-cs"/>
              </a:rPr>
              <a:t>    The next morning as they were leaving Bethany, Jesus was hungry. </a:t>
            </a:r>
            <a:r>
              <a:rPr lang="en-US" sz="1200" b="1" kern="1200" baseline="30000">
                <a:solidFill>
                  <a:schemeClr val="tx1"/>
                </a:solidFill>
                <a:effectLst/>
                <a:latin typeface="+mn-lt"/>
                <a:ea typeface="+mn-ea"/>
                <a:cs typeface="+mn-cs"/>
              </a:rPr>
              <a:t>13</a:t>
            </a:r>
            <a:r>
              <a:rPr lang="en-US" sz="1200" kern="1200">
                <a:solidFill>
                  <a:schemeClr val="tx1"/>
                </a:solidFill>
                <a:effectLst/>
                <a:latin typeface="+mn-lt"/>
                <a:ea typeface="+mn-ea"/>
                <a:cs typeface="+mn-cs"/>
              </a:rPr>
              <a:t> He noticed a fig tree in full leaf a little way off, so he went over to see if he could find any figs. But there were only leaves because it was too early in the season for fruit. </a:t>
            </a:r>
            <a:r>
              <a:rPr lang="en-US" sz="1200" b="1" kern="1200" baseline="30000">
                <a:solidFill>
                  <a:schemeClr val="tx1"/>
                </a:solidFill>
                <a:effectLst/>
                <a:latin typeface="+mn-lt"/>
                <a:ea typeface="+mn-ea"/>
                <a:cs typeface="+mn-cs"/>
              </a:rPr>
              <a:t>14</a:t>
            </a:r>
            <a:r>
              <a:rPr lang="en-US" sz="1200" kern="1200">
                <a:solidFill>
                  <a:schemeClr val="tx1"/>
                </a:solidFill>
                <a:effectLst/>
                <a:latin typeface="+mn-lt"/>
                <a:ea typeface="+mn-ea"/>
                <a:cs typeface="+mn-cs"/>
              </a:rPr>
              <a:t> Then Jesus said to the tree, “May no one ever eat your fruit again!” And the disciples heard him say it.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55B0B5-E42E-4986-80AC-A7650ED7D9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56219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Text Box 1">
            <a:extLst>
              <a:ext uri="{FF2B5EF4-FFF2-40B4-BE49-F238E27FC236}">
                <a16:creationId xmlns:a16="http://schemas.microsoft.com/office/drawing/2014/main" id="{202E5E0F-085C-B3A1-E28A-9B642228A519}"/>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8" name="Text Box 2">
            <a:extLst>
              <a:ext uri="{FF2B5EF4-FFF2-40B4-BE49-F238E27FC236}">
                <a16:creationId xmlns:a16="http://schemas.microsoft.com/office/drawing/2014/main" id="{9FCE31B6-578D-9E94-88ED-F090119F0143}"/>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Mark 11:12</a:t>
            </a:r>
            <a:r>
              <a:rPr lang="en-US" sz="1200" kern="1200">
                <a:solidFill>
                  <a:schemeClr val="tx1"/>
                </a:solidFill>
                <a:effectLst/>
                <a:latin typeface="+mn-lt"/>
                <a:ea typeface="+mn-ea"/>
                <a:cs typeface="+mn-cs"/>
              </a:rPr>
              <a:t>    The next morning as they were leaving Bethany, Jesus was hungry. </a:t>
            </a:r>
            <a:r>
              <a:rPr lang="en-US" sz="1200" b="1" kern="1200" baseline="30000">
                <a:solidFill>
                  <a:schemeClr val="tx1"/>
                </a:solidFill>
                <a:effectLst/>
                <a:latin typeface="+mn-lt"/>
                <a:ea typeface="+mn-ea"/>
                <a:cs typeface="+mn-cs"/>
              </a:rPr>
              <a:t>13</a:t>
            </a:r>
            <a:r>
              <a:rPr lang="en-US" sz="1200" kern="1200">
                <a:solidFill>
                  <a:schemeClr val="tx1"/>
                </a:solidFill>
                <a:effectLst/>
                <a:latin typeface="+mn-lt"/>
                <a:ea typeface="+mn-ea"/>
                <a:cs typeface="+mn-cs"/>
              </a:rPr>
              <a:t> He noticed a fig tree in full leaf a little way off, so he went over to see if he could find any figs.</a:t>
            </a:r>
            <a:endParaRPr lang="en-US" altLang="en-US"/>
          </a:p>
        </p:txBody>
      </p:sp>
    </p:spTree>
    <p:extLst>
      <p:ext uri="{BB962C8B-B14F-4D97-AF65-F5344CB8AC3E}">
        <p14:creationId xmlns:p14="http://schemas.microsoft.com/office/powerpoint/2010/main" val="927522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Text Box 1">
            <a:extLst>
              <a:ext uri="{FF2B5EF4-FFF2-40B4-BE49-F238E27FC236}">
                <a16:creationId xmlns:a16="http://schemas.microsoft.com/office/drawing/2014/main" id="{52DB2625-8516-CB81-068B-C8429621C0F7}"/>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2" name="Text Box 2">
            <a:extLst>
              <a:ext uri="{FF2B5EF4-FFF2-40B4-BE49-F238E27FC236}">
                <a16:creationId xmlns:a16="http://schemas.microsoft.com/office/drawing/2014/main" id="{4F0EBABE-B601-33A3-DF23-C3B35295B96C}"/>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Mark 11:13b</a:t>
            </a:r>
            <a:r>
              <a:rPr lang="en-US" sz="1200" kern="1200">
                <a:solidFill>
                  <a:schemeClr val="tx1"/>
                </a:solidFill>
                <a:effectLst/>
                <a:latin typeface="+mn-lt"/>
                <a:ea typeface="+mn-ea"/>
                <a:cs typeface="+mn-cs"/>
              </a:rPr>
              <a:t>    But there were only leaves because it was too early in the season for fruit. </a:t>
            </a:r>
            <a:endParaRPr lang="en-US" altLang="en-US"/>
          </a:p>
        </p:txBody>
      </p:sp>
    </p:spTree>
    <p:extLst>
      <p:ext uri="{BB962C8B-B14F-4D97-AF65-F5344CB8AC3E}">
        <p14:creationId xmlns:p14="http://schemas.microsoft.com/office/powerpoint/2010/main" val="41173151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Text Box 1">
            <a:extLst>
              <a:ext uri="{FF2B5EF4-FFF2-40B4-BE49-F238E27FC236}">
                <a16:creationId xmlns:a16="http://schemas.microsoft.com/office/drawing/2014/main" id="{3BA1E50A-850B-8645-5035-6EEA065964E3}"/>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6" name="Text Box 2">
            <a:extLst>
              <a:ext uri="{FF2B5EF4-FFF2-40B4-BE49-F238E27FC236}">
                <a16:creationId xmlns:a16="http://schemas.microsoft.com/office/drawing/2014/main" id="{5F71495F-E573-A700-4334-C374626FD47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ltLang="en-US" b="1"/>
              <a:t>Mark 11:14</a:t>
            </a:r>
            <a:r>
              <a:rPr lang="en-US" altLang="en-US"/>
              <a:t> </a:t>
            </a:r>
            <a:r>
              <a:rPr lang="en-US" sz="1200" kern="1200">
                <a:solidFill>
                  <a:schemeClr val="tx1"/>
                </a:solidFill>
                <a:effectLst/>
                <a:latin typeface="+mn-lt"/>
                <a:ea typeface="+mn-ea"/>
                <a:cs typeface="+mn-cs"/>
              </a:rPr>
              <a:t>Then Jesus said to the tree, “May no one ever eat your fruit again!” And the disciples heard him say it. </a:t>
            </a:r>
            <a:endParaRPr lang="en-US" altLang="en-US"/>
          </a:p>
        </p:txBody>
      </p:sp>
    </p:spTree>
    <p:extLst>
      <p:ext uri="{BB962C8B-B14F-4D97-AF65-F5344CB8AC3E}">
        <p14:creationId xmlns:p14="http://schemas.microsoft.com/office/powerpoint/2010/main" val="814336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pick in in Mark </a:t>
            </a:r>
            <a:r>
              <a:rPr lang="en-US" dirty="0" err="1"/>
              <a:t>ch</a:t>
            </a:r>
            <a:r>
              <a:rPr lang="en-US" dirty="0"/>
              <a:t> 9 vs 2</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6B70DC-70D4-4E47-A650-AEA54912CC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9884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0369F5-840B-3640-8B7E-16ABC71C3D1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85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73442" name="Rectangle 1026"/>
          <p:cNvSpPr>
            <a:spLocks noGrp="1" noRot="1" noChangeAspect="1" noChangeArrowheads="1" noTextEdit="1"/>
          </p:cNvSpPr>
          <p:nvPr>
            <p:ph type="sldImg"/>
          </p:nvPr>
        </p:nvSpPr>
        <p:spPr>
          <a:ln/>
        </p:spPr>
      </p:sp>
      <p:sp>
        <p:nvSpPr>
          <p:cNvPr id="573443" name="Rectangle 1027"/>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Jesus invested his final week in Jerusalem and Bethany east of it, going back and forth from Bethany to the city in a purposeful series of events designed to end in his crucifixion and resurrection.</a:t>
            </a:r>
          </a:p>
          <a:p>
            <a:pPr eaLnBrk="1" hangingPunct="1"/>
            <a:r>
              <a:rPr lang="en-US" dirty="0">
                <a:latin typeface="Times New Roman" charset="0"/>
                <a:ea typeface="ＭＳ Ｐゴシック" charset="0"/>
                <a:cs typeface="ＭＳ Ｐゴシック" charset="0"/>
              </a:rPr>
              <a:t>__________</a:t>
            </a:r>
          </a:p>
          <a:p>
            <a:pPr eaLnBrk="1" hangingPunct="1"/>
            <a:r>
              <a:rPr lang="en-US" dirty="0">
                <a:latin typeface="Times New Roman" charset="0"/>
                <a:ea typeface="ＭＳ Ｐゴシック" charset="0"/>
                <a:cs typeface="ＭＳ Ｐゴシック" charset="0"/>
              </a:rPr>
              <a:t>Common-437</a:t>
            </a:r>
          </a:p>
          <a:p>
            <a:pPr eaLnBrk="1" hangingPunct="1"/>
            <a:r>
              <a:rPr lang="en-US" dirty="0">
                <a:latin typeface="Times New Roman" charset="0"/>
                <a:ea typeface="ＭＳ Ｐゴシック" charset="0"/>
                <a:cs typeface="ＭＳ Ｐゴシック" charset="0"/>
              </a:rPr>
              <a:t>LC-00-NT Chronology-43</a:t>
            </a:r>
          </a:p>
          <a:p>
            <a:pPr eaLnBrk="1" hangingPunct="1"/>
            <a:r>
              <a:rPr lang="en-US" dirty="0">
                <a:latin typeface="Times New Roman" charset="0"/>
                <a:ea typeface="ＭＳ Ｐゴシック" charset="0"/>
                <a:cs typeface="ＭＳ Ｐゴシック" charset="0"/>
              </a:rPr>
              <a:t>LC-08-Official Presentation-21</a:t>
            </a:r>
          </a:p>
          <a:p>
            <a:pPr eaLnBrk="1" hangingPunct="1"/>
            <a:r>
              <a:rPr lang="en-US" dirty="0">
                <a:latin typeface="Times New Roman" charset="0"/>
                <a:ea typeface="ＭＳ Ｐゴシック" charset="0"/>
                <a:cs typeface="ＭＳ Ｐゴシック" charset="0"/>
              </a:rPr>
              <a:t>LC-09-Rejection-9</a:t>
            </a:r>
          </a:p>
          <a:p>
            <a:pPr eaLnBrk="1" hangingPunct="1"/>
            <a:r>
              <a:rPr lang="en-US" dirty="0">
                <a:latin typeface="Times New Roman" charset="0"/>
                <a:ea typeface="ＭＳ Ｐゴシック" charset="0"/>
                <a:cs typeface="ＭＳ Ｐゴシック" charset="0"/>
              </a:rPr>
              <a:t>NS-01-Matt15-28-slide 141</a:t>
            </a:r>
          </a:p>
          <a:p>
            <a:pPr eaLnBrk="1" hangingPunct="1"/>
            <a:r>
              <a:rPr lang="en-US" dirty="0">
                <a:latin typeface="Times New Roman" charset="0"/>
                <a:ea typeface="ＭＳ Ｐゴシック" charset="0"/>
                <a:cs typeface="ＭＳ Ｐゴシック" charset="0"/>
              </a:rPr>
              <a:t>NS-02-Mark9-16-slide 105</a:t>
            </a:r>
          </a:p>
          <a:p>
            <a:pPr eaLnBrk="1" hangingPunct="1"/>
            <a:r>
              <a:rPr lang="en-US" dirty="0">
                <a:latin typeface="Times New Roman" charset="0"/>
                <a:ea typeface="ＭＳ Ｐゴシック" charset="0"/>
                <a:cs typeface="ＭＳ Ｐゴシック" charset="0"/>
              </a:rPr>
              <a:t>NS-03-Luke13-24-slide 224</a:t>
            </a:r>
          </a:p>
          <a:p>
            <a:pPr eaLnBrk="1" hangingPunct="1"/>
            <a:r>
              <a:rPr lang="en-US" dirty="0">
                <a:latin typeface="Times New Roman" charset="0"/>
                <a:ea typeface="ＭＳ Ｐゴシック" charset="0"/>
                <a:cs typeface="ＭＳ Ｐゴシック" charset="0"/>
              </a:rPr>
              <a:t>NS-04-John12-21-slide 295</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Jesus cleansed the temple twice:</a:t>
            </a:r>
          </a:p>
          <a:p>
            <a:r>
              <a:rPr lang="en-US" dirty="0"/>
              <a:t>(1) Only John's gospel notes first time at the beginning of his ministry (John 2:13-24). This text is in the following slides.</a:t>
            </a:r>
          </a:p>
          <a:p>
            <a:r>
              <a:rPr lang="en-US" dirty="0"/>
              <a:t>(2) Three years later, Jesus had to do it all over once again, as noted in the Synoptics above.</a:t>
            </a:r>
          </a:p>
          <a:p>
            <a:r>
              <a:rPr lang="en-US" dirty="0"/>
              <a:t>___________</a:t>
            </a:r>
          </a:p>
          <a:p>
            <a:r>
              <a:rPr lang="en-US" dirty="0"/>
              <a:t>LC-07-Official Presentation-39</a:t>
            </a:r>
          </a:p>
          <a:p>
            <a:r>
              <a:rPr lang="en-US" dirty="0"/>
              <a:t>NS-01-Matt15-28—slide 134</a:t>
            </a:r>
          </a:p>
          <a:p>
            <a:r>
              <a:rPr lang="en-US" dirty="0"/>
              <a:t>NS-02-Mark9-16—slide 74</a:t>
            </a:r>
          </a:p>
          <a:p>
            <a:r>
              <a:rPr lang="en-US" dirty="0"/>
              <a:t>NS-03-Luke13-24—slide 123</a:t>
            </a:r>
          </a:p>
          <a:p>
            <a:r>
              <a:rPr lang="en-US" dirty="0"/>
              <a:t>NS-04-John1-11—slide 226</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86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17971487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42701912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342029974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32213479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13145260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244120663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953337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42881719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1802977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6B70DC-70D4-4E47-A650-AEA54912CC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33464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r>
              <a:rPr lang="en-US" dirty="0">
                <a:cs typeface="+mn-cs"/>
              </a:rPr>
              <a:t>John emphasizes the marketplace idea.</a:t>
            </a:r>
          </a:p>
          <a:p>
            <a:pPr defTabSz="457177">
              <a:defRPr/>
            </a:pPr>
            <a:r>
              <a:rPr lang="en-US" dirty="0">
                <a:cs typeface="+mn-cs"/>
              </a:rPr>
              <a:t>But the Synoptics note the purpose of the temple:</a:t>
            </a:r>
          </a:p>
          <a:p>
            <a:r>
              <a:rPr lang="en-US" dirty="0">
                <a:solidFill>
                  <a:srgbClr val="006699"/>
                </a:solidFill>
                <a:effectLst/>
                <a:latin typeface="Arial" panose="020B0604020202020204" pitchFamily="34" charset="0"/>
              </a:rPr>
              <a:t>Mark 11:17</a:t>
            </a:r>
            <a:r>
              <a:rPr lang="en-US" dirty="0">
                <a:solidFill>
                  <a:srgbClr val="000000"/>
                </a:solidFill>
                <a:effectLst/>
                <a:latin typeface="Arial" panose="020B0604020202020204" pitchFamily="34" charset="0"/>
              </a:rPr>
              <a:t> He said to them, </a:t>
            </a:r>
            <a:r>
              <a:rPr lang="en-US" dirty="0">
                <a:solidFill>
                  <a:srgbClr val="FF2500"/>
                </a:solidFill>
                <a:effectLst/>
                <a:latin typeface="Arial" panose="020B0604020202020204" pitchFamily="34" charset="0"/>
              </a:rPr>
              <a:t>“The Scriptures declare, ‘My Temple will be called a house of prayer for all nations,’ but you have turned it into a den of thieves.”</a:t>
            </a:r>
          </a:p>
          <a:p>
            <a:r>
              <a:rPr lang="en-US" dirty="0">
                <a:solidFill>
                  <a:srgbClr val="006699"/>
                </a:solidFill>
                <a:effectLst/>
                <a:latin typeface="Arial" panose="020B0604020202020204" pitchFamily="34" charset="0"/>
              </a:rPr>
              <a:t>Mark 11:18</a:t>
            </a:r>
            <a:r>
              <a:rPr lang="en-US" dirty="0">
                <a:effectLst/>
                <a:latin typeface="Arial" panose="020B0604020202020204" pitchFamily="34" charset="0"/>
              </a:rPr>
              <a:t>    When the leading priests and teachers of religious law heard what Jesus had done, they began planning how to kill him. But they were afraid of him because the people were so amazed at his teaching.</a:t>
            </a:r>
          </a:p>
          <a:p>
            <a:pPr defTabSz="457177">
              <a:defRPr/>
            </a:pPr>
            <a:endParaRPr lang="en-US" dirty="0">
              <a:cs typeface="+mn-cs"/>
            </a:endParaRPr>
          </a:p>
          <a:p>
            <a:pPr defTabSz="457177">
              <a:defRPr/>
            </a:pPr>
            <a:r>
              <a:rPr lang="en-US" dirty="0">
                <a:cs typeface="+mn-cs"/>
              </a:rPr>
              <a:t>Why this addition? What has changed in these three years?</a:t>
            </a:r>
          </a:p>
          <a:p>
            <a:pPr defTabSz="457177">
              <a:defRPr/>
            </a:pPr>
            <a:r>
              <a:rPr lang="en-US" dirty="0">
                <a:cs typeface="+mn-cs"/>
              </a:rPr>
              <a:t>He had not presented himself as king in John at the beginning of his ministry.</a:t>
            </a:r>
          </a:p>
          <a:p>
            <a:pPr defTabSz="457177">
              <a:defRPr/>
            </a:pPr>
            <a:r>
              <a:rPr lang="en-US" dirty="0">
                <a:cs typeface="+mn-cs"/>
              </a:rPr>
              <a:t>But at the end (Synoptics), Jesus had been rejected by the nation and spoke about reaching Gentiles.</a:t>
            </a:r>
          </a:p>
          <a:p>
            <a:pPr marL="0" marR="0" lvl="0" indent="0" algn="l" defTabSz="457177" rtl="0" eaLnBrk="1" fontAlgn="auto" latinLnBrk="0" hangingPunct="1">
              <a:lnSpc>
                <a:spcPct val="100000"/>
              </a:lnSpc>
              <a:spcBef>
                <a:spcPts val="0"/>
              </a:spcBef>
              <a:spcAft>
                <a:spcPts val="0"/>
              </a:spcAft>
              <a:buClrTx/>
              <a:buSzTx/>
              <a:buFontTx/>
              <a:buNone/>
              <a:tabLst/>
              <a:defRPr/>
            </a:pPr>
            <a:r>
              <a:rPr lang="en-US" dirty="0">
                <a:cs typeface="+mn-cs"/>
              </a:rPr>
              <a:t>This was to fulfill Solomon's prayer for the temple to reach Gentiles (1 Kings 8), which </a:t>
            </a:r>
            <a:r>
              <a:rPr lang="en-US" dirty="0">
                <a:effectLst/>
                <a:latin typeface="Lucida Grande" panose="020B0600040502020204" pitchFamily="34" charset="0"/>
              </a:rPr>
              <a:t>Isa 56:7; Jer 7:11 also prophesy.</a:t>
            </a:r>
          </a:p>
          <a:p>
            <a:pPr marL="0" marR="0" lvl="0" indent="0" algn="l" defTabSz="457177" rtl="0" eaLnBrk="1" fontAlgn="auto" latinLnBrk="0" hangingPunct="1">
              <a:lnSpc>
                <a:spcPct val="100000"/>
              </a:lnSpc>
              <a:spcBef>
                <a:spcPts val="0"/>
              </a:spcBef>
              <a:spcAft>
                <a:spcPts val="0"/>
              </a:spcAft>
              <a:buClrTx/>
              <a:buSzTx/>
              <a:buFontTx/>
              <a:buNone/>
              <a:tabLst/>
              <a:defRPr/>
            </a:pPr>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Is. 56:7</a:t>
            </a:r>
            <a:r>
              <a:rPr lang="en-US" dirty="0">
                <a:effectLst/>
                <a:latin typeface="Lucida Grande" panose="020B0600040502020204" pitchFamily="34" charset="0"/>
              </a:rPr>
              <a:t>  I will bring them to my holy mountain of Jerusalem</a:t>
            </a:r>
          </a:p>
          <a:p>
            <a:r>
              <a:rPr lang="en-US" dirty="0">
                <a:effectLst/>
                <a:latin typeface="Lucida Grande" panose="020B0600040502020204" pitchFamily="34" charset="0"/>
              </a:rPr>
              <a:t>and will fill them with joy in my house of prayer.</a:t>
            </a:r>
          </a:p>
          <a:p>
            <a:r>
              <a:rPr lang="en-US" dirty="0">
                <a:effectLst/>
                <a:latin typeface="Lucida Grande" panose="020B0600040502020204" pitchFamily="34" charset="0"/>
              </a:rPr>
              <a:t>I will accept their burnt offerings and sacrifices,</a:t>
            </a:r>
          </a:p>
          <a:p>
            <a:r>
              <a:rPr lang="en-US" dirty="0">
                <a:effectLst/>
                <a:latin typeface="Lucida Grande" panose="020B0600040502020204" pitchFamily="34" charset="0"/>
              </a:rPr>
              <a:t>because my Temple will be called a house of prayer for all nations.</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Jer. 7:11</a:t>
            </a:r>
            <a:r>
              <a:rPr lang="en-US" dirty="0">
                <a:effectLst/>
                <a:latin typeface="Lucida Grande" panose="020B0600040502020204" pitchFamily="34" charset="0"/>
              </a:rPr>
              <a:t> Don’t you yourselves admit that this Temple, which bears my name, has become a den of thieves? Surely I see all the evil going on there. I, the LORD, have spoken!</a:t>
            </a:r>
          </a:p>
          <a:p>
            <a:pPr marL="0" marR="0" lvl="0" indent="0" algn="l" defTabSz="457177" rtl="0" eaLnBrk="1" fontAlgn="auto" latinLnBrk="0" hangingPunct="1">
              <a:lnSpc>
                <a:spcPct val="100000"/>
              </a:lnSpc>
              <a:spcBef>
                <a:spcPts val="0"/>
              </a:spcBef>
              <a:spcAft>
                <a:spcPts val="0"/>
              </a:spcAft>
              <a:buClrTx/>
              <a:buSzTx/>
              <a:buFontTx/>
              <a:buNone/>
              <a:tabLst/>
              <a:defRPr/>
            </a:pPr>
            <a:endParaRPr lang="en-US" dirty="0">
              <a:effectLst/>
              <a:latin typeface="Lucida Grande" panose="020B0600040502020204" pitchFamily="34" charset="0"/>
            </a:endParaRPr>
          </a:p>
        </p:txBody>
      </p:sp>
    </p:spTree>
    <p:extLst>
      <p:ext uri="{BB962C8B-B14F-4D97-AF65-F5344CB8AC3E}">
        <p14:creationId xmlns:p14="http://schemas.microsoft.com/office/powerpoint/2010/main" val="407122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28537264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357932765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92538100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251209631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11988792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17198208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extLst>
      <p:ext uri="{BB962C8B-B14F-4D97-AF65-F5344CB8AC3E}">
        <p14:creationId xmlns:p14="http://schemas.microsoft.com/office/powerpoint/2010/main" val="417504101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1810E32-50EE-D74A-BD6A-719DBE5C96E9}" type="slidenum">
              <a:rPr lang="en-US" sz="1200"/>
              <a:pPr eaLnBrk="1" hangingPunct="1"/>
              <a:t>104</a:t>
            </a:fld>
            <a:endParaRPr lang="en-US" sz="1200"/>
          </a:p>
        </p:txBody>
      </p:sp>
      <p:sp>
        <p:nvSpPr>
          <p:cNvPr id="332802" name="Rectangle 2"/>
          <p:cNvSpPr>
            <a:spLocks noGrp="1" noRot="1" noChangeAspect="1" noChangeArrowheads="1" noTextEdit="1"/>
          </p:cNvSpPr>
          <p:nvPr>
            <p:ph type="sldImg"/>
          </p:nvPr>
        </p:nvSpPr>
        <p:spPr>
          <a:ln/>
        </p:spPr>
      </p:sp>
      <p:sp>
        <p:nvSpPr>
          <p:cNvPr id="3328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C1C0A7A-1398-4745-BC31-1DCCDEBA090C}" type="slidenum">
              <a:rPr lang="en-US" sz="1200"/>
              <a:pPr eaLnBrk="1" hangingPunct="1"/>
              <a:t>105</a:t>
            </a:fld>
            <a:endParaRPr lang="en-US" sz="1200"/>
          </a:p>
        </p:txBody>
      </p:sp>
      <p:sp>
        <p:nvSpPr>
          <p:cNvPr id="334850" name="Rectangle 2"/>
          <p:cNvSpPr>
            <a:spLocks noGrp="1" noRot="1" noChangeAspect="1" noChangeArrowheads="1" noTextEdit="1"/>
          </p:cNvSpPr>
          <p:nvPr>
            <p:ph type="sldImg"/>
          </p:nvPr>
        </p:nvSpPr>
        <p:spPr>
          <a:ln/>
        </p:spPr>
      </p:sp>
      <p:sp>
        <p:nvSpPr>
          <p:cNvPr id="3348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pick in in Mark </a:t>
            </a:r>
            <a:r>
              <a:rPr lang="en-US" dirty="0" err="1"/>
              <a:t>ch</a:t>
            </a:r>
            <a:r>
              <a:rPr lang="en-US" dirty="0"/>
              <a:t> 9 vs 2</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6B70DC-70D4-4E47-A650-AEA54912CC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0335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BD9B900-83BF-394E-99B7-CD4FCCB40482}" type="slidenum">
              <a:rPr lang="en-US" sz="1200"/>
              <a:pPr eaLnBrk="1" hangingPunct="1"/>
              <a:t>106</a:t>
            </a:fld>
            <a:endParaRPr lang="en-US" sz="1200"/>
          </a:p>
        </p:txBody>
      </p:sp>
      <p:sp>
        <p:nvSpPr>
          <p:cNvPr id="336898" name="Rectangle 2"/>
          <p:cNvSpPr>
            <a:spLocks noGrp="1" noRot="1" noChangeAspect="1" noChangeArrowheads="1" noTextEdit="1"/>
          </p:cNvSpPr>
          <p:nvPr>
            <p:ph type="sldImg"/>
          </p:nvPr>
        </p:nvSpPr>
        <p:spPr>
          <a:ln/>
        </p:spPr>
      </p:sp>
      <p:sp>
        <p:nvSpPr>
          <p:cNvPr id="3368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a:solidFill>
                  <a:srgbClr val="006699"/>
                </a:solidFill>
                <a:effectLst/>
                <a:latin typeface="Helvetica Neue" panose="02000503000000020004" pitchFamily="2" charset="0"/>
              </a:rPr>
              <a:t>Matt. 21:20</a:t>
            </a:r>
            <a:r>
              <a:rPr lang="en-US">
                <a:effectLst/>
                <a:latin typeface="Lucida Grande" panose="020B0600040502020204" pitchFamily="34" charset="0"/>
              </a:rPr>
              <a:t>    The disciples were amazed when they saw this and asked, “How did the fig tree wither so quickly?”</a:t>
            </a:r>
            <a:br>
              <a:rPr lang="en-US">
                <a:effectLst/>
                <a:latin typeface="Lucida Grande" panose="020B0600040502020204" pitchFamily="34" charset="0"/>
              </a:rPr>
            </a:b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Matt. 21:21</a:t>
            </a:r>
            <a:r>
              <a:rPr lang="en-US">
                <a:solidFill>
                  <a:srgbClr val="000000"/>
                </a:solidFill>
                <a:effectLst/>
                <a:latin typeface="Lucida Grande" panose="020B0600040502020204" pitchFamily="34" charset="0"/>
              </a:rPr>
              <a:t>    Then Jesus told them, </a:t>
            </a:r>
            <a:r>
              <a:rPr lang="en-US">
                <a:solidFill>
                  <a:srgbClr val="FF2500"/>
                </a:solidFill>
                <a:effectLst/>
                <a:latin typeface="Lucida Grande" panose="020B0600040502020204" pitchFamily="34" charset="0"/>
              </a:rPr>
              <a:t>“I tell you the truth, if you have faith and don’t doubt, you can do things like this and much more. You can even say to this mountain, ‘May you be lifted up and thrown into the sea,’ and it will happen.</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22</a:t>
            </a:r>
            <a:r>
              <a:rPr lang="en-US">
                <a:solidFill>
                  <a:srgbClr val="FF2500"/>
                </a:solidFill>
                <a:effectLst/>
                <a:latin typeface="Lucida Grande" panose="020B0600040502020204" pitchFamily="34" charset="0"/>
              </a:rPr>
              <a:t> You can pray for anything, and if you have faith, you will receive it.”</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11:19</a:t>
            </a:r>
            <a:r>
              <a:rPr lang="en-US">
                <a:effectLst/>
                <a:latin typeface="Lucida Grande" panose="020B0600040502020204" pitchFamily="34" charset="0"/>
              </a:rPr>
              <a:t>    That evening Jesus and the disciples left</a:t>
            </a:r>
            <a:r>
              <a:rPr lang="en-US" baseline="30000">
                <a:effectLst/>
                <a:latin typeface="Lucida Grande" panose="020B0600040502020204" pitchFamily="34" charset="0"/>
              </a:rPr>
              <a:t>a</a:t>
            </a:r>
            <a:r>
              <a:rPr lang="en-US">
                <a:effectLst/>
                <a:latin typeface="Lucida Grande" panose="020B0600040502020204" pitchFamily="34" charset="0"/>
              </a:rPr>
              <a:t> the city.</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11:20</a:t>
            </a:r>
            <a:r>
              <a:rPr lang="en-US">
                <a:effectLst/>
                <a:latin typeface="Lucida Grande" panose="020B0600040502020204" pitchFamily="34" charset="0"/>
              </a:rPr>
              <a:t>    The next morning as they passed by the fig tree he had cursed, the disciples noticed it had withered from the roots up. </a:t>
            </a:r>
            <a:r>
              <a:rPr lang="en-US" b="1" baseline="30000">
                <a:solidFill>
                  <a:srgbClr val="006699"/>
                </a:solidFill>
                <a:effectLst/>
                <a:latin typeface="Helvetica Neue" panose="02000503000000020004" pitchFamily="2" charset="0"/>
              </a:rPr>
              <a:t>21</a:t>
            </a:r>
            <a:r>
              <a:rPr lang="en-US">
                <a:effectLst/>
                <a:latin typeface="Lucida Grande" panose="020B0600040502020204" pitchFamily="34" charset="0"/>
              </a:rPr>
              <a:t> Peter remembered what Jesus had said to the tree on the previous day and exclaimed, “Look, Rabbi! The fig tree you cursed has withered and died!”</a:t>
            </a:r>
            <a:br>
              <a:rPr lang="en-US">
                <a:effectLst/>
                <a:latin typeface="Lucida Grande" panose="020B0600040502020204" pitchFamily="34" charset="0"/>
              </a:rPr>
            </a:b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11:22</a:t>
            </a:r>
            <a:r>
              <a:rPr lang="en-US">
                <a:solidFill>
                  <a:srgbClr val="000000"/>
                </a:solidFill>
                <a:effectLst/>
                <a:latin typeface="Lucida Grande" panose="020B0600040502020204" pitchFamily="34" charset="0"/>
              </a:rPr>
              <a:t>    Then Jesus said to the disciples, </a:t>
            </a:r>
            <a:r>
              <a:rPr lang="en-US">
                <a:solidFill>
                  <a:srgbClr val="FF2500"/>
                </a:solidFill>
                <a:effectLst/>
                <a:latin typeface="Lucida Grande" panose="020B0600040502020204" pitchFamily="34" charset="0"/>
              </a:rPr>
              <a:t>“Have faith in God.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23</a:t>
            </a:r>
            <a:r>
              <a:rPr lang="en-US">
                <a:solidFill>
                  <a:srgbClr val="FF2500"/>
                </a:solidFill>
                <a:effectLst/>
                <a:latin typeface="Lucida Grande" panose="020B0600040502020204" pitchFamily="34" charset="0"/>
              </a:rPr>
              <a:t> I tell you the truth, you can say to this mountain, ‘May you be lifted up and thrown into the sea,’ and it will happen. But you must really believe it will happen and have no doubt in your heart.</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24</a:t>
            </a:r>
            <a:r>
              <a:rPr lang="en-US">
                <a:solidFill>
                  <a:srgbClr val="FF2500"/>
                </a:solidFill>
                <a:effectLst/>
                <a:latin typeface="Lucida Grande" panose="020B0600040502020204" pitchFamily="34" charset="0"/>
              </a:rPr>
              <a:t> I tell you, you can pray for anything, and if you believe that you’ve received it, it will be yours.</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25</a:t>
            </a:r>
            <a:r>
              <a:rPr lang="en-US">
                <a:solidFill>
                  <a:srgbClr val="FF2500"/>
                </a:solidFill>
                <a:effectLst/>
                <a:latin typeface="Lucida Grande" panose="020B0600040502020204" pitchFamily="34" charset="0"/>
              </a:rPr>
              <a:t> But when you are praying, first forgive anyone you are holding a grudge against, so that your Father in heaven will forgive your sins, too.</a:t>
            </a:r>
            <a:r>
              <a:rPr lang="en-US" baseline="30000">
                <a:solidFill>
                  <a:srgbClr val="FF2500"/>
                </a:solidFill>
                <a:effectLst/>
                <a:latin typeface="Lucida Grande" panose="020B0600040502020204" pitchFamily="34" charset="0"/>
              </a:rPr>
              <a:t>a</a:t>
            </a:r>
            <a:r>
              <a:rPr lang="en-US">
                <a:solidFill>
                  <a:srgbClr val="FF2500"/>
                </a:solidFill>
                <a:effectLst/>
                <a:latin typeface="Lucida Grande" panose="020B0600040502020204" pitchFamily="34" charset="0"/>
              </a:rPr>
              <a:t>”</a:t>
            </a:r>
            <a:br>
              <a:rPr lang="en-US">
                <a:effectLst/>
                <a:latin typeface="Lucida Grande" panose="020B0600040502020204" pitchFamily="34" charset="0"/>
              </a:rPr>
            </a:br>
            <a:endParaRPr lang="en-US">
              <a:effectLst/>
              <a:latin typeface="Lucida Grande" panose="020B0600040502020204" pitchFamily="34" charset="0"/>
            </a:endParaRPr>
          </a:p>
          <a:p>
            <a:r>
              <a:rPr lang="en-US" b="1">
                <a:solidFill>
                  <a:srgbClr val="006699"/>
                </a:solidFill>
                <a:effectLst/>
                <a:latin typeface="Helvetica Neue" panose="02000503000000020004" pitchFamily="2" charset="0"/>
              </a:rPr>
              <a:t>Luke 21:37</a:t>
            </a:r>
            <a:r>
              <a:rPr lang="en-US">
                <a:effectLst/>
                <a:latin typeface="Lucida Grande" panose="020B0600040502020204" pitchFamily="34" charset="0"/>
              </a:rPr>
              <a:t>    Every day Jesus went to the Temple to teach, and each evening he returned to spend the night on the Mount of Olives. </a:t>
            </a:r>
            <a:r>
              <a:rPr lang="en-US" b="1" baseline="30000">
                <a:solidFill>
                  <a:srgbClr val="006699"/>
                </a:solidFill>
                <a:effectLst/>
                <a:latin typeface="Helvetica Neue" panose="02000503000000020004" pitchFamily="2" charset="0"/>
              </a:rPr>
              <a:t>38</a:t>
            </a:r>
            <a:r>
              <a:rPr lang="en-US">
                <a:effectLst/>
                <a:latin typeface="Lucida Grande" panose="020B0600040502020204" pitchFamily="34" charset="0"/>
              </a:rPr>
              <a:t> The crowds gathered at the Temple early each morning to hear him.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55B0B5-E42E-4986-80AC-A7650ED7D9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94367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Mark 11:20</a:t>
            </a:r>
            <a:r>
              <a:rPr lang="en-US" sz="1200" kern="1200">
                <a:solidFill>
                  <a:schemeClr val="tx1"/>
                </a:solidFill>
                <a:effectLst/>
                <a:latin typeface="+mn-lt"/>
                <a:ea typeface="+mn-ea"/>
                <a:cs typeface="+mn-cs"/>
              </a:rPr>
              <a:t>    The next morning as they passed by the fig tree he had cursed, the disciples noticed it had withered from the roots up. </a:t>
            </a:r>
            <a:r>
              <a:rPr lang="en-US" sz="1200" b="1" kern="1200" baseline="30000">
                <a:solidFill>
                  <a:schemeClr val="tx1"/>
                </a:solidFill>
                <a:effectLst/>
                <a:latin typeface="+mn-lt"/>
                <a:ea typeface="+mn-ea"/>
                <a:cs typeface="+mn-cs"/>
              </a:rPr>
              <a:t>21</a:t>
            </a:r>
            <a:r>
              <a:rPr lang="en-US" sz="1200" kern="1200">
                <a:solidFill>
                  <a:schemeClr val="tx1"/>
                </a:solidFill>
                <a:effectLst/>
                <a:latin typeface="+mn-lt"/>
                <a:ea typeface="+mn-ea"/>
                <a:cs typeface="+mn-cs"/>
              </a:rPr>
              <a:t> Peter remembered what Jesus had said to the tree on the previous day and exclaimed, “Look, Rabbi! The fig tree you cursed has withered and died!”</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Mark 11:22</a:t>
            </a:r>
            <a:r>
              <a:rPr lang="en-US" sz="1200" kern="1200">
                <a:solidFill>
                  <a:schemeClr val="tx1"/>
                </a:solidFill>
                <a:effectLst/>
                <a:latin typeface="+mn-lt"/>
                <a:ea typeface="+mn-ea"/>
                <a:cs typeface="+mn-cs"/>
              </a:rPr>
              <a:t>    Then Jesus said to the disciples, “Have faith in God. </a:t>
            </a:r>
            <a:r>
              <a:rPr lang="en-US" sz="1200" b="1" kern="1200" baseline="30000">
                <a:solidFill>
                  <a:schemeClr val="tx1"/>
                </a:solidFill>
                <a:effectLst/>
                <a:latin typeface="+mn-lt"/>
                <a:ea typeface="+mn-ea"/>
                <a:cs typeface="+mn-cs"/>
              </a:rPr>
              <a:t>23</a:t>
            </a:r>
            <a:r>
              <a:rPr lang="en-US" sz="1200" kern="1200">
                <a:solidFill>
                  <a:schemeClr val="tx1"/>
                </a:solidFill>
                <a:effectLst/>
                <a:latin typeface="+mn-lt"/>
                <a:ea typeface="+mn-ea"/>
                <a:cs typeface="+mn-cs"/>
              </a:rPr>
              <a:t> I tell you the truth, you can say to this mountain, ‘May you be lifted up and thrown into the sea,’ and it will happen. But you must really believe it will happen and have no doubt in your heart. </a:t>
            </a:r>
            <a:r>
              <a:rPr lang="en-US" sz="1200" b="1" kern="1200" baseline="30000">
                <a:solidFill>
                  <a:schemeClr val="tx1"/>
                </a:solidFill>
                <a:effectLst/>
                <a:latin typeface="+mn-lt"/>
                <a:ea typeface="+mn-ea"/>
                <a:cs typeface="+mn-cs"/>
              </a:rPr>
              <a:t>24</a:t>
            </a:r>
            <a:r>
              <a:rPr lang="en-US" sz="1200" kern="1200">
                <a:solidFill>
                  <a:schemeClr val="tx1"/>
                </a:solidFill>
                <a:effectLst/>
                <a:latin typeface="+mn-lt"/>
                <a:ea typeface="+mn-ea"/>
                <a:cs typeface="+mn-cs"/>
              </a:rPr>
              <a:t> I tell you, you can pray for anything, and if you believe that you’ve received it, it will be yours. </a:t>
            </a:r>
            <a:r>
              <a:rPr lang="en-US" sz="1200" b="1" kern="1200" baseline="30000">
                <a:solidFill>
                  <a:schemeClr val="tx1"/>
                </a:solidFill>
                <a:effectLst/>
                <a:latin typeface="+mn-lt"/>
                <a:ea typeface="+mn-ea"/>
                <a:cs typeface="+mn-cs"/>
              </a:rPr>
              <a:t>25</a:t>
            </a:r>
            <a:r>
              <a:rPr lang="en-US" sz="1200" kern="1200">
                <a:solidFill>
                  <a:schemeClr val="tx1"/>
                </a:solidFill>
                <a:effectLst/>
                <a:latin typeface="+mn-lt"/>
                <a:ea typeface="+mn-ea"/>
                <a:cs typeface="+mn-cs"/>
              </a:rPr>
              <a:t> But when you are praying, first forgive anyone you are holding a grudge against, so that your Father in heaven will forgive your sins, too.”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55B0B5-E42E-4986-80AC-A7650ED7D9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03631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Text Box 1">
            <a:extLst>
              <a:ext uri="{FF2B5EF4-FFF2-40B4-BE49-F238E27FC236}">
                <a16:creationId xmlns:a16="http://schemas.microsoft.com/office/drawing/2014/main" id="{C2DF5548-4829-8274-230C-F4CDB39DB1E7}"/>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0" name="Text Box 2">
            <a:extLst>
              <a:ext uri="{FF2B5EF4-FFF2-40B4-BE49-F238E27FC236}">
                <a16:creationId xmlns:a16="http://schemas.microsoft.com/office/drawing/2014/main" id="{2FFDC9AC-9EEA-4680-EF0E-26BC1971E0EA}"/>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Mark 11:20</a:t>
            </a:r>
            <a:r>
              <a:rPr lang="en-US" sz="1200" kern="1200">
                <a:solidFill>
                  <a:schemeClr val="tx1"/>
                </a:solidFill>
                <a:effectLst/>
                <a:latin typeface="+mn-lt"/>
                <a:ea typeface="+mn-ea"/>
                <a:cs typeface="+mn-cs"/>
              </a:rPr>
              <a:t>    The next morning as they passed by the fig tree he had cursed, the disciples noticed it had withered from the roots up. </a:t>
            </a:r>
            <a:endParaRPr lang="en-US"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a:extLst>
              <a:ext uri="{FF2B5EF4-FFF2-40B4-BE49-F238E27FC236}">
                <a16:creationId xmlns:a16="http://schemas.microsoft.com/office/drawing/2014/main" id="{9EB57415-1D39-3A17-D80C-AD97BC40A06C}"/>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4" name="Text Box 2">
            <a:extLst>
              <a:ext uri="{FF2B5EF4-FFF2-40B4-BE49-F238E27FC236}">
                <a16:creationId xmlns:a16="http://schemas.microsoft.com/office/drawing/2014/main" id="{8D3C7B6A-29E5-4585-0F1E-32FD7C9B56DF}"/>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Mark 11:21</a:t>
            </a:r>
            <a:r>
              <a:rPr lang="en-US" sz="1200" kern="1200">
                <a:solidFill>
                  <a:schemeClr val="tx1"/>
                </a:solidFill>
                <a:effectLst/>
                <a:latin typeface="+mn-lt"/>
                <a:ea typeface="+mn-ea"/>
                <a:cs typeface="+mn-cs"/>
              </a:rPr>
              <a:t>   Peter remembered what Jesus had said to the tree on the previous day and exclaimed, “Look, Rabbi! The fig tree you cursed has withered and died!”</a:t>
            </a:r>
            <a:endParaRPr lang="en-US"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a:extLst>
              <a:ext uri="{FF2B5EF4-FFF2-40B4-BE49-F238E27FC236}">
                <a16:creationId xmlns:a16="http://schemas.microsoft.com/office/drawing/2014/main" id="{B3A10701-A859-F4E6-BA78-A2A73B08263C}"/>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Text Box 2">
            <a:extLst>
              <a:ext uri="{FF2B5EF4-FFF2-40B4-BE49-F238E27FC236}">
                <a16:creationId xmlns:a16="http://schemas.microsoft.com/office/drawing/2014/main" id="{E4069F2E-CDB4-F4F3-741C-C7124D9A52F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Mark 11:22-23</a:t>
            </a:r>
            <a:r>
              <a:rPr lang="en-US" sz="1200" kern="1200">
                <a:solidFill>
                  <a:schemeClr val="tx1"/>
                </a:solidFill>
                <a:effectLst/>
                <a:latin typeface="+mn-lt"/>
                <a:ea typeface="+mn-ea"/>
                <a:cs typeface="+mn-cs"/>
              </a:rPr>
              <a:t>    Then Jesus said to the disciples, “Have faith in God. </a:t>
            </a:r>
            <a:r>
              <a:rPr lang="en-US" sz="1200" b="1" kern="1200" baseline="30000">
                <a:solidFill>
                  <a:schemeClr val="tx1"/>
                </a:solidFill>
                <a:effectLst/>
                <a:latin typeface="+mn-lt"/>
                <a:ea typeface="+mn-ea"/>
                <a:cs typeface="+mn-cs"/>
              </a:rPr>
              <a:t>23</a:t>
            </a:r>
            <a:r>
              <a:rPr lang="en-US" sz="1200" kern="1200">
                <a:solidFill>
                  <a:schemeClr val="tx1"/>
                </a:solidFill>
                <a:effectLst/>
                <a:latin typeface="+mn-lt"/>
                <a:ea typeface="+mn-ea"/>
                <a:cs typeface="+mn-cs"/>
              </a:rPr>
              <a:t> I tell you the truth, you can say to this mountain, ‘May you be lifted up and thrown into the sea,’ and it will happen. But you must really believe it will happen and have no doubt in your heart."</a:t>
            </a:r>
            <a:endParaRPr lang="en-US"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a:extLst>
              <a:ext uri="{FF2B5EF4-FFF2-40B4-BE49-F238E27FC236}">
                <a16:creationId xmlns:a16="http://schemas.microsoft.com/office/drawing/2014/main" id="{127F3B20-AC73-1390-F076-88EF3418101B}"/>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2" name="Text Box 2">
            <a:extLst>
              <a:ext uri="{FF2B5EF4-FFF2-40B4-BE49-F238E27FC236}">
                <a16:creationId xmlns:a16="http://schemas.microsoft.com/office/drawing/2014/main" id="{34DCCB80-2F10-7282-8A26-738D3E6B37F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Mark 11:24-25</a:t>
            </a:r>
            <a:r>
              <a:rPr lang="en-US" sz="1200" kern="1200">
                <a:solidFill>
                  <a:schemeClr val="tx1"/>
                </a:solidFill>
                <a:effectLst/>
                <a:latin typeface="+mn-lt"/>
                <a:ea typeface="+mn-ea"/>
                <a:cs typeface="+mn-cs"/>
              </a:rPr>
              <a:t>    I tell you, you can pray for anything, and if you believe that you’ve received it, it will be yours. </a:t>
            </a:r>
            <a:r>
              <a:rPr lang="en-US" sz="1200" b="1" kern="1200" baseline="30000">
                <a:solidFill>
                  <a:schemeClr val="tx1"/>
                </a:solidFill>
                <a:effectLst/>
                <a:latin typeface="+mn-lt"/>
                <a:ea typeface="+mn-ea"/>
                <a:cs typeface="+mn-cs"/>
              </a:rPr>
              <a:t>25</a:t>
            </a:r>
            <a:r>
              <a:rPr lang="en-US" sz="1200" kern="1200">
                <a:solidFill>
                  <a:schemeClr val="tx1"/>
                </a:solidFill>
                <a:effectLst/>
                <a:latin typeface="+mn-lt"/>
                <a:ea typeface="+mn-ea"/>
                <a:cs typeface="+mn-cs"/>
              </a:rPr>
              <a:t> But when you are praying, first forgive anyone you are holding a grudge against, so that your Father in heaven will forgive your sins, too.” </a:t>
            </a:r>
            <a:endParaRPr lang="en-US"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r>
              <a:rPr kumimoji="1" lang="en-US" sz="1200" kern="1200" dirty="0">
                <a:solidFill>
                  <a:schemeClr val="tx1"/>
                </a:solidFill>
                <a:effectLst/>
                <a:latin typeface="Arial" pitchFamily="-108" charset="0"/>
                <a:ea typeface="ＭＳ Ｐゴシック" pitchFamily="-110" charset="-128"/>
                <a:cs typeface="ＭＳ Ｐゴシック" pitchFamily="-110" charset="-128"/>
              </a:rPr>
              <a:t>Palm Sunday</a:t>
            </a:r>
            <a:r>
              <a:rPr kumimoji="1" lang="en-US" sz="1200" kern="1200" baseline="0" dirty="0">
                <a:solidFill>
                  <a:schemeClr val="tx1"/>
                </a:solidFill>
                <a:effectLst/>
                <a:latin typeface="Arial" pitchFamily="-108" charset="0"/>
                <a:ea typeface="ＭＳ Ｐゴシック" pitchFamily="-110" charset="-128"/>
                <a:cs typeface="ＭＳ Ｐゴシック" pitchFamily="-110" charset="-128"/>
              </a:rPr>
              <a:t> </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is an interesting name for the day, isn</a:t>
            </a:r>
            <a:r>
              <a:rPr kumimoji="1" lang="uk-UA" sz="1200" kern="1200" dirty="0">
                <a:solidFill>
                  <a:schemeClr val="tx1"/>
                </a:solidFill>
                <a:effectLst/>
                <a:latin typeface="Arial" pitchFamily="-108" charset="0"/>
                <a:ea typeface="ＭＳ Ｐゴシック" pitchFamily="-110" charset="-128"/>
                <a:cs typeface="ＭＳ Ｐゴシック" pitchFamily="-110" charset="-128"/>
              </a:rPr>
              <a:t>'</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t it?</a:t>
            </a:r>
            <a:r>
              <a:rPr lang="en-SG" dirty="0">
                <a:effectLst/>
              </a:rPr>
              <a:t> </a:t>
            </a:r>
          </a:p>
          <a:p>
            <a:pPr>
              <a:spcBef>
                <a:spcPct val="0"/>
              </a:spcBef>
            </a:pPr>
            <a:r>
              <a:rPr lang="en-SG" dirty="0">
                <a:effectLst/>
                <a:latin typeface="Calibri" charset="0"/>
              </a:rPr>
              <a:t>________</a:t>
            </a:r>
          </a:p>
          <a:p>
            <a:pPr>
              <a:spcBef>
                <a:spcPct val="0"/>
              </a:spcBef>
            </a:pPr>
            <a:r>
              <a:rPr lang="en-SG" dirty="0">
                <a:effectLst/>
                <a:latin typeface="Calibri" charset="0"/>
              </a:rPr>
              <a:t>Common-427</a:t>
            </a:r>
          </a:p>
          <a:p>
            <a:r>
              <a:rPr lang="en-US" dirty="0"/>
              <a:t>NS-01-Matt15-28-slide 131</a:t>
            </a:r>
          </a:p>
          <a:p>
            <a:r>
              <a:rPr lang="en-US" dirty="0"/>
              <a:t>NS-02-Mark9-16-slide 96</a:t>
            </a:r>
          </a:p>
          <a:p>
            <a:r>
              <a:rPr lang="en-US" dirty="0"/>
              <a:t>NS-03-Luke13-24-slide 94</a:t>
            </a:r>
          </a:p>
          <a:p>
            <a:r>
              <a:rPr lang="en-US" dirty="0"/>
              <a:t>NS-04-John12-21-slide 23</a:t>
            </a:r>
          </a:p>
          <a:p>
            <a:pPr>
              <a:spcBef>
                <a:spcPct val="0"/>
              </a:spcBef>
            </a:pPr>
            <a:endParaRPr lang="en-US" dirty="0">
              <a:latin typeface="Calibri" charset="0"/>
            </a:endParaRP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40B94A39-A832-7E4A-92E2-7742786B7818}" type="slidenum">
              <a:rPr lang="en-US">
                <a:solidFill>
                  <a:prstClr val="black"/>
                </a:solidFill>
              </a:rPr>
              <a:pPr/>
              <a:t>115</a:t>
            </a:fld>
            <a:endParaRPr lang="en-US">
              <a:solidFill>
                <a:prstClr val="black"/>
              </a:solidFill>
            </a:endParaRPr>
          </a:p>
        </p:txBody>
      </p:sp>
    </p:spTree>
    <p:extLst>
      <p:ext uri="{BB962C8B-B14F-4D97-AF65-F5344CB8AC3E}">
        <p14:creationId xmlns:p14="http://schemas.microsoft.com/office/powerpoint/2010/main" val="333547837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r>
              <a:rPr lang="en-US" sz="1200" kern="1200" dirty="0">
                <a:solidFill>
                  <a:schemeClr val="tx1"/>
                </a:solidFill>
                <a:effectLst/>
                <a:latin typeface="+mn-lt"/>
                <a:ea typeface="+mn-ea"/>
                <a:cs typeface="+mn-cs"/>
              </a:rPr>
              <a:t>We know that today recalls the palm branches waved at Jesus as he entered Jerusalem at the beginning of his last week of his life.  Yet the focus really isn</a:t>
            </a:r>
            <a:r>
              <a:rPr lang="uk-UA"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t the </a:t>
            </a:r>
            <a:r>
              <a:rPr lang="en-US" sz="1200" i="1" kern="1200" dirty="0">
                <a:solidFill>
                  <a:schemeClr val="tx1"/>
                </a:solidFill>
                <a:effectLst/>
                <a:latin typeface="+mn-lt"/>
                <a:ea typeface="+mn-ea"/>
                <a:cs typeface="+mn-cs"/>
              </a:rPr>
              <a:t>tree</a:t>
            </a:r>
            <a:r>
              <a:rPr lang="en-US" sz="1200" kern="1200" dirty="0">
                <a:solidFill>
                  <a:schemeClr val="tx1"/>
                </a:solidFill>
                <a:effectLst/>
                <a:latin typeface="+mn-lt"/>
                <a:ea typeface="+mn-ea"/>
                <a:cs typeface="+mn-cs"/>
              </a:rPr>
              <a:t> palms, but the </a:t>
            </a:r>
            <a:r>
              <a:rPr lang="en-US" sz="1200" i="1" kern="1200" dirty="0">
                <a:solidFill>
                  <a:schemeClr val="tx1"/>
                </a:solidFill>
                <a:effectLst/>
                <a:latin typeface="+mn-lt"/>
                <a:ea typeface="+mn-ea"/>
                <a:cs typeface="+mn-cs"/>
              </a:rPr>
              <a:t>hand</a:t>
            </a:r>
            <a:r>
              <a:rPr lang="en-US" sz="1200" kern="1200" dirty="0">
                <a:solidFill>
                  <a:schemeClr val="tx1"/>
                </a:solidFill>
                <a:effectLst/>
                <a:latin typeface="+mn-lt"/>
                <a:ea typeface="+mn-ea"/>
                <a:cs typeface="+mn-cs"/>
              </a:rPr>
              <a:t> palms of Jesus that would stretch out on a cross but a few days later. </a:t>
            </a:r>
            <a:endParaRPr lang="en-US" dirty="0">
              <a:latin typeface="Calibri" charset="0"/>
            </a:endParaRP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568DFD0D-7E45-3B40-BB26-E6844740DDC0}" type="slidenum">
              <a:rPr lang="en-US">
                <a:solidFill>
                  <a:prstClr val="black"/>
                </a:solidFill>
              </a:rPr>
              <a:pPr/>
              <a:t>116</a:t>
            </a:fld>
            <a:endParaRPr lang="en-US">
              <a:solidFill>
                <a:prstClr val="black"/>
              </a:solidFil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FD8A41DB-3C36-6449-9373-1EA56DABCFD1}" type="slidenum">
              <a:rPr lang="en-GB" sz="1200">
                <a:solidFill>
                  <a:srgbClr val="FFFFFF"/>
                </a:solidFill>
                <a:latin typeface="Comic Sans MS" charset="0"/>
              </a:rPr>
              <a:pPr/>
              <a:t>117</a:t>
            </a:fld>
            <a:endParaRPr lang="en-GB" sz="1200">
              <a:solidFill>
                <a:srgbClr val="FFFFFF"/>
              </a:solidFill>
              <a:latin typeface="Comic Sans MS"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Tree palms were but a prelude to the cross</a:t>
            </a:r>
            <a:r>
              <a:rPr lang="en-SG" sz="1200" kern="1200" dirty="0">
                <a:solidFill>
                  <a:schemeClr val="tx1"/>
                </a:solidFill>
                <a:effectLst/>
                <a:latin typeface="+mn-lt"/>
                <a:ea typeface="+mn-ea"/>
                <a:cs typeface="+mn-cs"/>
              </a:rPr>
              <a:t>.</a:t>
            </a:r>
            <a:endParaRPr lang="en-US" dirty="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the disciples respond?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6B70DC-70D4-4E47-A650-AEA54912CC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0378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r>
              <a:rPr lang="en-US" sz="1200" kern="1200" dirty="0">
                <a:solidFill>
                  <a:schemeClr val="tx1"/>
                </a:solidFill>
                <a:effectLst/>
                <a:latin typeface="+mn-lt"/>
                <a:ea typeface="+mn-ea"/>
                <a:cs typeface="+mn-cs"/>
              </a:rPr>
              <a:t>Even the alternate name—Triumphant Entry—is also perplexing</a:t>
            </a:r>
            <a:r>
              <a:rPr lang="en-SG" sz="1200" kern="1200" dirty="0">
                <a:solidFill>
                  <a:schemeClr val="tx1"/>
                </a:solidFill>
                <a:effectLst/>
                <a:latin typeface="+mn-lt"/>
                <a:ea typeface="+mn-ea"/>
                <a:cs typeface="+mn-cs"/>
              </a:rPr>
              <a:t>.</a:t>
            </a:r>
            <a:endParaRPr lang="en-US" dirty="0">
              <a:latin typeface="Calibri" charset="0"/>
            </a:endParaRP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40B94A39-A832-7E4A-92E2-7742786B7818}" type="slidenum">
              <a:rPr lang="en-US">
                <a:solidFill>
                  <a:prstClr val="black"/>
                </a:solidFill>
              </a:rPr>
              <a:pPr/>
              <a:t>118</a:t>
            </a:fld>
            <a:endParaRPr lang="en-US">
              <a:solidFill>
                <a:prstClr val="black"/>
              </a:solidFil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FD8A41DB-3C36-6449-9373-1EA56DABCFD1}" type="slidenum">
              <a:rPr lang="en-GB" sz="1200">
                <a:solidFill>
                  <a:srgbClr val="FFFFFF"/>
                </a:solidFill>
                <a:latin typeface="Comic Sans MS" charset="0"/>
              </a:rPr>
              <a:pPr/>
              <a:t>119</a:t>
            </a:fld>
            <a:endParaRPr lang="en-GB" sz="1200">
              <a:solidFill>
                <a:srgbClr val="FFFFFF"/>
              </a:solidFill>
              <a:latin typeface="Comic Sans MS"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True, Jesus rode into Jesus and the crowds cheered his arrival.</a:t>
            </a:r>
            <a:r>
              <a:rPr lang="en-SG" dirty="0">
                <a:effectLst/>
              </a:rPr>
              <a:t> </a:t>
            </a:r>
            <a:endParaRPr lang="en-US" dirty="0">
              <a:cs typeface="ＭＳ Ｐゴシック"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r>
              <a:rPr lang="en-US" sz="1200" kern="1200" dirty="0">
                <a:solidFill>
                  <a:schemeClr val="tx1"/>
                </a:solidFill>
                <a:effectLst/>
                <a:latin typeface="+mn-lt"/>
                <a:ea typeface="+mn-ea"/>
                <a:cs typeface="+mn-cs"/>
              </a:rPr>
              <a:t>Matthew 21:9 says the crowds that went ahead of him and those that followed shouted, </a:t>
            </a:r>
            <a:r>
              <a:rPr lang="ru-RU"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Hosanna to the Song of David!</a:t>
            </a:r>
            <a:r>
              <a:rPr lang="ru-RU"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Blessed is he who comes in the name of the Lord!</a:t>
            </a:r>
            <a:r>
              <a:rPr lang="ru-RU"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Hosanna in the highest!</a:t>
            </a:r>
            <a:r>
              <a:rPr lang="ru-RU" sz="1200" kern="1200" dirty="0">
                <a:solidFill>
                  <a:schemeClr val="tx1"/>
                </a:solidFill>
                <a:effectLst/>
                <a:latin typeface="+mn-lt"/>
                <a:ea typeface="+mn-ea"/>
                <a:cs typeface="+mn-cs"/>
              </a:rPr>
              <a:t>"</a:t>
            </a:r>
            <a:r>
              <a:rPr lang="en-SG" dirty="0">
                <a:effectLst/>
              </a:rPr>
              <a:t> </a:t>
            </a:r>
            <a:endParaRPr lang="en-US" dirty="0">
              <a:latin typeface="Calibri" charset="0"/>
            </a:endParaRP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40B94A39-A832-7E4A-92E2-7742786B7818}" type="slidenum">
              <a:rPr lang="en-US">
                <a:solidFill>
                  <a:prstClr val="black"/>
                </a:solidFill>
              </a:rPr>
              <a:pPr/>
              <a:t>120</a:t>
            </a:fld>
            <a:endParaRPr lang="en-US">
              <a:solidFill>
                <a:prstClr val="black"/>
              </a:solidFil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6365F-5AD0-7A9A-2E62-3F652885B460}"/>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F7CBFA4F-FC7C-6F5F-B37F-38795749368E}"/>
              </a:ext>
            </a:extLst>
          </p:cNvPr>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121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98E06C0A-B85A-46D7-014E-2A6267507A40}"/>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B5241392-78BA-289D-A6D7-AC98AE43A29F}"/>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b="1" dirty="0">
                <a:latin typeface="Times New Roman" charset="0"/>
                <a:ea typeface="ＭＳ Ｐゴシック" charset="0"/>
                <a:cs typeface="ＭＳ Ｐゴシック" charset="0"/>
              </a:rPr>
              <a:t>BE-38-Zechariah-126 to 131</a:t>
            </a:r>
          </a:p>
          <a:p>
            <a:pPr eaLnBrk="1" hangingPunct="1"/>
            <a:r>
              <a:rPr lang="en-US" b="1" dirty="0">
                <a:latin typeface="Calibri" panose="020F0502020204030204" pitchFamily="34" charset="0"/>
                <a:ea typeface="ＭＳ Ｐゴシック" charset="0"/>
                <a:cs typeface="Calibri" panose="020F0502020204030204" pitchFamily="34" charset="0"/>
              </a:rPr>
              <a:t>ES-13-Tribulation-19 to 24</a:t>
            </a:r>
            <a:endParaRPr lang="ar-SA"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 to 304</a:t>
            </a:r>
          </a:p>
          <a:p>
            <a:pPr eaLnBrk="1" hangingPunct="1"/>
            <a:r>
              <a:rPr lang="en-US" b="1" dirty="0">
                <a:latin typeface="Calibri" panose="020F0502020204030204" pitchFamily="34" charset="0"/>
                <a:ea typeface="ＭＳ Ｐゴシック" charset="0"/>
                <a:cs typeface="Calibri" panose="020F0502020204030204" pitchFamily="34" charset="0"/>
              </a:rPr>
              <a:t>LC-07-Official Presentation-51 to 56</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 to 40-Expanded in Separate Slides</a:t>
            </a:r>
          </a:p>
          <a:p>
            <a:pPr eaLnBrk="1" hangingPunct="1"/>
            <a:r>
              <a:rPr lang="en-US" b="1" dirty="0">
                <a:latin typeface="Calibri" panose="020F0502020204030204" pitchFamily="34" charset="0"/>
                <a:ea typeface="ＭＳ Ｐゴシック" charset="0"/>
                <a:cs typeface="Calibri" panose="020F0502020204030204" pitchFamily="34" charset="0"/>
              </a:rPr>
              <a:t>OS-26-Ezek4-24-slide 47 to 52</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Times New Roman" charset="0"/>
                <a:ea typeface="ＭＳ Ｐゴシック" charset="0"/>
                <a:cs typeface="ＭＳ Ｐゴシック" charset="0"/>
              </a:rPr>
              <a:t>OS-26-Ezek40-43-slide 91 to 95</a:t>
            </a:r>
            <a:endParaRPr lang="en-US"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OS-38-Zechariah-188 to 193</a:t>
            </a:r>
          </a:p>
          <a:p>
            <a:pPr eaLnBrk="1" hangingPunct="1"/>
            <a:r>
              <a:rPr lang="en-US" b="1" dirty="0">
                <a:latin typeface="Calibri" panose="020F0502020204030204" pitchFamily="34" charset="0"/>
                <a:ea typeface="ＭＳ Ｐゴシック" charset="0"/>
                <a:cs typeface="Calibri" panose="020F0502020204030204" pitchFamily="34" charset="0"/>
              </a:rPr>
              <a:t>NS-01-Matt15-28-slide 136 to 141</a:t>
            </a:r>
          </a:p>
          <a:p>
            <a:pPr eaLnBrk="1" hangingPunct="1"/>
            <a:r>
              <a:rPr lang="en-US" b="1" dirty="0">
                <a:latin typeface="Calibri" panose="020F0502020204030204" pitchFamily="34" charset="0"/>
                <a:ea typeface="ＭＳ Ｐゴシック" charset="0"/>
                <a:cs typeface="Calibri" panose="020F0502020204030204" pitchFamily="34" charset="0"/>
              </a:rPr>
              <a:t>NS-03-Luke13-24-slide 167 to 172</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352678840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FF812-EA1E-65D1-14CB-ACAE8E892F3E}"/>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D798BBB9-663C-E42A-F91C-EE52E32B2AF3}"/>
              </a:ext>
            </a:extLst>
          </p:cNvPr>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BF1F80DC-9B7B-C2B2-8764-0E049C087291}"/>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8F60E40D-4259-F5F5-877F-B444545A1F59}"/>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42599423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391563475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218912461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648D6-A522-4C8C-7B2C-8AA4488B25BA}"/>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E1121CED-90BA-77FB-230C-9F81094D6F65}"/>
              </a:ext>
            </a:extLst>
          </p:cNvPr>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125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9A3F6106-B0AB-DEAB-64BB-1786B84C47BE}"/>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940E41B2-FC51-E9FD-D559-9ABF2B44263B}"/>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13816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126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68877938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FD8A41DB-3C36-6449-9373-1EA56DABCFD1}" type="slidenum">
              <a:rPr lang="en-GB" sz="1200">
                <a:solidFill>
                  <a:srgbClr val="FFFFFF"/>
                </a:solidFill>
                <a:latin typeface="Comic Sans MS" charset="0"/>
              </a:rPr>
              <a:pPr/>
              <a:t>127</a:t>
            </a:fld>
            <a:endParaRPr lang="en-GB" sz="1200">
              <a:solidFill>
                <a:srgbClr val="FFFFFF"/>
              </a:solidFill>
              <a:latin typeface="Comic Sans MS"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Normally a king rode into the city as the victor over his enemies, while that very week would culminate in Jesus</a:t>
            </a:r>
            <a:r>
              <a:rPr lang="uk-UA"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death on Friday, which we call Good Friday</a:t>
            </a:r>
            <a:r>
              <a:rPr lang="en-SG" sz="1200" kern="1200" dirty="0">
                <a:solidFill>
                  <a:schemeClr val="tx1"/>
                </a:solidFill>
                <a:effectLst/>
                <a:latin typeface="+mn-lt"/>
                <a:ea typeface="+mn-ea"/>
                <a:cs typeface="+mn-cs"/>
              </a:rPr>
              <a:t>.</a:t>
            </a:r>
            <a:endParaRPr lang="en-US" dirty="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9.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8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4.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34.xml"/></Relationships>
</file>

<file path=ppt/slideLayouts/_rels/slideLayout39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4.xml"/></Relationships>
</file>

<file path=ppt/slideLayouts/_rels/slideLayout39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4.xml"/></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4.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4.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4.xml"/></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4.xml"/></Relationships>
</file>

<file path=ppt/slideLayouts/_rels/slideLayout39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4.xml"/></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4.xml"/></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34.xml"/><Relationship Id="rId4" Type="http://schemas.openxmlformats.org/officeDocument/2006/relationships/image" Target="../media/image23.jpeg"/></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34.xml"/><Relationship Id="rId4" Type="http://schemas.openxmlformats.org/officeDocument/2006/relationships/image" Target="../media/image23.jpeg"/></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18"/>
          <p:cNvGrpSpPr>
            <a:grpSpLocks/>
          </p:cNvGrpSpPr>
          <p:nvPr/>
        </p:nvGrpSpPr>
        <p:grpSpPr bwMode="auto">
          <a:xfrm>
            <a:off x="0" y="107950"/>
            <a:ext cx="9101138" cy="6750050"/>
            <a:chOff x="0" y="68"/>
            <a:chExt cx="5733" cy="4252"/>
          </a:xfrm>
        </p:grpSpPr>
        <p:grpSp>
          <p:nvGrpSpPr>
            <p:cNvPr id="5" name="Group 313"/>
            <p:cNvGrpSpPr>
              <a:grpSpLocks/>
            </p:cNvGrpSpPr>
            <p:nvPr/>
          </p:nvGrpSpPr>
          <p:grpSpPr bwMode="auto">
            <a:xfrm>
              <a:off x="0" y="68"/>
              <a:ext cx="6556" cy="4088"/>
              <a:chOff x="0" y="68"/>
              <a:chExt cx="6556" cy="4088"/>
            </a:xfrm>
          </p:grpSpPr>
          <p:grpSp>
            <p:nvGrpSpPr>
              <p:cNvPr id="37" name="Group 312"/>
              <p:cNvGrpSpPr>
                <a:grpSpLocks/>
              </p:cNvGrpSpPr>
              <p:nvPr userDrawn="1"/>
            </p:nvGrpSpPr>
            <p:grpSpPr bwMode="auto">
              <a:xfrm>
                <a:off x="0" y="144"/>
                <a:ext cx="6556" cy="4012"/>
                <a:chOff x="0" y="144"/>
                <a:chExt cx="6556" cy="4012"/>
              </a:xfrm>
            </p:grpSpPr>
            <p:sp>
              <p:nvSpPr>
                <p:cNvPr id="50" name="Line 94"/>
                <p:cNvSpPr>
                  <a:spLocks noChangeShapeType="1"/>
                </p:cNvSpPr>
                <p:nvPr/>
              </p:nvSpPr>
              <p:spPr bwMode="hidden">
                <a:xfrm rot="-5400000">
                  <a:off x="195"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1" name="Line 95"/>
                <p:cNvSpPr>
                  <a:spLocks noChangeShapeType="1"/>
                </p:cNvSpPr>
                <p:nvPr/>
              </p:nvSpPr>
              <p:spPr bwMode="hidden">
                <a:xfrm rot="-5400000">
                  <a:off x="195"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2" name="Line 96"/>
                <p:cNvSpPr>
                  <a:spLocks noChangeShapeType="1"/>
                </p:cNvSpPr>
                <p:nvPr/>
              </p:nvSpPr>
              <p:spPr bwMode="hidden">
                <a:xfrm rot="-5400000">
                  <a:off x="195" y="141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3" name="Line 97"/>
                <p:cNvSpPr>
                  <a:spLocks noChangeShapeType="1"/>
                </p:cNvSpPr>
                <p:nvPr/>
              </p:nvSpPr>
              <p:spPr bwMode="hidden">
                <a:xfrm rot="-5400000">
                  <a:off x="195" y="1918"/>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4" name="Line 98"/>
                <p:cNvSpPr>
                  <a:spLocks noChangeShapeType="1"/>
                </p:cNvSpPr>
                <p:nvPr/>
              </p:nvSpPr>
              <p:spPr bwMode="hidden">
                <a:xfrm rot="-5400000">
                  <a:off x="195" y="2438"/>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5" name="Line 99"/>
                <p:cNvSpPr>
                  <a:spLocks noChangeShapeType="1"/>
                </p:cNvSpPr>
                <p:nvPr/>
              </p:nvSpPr>
              <p:spPr bwMode="hidden">
                <a:xfrm rot="-5400000">
                  <a:off x="195" y="2939"/>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6" name="Line 100"/>
                <p:cNvSpPr>
                  <a:spLocks noChangeShapeType="1"/>
                </p:cNvSpPr>
                <p:nvPr/>
              </p:nvSpPr>
              <p:spPr bwMode="hidden">
                <a:xfrm rot="-5400000">
                  <a:off x="195" y="3460"/>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7" name="Line 101"/>
                <p:cNvSpPr>
                  <a:spLocks noChangeShapeType="1"/>
                </p:cNvSpPr>
                <p:nvPr/>
              </p:nvSpPr>
              <p:spPr bwMode="hidden">
                <a:xfrm rot="-5400000">
                  <a:off x="195" y="3961"/>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nvGrpSpPr>
                <p:cNvPr id="58" name="Group 311"/>
                <p:cNvGrpSpPr>
                  <a:grpSpLocks/>
                </p:cNvGrpSpPr>
                <p:nvPr userDrawn="1"/>
              </p:nvGrpSpPr>
              <p:grpSpPr bwMode="auto">
                <a:xfrm>
                  <a:off x="483" y="144"/>
                  <a:ext cx="1801" cy="4012"/>
                  <a:chOff x="483" y="144"/>
                  <a:chExt cx="1801" cy="4012"/>
                </a:xfrm>
              </p:grpSpPr>
              <p:grpSp>
                <p:nvGrpSpPr>
                  <p:cNvPr id="207" name="Group 305"/>
                  <p:cNvGrpSpPr>
                    <a:grpSpLocks/>
                  </p:cNvGrpSpPr>
                  <p:nvPr userDrawn="1"/>
                </p:nvGrpSpPr>
                <p:grpSpPr bwMode="auto">
                  <a:xfrm>
                    <a:off x="483" y="144"/>
                    <a:ext cx="975" cy="947"/>
                    <a:chOff x="483" y="144"/>
                    <a:chExt cx="975" cy="947"/>
                  </a:xfrm>
                </p:grpSpPr>
                <p:sp>
                  <p:nvSpPr>
                    <p:cNvPr id="235" name="Line 104"/>
                    <p:cNvSpPr>
                      <a:spLocks noChangeShapeType="1"/>
                    </p:cNvSpPr>
                    <p:nvPr/>
                  </p:nvSpPr>
                  <p:spPr bwMode="hidden">
                    <a:xfrm>
                      <a:off x="483"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6" name="Line 105"/>
                    <p:cNvSpPr>
                      <a:spLocks noChangeShapeType="1"/>
                    </p:cNvSpPr>
                    <p:nvPr/>
                  </p:nvSpPr>
                  <p:spPr bwMode="hidden">
                    <a:xfrm>
                      <a:off x="984"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7" name="Line 106"/>
                    <p:cNvSpPr>
                      <a:spLocks noChangeShapeType="1"/>
                    </p:cNvSpPr>
                    <p:nvPr/>
                  </p:nvSpPr>
                  <p:spPr bwMode="hidden">
                    <a:xfrm>
                      <a:off x="984"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8" name="Line 107"/>
                    <p:cNvSpPr>
                      <a:spLocks noChangeShapeType="1"/>
                    </p:cNvSpPr>
                    <p:nvPr/>
                  </p:nvSpPr>
                  <p:spPr bwMode="hidden">
                    <a:xfrm>
                      <a:off x="483"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9" name="Line 108"/>
                    <p:cNvSpPr>
                      <a:spLocks noChangeShapeType="1"/>
                    </p:cNvSpPr>
                    <p:nvPr/>
                  </p:nvSpPr>
                  <p:spPr bwMode="hidden">
                    <a:xfrm rot="-5400000">
                      <a:off x="734"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40" name="Line 109"/>
                    <p:cNvSpPr>
                      <a:spLocks noChangeShapeType="1"/>
                    </p:cNvSpPr>
                    <p:nvPr/>
                  </p:nvSpPr>
                  <p:spPr bwMode="hidden">
                    <a:xfrm rot="-5400000">
                      <a:off x="1263"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41" name="Line 110"/>
                    <p:cNvSpPr>
                      <a:spLocks noChangeShapeType="1"/>
                    </p:cNvSpPr>
                    <p:nvPr/>
                  </p:nvSpPr>
                  <p:spPr bwMode="hidden">
                    <a:xfrm rot="-5400000">
                      <a:off x="1263"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42" name="Line 111"/>
                    <p:cNvSpPr>
                      <a:spLocks noChangeShapeType="1"/>
                    </p:cNvSpPr>
                    <p:nvPr/>
                  </p:nvSpPr>
                  <p:spPr bwMode="hidden">
                    <a:xfrm rot="-5400000">
                      <a:off x="734"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208" name="Group 112"/>
                  <p:cNvGrpSpPr>
                    <a:grpSpLocks/>
                  </p:cNvGrpSpPr>
                  <p:nvPr/>
                </p:nvGrpSpPr>
                <p:grpSpPr bwMode="auto">
                  <a:xfrm>
                    <a:off x="604" y="1166"/>
                    <a:ext cx="1680" cy="947"/>
                    <a:chOff x="288" y="528"/>
                    <a:chExt cx="1680" cy="1632"/>
                  </a:xfrm>
                </p:grpSpPr>
                <p:sp>
                  <p:nvSpPr>
                    <p:cNvPr id="227" name="Line 113"/>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8" name="Line 114"/>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9" name="Line 115"/>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0" name="Line 116"/>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1" name="Line 117"/>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2" name="Line 118"/>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3" name="Line 119"/>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4" name="Line 120"/>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209" name="Group 121"/>
                  <p:cNvGrpSpPr>
                    <a:grpSpLocks/>
                  </p:cNvGrpSpPr>
                  <p:nvPr/>
                </p:nvGrpSpPr>
                <p:grpSpPr bwMode="auto">
                  <a:xfrm>
                    <a:off x="604" y="2187"/>
                    <a:ext cx="1680" cy="947"/>
                    <a:chOff x="288" y="528"/>
                    <a:chExt cx="1680" cy="1632"/>
                  </a:xfrm>
                </p:grpSpPr>
                <p:sp>
                  <p:nvSpPr>
                    <p:cNvPr id="219" name="Line 122"/>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0" name="Line 123"/>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1" name="Line 124"/>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2" name="Line 125"/>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3" name="Line 126"/>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4" name="Line 127"/>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5" name="Line 128"/>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6" name="Line 129"/>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210" name="Group 130"/>
                  <p:cNvGrpSpPr>
                    <a:grpSpLocks/>
                  </p:cNvGrpSpPr>
                  <p:nvPr/>
                </p:nvGrpSpPr>
                <p:grpSpPr bwMode="auto">
                  <a:xfrm>
                    <a:off x="604" y="3209"/>
                    <a:ext cx="1680" cy="947"/>
                    <a:chOff x="288" y="528"/>
                    <a:chExt cx="1680" cy="1632"/>
                  </a:xfrm>
                </p:grpSpPr>
                <p:sp>
                  <p:nvSpPr>
                    <p:cNvPr id="211" name="Line 131"/>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2" name="Line 132"/>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3" name="Line 133"/>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4" name="Line 134"/>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5" name="Line 135"/>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6" name="Line 136"/>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7" name="Line 137"/>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8" name="Line 138"/>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59" name="Group 310"/>
                <p:cNvGrpSpPr>
                  <a:grpSpLocks/>
                </p:cNvGrpSpPr>
                <p:nvPr userDrawn="1"/>
              </p:nvGrpSpPr>
              <p:grpSpPr bwMode="auto">
                <a:xfrm>
                  <a:off x="1551" y="144"/>
                  <a:ext cx="1801" cy="4012"/>
                  <a:chOff x="1551" y="144"/>
                  <a:chExt cx="1801" cy="4012"/>
                </a:xfrm>
              </p:grpSpPr>
              <p:grpSp>
                <p:nvGrpSpPr>
                  <p:cNvPr id="171" name="Group 304"/>
                  <p:cNvGrpSpPr>
                    <a:grpSpLocks/>
                  </p:cNvGrpSpPr>
                  <p:nvPr userDrawn="1"/>
                </p:nvGrpSpPr>
                <p:grpSpPr bwMode="auto">
                  <a:xfrm>
                    <a:off x="1551" y="144"/>
                    <a:ext cx="975" cy="947"/>
                    <a:chOff x="1551" y="144"/>
                    <a:chExt cx="975" cy="947"/>
                  </a:xfrm>
                </p:grpSpPr>
                <p:sp>
                  <p:nvSpPr>
                    <p:cNvPr id="199" name="Line 141"/>
                    <p:cNvSpPr>
                      <a:spLocks noChangeShapeType="1"/>
                    </p:cNvSpPr>
                    <p:nvPr/>
                  </p:nvSpPr>
                  <p:spPr bwMode="hidden">
                    <a:xfrm>
                      <a:off x="1551"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0" name="Line 142"/>
                    <p:cNvSpPr>
                      <a:spLocks noChangeShapeType="1"/>
                    </p:cNvSpPr>
                    <p:nvPr/>
                  </p:nvSpPr>
                  <p:spPr bwMode="hidden">
                    <a:xfrm>
                      <a:off x="2052"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1" name="Line 143"/>
                    <p:cNvSpPr>
                      <a:spLocks noChangeShapeType="1"/>
                    </p:cNvSpPr>
                    <p:nvPr/>
                  </p:nvSpPr>
                  <p:spPr bwMode="hidden">
                    <a:xfrm>
                      <a:off x="2052"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2" name="Line 144"/>
                    <p:cNvSpPr>
                      <a:spLocks noChangeShapeType="1"/>
                    </p:cNvSpPr>
                    <p:nvPr/>
                  </p:nvSpPr>
                  <p:spPr bwMode="hidden">
                    <a:xfrm>
                      <a:off x="1551"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3" name="Line 145"/>
                    <p:cNvSpPr>
                      <a:spLocks noChangeShapeType="1"/>
                    </p:cNvSpPr>
                    <p:nvPr/>
                  </p:nvSpPr>
                  <p:spPr bwMode="hidden">
                    <a:xfrm rot="-5400000">
                      <a:off x="1802"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4" name="Line 146"/>
                    <p:cNvSpPr>
                      <a:spLocks noChangeShapeType="1"/>
                    </p:cNvSpPr>
                    <p:nvPr/>
                  </p:nvSpPr>
                  <p:spPr bwMode="hidden">
                    <a:xfrm rot="-5400000">
                      <a:off x="2331"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5" name="Line 147"/>
                    <p:cNvSpPr>
                      <a:spLocks noChangeShapeType="1"/>
                    </p:cNvSpPr>
                    <p:nvPr/>
                  </p:nvSpPr>
                  <p:spPr bwMode="hidden">
                    <a:xfrm rot="-5400000">
                      <a:off x="2331"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6" name="Line 148"/>
                    <p:cNvSpPr>
                      <a:spLocks noChangeShapeType="1"/>
                    </p:cNvSpPr>
                    <p:nvPr/>
                  </p:nvSpPr>
                  <p:spPr bwMode="hidden">
                    <a:xfrm rot="-5400000">
                      <a:off x="1802"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72" name="Group 149"/>
                  <p:cNvGrpSpPr>
                    <a:grpSpLocks/>
                  </p:cNvGrpSpPr>
                  <p:nvPr/>
                </p:nvGrpSpPr>
                <p:grpSpPr bwMode="auto">
                  <a:xfrm>
                    <a:off x="1672" y="1166"/>
                    <a:ext cx="1680" cy="947"/>
                    <a:chOff x="288" y="528"/>
                    <a:chExt cx="1680" cy="1632"/>
                  </a:xfrm>
                </p:grpSpPr>
                <p:sp>
                  <p:nvSpPr>
                    <p:cNvPr id="191" name="Line 150"/>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2" name="Line 151"/>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3" name="Line 152"/>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4" name="Line 153"/>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5" name="Line 154"/>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6" name="Line 155"/>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7" name="Line 156"/>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8" name="Line 157"/>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73" name="Group 158"/>
                  <p:cNvGrpSpPr>
                    <a:grpSpLocks/>
                  </p:cNvGrpSpPr>
                  <p:nvPr/>
                </p:nvGrpSpPr>
                <p:grpSpPr bwMode="auto">
                  <a:xfrm>
                    <a:off x="1672" y="2187"/>
                    <a:ext cx="1680" cy="947"/>
                    <a:chOff x="288" y="528"/>
                    <a:chExt cx="1680" cy="1632"/>
                  </a:xfrm>
                </p:grpSpPr>
                <p:sp>
                  <p:nvSpPr>
                    <p:cNvPr id="183" name="Line 159"/>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4" name="Line 160"/>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5" name="Line 161"/>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6" name="Line 162"/>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7" name="Line 163"/>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8" name="Line 164"/>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9" name="Line 165"/>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0" name="Line 166"/>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74" name="Group 167"/>
                  <p:cNvGrpSpPr>
                    <a:grpSpLocks/>
                  </p:cNvGrpSpPr>
                  <p:nvPr/>
                </p:nvGrpSpPr>
                <p:grpSpPr bwMode="auto">
                  <a:xfrm>
                    <a:off x="1672" y="3209"/>
                    <a:ext cx="1680" cy="947"/>
                    <a:chOff x="288" y="528"/>
                    <a:chExt cx="1680" cy="1632"/>
                  </a:xfrm>
                </p:grpSpPr>
                <p:sp>
                  <p:nvSpPr>
                    <p:cNvPr id="175" name="Line 168"/>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6" name="Line 169"/>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7" name="Line 170"/>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8" name="Line 171"/>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9" name="Line 172"/>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0" name="Line 173"/>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1" name="Line 174"/>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2" name="Line 175"/>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60" name="Group 309"/>
                <p:cNvGrpSpPr>
                  <a:grpSpLocks/>
                </p:cNvGrpSpPr>
                <p:nvPr userDrawn="1"/>
              </p:nvGrpSpPr>
              <p:grpSpPr bwMode="auto">
                <a:xfrm>
                  <a:off x="2619" y="144"/>
                  <a:ext cx="1801" cy="4012"/>
                  <a:chOff x="2619" y="144"/>
                  <a:chExt cx="1801" cy="4012"/>
                </a:xfrm>
              </p:grpSpPr>
              <p:grpSp>
                <p:nvGrpSpPr>
                  <p:cNvPr id="135" name="Group 303"/>
                  <p:cNvGrpSpPr>
                    <a:grpSpLocks/>
                  </p:cNvGrpSpPr>
                  <p:nvPr userDrawn="1"/>
                </p:nvGrpSpPr>
                <p:grpSpPr bwMode="auto">
                  <a:xfrm>
                    <a:off x="2619" y="144"/>
                    <a:ext cx="975" cy="947"/>
                    <a:chOff x="2619" y="144"/>
                    <a:chExt cx="975" cy="947"/>
                  </a:xfrm>
                </p:grpSpPr>
                <p:sp>
                  <p:nvSpPr>
                    <p:cNvPr id="163" name="Line 178"/>
                    <p:cNvSpPr>
                      <a:spLocks noChangeShapeType="1"/>
                    </p:cNvSpPr>
                    <p:nvPr/>
                  </p:nvSpPr>
                  <p:spPr bwMode="hidden">
                    <a:xfrm>
                      <a:off x="2619"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4" name="Line 179"/>
                    <p:cNvSpPr>
                      <a:spLocks noChangeShapeType="1"/>
                    </p:cNvSpPr>
                    <p:nvPr/>
                  </p:nvSpPr>
                  <p:spPr bwMode="hidden">
                    <a:xfrm>
                      <a:off x="3120"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5" name="Line 180"/>
                    <p:cNvSpPr>
                      <a:spLocks noChangeShapeType="1"/>
                    </p:cNvSpPr>
                    <p:nvPr/>
                  </p:nvSpPr>
                  <p:spPr bwMode="hidden">
                    <a:xfrm>
                      <a:off x="3120"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6" name="Line 181"/>
                    <p:cNvSpPr>
                      <a:spLocks noChangeShapeType="1"/>
                    </p:cNvSpPr>
                    <p:nvPr/>
                  </p:nvSpPr>
                  <p:spPr bwMode="hidden">
                    <a:xfrm>
                      <a:off x="2619"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7" name="Line 182"/>
                    <p:cNvSpPr>
                      <a:spLocks noChangeShapeType="1"/>
                    </p:cNvSpPr>
                    <p:nvPr/>
                  </p:nvSpPr>
                  <p:spPr bwMode="hidden">
                    <a:xfrm rot="-5400000">
                      <a:off x="2870"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8" name="Line 183"/>
                    <p:cNvSpPr>
                      <a:spLocks noChangeShapeType="1"/>
                    </p:cNvSpPr>
                    <p:nvPr/>
                  </p:nvSpPr>
                  <p:spPr bwMode="hidden">
                    <a:xfrm rot="-5400000">
                      <a:off x="3399"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9" name="Line 184"/>
                    <p:cNvSpPr>
                      <a:spLocks noChangeShapeType="1"/>
                    </p:cNvSpPr>
                    <p:nvPr/>
                  </p:nvSpPr>
                  <p:spPr bwMode="hidden">
                    <a:xfrm rot="-5400000">
                      <a:off x="3399"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0" name="Line 185"/>
                    <p:cNvSpPr>
                      <a:spLocks noChangeShapeType="1"/>
                    </p:cNvSpPr>
                    <p:nvPr/>
                  </p:nvSpPr>
                  <p:spPr bwMode="hidden">
                    <a:xfrm rot="-5400000">
                      <a:off x="2870"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36" name="Group 186"/>
                  <p:cNvGrpSpPr>
                    <a:grpSpLocks/>
                  </p:cNvGrpSpPr>
                  <p:nvPr/>
                </p:nvGrpSpPr>
                <p:grpSpPr bwMode="auto">
                  <a:xfrm>
                    <a:off x="2740" y="1166"/>
                    <a:ext cx="1680" cy="947"/>
                    <a:chOff x="288" y="528"/>
                    <a:chExt cx="1680" cy="1632"/>
                  </a:xfrm>
                </p:grpSpPr>
                <p:sp>
                  <p:nvSpPr>
                    <p:cNvPr id="155" name="Line 187"/>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6" name="Line 188"/>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7" name="Line 189"/>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8" name="Line 190"/>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9" name="Line 191"/>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0" name="Line 192"/>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1" name="Line 193"/>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2" name="Line 194"/>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37" name="Group 195"/>
                  <p:cNvGrpSpPr>
                    <a:grpSpLocks/>
                  </p:cNvGrpSpPr>
                  <p:nvPr/>
                </p:nvGrpSpPr>
                <p:grpSpPr bwMode="auto">
                  <a:xfrm>
                    <a:off x="2740" y="2187"/>
                    <a:ext cx="1680" cy="947"/>
                    <a:chOff x="288" y="528"/>
                    <a:chExt cx="1680" cy="1632"/>
                  </a:xfrm>
                </p:grpSpPr>
                <p:sp>
                  <p:nvSpPr>
                    <p:cNvPr id="147" name="Line 196"/>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8" name="Line 197"/>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9" name="Line 198"/>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0" name="Line 199"/>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1" name="Line 200"/>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2" name="Line 201"/>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3" name="Line 202"/>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4" name="Line 203"/>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38" name="Group 204"/>
                  <p:cNvGrpSpPr>
                    <a:grpSpLocks/>
                  </p:cNvGrpSpPr>
                  <p:nvPr/>
                </p:nvGrpSpPr>
                <p:grpSpPr bwMode="auto">
                  <a:xfrm>
                    <a:off x="2740" y="3209"/>
                    <a:ext cx="1680" cy="947"/>
                    <a:chOff x="288" y="528"/>
                    <a:chExt cx="1680" cy="1632"/>
                  </a:xfrm>
                </p:grpSpPr>
                <p:sp>
                  <p:nvSpPr>
                    <p:cNvPr id="139" name="Line 205"/>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0" name="Line 206"/>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1" name="Line 207"/>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2" name="Line 208"/>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3" name="Line 209"/>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4" name="Line 210"/>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5" name="Line 211"/>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6" name="Line 212"/>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61" name="Group 308"/>
                <p:cNvGrpSpPr>
                  <a:grpSpLocks/>
                </p:cNvGrpSpPr>
                <p:nvPr userDrawn="1"/>
              </p:nvGrpSpPr>
              <p:grpSpPr bwMode="auto">
                <a:xfrm>
                  <a:off x="3687" y="144"/>
                  <a:ext cx="1801" cy="4012"/>
                  <a:chOff x="3687" y="144"/>
                  <a:chExt cx="1801" cy="4012"/>
                </a:xfrm>
              </p:grpSpPr>
              <p:grpSp>
                <p:nvGrpSpPr>
                  <p:cNvPr id="99" name="Group 302"/>
                  <p:cNvGrpSpPr>
                    <a:grpSpLocks/>
                  </p:cNvGrpSpPr>
                  <p:nvPr userDrawn="1"/>
                </p:nvGrpSpPr>
                <p:grpSpPr bwMode="auto">
                  <a:xfrm>
                    <a:off x="3687" y="144"/>
                    <a:ext cx="975" cy="947"/>
                    <a:chOff x="3687" y="144"/>
                    <a:chExt cx="975" cy="947"/>
                  </a:xfrm>
                </p:grpSpPr>
                <p:sp>
                  <p:nvSpPr>
                    <p:cNvPr id="127" name="Line 215"/>
                    <p:cNvSpPr>
                      <a:spLocks noChangeShapeType="1"/>
                    </p:cNvSpPr>
                    <p:nvPr/>
                  </p:nvSpPr>
                  <p:spPr bwMode="hidden">
                    <a:xfrm>
                      <a:off x="3687"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8" name="Line 216"/>
                    <p:cNvSpPr>
                      <a:spLocks noChangeShapeType="1"/>
                    </p:cNvSpPr>
                    <p:nvPr/>
                  </p:nvSpPr>
                  <p:spPr bwMode="hidden">
                    <a:xfrm>
                      <a:off x="4188"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9" name="Line 217"/>
                    <p:cNvSpPr>
                      <a:spLocks noChangeShapeType="1"/>
                    </p:cNvSpPr>
                    <p:nvPr/>
                  </p:nvSpPr>
                  <p:spPr bwMode="hidden">
                    <a:xfrm>
                      <a:off x="4188"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0" name="Line 218"/>
                    <p:cNvSpPr>
                      <a:spLocks noChangeShapeType="1"/>
                    </p:cNvSpPr>
                    <p:nvPr/>
                  </p:nvSpPr>
                  <p:spPr bwMode="hidden">
                    <a:xfrm>
                      <a:off x="3687"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1" name="Line 219"/>
                    <p:cNvSpPr>
                      <a:spLocks noChangeShapeType="1"/>
                    </p:cNvSpPr>
                    <p:nvPr/>
                  </p:nvSpPr>
                  <p:spPr bwMode="hidden">
                    <a:xfrm rot="-5400000">
                      <a:off x="3938"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2" name="Line 220"/>
                    <p:cNvSpPr>
                      <a:spLocks noChangeShapeType="1"/>
                    </p:cNvSpPr>
                    <p:nvPr/>
                  </p:nvSpPr>
                  <p:spPr bwMode="hidden">
                    <a:xfrm rot="-5400000">
                      <a:off x="4467"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3" name="Line 221"/>
                    <p:cNvSpPr>
                      <a:spLocks noChangeShapeType="1"/>
                    </p:cNvSpPr>
                    <p:nvPr/>
                  </p:nvSpPr>
                  <p:spPr bwMode="hidden">
                    <a:xfrm rot="-5400000">
                      <a:off x="4467"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4" name="Line 222"/>
                    <p:cNvSpPr>
                      <a:spLocks noChangeShapeType="1"/>
                    </p:cNvSpPr>
                    <p:nvPr/>
                  </p:nvSpPr>
                  <p:spPr bwMode="hidden">
                    <a:xfrm rot="-5400000">
                      <a:off x="3938"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00" name="Group 223"/>
                  <p:cNvGrpSpPr>
                    <a:grpSpLocks/>
                  </p:cNvGrpSpPr>
                  <p:nvPr/>
                </p:nvGrpSpPr>
                <p:grpSpPr bwMode="auto">
                  <a:xfrm>
                    <a:off x="3808" y="1166"/>
                    <a:ext cx="1680" cy="947"/>
                    <a:chOff x="288" y="528"/>
                    <a:chExt cx="1680" cy="1632"/>
                  </a:xfrm>
                </p:grpSpPr>
                <p:sp>
                  <p:nvSpPr>
                    <p:cNvPr id="119" name="Line 224"/>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0" name="Line 225"/>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1" name="Line 226"/>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2" name="Line 227"/>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3" name="Line 228"/>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4" name="Line 229"/>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5" name="Line 230"/>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6" name="Line 231"/>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01" name="Group 232"/>
                  <p:cNvGrpSpPr>
                    <a:grpSpLocks/>
                  </p:cNvGrpSpPr>
                  <p:nvPr/>
                </p:nvGrpSpPr>
                <p:grpSpPr bwMode="auto">
                  <a:xfrm>
                    <a:off x="3808" y="2187"/>
                    <a:ext cx="1680" cy="947"/>
                    <a:chOff x="288" y="528"/>
                    <a:chExt cx="1680" cy="1632"/>
                  </a:xfrm>
                </p:grpSpPr>
                <p:sp>
                  <p:nvSpPr>
                    <p:cNvPr id="111" name="Line 233"/>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2" name="Line 234"/>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3" name="Line 235"/>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4" name="Line 236"/>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5" name="Line 237"/>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6" name="Line 238"/>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7" name="Line 239"/>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8" name="Line 240"/>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02" name="Group 241"/>
                  <p:cNvGrpSpPr>
                    <a:grpSpLocks/>
                  </p:cNvGrpSpPr>
                  <p:nvPr/>
                </p:nvGrpSpPr>
                <p:grpSpPr bwMode="auto">
                  <a:xfrm>
                    <a:off x="3808" y="3209"/>
                    <a:ext cx="1680" cy="947"/>
                    <a:chOff x="288" y="528"/>
                    <a:chExt cx="1680" cy="1632"/>
                  </a:xfrm>
                </p:grpSpPr>
                <p:sp>
                  <p:nvSpPr>
                    <p:cNvPr id="103" name="Line 242"/>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4" name="Line 243"/>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5" name="Line 244"/>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6" name="Line 245"/>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7" name="Line 246"/>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8" name="Line 247"/>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9" name="Line 248"/>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0" name="Line 249"/>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62" name="Group 307"/>
                <p:cNvGrpSpPr>
                  <a:grpSpLocks/>
                </p:cNvGrpSpPr>
                <p:nvPr userDrawn="1"/>
              </p:nvGrpSpPr>
              <p:grpSpPr bwMode="auto">
                <a:xfrm>
                  <a:off x="4755" y="144"/>
                  <a:ext cx="1801" cy="4012"/>
                  <a:chOff x="4755" y="144"/>
                  <a:chExt cx="1801" cy="4012"/>
                </a:xfrm>
              </p:grpSpPr>
              <p:grpSp>
                <p:nvGrpSpPr>
                  <p:cNvPr id="63" name="Group 301"/>
                  <p:cNvGrpSpPr>
                    <a:grpSpLocks/>
                  </p:cNvGrpSpPr>
                  <p:nvPr userDrawn="1"/>
                </p:nvGrpSpPr>
                <p:grpSpPr bwMode="auto">
                  <a:xfrm>
                    <a:off x="4755" y="144"/>
                    <a:ext cx="975" cy="947"/>
                    <a:chOff x="4755" y="144"/>
                    <a:chExt cx="975" cy="947"/>
                  </a:xfrm>
                </p:grpSpPr>
                <p:sp>
                  <p:nvSpPr>
                    <p:cNvPr id="91" name="Line 252"/>
                    <p:cNvSpPr>
                      <a:spLocks noChangeShapeType="1"/>
                    </p:cNvSpPr>
                    <p:nvPr/>
                  </p:nvSpPr>
                  <p:spPr bwMode="hidden">
                    <a:xfrm>
                      <a:off x="4755"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2" name="Line 253"/>
                    <p:cNvSpPr>
                      <a:spLocks noChangeShapeType="1"/>
                    </p:cNvSpPr>
                    <p:nvPr/>
                  </p:nvSpPr>
                  <p:spPr bwMode="hidden">
                    <a:xfrm>
                      <a:off x="5256"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3" name="Line 254"/>
                    <p:cNvSpPr>
                      <a:spLocks noChangeShapeType="1"/>
                    </p:cNvSpPr>
                    <p:nvPr/>
                  </p:nvSpPr>
                  <p:spPr bwMode="hidden">
                    <a:xfrm>
                      <a:off x="5256"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4" name="Line 255"/>
                    <p:cNvSpPr>
                      <a:spLocks noChangeShapeType="1"/>
                    </p:cNvSpPr>
                    <p:nvPr/>
                  </p:nvSpPr>
                  <p:spPr bwMode="hidden">
                    <a:xfrm>
                      <a:off x="4755"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5" name="Line 256"/>
                    <p:cNvSpPr>
                      <a:spLocks noChangeShapeType="1"/>
                    </p:cNvSpPr>
                    <p:nvPr/>
                  </p:nvSpPr>
                  <p:spPr bwMode="hidden">
                    <a:xfrm rot="-5400000">
                      <a:off x="5006"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6" name="Line 257"/>
                    <p:cNvSpPr>
                      <a:spLocks noChangeShapeType="1"/>
                    </p:cNvSpPr>
                    <p:nvPr/>
                  </p:nvSpPr>
                  <p:spPr bwMode="hidden">
                    <a:xfrm rot="-5400000">
                      <a:off x="5535"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7" name="Line 258"/>
                    <p:cNvSpPr>
                      <a:spLocks noChangeShapeType="1"/>
                    </p:cNvSpPr>
                    <p:nvPr/>
                  </p:nvSpPr>
                  <p:spPr bwMode="hidden">
                    <a:xfrm rot="-5400000">
                      <a:off x="5535"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8" name="Line 259"/>
                    <p:cNvSpPr>
                      <a:spLocks noChangeShapeType="1"/>
                    </p:cNvSpPr>
                    <p:nvPr/>
                  </p:nvSpPr>
                  <p:spPr bwMode="hidden">
                    <a:xfrm rot="-5400000">
                      <a:off x="5006"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64" name="Group 260"/>
                  <p:cNvGrpSpPr>
                    <a:grpSpLocks/>
                  </p:cNvGrpSpPr>
                  <p:nvPr/>
                </p:nvGrpSpPr>
                <p:grpSpPr bwMode="auto">
                  <a:xfrm>
                    <a:off x="4876" y="1166"/>
                    <a:ext cx="1680" cy="947"/>
                    <a:chOff x="288" y="528"/>
                    <a:chExt cx="1680" cy="1632"/>
                  </a:xfrm>
                </p:grpSpPr>
                <p:sp>
                  <p:nvSpPr>
                    <p:cNvPr id="83" name="Line 261"/>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4" name="Line 262"/>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5" name="Line 263"/>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6" name="Line 264"/>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7" name="Line 265"/>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8" name="Line 266"/>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9" name="Line 267"/>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0" name="Line 268"/>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65" name="Group 269"/>
                  <p:cNvGrpSpPr>
                    <a:grpSpLocks/>
                  </p:cNvGrpSpPr>
                  <p:nvPr/>
                </p:nvGrpSpPr>
                <p:grpSpPr bwMode="auto">
                  <a:xfrm>
                    <a:off x="4876" y="2187"/>
                    <a:ext cx="1680" cy="947"/>
                    <a:chOff x="288" y="528"/>
                    <a:chExt cx="1680" cy="1632"/>
                  </a:xfrm>
                </p:grpSpPr>
                <p:sp>
                  <p:nvSpPr>
                    <p:cNvPr id="75" name="Line 270"/>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6" name="Line 271"/>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7" name="Line 272"/>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8" name="Line 273"/>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9" name="Line 274"/>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0" name="Line 275"/>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1" name="Line 276"/>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2" name="Line 277"/>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66" name="Group 278"/>
                  <p:cNvGrpSpPr>
                    <a:grpSpLocks/>
                  </p:cNvGrpSpPr>
                  <p:nvPr/>
                </p:nvGrpSpPr>
                <p:grpSpPr bwMode="auto">
                  <a:xfrm>
                    <a:off x="4876" y="3209"/>
                    <a:ext cx="1680" cy="947"/>
                    <a:chOff x="288" y="528"/>
                    <a:chExt cx="1680" cy="1632"/>
                  </a:xfrm>
                </p:grpSpPr>
                <p:sp>
                  <p:nvSpPr>
                    <p:cNvPr id="67" name="Line 279"/>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8" name="Line 280"/>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9" name="Line 281"/>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0" name="Line 282"/>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1" name="Line 283"/>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2" name="Line 284"/>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3" name="Line 285"/>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4" name="Line 286"/>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grpSp>
            <p:nvGrpSpPr>
              <p:cNvPr id="38" name="Group 306"/>
              <p:cNvGrpSpPr>
                <a:grpSpLocks/>
              </p:cNvGrpSpPr>
              <p:nvPr userDrawn="1"/>
            </p:nvGrpSpPr>
            <p:grpSpPr bwMode="auto">
              <a:xfrm>
                <a:off x="3" y="68"/>
                <a:ext cx="5730" cy="0"/>
                <a:chOff x="3" y="68"/>
                <a:chExt cx="5730" cy="0"/>
              </a:xfrm>
            </p:grpSpPr>
            <p:sp>
              <p:nvSpPr>
                <p:cNvPr id="39" name="Line 290"/>
                <p:cNvSpPr>
                  <a:spLocks noChangeShapeType="1"/>
                </p:cNvSpPr>
                <p:nvPr userDrawn="1"/>
              </p:nvSpPr>
              <p:spPr bwMode="hidden">
                <a:xfrm rot="-5400000">
                  <a:off x="198"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0" name="Line 291"/>
                <p:cNvSpPr>
                  <a:spLocks noChangeShapeType="1"/>
                </p:cNvSpPr>
                <p:nvPr userDrawn="1"/>
              </p:nvSpPr>
              <p:spPr bwMode="hidden">
                <a:xfrm rot="-5400000">
                  <a:off x="737"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1" name="Line 292"/>
                <p:cNvSpPr>
                  <a:spLocks noChangeShapeType="1"/>
                </p:cNvSpPr>
                <p:nvPr userDrawn="1"/>
              </p:nvSpPr>
              <p:spPr bwMode="hidden">
                <a:xfrm rot="-5400000">
                  <a:off x="1266"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2" name="Line 293"/>
                <p:cNvSpPr>
                  <a:spLocks noChangeShapeType="1"/>
                </p:cNvSpPr>
                <p:nvPr userDrawn="1"/>
              </p:nvSpPr>
              <p:spPr bwMode="hidden">
                <a:xfrm rot="-5400000">
                  <a:off x="1805"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3" name="Line 294"/>
                <p:cNvSpPr>
                  <a:spLocks noChangeShapeType="1"/>
                </p:cNvSpPr>
                <p:nvPr userDrawn="1"/>
              </p:nvSpPr>
              <p:spPr bwMode="hidden">
                <a:xfrm rot="-5400000">
                  <a:off x="2334"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4" name="Line 295"/>
                <p:cNvSpPr>
                  <a:spLocks noChangeShapeType="1"/>
                </p:cNvSpPr>
                <p:nvPr userDrawn="1"/>
              </p:nvSpPr>
              <p:spPr bwMode="hidden">
                <a:xfrm rot="-5400000">
                  <a:off x="2873"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5" name="Line 296"/>
                <p:cNvSpPr>
                  <a:spLocks noChangeShapeType="1"/>
                </p:cNvSpPr>
                <p:nvPr userDrawn="1"/>
              </p:nvSpPr>
              <p:spPr bwMode="hidden">
                <a:xfrm rot="-5400000">
                  <a:off x="3402"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6" name="Line 297"/>
                <p:cNvSpPr>
                  <a:spLocks noChangeShapeType="1"/>
                </p:cNvSpPr>
                <p:nvPr userDrawn="1"/>
              </p:nvSpPr>
              <p:spPr bwMode="hidden">
                <a:xfrm rot="-5400000">
                  <a:off x="3941"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7" name="Line 298"/>
                <p:cNvSpPr>
                  <a:spLocks noChangeShapeType="1"/>
                </p:cNvSpPr>
                <p:nvPr userDrawn="1"/>
              </p:nvSpPr>
              <p:spPr bwMode="hidden">
                <a:xfrm rot="-5400000">
                  <a:off x="4470"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8" name="Line 299"/>
                <p:cNvSpPr>
                  <a:spLocks noChangeShapeType="1"/>
                </p:cNvSpPr>
                <p:nvPr userDrawn="1"/>
              </p:nvSpPr>
              <p:spPr bwMode="hidden">
                <a:xfrm rot="-5400000">
                  <a:off x="5009"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9" name="Line 300"/>
                <p:cNvSpPr>
                  <a:spLocks noChangeShapeType="1"/>
                </p:cNvSpPr>
                <p:nvPr userDrawn="1"/>
              </p:nvSpPr>
              <p:spPr bwMode="hidden">
                <a:xfrm rot="-5400000">
                  <a:off x="5538"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6" name="Group 315"/>
            <p:cNvGrpSpPr>
              <a:grpSpLocks/>
            </p:cNvGrpSpPr>
            <p:nvPr/>
          </p:nvGrpSpPr>
          <p:grpSpPr bwMode="auto">
            <a:xfrm>
              <a:off x="336" y="1200"/>
              <a:ext cx="5088" cy="1056"/>
              <a:chOff x="336" y="1200"/>
              <a:chExt cx="5088" cy="1056"/>
            </a:xfrm>
          </p:grpSpPr>
          <p:sp>
            <p:nvSpPr>
              <p:cNvPr id="32" name="Rectangle 9"/>
              <p:cNvSpPr>
                <a:spLocks noChangeArrowheads="1"/>
              </p:cNvSpPr>
              <p:nvPr userDrawn="1"/>
            </p:nvSpPr>
            <p:spPr bwMode="auto">
              <a:xfrm>
                <a:off x="2880" y="1200"/>
                <a:ext cx="2544" cy="528"/>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3" name="Rectangle 10"/>
              <p:cNvSpPr>
                <a:spLocks noChangeArrowheads="1"/>
              </p:cNvSpPr>
              <p:nvPr userDrawn="1"/>
            </p:nvSpPr>
            <p:spPr bwMode="auto">
              <a:xfrm>
                <a:off x="2880" y="1728"/>
                <a:ext cx="2544" cy="528"/>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4" name="Rectangle 11"/>
              <p:cNvSpPr>
                <a:spLocks noChangeArrowheads="1"/>
              </p:cNvSpPr>
              <p:nvPr userDrawn="1"/>
            </p:nvSpPr>
            <p:spPr bwMode="auto">
              <a:xfrm>
                <a:off x="336" y="1728"/>
                <a:ext cx="2544" cy="528"/>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5" name="Rectangle 12"/>
              <p:cNvSpPr>
                <a:spLocks noChangeArrowheads="1"/>
              </p:cNvSpPr>
              <p:nvPr userDrawn="1"/>
            </p:nvSpPr>
            <p:spPr bwMode="auto">
              <a:xfrm>
                <a:off x="336" y="1200"/>
                <a:ext cx="2544" cy="528"/>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6" name="Rectangle 13"/>
              <p:cNvSpPr>
                <a:spLocks noChangeArrowheads="1"/>
              </p:cNvSpPr>
              <p:nvPr userDrawn="1"/>
            </p:nvSpPr>
            <p:spPr bwMode="white">
              <a:xfrm>
                <a:off x="432" y="1296"/>
                <a:ext cx="4896" cy="864"/>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7" name="Group 287"/>
            <p:cNvGrpSpPr>
              <a:grpSpLocks/>
            </p:cNvGrpSpPr>
            <p:nvPr/>
          </p:nvGrpSpPr>
          <p:grpSpPr bwMode="auto">
            <a:xfrm>
              <a:off x="192" y="4273"/>
              <a:ext cx="5328" cy="47"/>
              <a:chOff x="192" y="3840"/>
              <a:chExt cx="5328" cy="47"/>
            </a:xfrm>
          </p:grpSpPr>
          <p:grpSp>
            <p:nvGrpSpPr>
              <p:cNvPr id="8" name="Group 73"/>
              <p:cNvGrpSpPr>
                <a:grpSpLocks/>
              </p:cNvGrpSpPr>
              <p:nvPr userDrawn="1"/>
            </p:nvGrpSpPr>
            <p:grpSpPr bwMode="auto">
              <a:xfrm>
                <a:off x="192" y="3840"/>
                <a:ext cx="624" cy="47"/>
                <a:chOff x="624" y="3706"/>
                <a:chExt cx="1056" cy="106"/>
              </a:xfrm>
            </p:grpSpPr>
            <p:sp>
              <p:nvSpPr>
                <p:cNvPr id="30" name="Rectangle 16"/>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1" name="Rectangle 17"/>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9" name="Group 72"/>
              <p:cNvGrpSpPr>
                <a:grpSpLocks/>
              </p:cNvGrpSpPr>
              <p:nvPr userDrawn="1"/>
            </p:nvGrpSpPr>
            <p:grpSpPr bwMode="auto">
              <a:xfrm>
                <a:off x="864" y="3840"/>
                <a:ext cx="624" cy="47"/>
                <a:chOff x="624" y="3600"/>
                <a:chExt cx="1056" cy="106"/>
              </a:xfrm>
            </p:grpSpPr>
            <p:sp>
              <p:nvSpPr>
                <p:cNvPr id="28" name="Rectangle 15"/>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9" name="Rectangle 18"/>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 name="Group 74"/>
              <p:cNvGrpSpPr>
                <a:grpSpLocks/>
              </p:cNvGrpSpPr>
              <p:nvPr userDrawn="1"/>
            </p:nvGrpSpPr>
            <p:grpSpPr bwMode="auto">
              <a:xfrm>
                <a:off x="1536" y="3840"/>
                <a:ext cx="624" cy="47"/>
                <a:chOff x="624" y="3706"/>
                <a:chExt cx="1056" cy="106"/>
              </a:xfrm>
            </p:grpSpPr>
            <p:sp>
              <p:nvSpPr>
                <p:cNvPr id="26" name="Rectangle 75"/>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7" name="Rectangle 76"/>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1" name="Group 77"/>
              <p:cNvGrpSpPr>
                <a:grpSpLocks/>
              </p:cNvGrpSpPr>
              <p:nvPr userDrawn="1"/>
            </p:nvGrpSpPr>
            <p:grpSpPr bwMode="auto">
              <a:xfrm>
                <a:off x="2208" y="3840"/>
                <a:ext cx="624" cy="47"/>
                <a:chOff x="624" y="3600"/>
                <a:chExt cx="1056" cy="106"/>
              </a:xfrm>
            </p:grpSpPr>
            <p:sp>
              <p:nvSpPr>
                <p:cNvPr id="24" name="Rectangle 78"/>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5" name="Rectangle 79"/>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2" name="Group 80"/>
              <p:cNvGrpSpPr>
                <a:grpSpLocks/>
              </p:cNvGrpSpPr>
              <p:nvPr userDrawn="1"/>
            </p:nvGrpSpPr>
            <p:grpSpPr bwMode="auto">
              <a:xfrm>
                <a:off x="2880" y="3840"/>
                <a:ext cx="624" cy="47"/>
                <a:chOff x="624" y="3706"/>
                <a:chExt cx="1056" cy="106"/>
              </a:xfrm>
            </p:grpSpPr>
            <p:sp>
              <p:nvSpPr>
                <p:cNvPr id="22" name="Rectangle 81"/>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3" name="Rectangle 82"/>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3" name="Group 83"/>
              <p:cNvGrpSpPr>
                <a:grpSpLocks/>
              </p:cNvGrpSpPr>
              <p:nvPr userDrawn="1"/>
            </p:nvGrpSpPr>
            <p:grpSpPr bwMode="auto">
              <a:xfrm>
                <a:off x="3552" y="3840"/>
                <a:ext cx="624" cy="47"/>
                <a:chOff x="624" y="3600"/>
                <a:chExt cx="1056" cy="106"/>
              </a:xfrm>
            </p:grpSpPr>
            <p:sp>
              <p:nvSpPr>
                <p:cNvPr id="20" name="Rectangle 84"/>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1" name="Rectangle 85"/>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4" name="Group 86"/>
              <p:cNvGrpSpPr>
                <a:grpSpLocks/>
              </p:cNvGrpSpPr>
              <p:nvPr userDrawn="1"/>
            </p:nvGrpSpPr>
            <p:grpSpPr bwMode="auto">
              <a:xfrm>
                <a:off x="4224" y="3840"/>
                <a:ext cx="624" cy="47"/>
                <a:chOff x="624" y="3706"/>
                <a:chExt cx="1056" cy="106"/>
              </a:xfrm>
            </p:grpSpPr>
            <p:sp>
              <p:nvSpPr>
                <p:cNvPr id="18" name="Rectangle 87"/>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9" name="Rectangle 88"/>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5" name="Group 89"/>
              <p:cNvGrpSpPr>
                <a:grpSpLocks/>
              </p:cNvGrpSpPr>
              <p:nvPr userDrawn="1"/>
            </p:nvGrpSpPr>
            <p:grpSpPr bwMode="auto">
              <a:xfrm>
                <a:off x="4896" y="3840"/>
                <a:ext cx="624" cy="47"/>
                <a:chOff x="624" y="3600"/>
                <a:chExt cx="1056" cy="106"/>
              </a:xfrm>
            </p:grpSpPr>
            <p:sp>
              <p:nvSpPr>
                <p:cNvPr id="16" name="Rectangle 90"/>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7" name="Rectangle 91"/>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grpSp>
      <p:pic>
        <p:nvPicPr>
          <p:cNvPr id="243" name="Picture 319" descr="posbul1a"/>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4456113" y="3403638"/>
            <a:ext cx="246062" cy="24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2" name="Rectangle 2"/>
          <p:cNvSpPr>
            <a:spLocks noGrp="1" noChangeArrowheads="1"/>
          </p:cNvSpPr>
          <p:nvPr>
            <p:ph type="ctrTitle"/>
          </p:nvPr>
        </p:nvSpPr>
        <p:spPr>
          <a:xfrm>
            <a:off x="685800" y="2133600"/>
            <a:ext cx="7772400" cy="1143000"/>
          </a:xfrm>
        </p:spPr>
        <p:txBody>
          <a:bodyPr/>
          <a:lstStyle>
            <a:lvl1pPr>
              <a:defRPr/>
            </a:lvl1pPr>
          </a:lstStyle>
          <a:p>
            <a:r>
              <a:rPr lang="en-US"/>
              <a:t>Click to edit Master title style</a:t>
            </a:r>
          </a:p>
        </p:txBody>
      </p:sp>
      <p:sp>
        <p:nvSpPr>
          <p:cNvPr id="10243" name="Rectangle 3"/>
          <p:cNvSpPr>
            <a:spLocks noGrp="1" noChangeArrowheads="1"/>
          </p:cNvSpPr>
          <p:nvPr>
            <p:ph type="subTitle" idx="1"/>
          </p:nvPr>
        </p:nvSpPr>
        <p:spPr>
          <a:xfrm>
            <a:off x="1371600" y="3886201"/>
            <a:ext cx="6400800" cy="1752600"/>
          </a:xfrm>
        </p:spPr>
        <p:txBody>
          <a:bodyPr anchor="ctr"/>
          <a:lstStyle>
            <a:lvl1pPr marL="0" indent="0" algn="ctr">
              <a:buFontTx/>
              <a:buNone/>
              <a:defRPr/>
            </a:lvl1pPr>
          </a:lstStyle>
          <a:p>
            <a:r>
              <a:rPr lang="en-US"/>
              <a:t>Click to edit Master subtitle style</a:t>
            </a:r>
          </a:p>
        </p:txBody>
      </p:sp>
      <p:sp>
        <p:nvSpPr>
          <p:cNvPr id="244"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245"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24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9AADCAE5-5CFE-3C42-BABD-647C2A1D6174}" type="slidenum">
              <a:rPr lang="en-US"/>
              <a:pPr>
                <a:defRPr/>
              </a:pPr>
              <a:t>‹#›</a:t>
            </a:fld>
            <a:endParaRPr lang="en-US"/>
          </a:p>
        </p:txBody>
      </p:sp>
    </p:spTree>
    <p:extLst>
      <p:ext uri="{BB962C8B-B14F-4D97-AF65-F5344CB8AC3E}">
        <p14:creationId xmlns:p14="http://schemas.microsoft.com/office/powerpoint/2010/main" val="4207457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D30B3E-CDC1-0D48-9227-39CB48064975}" type="slidenum">
              <a:rPr lang="en-US"/>
              <a:pPr>
                <a:defRPr/>
              </a:pPr>
              <a:t>‹#›</a:t>
            </a:fld>
            <a:endParaRPr lang="en-US"/>
          </a:p>
        </p:txBody>
      </p:sp>
    </p:spTree>
    <p:extLst>
      <p:ext uri="{BB962C8B-B14F-4D97-AF65-F5344CB8AC3E}">
        <p14:creationId xmlns:p14="http://schemas.microsoft.com/office/powerpoint/2010/main" val="30825728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a:prstGeom prst="rect">
            <a:avLst/>
          </a:prstGeom>
        </p:spPr>
        <p:txBody>
          <a:bodyPr lIns="91261" tIns="45631" rIns="91261" bIns="4563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a:prstGeom prst="rect">
            <a:avLst/>
          </a:prstGeom>
        </p:spPr>
        <p:txBody>
          <a:bodyPr lIns="91261" tIns="45631" rIns="91261" bIns="45631"/>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Arial"/>
            </a:endParaRPr>
          </a:p>
        </p:txBody>
      </p:sp>
      <p:sp>
        <p:nvSpPr>
          <p:cNvPr id="7" name="Slide Number Placeholder 6"/>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307335717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lIns="91261" tIns="45631" rIns="91261" bIns="45631"/>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lIns="91261" tIns="45631" rIns="91261" bIns="45631"/>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Arial"/>
            </a:endParaRPr>
          </a:p>
        </p:txBody>
      </p:sp>
      <p:sp>
        <p:nvSpPr>
          <p:cNvPr id="7" name="Slide Number Placeholder 6"/>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31591662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lIns="91261" tIns="45631" rIns="91261" bIns="4563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48533103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a:prstGeom prst="rect">
            <a:avLst/>
          </a:prstGeom>
        </p:spPr>
        <p:txBody>
          <a:bodyPr vert="eaVert" lIns="91261" tIns="45631" rIns="91261" bIns="4563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75845580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Shape 14"/>
        <p:cNvGrpSpPr/>
        <p:nvPr/>
      </p:nvGrpSpPr>
      <p:grpSpPr>
        <a:xfrm>
          <a:off x="0" y="0"/>
          <a:ext cx="0" cy="0"/>
          <a:chOff x="0" y="0"/>
          <a:chExt cx="0" cy="0"/>
        </a:xfrm>
      </p:grpSpPr>
      <p:sp>
        <p:nvSpPr>
          <p:cNvPr id="15" name="Shape 15"/>
          <p:cNvSpPr txBox="1">
            <a:spLocks noGrp="1"/>
          </p:cNvSpPr>
          <p:nvPr>
            <p:ph type="body" idx="1"/>
          </p:nvPr>
        </p:nvSpPr>
        <p:spPr>
          <a:xfrm>
            <a:off x="457200" y="274675"/>
            <a:ext cx="8229600" cy="5851525"/>
          </a:xfrm>
          <a:prstGeom prst="rect">
            <a:avLst/>
          </a:prstGeom>
          <a:noFill/>
          <a:ln>
            <a:noFill/>
          </a:ln>
        </p:spPr>
        <p:txBody>
          <a:bodyPr lIns="91244" tIns="91244" rIns="91244" bIns="91244" anchor="t" anchorCtr="0"/>
          <a:lstStyle>
            <a:lvl1pPr marL="342254" indent="-88721" algn="ctr" rtl="0">
              <a:spcBef>
                <a:spcPts val="800"/>
              </a:spcBef>
              <a:spcAft>
                <a:spcPts val="0"/>
              </a:spcAft>
              <a:buClr>
                <a:srgbClr val="FAFAFA"/>
              </a:buClr>
              <a:buFont typeface="Calibri"/>
              <a:buChar char="•"/>
              <a:defRPr sz="4000" b="1">
                <a:solidFill>
                  <a:srgbClr val="FAFAFA"/>
                </a:solidFill>
                <a:latin typeface="Calibri"/>
                <a:ea typeface="Calibri"/>
                <a:cs typeface="Calibri"/>
                <a:sym typeface="Calibri"/>
              </a:defRPr>
            </a:lvl1pPr>
            <a:lvl2pPr marL="741546" indent="-31684"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2pPr>
            <a:lvl3pPr marL="1140839" indent="25355"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3pPr>
            <a:lvl4pPr marL="1597194" indent="25355"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4pPr>
            <a:lvl5pPr marL="2053524" indent="25355"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5pPr>
            <a:lvl6pPr marL="2509864" indent="-101410" algn="l" rtl="0">
              <a:spcBef>
                <a:spcPts val="400"/>
              </a:spcBef>
              <a:buClr>
                <a:schemeClr val="dk1"/>
              </a:buClr>
              <a:buFont typeface="Calibri"/>
              <a:buChar char="•"/>
              <a:defRPr sz="2000">
                <a:solidFill>
                  <a:schemeClr val="dk1"/>
                </a:solidFill>
                <a:latin typeface="Calibri"/>
                <a:ea typeface="Calibri"/>
                <a:cs typeface="Calibri"/>
                <a:sym typeface="Calibri"/>
              </a:defRPr>
            </a:lvl6pPr>
            <a:lvl7pPr marL="2966212" indent="-101410" algn="l" rtl="0">
              <a:spcBef>
                <a:spcPts val="400"/>
              </a:spcBef>
              <a:buClr>
                <a:schemeClr val="dk1"/>
              </a:buClr>
              <a:buFont typeface="Calibri"/>
              <a:buChar char="•"/>
              <a:defRPr sz="2000">
                <a:solidFill>
                  <a:schemeClr val="dk1"/>
                </a:solidFill>
                <a:latin typeface="Calibri"/>
                <a:ea typeface="Calibri"/>
                <a:cs typeface="Calibri"/>
                <a:sym typeface="Calibri"/>
              </a:defRPr>
            </a:lvl7pPr>
            <a:lvl8pPr marL="3422541" indent="-101410" algn="l" rtl="0">
              <a:spcBef>
                <a:spcPts val="400"/>
              </a:spcBef>
              <a:buClr>
                <a:schemeClr val="dk1"/>
              </a:buClr>
              <a:buFont typeface="Calibri"/>
              <a:buChar char="•"/>
              <a:defRPr sz="2000">
                <a:solidFill>
                  <a:schemeClr val="dk1"/>
                </a:solidFill>
                <a:latin typeface="Calibri"/>
                <a:ea typeface="Calibri"/>
                <a:cs typeface="Calibri"/>
                <a:sym typeface="Calibri"/>
              </a:defRPr>
            </a:lvl8pPr>
            <a:lvl9pPr marL="3878893" indent="-101410" algn="l" rtl="0">
              <a:spcBef>
                <a:spcPts val="400"/>
              </a:spcBef>
              <a:buClr>
                <a:schemeClr val="dk1"/>
              </a:buClr>
              <a:buFont typeface="Calibri"/>
              <a:buChar char="•"/>
              <a:defRPr sz="2000">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0131772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auto">
          <a:xfrm>
            <a:off x="3024226" y="46038"/>
            <a:ext cx="3144837" cy="1046162"/>
          </a:xfrm>
          <a:custGeom>
            <a:avLst/>
            <a:gdLst>
              <a:gd name="T0" fmla="*/ 2147483647 w 1981"/>
              <a:gd name="T1" fmla="*/ 2147483647 h 659"/>
              <a:gd name="T2" fmla="*/ 2147483647 w 1981"/>
              <a:gd name="T3" fmla="*/ 2147483647 h 659"/>
              <a:gd name="T4" fmla="*/ 2147483647 w 1981"/>
              <a:gd name="T5" fmla="*/ 2147483647 h 659"/>
              <a:gd name="T6" fmla="*/ 2147483647 w 1981"/>
              <a:gd name="T7" fmla="*/ 2147483647 h 659"/>
              <a:gd name="T8" fmla="*/ 2147483647 w 1981"/>
              <a:gd name="T9" fmla="*/ 2147483647 h 659"/>
              <a:gd name="T10" fmla="*/ 2147483647 w 1981"/>
              <a:gd name="T11" fmla="*/ 2147483647 h 659"/>
              <a:gd name="T12" fmla="*/ 2147483647 w 1981"/>
              <a:gd name="T13" fmla="*/ 2147483647 h 659"/>
              <a:gd name="T14" fmla="*/ 2147483647 w 1981"/>
              <a:gd name="T15" fmla="*/ 2147483647 h 659"/>
              <a:gd name="T16" fmla="*/ 2147483647 w 1981"/>
              <a:gd name="T17" fmla="*/ 2147483647 h 659"/>
              <a:gd name="T18" fmla="*/ 2147483647 w 1981"/>
              <a:gd name="T19" fmla="*/ 0 h 659"/>
              <a:gd name="T20" fmla="*/ 2147483647 w 1981"/>
              <a:gd name="T21" fmla="*/ 2147483647 h 659"/>
              <a:gd name="T22" fmla="*/ 2147483647 w 1981"/>
              <a:gd name="T23" fmla="*/ 2147483647 h 659"/>
              <a:gd name="T24" fmla="*/ 2147483647 w 1981"/>
              <a:gd name="T25" fmla="*/ 2147483647 h 659"/>
              <a:gd name="T26" fmla="*/ 2147483647 w 1981"/>
              <a:gd name="T27" fmla="*/ 2147483647 h 659"/>
              <a:gd name="T28" fmla="*/ 2147483647 w 1981"/>
              <a:gd name="T29" fmla="*/ 2147483647 h 659"/>
              <a:gd name="T30" fmla="*/ 2147483647 w 1981"/>
              <a:gd name="T31" fmla="*/ 2147483647 h 659"/>
              <a:gd name="T32" fmla="*/ 2147483647 w 1981"/>
              <a:gd name="T33" fmla="*/ 2147483647 h 659"/>
              <a:gd name="T34" fmla="*/ 2147483647 w 1981"/>
              <a:gd name="T35" fmla="*/ 2147483647 h 659"/>
              <a:gd name="T36" fmla="*/ 2147483647 w 1981"/>
              <a:gd name="T37" fmla="*/ 2147483647 h 659"/>
              <a:gd name="T38" fmla="*/ 2147483647 w 1981"/>
              <a:gd name="T39" fmla="*/ 2147483647 h 659"/>
              <a:gd name="T40" fmla="*/ 2147483647 w 1981"/>
              <a:gd name="T41" fmla="*/ 2147483647 h 659"/>
              <a:gd name="T42" fmla="*/ 2147483647 w 1981"/>
              <a:gd name="T43" fmla="*/ 2147483647 h 659"/>
              <a:gd name="T44" fmla="*/ 2147483647 w 1981"/>
              <a:gd name="T45" fmla="*/ 2147483647 h 659"/>
              <a:gd name="T46" fmla="*/ 2147483647 w 1981"/>
              <a:gd name="T47" fmla="*/ 2147483647 h 659"/>
              <a:gd name="T48" fmla="*/ 2147483647 w 1981"/>
              <a:gd name="T49" fmla="*/ 2147483647 h 659"/>
              <a:gd name="T50" fmla="*/ 2147483647 w 1981"/>
              <a:gd name="T51" fmla="*/ 2147483647 h 659"/>
              <a:gd name="T52" fmla="*/ 2147483647 w 1981"/>
              <a:gd name="T53" fmla="*/ 2147483647 h 659"/>
              <a:gd name="T54" fmla="*/ 2147483647 w 1981"/>
              <a:gd name="T55" fmla="*/ 2147483647 h 659"/>
              <a:gd name="T56" fmla="*/ 0 w 1981"/>
              <a:gd name="T57" fmla="*/ 2147483647 h 659"/>
              <a:gd name="T58" fmla="*/ 0 w 1981"/>
              <a:gd name="T59" fmla="*/ 2147483647 h 659"/>
              <a:gd name="T60" fmla="*/ 0 w 1981"/>
              <a:gd name="T61" fmla="*/ 2147483647 h 659"/>
              <a:gd name="T62" fmla="*/ 2147483647 w 1981"/>
              <a:gd name="T63" fmla="*/ 2147483647 h 659"/>
              <a:gd name="T64" fmla="*/ 2147483647 w 1981"/>
              <a:gd name="T65" fmla="*/ 2147483647 h 659"/>
              <a:gd name="T66" fmla="*/ 2147483647 w 1981"/>
              <a:gd name="T67" fmla="*/ 2147483647 h 6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81" h="659">
                <a:moveTo>
                  <a:pt x="26" y="107"/>
                </a:moveTo>
                <a:lnTo>
                  <a:pt x="42" y="100"/>
                </a:lnTo>
                <a:lnTo>
                  <a:pt x="717" y="100"/>
                </a:lnTo>
                <a:lnTo>
                  <a:pt x="767" y="64"/>
                </a:lnTo>
                <a:lnTo>
                  <a:pt x="801" y="44"/>
                </a:lnTo>
                <a:lnTo>
                  <a:pt x="835" y="28"/>
                </a:lnTo>
                <a:lnTo>
                  <a:pt x="877" y="18"/>
                </a:lnTo>
                <a:lnTo>
                  <a:pt x="917" y="9"/>
                </a:lnTo>
                <a:lnTo>
                  <a:pt x="960" y="4"/>
                </a:lnTo>
                <a:lnTo>
                  <a:pt x="1014" y="0"/>
                </a:lnTo>
                <a:lnTo>
                  <a:pt x="1076" y="9"/>
                </a:lnTo>
                <a:lnTo>
                  <a:pt x="1133" y="24"/>
                </a:lnTo>
                <a:lnTo>
                  <a:pt x="1174" y="44"/>
                </a:lnTo>
                <a:lnTo>
                  <a:pt x="1219" y="64"/>
                </a:lnTo>
                <a:lnTo>
                  <a:pt x="1247" y="82"/>
                </a:lnTo>
                <a:lnTo>
                  <a:pt x="1273" y="103"/>
                </a:lnTo>
                <a:lnTo>
                  <a:pt x="1919" y="100"/>
                </a:lnTo>
                <a:lnTo>
                  <a:pt x="1941" y="105"/>
                </a:lnTo>
                <a:lnTo>
                  <a:pt x="1956" y="116"/>
                </a:lnTo>
                <a:lnTo>
                  <a:pt x="1970" y="146"/>
                </a:lnTo>
                <a:lnTo>
                  <a:pt x="1978" y="180"/>
                </a:lnTo>
                <a:lnTo>
                  <a:pt x="1980" y="220"/>
                </a:lnTo>
                <a:lnTo>
                  <a:pt x="1980" y="559"/>
                </a:lnTo>
                <a:lnTo>
                  <a:pt x="1284" y="560"/>
                </a:lnTo>
                <a:lnTo>
                  <a:pt x="1112" y="656"/>
                </a:lnTo>
                <a:lnTo>
                  <a:pt x="829" y="658"/>
                </a:lnTo>
                <a:lnTo>
                  <a:pt x="694" y="554"/>
                </a:lnTo>
                <a:lnTo>
                  <a:pt x="74" y="559"/>
                </a:lnTo>
                <a:lnTo>
                  <a:pt x="0" y="559"/>
                </a:lnTo>
                <a:lnTo>
                  <a:pt x="0" y="243"/>
                </a:lnTo>
                <a:lnTo>
                  <a:pt x="0" y="196"/>
                </a:lnTo>
                <a:lnTo>
                  <a:pt x="8" y="151"/>
                </a:lnTo>
                <a:lnTo>
                  <a:pt x="15" y="128"/>
                </a:lnTo>
                <a:lnTo>
                  <a:pt x="26" y="10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5" name="Oval 3"/>
          <p:cNvSpPr>
            <a:spLocks noChangeArrowheads="1"/>
          </p:cNvSpPr>
          <p:nvPr/>
        </p:nvSpPr>
        <p:spPr bwMode="auto">
          <a:xfrm>
            <a:off x="4003713" y="57150"/>
            <a:ext cx="1217613" cy="10795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lIns="91261" tIns="45631" rIns="91261" bIns="45631"/>
          <a:lstStyle/>
          <a:p>
            <a:pPr algn="ctr"/>
            <a:endParaRPr kumimoji="1" lang="en-US">
              <a:solidFill>
                <a:srgbClr val="FFFFCC"/>
              </a:solidFill>
            </a:endParaRPr>
          </a:p>
        </p:txBody>
      </p:sp>
      <p:sp>
        <p:nvSpPr>
          <p:cNvPr id="6" name="Freeform 4"/>
          <p:cNvSpPr>
            <a:spLocks/>
          </p:cNvSpPr>
          <p:nvPr/>
        </p:nvSpPr>
        <p:spPr bwMode="auto">
          <a:xfrm>
            <a:off x="3022638" y="684213"/>
            <a:ext cx="3146425" cy="485775"/>
          </a:xfrm>
          <a:custGeom>
            <a:avLst/>
            <a:gdLst>
              <a:gd name="T0" fmla="*/ 2147483647 w 1982"/>
              <a:gd name="T1" fmla="*/ 2147483647 h 306"/>
              <a:gd name="T2" fmla="*/ 2147483647 w 1982"/>
              <a:gd name="T3" fmla="*/ 2147483647 h 306"/>
              <a:gd name="T4" fmla="*/ 2147483647 w 1982"/>
              <a:gd name="T5" fmla="*/ 2147483647 h 306"/>
              <a:gd name="T6" fmla="*/ 2147483647 w 1982"/>
              <a:gd name="T7" fmla="*/ 2147483647 h 306"/>
              <a:gd name="T8" fmla="*/ 2147483647 w 1982"/>
              <a:gd name="T9" fmla="*/ 2147483647 h 306"/>
              <a:gd name="T10" fmla="*/ 2147483647 w 1982"/>
              <a:gd name="T11" fmla="*/ 2147483647 h 306"/>
              <a:gd name="T12" fmla="*/ 2147483647 w 1982"/>
              <a:gd name="T13" fmla="*/ 2147483647 h 306"/>
              <a:gd name="T14" fmla="*/ 2147483647 w 1982"/>
              <a:gd name="T15" fmla="*/ 2147483647 h 306"/>
              <a:gd name="T16" fmla="*/ 2147483647 w 1982"/>
              <a:gd name="T17" fmla="*/ 2147483647 h 306"/>
              <a:gd name="T18" fmla="*/ 2147483647 w 1982"/>
              <a:gd name="T19" fmla="*/ 2147483647 h 306"/>
              <a:gd name="T20" fmla="*/ 2147483647 w 1982"/>
              <a:gd name="T21" fmla="*/ 2147483647 h 306"/>
              <a:gd name="T22" fmla="*/ 2147483647 w 1982"/>
              <a:gd name="T23" fmla="*/ 2147483647 h 306"/>
              <a:gd name="T24" fmla="*/ 2147483647 w 1982"/>
              <a:gd name="T25" fmla="*/ 2147483647 h 306"/>
              <a:gd name="T26" fmla="*/ 2147483647 w 1982"/>
              <a:gd name="T27" fmla="*/ 2147483647 h 306"/>
              <a:gd name="T28" fmla="*/ 2147483647 w 1982"/>
              <a:gd name="T29" fmla="*/ 2147483647 h 306"/>
              <a:gd name="T30" fmla="*/ 2147483647 w 1982"/>
              <a:gd name="T31" fmla="*/ 2147483647 h 306"/>
              <a:gd name="T32" fmla="*/ 2147483647 w 1982"/>
              <a:gd name="T33" fmla="*/ 2147483647 h 306"/>
              <a:gd name="T34" fmla="*/ 2147483647 w 1982"/>
              <a:gd name="T35" fmla="*/ 2147483647 h 306"/>
              <a:gd name="T36" fmla="*/ 2147483647 w 1982"/>
              <a:gd name="T37" fmla="*/ 2147483647 h 306"/>
              <a:gd name="T38" fmla="*/ 2147483647 w 1982"/>
              <a:gd name="T39" fmla="*/ 2147483647 h 306"/>
              <a:gd name="T40" fmla="*/ 2147483647 w 1982"/>
              <a:gd name="T41" fmla="*/ 2147483647 h 306"/>
              <a:gd name="T42" fmla="*/ 2147483647 w 1982"/>
              <a:gd name="T43" fmla="*/ 2147483647 h 306"/>
              <a:gd name="T44" fmla="*/ 2147483647 w 1982"/>
              <a:gd name="T45" fmla="*/ 2147483647 h 306"/>
              <a:gd name="T46" fmla="*/ 2147483647 w 1982"/>
              <a:gd name="T47" fmla="*/ 2147483647 h 306"/>
              <a:gd name="T48" fmla="*/ 2147483647 w 1982"/>
              <a:gd name="T49" fmla="*/ 2147483647 h 306"/>
              <a:gd name="T50" fmla="*/ 2147483647 w 1982"/>
              <a:gd name="T51" fmla="*/ 2147483647 h 306"/>
              <a:gd name="T52" fmla="*/ 2147483647 w 1982"/>
              <a:gd name="T53" fmla="*/ 2147483647 h 306"/>
              <a:gd name="T54" fmla="*/ 2147483647 w 1982"/>
              <a:gd name="T55" fmla="*/ 2147483647 h 306"/>
              <a:gd name="T56" fmla="*/ 2147483647 w 1982"/>
              <a:gd name="T57" fmla="*/ 0 h 306"/>
              <a:gd name="T58" fmla="*/ 2147483647 w 1982"/>
              <a:gd name="T59" fmla="*/ 2147483647 h 306"/>
              <a:gd name="T60" fmla="*/ 2147483647 w 1982"/>
              <a:gd name="T61" fmla="*/ 2147483647 h 306"/>
              <a:gd name="T62" fmla="*/ 2147483647 w 1982"/>
              <a:gd name="T63" fmla="*/ 2147483647 h 306"/>
              <a:gd name="T64" fmla="*/ 2147483647 w 1982"/>
              <a:gd name="T65" fmla="*/ 2147483647 h 306"/>
              <a:gd name="T66" fmla="*/ 2147483647 w 1982"/>
              <a:gd name="T67" fmla="*/ 2147483647 h 306"/>
              <a:gd name="T68" fmla="*/ 2147483647 w 1982"/>
              <a:gd name="T69" fmla="*/ 2147483647 h 306"/>
              <a:gd name="T70" fmla="*/ 0 w 1982"/>
              <a:gd name="T71" fmla="*/ 2147483647 h 306"/>
              <a:gd name="T72" fmla="*/ 2147483647 w 1982"/>
              <a:gd name="T73" fmla="*/ 2147483647 h 306"/>
              <a:gd name="T74" fmla="*/ 2147483647 w 1982"/>
              <a:gd name="T75" fmla="*/ 2147483647 h 3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82" h="306">
                <a:moveTo>
                  <a:pt x="68" y="61"/>
                </a:moveTo>
                <a:lnTo>
                  <a:pt x="96" y="68"/>
                </a:lnTo>
                <a:lnTo>
                  <a:pt x="126" y="61"/>
                </a:lnTo>
                <a:lnTo>
                  <a:pt x="156" y="68"/>
                </a:lnTo>
                <a:lnTo>
                  <a:pt x="178" y="86"/>
                </a:lnTo>
                <a:lnTo>
                  <a:pt x="203" y="101"/>
                </a:lnTo>
                <a:lnTo>
                  <a:pt x="244" y="88"/>
                </a:lnTo>
                <a:lnTo>
                  <a:pt x="279" y="82"/>
                </a:lnTo>
                <a:lnTo>
                  <a:pt x="330" y="82"/>
                </a:lnTo>
                <a:lnTo>
                  <a:pt x="366" y="71"/>
                </a:lnTo>
                <a:lnTo>
                  <a:pt x="398" y="81"/>
                </a:lnTo>
                <a:lnTo>
                  <a:pt x="427" y="92"/>
                </a:lnTo>
                <a:lnTo>
                  <a:pt x="452" y="95"/>
                </a:lnTo>
                <a:lnTo>
                  <a:pt x="493" y="82"/>
                </a:lnTo>
                <a:lnTo>
                  <a:pt x="536" y="82"/>
                </a:lnTo>
                <a:lnTo>
                  <a:pt x="599" y="87"/>
                </a:lnTo>
                <a:lnTo>
                  <a:pt x="625" y="105"/>
                </a:lnTo>
                <a:lnTo>
                  <a:pt x="667" y="101"/>
                </a:lnTo>
                <a:lnTo>
                  <a:pt x="725" y="95"/>
                </a:lnTo>
                <a:lnTo>
                  <a:pt x="766" y="128"/>
                </a:lnTo>
                <a:lnTo>
                  <a:pt x="790" y="135"/>
                </a:lnTo>
                <a:lnTo>
                  <a:pt x="814" y="158"/>
                </a:lnTo>
                <a:lnTo>
                  <a:pt x="826" y="194"/>
                </a:lnTo>
                <a:lnTo>
                  <a:pt x="850" y="208"/>
                </a:lnTo>
                <a:lnTo>
                  <a:pt x="880" y="208"/>
                </a:lnTo>
                <a:lnTo>
                  <a:pt x="917" y="206"/>
                </a:lnTo>
                <a:lnTo>
                  <a:pt x="953" y="208"/>
                </a:lnTo>
                <a:lnTo>
                  <a:pt x="979" y="222"/>
                </a:lnTo>
                <a:lnTo>
                  <a:pt x="999" y="211"/>
                </a:lnTo>
                <a:lnTo>
                  <a:pt x="1033" y="210"/>
                </a:lnTo>
                <a:lnTo>
                  <a:pt x="1065" y="189"/>
                </a:lnTo>
                <a:lnTo>
                  <a:pt x="1091" y="194"/>
                </a:lnTo>
                <a:lnTo>
                  <a:pt x="1136" y="187"/>
                </a:lnTo>
                <a:lnTo>
                  <a:pt x="1156" y="162"/>
                </a:lnTo>
                <a:lnTo>
                  <a:pt x="1208" y="141"/>
                </a:lnTo>
                <a:lnTo>
                  <a:pt x="1220" y="109"/>
                </a:lnTo>
                <a:lnTo>
                  <a:pt x="1246" y="93"/>
                </a:lnTo>
                <a:lnTo>
                  <a:pt x="1291" y="83"/>
                </a:lnTo>
                <a:lnTo>
                  <a:pt x="1315" y="95"/>
                </a:lnTo>
                <a:lnTo>
                  <a:pt x="1339" y="90"/>
                </a:lnTo>
                <a:lnTo>
                  <a:pt x="1368" y="101"/>
                </a:lnTo>
                <a:lnTo>
                  <a:pt x="1398" y="91"/>
                </a:lnTo>
                <a:lnTo>
                  <a:pt x="1455" y="101"/>
                </a:lnTo>
                <a:lnTo>
                  <a:pt x="1480" y="111"/>
                </a:lnTo>
                <a:lnTo>
                  <a:pt x="1508" y="84"/>
                </a:lnTo>
                <a:lnTo>
                  <a:pt x="1527" y="82"/>
                </a:lnTo>
                <a:lnTo>
                  <a:pt x="1549" y="92"/>
                </a:lnTo>
                <a:lnTo>
                  <a:pt x="1569" y="88"/>
                </a:lnTo>
                <a:lnTo>
                  <a:pt x="1596" y="61"/>
                </a:lnTo>
                <a:lnTo>
                  <a:pt x="1642" y="53"/>
                </a:lnTo>
                <a:lnTo>
                  <a:pt x="1664" y="57"/>
                </a:lnTo>
                <a:lnTo>
                  <a:pt x="1687" y="57"/>
                </a:lnTo>
                <a:lnTo>
                  <a:pt x="1720" y="23"/>
                </a:lnTo>
                <a:lnTo>
                  <a:pt x="1739" y="11"/>
                </a:lnTo>
                <a:lnTo>
                  <a:pt x="1764" y="16"/>
                </a:lnTo>
                <a:lnTo>
                  <a:pt x="1792" y="51"/>
                </a:lnTo>
                <a:lnTo>
                  <a:pt x="1820" y="29"/>
                </a:lnTo>
                <a:lnTo>
                  <a:pt x="1847" y="0"/>
                </a:lnTo>
                <a:lnTo>
                  <a:pt x="1870" y="1"/>
                </a:lnTo>
                <a:lnTo>
                  <a:pt x="1896" y="61"/>
                </a:lnTo>
                <a:lnTo>
                  <a:pt x="1917" y="51"/>
                </a:lnTo>
                <a:lnTo>
                  <a:pt x="1946" y="26"/>
                </a:lnTo>
                <a:lnTo>
                  <a:pt x="1969" y="25"/>
                </a:lnTo>
                <a:lnTo>
                  <a:pt x="1981" y="46"/>
                </a:lnTo>
                <a:lnTo>
                  <a:pt x="1981" y="196"/>
                </a:lnTo>
                <a:lnTo>
                  <a:pt x="1304" y="230"/>
                </a:lnTo>
                <a:lnTo>
                  <a:pt x="1098" y="293"/>
                </a:lnTo>
                <a:lnTo>
                  <a:pt x="893" y="305"/>
                </a:lnTo>
                <a:lnTo>
                  <a:pt x="792" y="250"/>
                </a:lnTo>
                <a:lnTo>
                  <a:pt x="699" y="157"/>
                </a:lnTo>
                <a:lnTo>
                  <a:pt x="0" y="141"/>
                </a:lnTo>
                <a:lnTo>
                  <a:pt x="0" y="31"/>
                </a:lnTo>
                <a:lnTo>
                  <a:pt x="12" y="47"/>
                </a:lnTo>
                <a:lnTo>
                  <a:pt x="29" y="53"/>
                </a:lnTo>
                <a:lnTo>
                  <a:pt x="51" y="55"/>
                </a:lnTo>
                <a:lnTo>
                  <a:pt x="68" y="61"/>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7" name="Freeform 5"/>
          <p:cNvSpPr>
            <a:spLocks/>
          </p:cNvSpPr>
          <p:nvPr/>
        </p:nvSpPr>
        <p:spPr bwMode="auto">
          <a:xfrm>
            <a:off x="3022638" y="771525"/>
            <a:ext cx="3146425" cy="490538"/>
          </a:xfrm>
          <a:custGeom>
            <a:avLst/>
            <a:gdLst>
              <a:gd name="T0" fmla="*/ 2147483647 w 1982"/>
              <a:gd name="T1" fmla="*/ 2147483647 h 309"/>
              <a:gd name="T2" fmla="*/ 2147483647 w 1982"/>
              <a:gd name="T3" fmla="*/ 2147483647 h 309"/>
              <a:gd name="T4" fmla="*/ 2147483647 w 1982"/>
              <a:gd name="T5" fmla="*/ 2147483647 h 309"/>
              <a:gd name="T6" fmla="*/ 2147483647 w 1982"/>
              <a:gd name="T7" fmla="*/ 2147483647 h 309"/>
              <a:gd name="T8" fmla="*/ 2147483647 w 1982"/>
              <a:gd name="T9" fmla="*/ 2147483647 h 309"/>
              <a:gd name="T10" fmla="*/ 2147483647 w 1982"/>
              <a:gd name="T11" fmla="*/ 2147483647 h 309"/>
              <a:gd name="T12" fmla="*/ 2147483647 w 1982"/>
              <a:gd name="T13" fmla="*/ 2147483647 h 309"/>
              <a:gd name="T14" fmla="*/ 2147483647 w 1982"/>
              <a:gd name="T15" fmla="*/ 2147483647 h 309"/>
              <a:gd name="T16" fmla="*/ 2147483647 w 1982"/>
              <a:gd name="T17" fmla="*/ 2147483647 h 309"/>
              <a:gd name="T18" fmla="*/ 2147483647 w 1982"/>
              <a:gd name="T19" fmla="*/ 2147483647 h 309"/>
              <a:gd name="T20" fmla="*/ 2147483647 w 1982"/>
              <a:gd name="T21" fmla="*/ 2147483647 h 309"/>
              <a:gd name="T22" fmla="*/ 2147483647 w 1982"/>
              <a:gd name="T23" fmla="*/ 0 h 309"/>
              <a:gd name="T24" fmla="*/ 2147483647 w 1982"/>
              <a:gd name="T25" fmla="*/ 2147483647 h 309"/>
              <a:gd name="T26" fmla="*/ 2147483647 w 1982"/>
              <a:gd name="T27" fmla="*/ 2147483647 h 309"/>
              <a:gd name="T28" fmla="*/ 2147483647 w 1982"/>
              <a:gd name="T29" fmla="*/ 2147483647 h 309"/>
              <a:gd name="T30" fmla="*/ 2147483647 w 1982"/>
              <a:gd name="T31" fmla="*/ 2147483647 h 309"/>
              <a:gd name="T32" fmla="*/ 2147483647 w 1982"/>
              <a:gd name="T33" fmla="*/ 2147483647 h 309"/>
              <a:gd name="T34" fmla="*/ 2147483647 w 1982"/>
              <a:gd name="T35" fmla="*/ 2147483647 h 309"/>
              <a:gd name="T36" fmla="*/ 2147483647 w 1982"/>
              <a:gd name="T37" fmla="*/ 2147483647 h 309"/>
              <a:gd name="T38" fmla="*/ 2147483647 w 1982"/>
              <a:gd name="T39" fmla="*/ 2147483647 h 309"/>
              <a:gd name="T40" fmla="*/ 2147483647 w 1982"/>
              <a:gd name="T41" fmla="*/ 2147483647 h 309"/>
              <a:gd name="T42" fmla="*/ 2147483647 w 1982"/>
              <a:gd name="T43" fmla="*/ 2147483647 h 309"/>
              <a:gd name="T44" fmla="*/ 2147483647 w 1982"/>
              <a:gd name="T45" fmla="*/ 2147483647 h 309"/>
              <a:gd name="T46" fmla="*/ 2147483647 w 1982"/>
              <a:gd name="T47" fmla="*/ 2147483647 h 309"/>
              <a:gd name="T48" fmla="*/ 2147483647 w 1982"/>
              <a:gd name="T49" fmla="*/ 2147483647 h 309"/>
              <a:gd name="T50" fmla="*/ 2147483647 w 1982"/>
              <a:gd name="T51" fmla="*/ 2147483647 h 309"/>
              <a:gd name="T52" fmla="*/ 2147483647 w 1982"/>
              <a:gd name="T53" fmla="*/ 2147483647 h 309"/>
              <a:gd name="T54" fmla="*/ 2147483647 w 1982"/>
              <a:gd name="T55" fmla="*/ 2147483647 h 309"/>
              <a:gd name="T56" fmla="*/ 2147483647 w 1982"/>
              <a:gd name="T57" fmla="*/ 2147483647 h 309"/>
              <a:gd name="T58" fmla="*/ 2147483647 w 1982"/>
              <a:gd name="T59" fmla="*/ 2147483647 h 309"/>
              <a:gd name="T60" fmla="*/ 2147483647 w 1982"/>
              <a:gd name="T61" fmla="*/ 2147483647 h 309"/>
              <a:gd name="T62" fmla="*/ 2147483647 w 1982"/>
              <a:gd name="T63" fmla="*/ 2147483647 h 309"/>
              <a:gd name="T64" fmla="*/ 2147483647 w 1982"/>
              <a:gd name="T65" fmla="*/ 2147483647 h 309"/>
              <a:gd name="T66" fmla="*/ 2147483647 w 1982"/>
              <a:gd name="T67" fmla="*/ 2147483647 h 309"/>
              <a:gd name="T68" fmla="*/ 2147483647 w 1982"/>
              <a:gd name="T69" fmla="*/ 2147483647 h 309"/>
              <a:gd name="T70" fmla="*/ 2147483647 w 1982"/>
              <a:gd name="T71" fmla="*/ 2147483647 h 309"/>
              <a:gd name="T72" fmla="*/ 2147483647 w 1982"/>
              <a:gd name="T73" fmla="*/ 2147483647 h 309"/>
              <a:gd name="T74" fmla="*/ 2147483647 w 1982"/>
              <a:gd name="T75" fmla="*/ 2147483647 h 309"/>
              <a:gd name="T76" fmla="*/ 2147483647 w 1982"/>
              <a:gd name="T77" fmla="*/ 2147483647 h 309"/>
              <a:gd name="T78" fmla="*/ 2147483647 w 1982"/>
              <a:gd name="T79" fmla="*/ 2147483647 h 309"/>
              <a:gd name="T80" fmla="*/ 2147483647 w 1982"/>
              <a:gd name="T81" fmla="*/ 2147483647 h 309"/>
              <a:gd name="T82" fmla="*/ 2147483647 w 1982"/>
              <a:gd name="T83" fmla="*/ 2147483647 h 309"/>
              <a:gd name="T84" fmla="*/ 2147483647 w 1982"/>
              <a:gd name="T85" fmla="*/ 2147483647 h 309"/>
              <a:gd name="T86" fmla="*/ 2147483647 w 1982"/>
              <a:gd name="T87" fmla="*/ 2147483647 h 309"/>
              <a:gd name="T88" fmla="*/ 2147483647 w 1982"/>
              <a:gd name="T89" fmla="*/ 2147483647 h 309"/>
              <a:gd name="T90" fmla="*/ 2147483647 w 1982"/>
              <a:gd name="T91" fmla="*/ 2147483647 h 3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2" h="309">
                <a:moveTo>
                  <a:pt x="26" y="196"/>
                </a:moveTo>
                <a:lnTo>
                  <a:pt x="42" y="200"/>
                </a:lnTo>
                <a:lnTo>
                  <a:pt x="61" y="201"/>
                </a:lnTo>
                <a:lnTo>
                  <a:pt x="714" y="201"/>
                </a:lnTo>
                <a:lnTo>
                  <a:pt x="727" y="217"/>
                </a:lnTo>
                <a:lnTo>
                  <a:pt x="772" y="249"/>
                </a:lnTo>
                <a:lnTo>
                  <a:pt x="811" y="267"/>
                </a:lnTo>
                <a:lnTo>
                  <a:pt x="844" y="281"/>
                </a:lnTo>
                <a:lnTo>
                  <a:pt x="887" y="296"/>
                </a:lnTo>
                <a:lnTo>
                  <a:pt x="932" y="301"/>
                </a:lnTo>
                <a:lnTo>
                  <a:pt x="1001" y="308"/>
                </a:lnTo>
                <a:lnTo>
                  <a:pt x="1065" y="301"/>
                </a:lnTo>
                <a:lnTo>
                  <a:pt x="1147" y="285"/>
                </a:lnTo>
                <a:lnTo>
                  <a:pt x="1221" y="253"/>
                </a:lnTo>
                <a:lnTo>
                  <a:pt x="1264" y="221"/>
                </a:lnTo>
                <a:lnTo>
                  <a:pt x="1287" y="200"/>
                </a:lnTo>
                <a:lnTo>
                  <a:pt x="1920" y="201"/>
                </a:lnTo>
                <a:lnTo>
                  <a:pt x="1942" y="199"/>
                </a:lnTo>
                <a:lnTo>
                  <a:pt x="1957" y="195"/>
                </a:lnTo>
                <a:lnTo>
                  <a:pt x="1971" y="184"/>
                </a:lnTo>
                <a:lnTo>
                  <a:pt x="1979" y="170"/>
                </a:lnTo>
                <a:lnTo>
                  <a:pt x="1981" y="155"/>
                </a:lnTo>
                <a:lnTo>
                  <a:pt x="1981" y="23"/>
                </a:lnTo>
                <a:lnTo>
                  <a:pt x="1964" y="0"/>
                </a:lnTo>
                <a:lnTo>
                  <a:pt x="1955" y="7"/>
                </a:lnTo>
                <a:lnTo>
                  <a:pt x="1946" y="29"/>
                </a:lnTo>
                <a:lnTo>
                  <a:pt x="1940" y="55"/>
                </a:lnTo>
                <a:lnTo>
                  <a:pt x="1931" y="53"/>
                </a:lnTo>
                <a:lnTo>
                  <a:pt x="1920" y="51"/>
                </a:lnTo>
                <a:lnTo>
                  <a:pt x="1897" y="38"/>
                </a:lnTo>
                <a:lnTo>
                  <a:pt x="1881" y="27"/>
                </a:lnTo>
                <a:lnTo>
                  <a:pt x="1856" y="23"/>
                </a:lnTo>
                <a:lnTo>
                  <a:pt x="1830" y="35"/>
                </a:lnTo>
                <a:lnTo>
                  <a:pt x="1805" y="53"/>
                </a:lnTo>
                <a:lnTo>
                  <a:pt x="1787" y="40"/>
                </a:lnTo>
                <a:lnTo>
                  <a:pt x="1771" y="38"/>
                </a:lnTo>
                <a:lnTo>
                  <a:pt x="1749" y="27"/>
                </a:lnTo>
                <a:lnTo>
                  <a:pt x="1727" y="31"/>
                </a:lnTo>
                <a:lnTo>
                  <a:pt x="1711" y="44"/>
                </a:lnTo>
                <a:lnTo>
                  <a:pt x="1705" y="61"/>
                </a:lnTo>
                <a:lnTo>
                  <a:pt x="1686" y="53"/>
                </a:lnTo>
                <a:lnTo>
                  <a:pt x="1660" y="53"/>
                </a:lnTo>
                <a:lnTo>
                  <a:pt x="1627" y="46"/>
                </a:lnTo>
                <a:lnTo>
                  <a:pt x="1597" y="61"/>
                </a:lnTo>
                <a:lnTo>
                  <a:pt x="1571" y="39"/>
                </a:lnTo>
                <a:lnTo>
                  <a:pt x="1538" y="53"/>
                </a:lnTo>
                <a:lnTo>
                  <a:pt x="1505" y="89"/>
                </a:lnTo>
                <a:lnTo>
                  <a:pt x="1479" y="76"/>
                </a:lnTo>
                <a:lnTo>
                  <a:pt x="1455" y="62"/>
                </a:lnTo>
                <a:lnTo>
                  <a:pt x="1429" y="55"/>
                </a:lnTo>
                <a:lnTo>
                  <a:pt x="1396" y="61"/>
                </a:lnTo>
                <a:lnTo>
                  <a:pt x="1344" y="72"/>
                </a:lnTo>
                <a:lnTo>
                  <a:pt x="1297" y="60"/>
                </a:lnTo>
                <a:lnTo>
                  <a:pt x="1281" y="69"/>
                </a:lnTo>
                <a:lnTo>
                  <a:pt x="1259" y="91"/>
                </a:lnTo>
                <a:lnTo>
                  <a:pt x="1242" y="130"/>
                </a:lnTo>
                <a:lnTo>
                  <a:pt x="1222" y="150"/>
                </a:lnTo>
                <a:lnTo>
                  <a:pt x="1214" y="178"/>
                </a:lnTo>
                <a:lnTo>
                  <a:pt x="1192" y="190"/>
                </a:lnTo>
                <a:lnTo>
                  <a:pt x="1156" y="196"/>
                </a:lnTo>
                <a:lnTo>
                  <a:pt x="1115" y="199"/>
                </a:lnTo>
                <a:lnTo>
                  <a:pt x="1106" y="213"/>
                </a:lnTo>
                <a:lnTo>
                  <a:pt x="1053" y="209"/>
                </a:lnTo>
                <a:lnTo>
                  <a:pt x="1005" y="221"/>
                </a:lnTo>
                <a:lnTo>
                  <a:pt x="960" y="218"/>
                </a:lnTo>
                <a:lnTo>
                  <a:pt x="883" y="233"/>
                </a:lnTo>
                <a:lnTo>
                  <a:pt x="840" y="196"/>
                </a:lnTo>
                <a:lnTo>
                  <a:pt x="792" y="186"/>
                </a:lnTo>
                <a:lnTo>
                  <a:pt x="742" y="121"/>
                </a:lnTo>
                <a:lnTo>
                  <a:pt x="721" y="91"/>
                </a:lnTo>
                <a:lnTo>
                  <a:pt x="696" y="84"/>
                </a:lnTo>
                <a:lnTo>
                  <a:pt x="634" y="76"/>
                </a:lnTo>
                <a:lnTo>
                  <a:pt x="582" y="68"/>
                </a:lnTo>
                <a:lnTo>
                  <a:pt x="526" y="53"/>
                </a:lnTo>
                <a:lnTo>
                  <a:pt x="475" y="68"/>
                </a:lnTo>
                <a:lnTo>
                  <a:pt x="415" y="38"/>
                </a:lnTo>
                <a:lnTo>
                  <a:pt x="370" y="39"/>
                </a:lnTo>
                <a:lnTo>
                  <a:pt x="339" y="57"/>
                </a:lnTo>
                <a:lnTo>
                  <a:pt x="320" y="42"/>
                </a:lnTo>
                <a:lnTo>
                  <a:pt x="295" y="51"/>
                </a:lnTo>
                <a:lnTo>
                  <a:pt x="263" y="53"/>
                </a:lnTo>
                <a:lnTo>
                  <a:pt x="231" y="59"/>
                </a:lnTo>
                <a:lnTo>
                  <a:pt x="193" y="72"/>
                </a:lnTo>
                <a:lnTo>
                  <a:pt x="162" y="57"/>
                </a:lnTo>
                <a:lnTo>
                  <a:pt x="131" y="64"/>
                </a:lnTo>
                <a:lnTo>
                  <a:pt x="90" y="70"/>
                </a:lnTo>
                <a:lnTo>
                  <a:pt x="65" y="64"/>
                </a:lnTo>
                <a:lnTo>
                  <a:pt x="18" y="61"/>
                </a:lnTo>
                <a:lnTo>
                  <a:pt x="0" y="76"/>
                </a:lnTo>
                <a:lnTo>
                  <a:pt x="2" y="120"/>
                </a:lnTo>
                <a:lnTo>
                  <a:pt x="5" y="157"/>
                </a:lnTo>
                <a:lnTo>
                  <a:pt x="14" y="190"/>
                </a:lnTo>
                <a:lnTo>
                  <a:pt x="26" y="196"/>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8" name="Freeform 6"/>
          <p:cNvSpPr>
            <a:spLocks/>
          </p:cNvSpPr>
          <p:nvPr/>
        </p:nvSpPr>
        <p:spPr bwMode="auto">
          <a:xfrm>
            <a:off x="3044825" y="850901"/>
            <a:ext cx="3086100" cy="365125"/>
          </a:xfrm>
          <a:custGeom>
            <a:avLst/>
            <a:gdLst>
              <a:gd name="T0" fmla="*/ 2147483647 w 1944"/>
              <a:gd name="T1" fmla="*/ 2147483647 h 230"/>
              <a:gd name="T2" fmla="*/ 2147483647 w 1944"/>
              <a:gd name="T3" fmla="*/ 2147483647 h 230"/>
              <a:gd name="T4" fmla="*/ 2147483647 w 1944"/>
              <a:gd name="T5" fmla="*/ 2147483647 h 230"/>
              <a:gd name="T6" fmla="*/ 2147483647 w 1944"/>
              <a:gd name="T7" fmla="*/ 2147483647 h 230"/>
              <a:gd name="T8" fmla="*/ 2147483647 w 1944"/>
              <a:gd name="T9" fmla="*/ 2147483647 h 230"/>
              <a:gd name="T10" fmla="*/ 0 w 1944"/>
              <a:gd name="T11" fmla="*/ 2147483647 h 230"/>
              <a:gd name="T12" fmla="*/ 2147483647 w 1944"/>
              <a:gd name="T13" fmla="*/ 2147483647 h 230"/>
              <a:gd name="T14" fmla="*/ 2147483647 w 1944"/>
              <a:gd name="T15" fmla="*/ 2147483647 h 230"/>
              <a:gd name="T16" fmla="*/ 2147483647 w 1944"/>
              <a:gd name="T17" fmla="*/ 2147483647 h 230"/>
              <a:gd name="T18" fmla="*/ 2147483647 w 1944"/>
              <a:gd name="T19" fmla="*/ 2147483647 h 230"/>
              <a:gd name="T20" fmla="*/ 2147483647 w 1944"/>
              <a:gd name="T21" fmla="*/ 2147483647 h 230"/>
              <a:gd name="T22" fmla="*/ 2147483647 w 1944"/>
              <a:gd name="T23" fmla="*/ 2147483647 h 230"/>
              <a:gd name="T24" fmla="*/ 2147483647 w 1944"/>
              <a:gd name="T25" fmla="*/ 2147483647 h 230"/>
              <a:gd name="T26" fmla="*/ 2147483647 w 1944"/>
              <a:gd name="T27" fmla="*/ 2147483647 h 230"/>
              <a:gd name="T28" fmla="*/ 2147483647 w 1944"/>
              <a:gd name="T29" fmla="*/ 2147483647 h 230"/>
              <a:gd name="T30" fmla="*/ 2147483647 w 1944"/>
              <a:gd name="T31" fmla="*/ 2147483647 h 230"/>
              <a:gd name="T32" fmla="*/ 2147483647 w 1944"/>
              <a:gd name="T33" fmla="*/ 2147483647 h 230"/>
              <a:gd name="T34" fmla="*/ 2147483647 w 1944"/>
              <a:gd name="T35" fmla="*/ 2147483647 h 230"/>
              <a:gd name="T36" fmla="*/ 2147483647 w 1944"/>
              <a:gd name="T37" fmla="*/ 2147483647 h 230"/>
              <a:gd name="T38" fmla="*/ 2147483647 w 1944"/>
              <a:gd name="T39" fmla="*/ 2147483647 h 230"/>
              <a:gd name="T40" fmla="*/ 2147483647 w 1944"/>
              <a:gd name="T41" fmla="*/ 2147483647 h 230"/>
              <a:gd name="T42" fmla="*/ 2147483647 w 1944"/>
              <a:gd name="T43" fmla="*/ 2147483647 h 230"/>
              <a:gd name="T44" fmla="*/ 2147483647 w 1944"/>
              <a:gd name="T45" fmla="*/ 2147483647 h 230"/>
              <a:gd name="T46" fmla="*/ 2147483647 w 1944"/>
              <a:gd name="T47" fmla="*/ 2147483647 h 230"/>
              <a:gd name="T48" fmla="*/ 2147483647 w 1944"/>
              <a:gd name="T49" fmla="*/ 2147483647 h 230"/>
              <a:gd name="T50" fmla="*/ 2147483647 w 1944"/>
              <a:gd name="T51" fmla="*/ 2147483647 h 230"/>
              <a:gd name="T52" fmla="*/ 2147483647 w 1944"/>
              <a:gd name="T53" fmla="*/ 2147483647 h 230"/>
              <a:gd name="T54" fmla="*/ 2147483647 w 1944"/>
              <a:gd name="T55" fmla="*/ 2147483647 h 230"/>
              <a:gd name="T56" fmla="*/ 2147483647 w 1944"/>
              <a:gd name="T57" fmla="*/ 2147483647 h 230"/>
              <a:gd name="T58" fmla="*/ 2147483647 w 1944"/>
              <a:gd name="T59" fmla="*/ 2147483647 h 230"/>
              <a:gd name="T60" fmla="*/ 2147483647 w 1944"/>
              <a:gd name="T61" fmla="*/ 2147483647 h 230"/>
              <a:gd name="T62" fmla="*/ 2147483647 w 1944"/>
              <a:gd name="T63" fmla="*/ 2147483647 h 230"/>
              <a:gd name="T64" fmla="*/ 2147483647 w 1944"/>
              <a:gd name="T65" fmla="*/ 2147483647 h 230"/>
              <a:gd name="T66" fmla="*/ 2147483647 w 1944"/>
              <a:gd name="T67" fmla="*/ 2147483647 h 230"/>
              <a:gd name="T68" fmla="*/ 2147483647 w 1944"/>
              <a:gd name="T69" fmla="*/ 2147483647 h 230"/>
              <a:gd name="T70" fmla="*/ 2147483647 w 1944"/>
              <a:gd name="T71" fmla="*/ 2147483647 h 230"/>
              <a:gd name="T72" fmla="*/ 2147483647 w 1944"/>
              <a:gd name="T73" fmla="*/ 2147483647 h 230"/>
              <a:gd name="T74" fmla="*/ 2147483647 w 1944"/>
              <a:gd name="T75" fmla="*/ 2147483647 h 230"/>
              <a:gd name="T76" fmla="*/ 2147483647 w 1944"/>
              <a:gd name="T77" fmla="*/ 2147483647 h 230"/>
              <a:gd name="T78" fmla="*/ 2147483647 w 1944"/>
              <a:gd name="T79" fmla="*/ 2147483647 h 230"/>
              <a:gd name="T80" fmla="*/ 2147483647 w 1944"/>
              <a:gd name="T81" fmla="*/ 2147483647 h 230"/>
              <a:gd name="T82" fmla="*/ 2147483647 w 1944"/>
              <a:gd name="T83" fmla="*/ 2147483647 h 2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44" h="230">
                <a:moveTo>
                  <a:pt x="537" y="77"/>
                </a:moveTo>
                <a:lnTo>
                  <a:pt x="477" y="72"/>
                </a:lnTo>
                <a:lnTo>
                  <a:pt x="416" y="81"/>
                </a:lnTo>
                <a:lnTo>
                  <a:pt x="348" y="81"/>
                </a:lnTo>
                <a:lnTo>
                  <a:pt x="255" y="77"/>
                </a:lnTo>
                <a:lnTo>
                  <a:pt x="154" y="81"/>
                </a:lnTo>
                <a:lnTo>
                  <a:pt x="103" y="83"/>
                </a:lnTo>
                <a:lnTo>
                  <a:pt x="64" y="79"/>
                </a:lnTo>
                <a:lnTo>
                  <a:pt x="25" y="83"/>
                </a:lnTo>
                <a:lnTo>
                  <a:pt x="12" y="58"/>
                </a:lnTo>
                <a:lnTo>
                  <a:pt x="2" y="38"/>
                </a:lnTo>
                <a:lnTo>
                  <a:pt x="0" y="74"/>
                </a:lnTo>
                <a:lnTo>
                  <a:pt x="12" y="107"/>
                </a:lnTo>
                <a:lnTo>
                  <a:pt x="73" y="103"/>
                </a:lnTo>
                <a:lnTo>
                  <a:pt x="128" y="99"/>
                </a:lnTo>
                <a:lnTo>
                  <a:pt x="163" y="101"/>
                </a:lnTo>
                <a:lnTo>
                  <a:pt x="193" y="103"/>
                </a:lnTo>
                <a:lnTo>
                  <a:pt x="212" y="105"/>
                </a:lnTo>
                <a:lnTo>
                  <a:pt x="270" y="103"/>
                </a:lnTo>
                <a:lnTo>
                  <a:pt x="324" y="109"/>
                </a:lnTo>
                <a:lnTo>
                  <a:pt x="451" y="103"/>
                </a:lnTo>
                <a:lnTo>
                  <a:pt x="541" y="101"/>
                </a:lnTo>
                <a:lnTo>
                  <a:pt x="616" y="103"/>
                </a:lnTo>
                <a:lnTo>
                  <a:pt x="698" y="103"/>
                </a:lnTo>
                <a:lnTo>
                  <a:pt x="737" y="147"/>
                </a:lnTo>
                <a:lnTo>
                  <a:pt x="769" y="168"/>
                </a:lnTo>
                <a:lnTo>
                  <a:pt x="836" y="210"/>
                </a:lnTo>
                <a:lnTo>
                  <a:pt x="885" y="218"/>
                </a:lnTo>
                <a:lnTo>
                  <a:pt x="945" y="229"/>
                </a:lnTo>
                <a:lnTo>
                  <a:pt x="1018" y="229"/>
                </a:lnTo>
                <a:lnTo>
                  <a:pt x="1085" y="220"/>
                </a:lnTo>
                <a:lnTo>
                  <a:pt x="1154" y="194"/>
                </a:lnTo>
                <a:lnTo>
                  <a:pt x="1205" y="170"/>
                </a:lnTo>
                <a:lnTo>
                  <a:pt x="1246" y="131"/>
                </a:lnTo>
                <a:lnTo>
                  <a:pt x="1278" y="115"/>
                </a:lnTo>
                <a:lnTo>
                  <a:pt x="1311" y="107"/>
                </a:lnTo>
                <a:lnTo>
                  <a:pt x="1390" y="119"/>
                </a:lnTo>
                <a:lnTo>
                  <a:pt x="1485" y="109"/>
                </a:lnTo>
                <a:lnTo>
                  <a:pt x="1577" y="111"/>
                </a:lnTo>
                <a:lnTo>
                  <a:pt x="1618" y="107"/>
                </a:lnTo>
                <a:lnTo>
                  <a:pt x="1697" y="113"/>
                </a:lnTo>
                <a:lnTo>
                  <a:pt x="1773" y="107"/>
                </a:lnTo>
                <a:lnTo>
                  <a:pt x="1839" y="115"/>
                </a:lnTo>
                <a:lnTo>
                  <a:pt x="1919" y="111"/>
                </a:lnTo>
                <a:lnTo>
                  <a:pt x="1938" y="91"/>
                </a:lnTo>
                <a:lnTo>
                  <a:pt x="1943" y="54"/>
                </a:lnTo>
                <a:lnTo>
                  <a:pt x="1940" y="0"/>
                </a:lnTo>
                <a:lnTo>
                  <a:pt x="1919" y="60"/>
                </a:lnTo>
                <a:lnTo>
                  <a:pt x="1908" y="89"/>
                </a:lnTo>
                <a:lnTo>
                  <a:pt x="1857" y="95"/>
                </a:lnTo>
                <a:lnTo>
                  <a:pt x="1762" y="93"/>
                </a:lnTo>
                <a:lnTo>
                  <a:pt x="1687" y="91"/>
                </a:lnTo>
                <a:lnTo>
                  <a:pt x="1558" y="87"/>
                </a:lnTo>
                <a:lnTo>
                  <a:pt x="1491" y="93"/>
                </a:lnTo>
                <a:lnTo>
                  <a:pt x="1403" y="91"/>
                </a:lnTo>
                <a:lnTo>
                  <a:pt x="1349" y="99"/>
                </a:lnTo>
                <a:lnTo>
                  <a:pt x="1313" y="89"/>
                </a:lnTo>
                <a:lnTo>
                  <a:pt x="1291" y="85"/>
                </a:lnTo>
                <a:lnTo>
                  <a:pt x="1274" y="74"/>
                </a:lnTo>
                <a:lnTo>
                  <a:pt x="1283" y="52"/>
                </a:lnTo>
                <a:lnTo>
                  <a:pt x="1283" y="28"/>
                </a:lnTo>
                <a:lnTo>
                  <a:pt x="1265" y="36"/>
                </a:lnTo>
                <a:lnTo>
                  <a:pt x="1246" y="79"/>
                </a:lnTo>
                <a:lnTo>
                  <a:pt x="1205" y="115"/>
                </a:lnTo>
                <a:lnTo>
                  <a:pt x="1182" y="139"/>
                </a:lnTo>
                <a:lnTo>
                  <a:pt x="1139" y="162"/>
                </a:lnTo>
                <a:lnTo>
                  <a:pt x="1111" y="158"/>
                </a:lnTo>
                <a:lnTo>
                  <a:pt x="1063" y="180"/>
                </a:lnTo>
                <a:lnTo>
                  <a:pt x="1020" y="190"/>
                </a:lnTo>
                <a:lnTo>
                  <a:pt x="980" y="198"/>
                </a:lnTo>
                <a:lnTo>
                  <a:pt x="928" y="174"/>
                </a:lnTo>
                <a:lnTo>
                  <a:pt x="883" y="176"/>
                </a:lnTo>
                <a:lnTo>
                  <a:pt x="866" y="147"/>
                </a:lnTo>
                <a:lnTo>
                  <a:pt x="825" y="149"/>
                </a:lnTo>
                <a:lnTo>
                  <a:pt x="803" y="158"/>
                </a:lnTo>
                <a:lnTo>
                  <a:pt x="771" y="137"/>
                </a:lnTo>
                <a:lnTo>
                  <a:pt x="743" y="123"/>
                </a:lnTo>
                <a:lnTo>
                  <a:pt x="730" y="99"/>
                </a:lnTo>
                <a:lnTo>
                  <a:pt x="707" y="46"/>
                </a:lnTo>
                <a:lnTo>
                  <a:pt x="685" y="38"/>
                </a:lnTo>
                <a:lnTo>
                  <a:pt x="674" y="70"/>
                </a:lnTo>
                <a:lnTo>
                  <a:pt x="655" y="68"/>
                </a:lnTo>
                <a:lnTo>
                  <a:pt x="591" y="89"/>
                </a:lnTo>
                <a:lnTo>
                  <a:pt x="537" y="77"/>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9" name="Freeform 7"/>
          <p:cNvSpPr>
            <a:spLocks/>
          </p:cNvSpPr>
          <p:nvPr/>
        </p:nvSpPr>
        <p:spPr bwMode="auto">
          <a:xfrm>
            <a:off x="5057813" y="358775"/>
            <a:ext cx="193675" cy="649288"/>
          </a:xfrm>
          <a:custGeom>
            <a:avLst/>
            <a:gdLst>
              <a:gd name="T0" fmla="*/ 2147483647 w 122"/>
              <a:gd name="T1" fmla="*/ 2147483647 h 409"/>
              <a:gd name="T2" fmla="*/ 2147483647 w 122"/>
              <a:gd name="T3" fmla="*/ 2147483647 h 409"/>
              <a:gd name="T4" fmla="*/ 2147483647 w 122"/>
              <a:gd name="T5" fmla="*/ 2147483647 h 409"/>
              <a:gd name="T6" fmla="*/ 2147483647 w 122"/>
              <a:gd name="T7" fmla="*/ 2147483647 h 409"/>
              <a:gd name="T8" fmla="*/ 2147483647 w 122"/>
              <a:gd name="T9" fmla="*/ 2147483647 h 409"/>
              <a:gd name="T10" fmla="*/ 2147483647 w 122"/>
              <a:gd name="T11" fmla="*/ 2147483647 h 409"/>
              <a:gd name="T12" fmla="*/ 2147483647 w 122"/>
              <a:gd name="T13" fmla="*/ 2147483647 h 409"/>
              <a:gd name="T14" fmla="*/ 2147483647 w 122"/>
              <a:gd name="T15" fmla="*/ 2147483647 h 409"/>
              <a:gd name="T16" fmla="*/ 2147483647 w 122"/>
              <a:gd name="T17" fmla="*/ 2147483647 h 409"/>
              <a:gd name="T18" fmla="*/ 2147483647 w 122"/>
              <a:gd name="T19" fmla="*/ 2147483647 h 409"/>
              <a:gd name="T20" fmla="*/ 2147483647 w 122"/>
              <a:gd name="T21" fmla="*/ 2147483647 h 409"/>
              <a:gd name="T22" fmla="*/ 2147483647 w 122"/>
              <a:gd name="T23" fmla="*/ 2147483647 h 409"/>
              <a:gd name="T24" fmla="*/ 2147483647 w 122"/>
              <a:gd name="T25" fmla="*/ 2147483647 h 409"/>
              <a:gd name="T26" fmla="*/ 0 w 122"/>
              <a:gd name="T27" fmla="*/ 2147483647 h 409"/>
              <a:gd name="T28" fmla="*/ 2147483647 w 122"/>
              <a:gd name="T29" fmla="*/ 2147483647 h 409"/>
              <a:gd name="T30" fmla="*/ 2147483647 w 122"/>
              <a:gd name="T31" fmla="*/ 2147483647 h 409"/>
              <a:gd name="T32" fmla="*/ 2147483647 w 122"/>
              <a:gd name="T33" fmla="*/ 2147483647 h 409"/>
              <a:gd name="T34" fmla="*/ 2147483647 w 122"/>
              <a:gd name="T35" fmla="*/ 2147483647 h 409"/>
              <a:gd name="T36" fmla="*/ 2147483647 w 122"/>
              <a:gd name="T37" fmla="*/ 2147483647 h 409"/>
              <a:gd name="T38" fmla="*/ 2147483647 w 122"/>
              <a:gd name="T39" fmla="*/ 2147483647 h 409"/>
              <a:gd name="T40" fmla="*/ 2147483647 w 122"/>
              <a:gd name="T41" fmla="*/ 2147483647 h 409"/>
              <a:gd name="T42" fmla="*/ 2147483647 w 122"/>
              <a:gd name="T43" fmla="*/ 2147483647 h 409"/>
              <a:gd name="T44" fmla="*/ 2147483647 w 122"/>
              <a:gd name="T45" fmla="*/ 2147483647 h 409"/>
              <a:gd name="T46" fmla="*/ 2147483647 w 122"/>
              <a:gd name="T47" fmla="*/ 2147483647 h 409"/>
              <a:gd name="T48" fmla="*/ 2147483647 w 122"/>
              <a:gd name="T49" fmla="*/ 0 h 409"/>
              <a:gd name="T50" fmla="*/ 2147483647 w 122"/>
              <a:gd name="T51" fmla="*/ 2147483647 h 4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2" h="409">
                <a:moveTo>
                  <a:pt x="82" y="10"/>
                </a:moveTo>
                <a:lnTo>
                  <a:pt x="75" y="40"/>
                </a:lnTo>
                <a:lnTo>
                  <a:pt x="121" y="44"/>
                </a:lnTo>
                <a:lnTo>
                  <a:pt x="103" y="98"/>
                </a:lnTo>
                <a:lnTo>
                  <a:pt x="105" y="140"/>
                </a:lnTo>
                <a:lnTo>
                  <a:pt x="116" y="176"/>
                </a:lnTo>
                <a:lnTo>
                  <a:pt x="97" y="214"/>
                </a:lnTo>
                <a:lnTo>
                  <a:pt x="90" y="252"/>
                </a:lnTo>
                <a:lnTo>
                  <a:pt x="82" y="290"/>
                </a:lnTo>
                <a:lnTo>
                  <a:pt x="66" y="316"/>
                </a:lnTo>
                <a:lnTo>
                  <a:pt x="51" y="342"/>
                </a:lnTo>
                <a:lnTo>
                  <a:pt x="32" y="368"/>
                </a:lnTo>
                <a:lnTo>
                  <a:pt x="21" y="386"/>
                </a:lnTo>
                <a:lnTo>
                  <a:pt x="0" y="408"/>
                </a:lnTo>
                <a:lnTo>
                  <a:pt x="12" y="368"/>
                </a:lnTo>
                <a:lnTo>
                  <a:pt x="38" y="340"/>
                </a:lnTo>
                <a:lnTo>
                  <a:pt x="34" y="308"/>
                </a:lnTo>
                <a:lnTo>
                  <a:pt x="58" y="268"/>
                </a:lnTo>
                <a:lnTo>
                  <a:pt x="71" y="220"/>
                </a:lnTo>
                <a:lnTo>
                  <a:pt x="64" y="174"/>
                </a:lnTo>
                <a:lnTo>
                  <a:pt x="69" y="136"/>
                </a:lnTo>
                <a:lnTo>
                  <a:pt x="64" y="110"/>
                </a:lnTo>
                <a:lnTo>
                  <a:pt x="30" y="58"/>
                </a:lnTo>
                <a:lnTo>
                  <a:pt x="10" y="6"/>
                </a:lnTo>
                <a:lnTo>
                  <a:pt x="79" y="0"/>
                </a:lnTo>
                <a:lnTo>
                  <a:pt x="82" y="10"/>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0" name="Freeform 8"/>
          <p:cNvSpPr>
            <a:spLocks/>
          </p:cNvSpPr>
          <p:nvPr/>
        </p:nvSpPr>
        <p:spPr bwMode="auto">
          <a:xfrm>
            <a:off x="3052763" y="4801"/>
            <a:ext cx="3092450" cy="642937"/>
          </a:xfrm>
          <a:custGeom>
            <a:avLst/>
            <a:gdLst>
              <a:gd name="T0" fmla="*/ 0 w 1948"/>
              <a:gd name="T1" fmla="*/ 2147483647 h 405"/>
              <a:gd name="T2" fmla="*/ 2147483647 w 1948"/>
              <a:gd name="T3" fmla="*/ 2147483647 h 405"/>
              <a:gd name="T4" fmla="*/ 2147483647 w 1948"/>
              <a:gd name="T5" fmla="*/ 2147483647 h 405"/>
              <a:gd name="T6" fmla="*/ 2147483647 w 1948"/>
              <a:gd name="T7" fmla="*/ 2147483647 h 405"/>
              <a:gd name="T8" fmla="*/ 2147483647 w 1948"/>
              <a:gd name="T9" fmla="*/ 2147483647 h 405"/>
              <a:gd name="T10" fmla="*/ 2147483647 w 1948"/>
              <a:gd name="T11" fmla="*/ 2147483647 h 405"/>
              <a:gd name="T12" fmla="*/ 2147483647 w 1948"/>
              <a:gd name="T13" fmla="*/ 2147483647 h 405"/>
              <a:gd name="T14" fmla="*/ 2147483647 w 1948"/>
              <a:gd name="T15" fmla="*/ 2147483647 h 405"/>
              <a:gd name="T16" fmla="*/ 2147483647 w 1948"/>
              <a:gd name="T17" fmla="*/ 2147483647 h 405"/>
              <a:gd name="T18" fmla="*/ 2147483647 w 1948"/>
              <a:gd name="T19" fmla="*/ 2147483647 h 405"/>
              <a:gd name="T20" fmla="*/ 2147483647 w 1948"/>
              <a:gd name="T21" fmla="*/ 2147483647 h 405"/>
              <a:gd name="T22" fmla="*/ 2147483647 w 1948"/>
              <a:gd name="T23" fmla="*/ 2147483647 h 405"/>
              <a:gd name="T24" fmla="*/ 2147483647 w 1948"/>
              <a:gd name="T25" fmla="*/ 2147483647 h 405"/>
              <a:gd name="T26" fmla="*/ 2147483647 w 1948"/>
              <a:gd name="T27" fmla="*/ 2147483647 h 405"/>
              <a:gd name="T28" fmla="*/ 2147483647 w 1948"/>
              <a:gd name="T29" fmla="*/ 2147483647 h 405"/>
              <a:gd name="T30" fmla="*/ 2147483647 w 1948"/>
              <a:gd name="T31" fmla="*/ 2147483647 h 405"/>
              <a:gd name="T32" fmla="*/ 2147483647 w 1948"/>
              <a:gd name="T33" fmla="*/ 2147483647 h 405"/>
              <a:gd name="T34" fmla="*/ 2147483647 w 1948"/>
              <a:gd name="T35" fmla="*/ 2147483647 h 405"/>
              <a:gd name="T36" fmla="*/ 2147483647 w 1948"/>
              <a:gd name="T37" fmla="*/ 2147483647 h 405"/>
              <a:gd name="T38" fmla="*/ 2147483647 w 1948"/>
              <a:gd name="T39" fmla="*/ 2147483647 h 405"/>
              <a:gd name="T40" fmla="*/ 2147483647 w 1948"/>
              <a:gd name="T41" fmla="*/ 2147483647 h 405"/>
              <a:gd name="T42" fmla="*/ 2147483647 w 1948"/>
              <a:gd name="T43" fmla="*/ 2147483647 h 405"/>
              <a:gd name="T44" fmla="*/ 2147483647 w 1948"/>
              <a:gd name="T45" fmla="*/ 2147483647 h 405"/>
              <a:gd name="T46" fmla="*/ 2147483647 w 1948"/>
              <a:gd name="T47" fmla="*/ 2147483647 h 405"/>
              <a:gd name="T48" fmla="*/ 2147483647 w 1948"/>
              <a:gd name="T49" fmla="*/ 2147483647 h 405"/>
              <a:gd name="T50" fmla="*/ 2147483647 w 1948"/>
              <a:gd name="T51" fmla="*/ 2147483647 h 405"/>
              <a:gd name="T52" fmla="*/ 2147483647 w 1948"/>
              <a:gd name="T53" fmla="*/ 2147483647 h 405"/>
              <a:gd name="T54" fmla="*/ 2147483647 w 1948"/>
              <a:gd name="T55" fmla="*/ 2147483647 h 405"/>
              <a:gd name="T56" fmla="*/ 2147483647 w 1948"/>
              <a:gd name="T57" fmla="*/ 2147483647 h 405"/>
              <a:gd name="T58" fmla="*/ 2147483647 w 1948"/>
              <a:gd name="T59" fmla="*/ 2147483647 h 405"/>
              <a:gd name="T60" fmla="*/ 2147483647 w 1948"/>
              <a:gd name="T61" fmla="*/ 2147483647 h 405"/>
              <a:gd name="T62" fmla="*/ 2147483647 w 1948"/>
              <a:gd name="T63" fmla="*/ 2147483647 h 405"/>
              <a:gd name="T64" fmla="*/ 2147483647 w 1948"/>
              <a:gd name="T65" fmla="*/ 2147483647 h 405"/>
              <a:gd name="T66" fmla="*/ 2147483647 w 1948"/>
              <a:gd name="T67" fmla="*/ 2147483647 h 405"/>
              <a:gd name="T68" fmla="*/ 2147483647 w 1948"/>
              <a:gd name="T69" fmla="*/ 2147483647 h 405"/>
              <a:gd name="T70" fmla="*/ 2147483647 w 1948"/>
              <a:gd name="T71" fmla="*/ 2147483647 h 405"/>
              <a:gd name="T72" fmla="*/ 2147483647 w 1948"/>
              <a:gd name="T73" fmla="*/ 2147483647 h 405"/>
              <a:gd name="T74" fmla="*/ 2147483647 w 1948"/>
              <a:gd name="T75" fmla="*/ 2147483647 h 405"/>
              <a:gd name="T76" fmla="*/ 2147483647 w 1948"/>
              <a:gd name="T77" fmla="*/ 2147483647 h 405"/>
              <a:gd name="T78" fmla="*/ 2147483647 w 1948"/>
              <a:gd name="T79" fmla="*/ 2147483647 h 405"/>
              <a:gd name="T80" fmla="*/ 2147483647 w 1948"/>
              <a:gd name="T81" fmla="*/ 2147483647 h 405"/>
              <a:gd name="T82" fmla="*/ 2147483647 w 1948"/>
              <a:gd name="T83" fmla="*/ 2147483647 h 405"/>
              <a:gd name="T84" fmla="*/ 2147483647 w 1948"/>
              <a:gd name="T85" fmla="*/ 2147483647 h 405"/>
              <a:gd name="T86" fmla="*/ 2147483647 w 1948"/>
              <a:gd name="T87" fmla="*/ 2147483647 h 405"/>
              <a:gd name="T88" fmla="*/ 2147483647 w 1948"/>
              <a:gd name="T89" fmla="*/ 2147483647 h 405"/>
              <a:gd name="T90" fmla="*/ 2147483647 w 1948"/>
              <a:gd name="T91" fmla="*/ 2147483647 h 405"/>
              <a:gd name="T92" fmla="*/ 2147483647 w 1948"/>
              <a:gd name="T93" fmla="*/ 2147483647 h 405"/>
              <a:gd name="T94" fmla="*/ 2147483647 w 1948"/>
              <a:gd name="T95" fmla="*/ 2147483647 h 405"/>
              <a:gd name="T96" fmla="*/ 2147483647 w 1948"/>
              <a:gd name="T97" fmla="*/ 2147483647 h 405"/>
              <a:gd name="T98" fmla="*/ 2147483647 w 1948"/>
              <a:gd name="T99" fmla="*/ 2147483647 h 405"/>
              <a:gd name="T100" fmla="*/ 2147483647 w 1948"/>
              <a:gd name="T101" fmla="*/ 2147483647 h 405"/>
              <a:gd name="T102" fmla="*/ 2147483647 w 1948"/>
              <a:gd name="T103" fmla="*/ 2147483647 h 405"/>
              <a:gd name="T104" fmla="*/ 2147483647 w 1948"/>
              <a:gd name="T105" fmla="*/ 2147483647 h 405"/>
              <a:gd name="T106" fmla="*/ 2147483647 w 1948"/>
              <a:gd name="T107" fmla="*/ 2147483647 h 405"/>
              <a:gd name="T108" fmla="*/ 2147483647 w 1948"/>
              <a:gd name="T109" fmla="*/ 0 h 405"/>
              <a:gd name="T110" fmla="*/ 2147483647 w 1948"/>
              <a:gd name="T111" fmla="*/ 2147483647 h 405"/>
              <a:gd name="T112" fmla="*/ 2147483647 w 1948"/>
              <a:gd name="T113" fmla="*/ 2147483647 h 405"/>
              <a:gd name="T114" fmla="*/ 2147483647 w 1948"/>
              <a:gd name="T115" fmla="*/ 2147483647 h 405"/>
              <a:gd name="T116" fmla="*/ 2147483647 w 1948"/>
              <a:gd name="T117" fmla="*/ 2147483647 h 405"/>
              <a:gd name="T118" fmla="*/ 2147483647 w 1948"/>
              <a:gd name="T119" fmla="*/ 2147483647 h 405"/>
              <a:gd name="T120" fmla="*/ 2147483647 w 1948"/>
              <a:gd name="T121" fmla="*/ 2147483647 h 405"/>
              <a:gd name="T122" fmla="*/ 2147483647 w 1948"/>
              <a:gd name="T123" fmla="*/ 2147483647 h 405"/>
              <a:gd name="T124" fmla="*/ 0 w 1948"/>
              <a:gd name="T125" fmla="*/ 2147483647 h 4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48" h="405">
                <a:moveTo>
                  <a:pt x="0" y="271"/>
                </a:moveTo>
                <a:lnTo>
                  <a:pt x="0" y="341"/>
                </a:lnTo>
                <a:lnTo>
                  <a:pt x="0" y="405"/>
                </a:lnTo>
                <a:lnTo>
                  <a:pt x="5" y="353"/>
                </a:lnTo>
                <a:lnTo>
                  <a:pt x="6" y="312"/>
                </a:lnTo>
                <a:lnTo>
                  <a:pt x="8" y="238"/>
                </a:lnTo>
                <a:lnTo>
                  <a:pt x="14" y="202"/>
                </a:lnTo>
                <a:lnTo>
                  <a:pt x="25" y="190"/>
                </a:lnTo>
                <a:lnTo>
                  <a:pt x="37" y="199"/>
                </a:lnTo>
                <a:lnTo>
                  <a:pt x="53" y="201"/>
                </a:lnTo>
                <a:lnTo>
                  <a:pt x="75" y="211"/>
                </a:lnTo>
                <a:lnTo>
                  <a:pt x="88" y="224"/>
                </a:lnTo>
                <a:lnTo>
                  <a:pt x="106" y="224"/>
                </a:lnTo>
                <a:lnTo>
                  <a:pt x="120" y="217"/>
                </a:lnTo>
                <a:lnTo>
                  <a:pt x="135" y="195"/>
                </a:lnTo>
                <a:lnTo>
                  <a:pt x="148" y="197"/>
                </a:lnTo>
                <a:lnTo>
                  <a:pt x="172" y="214"/>
                </a:lnTo>
                <a:lnTo>
                  <a:pt x="185" y="222"/>
                </a:lnTo>
                <a:lnTo>
                  <a:pt x="200" y="229"/>
                </a:lnTo>
                <a:lnTo>
                  <a:pt x="216" y="232"/>
                </a:lnTo>
                <a:lnTo>
                  <a:pt x="242" y="222"/>
                </a:lnTo>
                <a:lnTo>
                  <a:pt x="271" y="243"/>
                </a:lnTo>
                <a:lnTo>
                  <a:pt x="293" y="232"/>
                </a:lnTo>
                <a:lnTo>
                  <a:pt x="330" y="211"/>
                </a:lnTo>
                <a:lnTo>
                  <a:pt x="353" y="211"/>
                </a:lnTo>
                <a:lnTo>
                  <a:pt x="378" y="194"/>
                </a:lnTo>
                <a:lnTo>
                  <a:pt x="395" y="186"/>
                </a:lnTo>
                <a:lnTo>
                  <a:pt x="421" y="208"/>
                </a:lnTo>
                <a:lnTo>
                  <a:pt x="441" y="203"/>
                </a:lnTo>
                <a:lnTo>
                  <a:pt x="458" y="211"/>
                </a:lnTo>
                <a:lnTo>
                  <a:pt x="470" y="211"/>
                </a:lnTo>
                <a:lnTo>
                  <a:pt x="484" y="211"/>
                </a:lnTo>
                <a:lnTo>
                  <a:pt x="495" y="219"/>
                </a:lnTo>
                <a:lnTo>
                  <a:pt x="512" y="211"/>
                </a:lnTo>
                <a:lnTo>
                  <a:pt x="525" y="190"/>
                </a:lnTo>
                <a:lnTo>
                  <a:pt x="573" y="210"/>
                </a:lnTo>
                <a:lnTo>
                  <a:pt x="597" y="234"/>
                </a:lnTo>
                <a:lnTo>
                  <a:pt x="606" y="272"/>
                </a:lnTo>
                <a:lnTo>
                  <a:pt x="712" y="184"/>
                </a:lnTo>
                <a:lnTo>
                  <a:pt x="738" y="152"/>
                </a:lnTo>
                <a:lnTo>
                  <a:pt x="763" y="136"/>
                </a:lnTo>
                <a:lnTo>
                  <a:pt x="791" y="124"/>
                </a:lnTo>
                <a:lnTo>
                  <a:pt x="787" y="148"/>
                </a:lnTo>
                <a:lnTo>
                  <a:pt x="755" y="188"/>
                </a:lnTo>
                <a:lnTo>
                  <a:pt x="776" y="181"/>
                </a:lnTo>
                <a:lnTo>
                  <a:pt x="806" y="166"/>
                </a:lnTo>
                <a:lnTo>
                  <a:pt x="827" y="176"/>
                </a:lnTo>
                <a:lnTo>
                  <a:pt x="842" y="203"/>
                </a:lnTo>
                <a:lnTo>
                  <a:pt x="833" y="225"/>
                </a:lnTo>
                <a:lnTo>
                  <a:pt x="863" y="228"/>
                </a:lnTo>
                <a:lnTo>
                  <a:pt x="887" y="243"/>
                </a:lnTo>
                <a:lnTo>
                  <a:pt x="895" y="262"/>
                </a:lnTo>
                <a:lnTo>
                  <a:pt x="917" y="259"/>
                </a:lnTo>
                <a:lnTo>
                  <a:pt x="929" y="275"/>
                </a:lnTo>
                <a:lnTo>
                  <a:pt x="948" y="305"/>
                </a:lnTo>
                <a:lnTo>
                  <a:pt x="963" y="299"/>
                </a:lnTo>
                <a:lnTo>
                  <a:pt x="955" y="275"/>
                </a:lnTo>
                <a:lnTo>
                  <a:pt x="948" y="250"/>
                </a:lnTo>
                <a:lnTo>
                  <a:pt x="936" y="240"/>
                </a:lnTo>
                <a:lnTo>
                  <a:pt x="921" y="223"/>
                </a:lnTo>
                <a:lnTo>
                  <a:pt x="929" y="186"/>
                </a:lnTo>
                <a:lnTo>
                  <a:pt x="919" y="161"/>
                </a:lnTo>
                <a:lnTo>
                  <a:pt x="889" y="156"/>
                </a:lnTo>
                <a:lnTo>
                  <a:pt x="898" y="136"/>
                </a:lnTo>
                <a:lnTo>
                  <a:pt x="917" y="120"/>
                </a:lnTo>
                <a:lnTo>
                  <a:pt x="867" y="122"/>
                </a:lnTo>
                <a:lnTo>
                  <a:pt x="889" y="110"/>
                </a:lnTo>
                <a:lnTo>
                  <a:pt x="931" y="94"/>
                </a:lnTo>
                <a:lnTo>
                  <a:pt x="910" y="90"/>
                </a:lnTo>
                <a:lnTo>
                  <a:pt x="857" y="104"/>
                </a:lnTo>
                <a:lnTo>
                  <a:pt x="831" y="96"/>
                </a:lnTo>
                <a:lnTo>
                  <a:pt x="849" y="80"/>
                </a:lnTo>
                <a:lnTo>
                  <a:pt x="887" y="76"/>
                </a:lnTo>
                <a:lnTo>
                  <a:pt x="919" y="72"/>
                </a:lnTo>
                <a:lnTo>
                  <a:pt x="951" y="58"/>
                </a:lnTo>
                <a:lnTo>
                  <a:pt x="1006" y="50"/>
                </a:lnTo>
                <a:lnTo>
                  <a:pt x="1046" y="56"/>
                </a:lnTo>
                <a:lnTo>
                  <a:pt x="1072" y="78"/>
                </a:lnTo>
                <a:lnTo>
                  <a:pt x="1098" y="92"/>
                </a:lnTo>
                <a:lnTo>
                  <a:pt x="1117" y="82"/>
                </a:lnTo>
                <a:lnTo>
                  <a:pt x="1142" y="86"/>
                </a:lnTo>
                <a:lnTo>
                  <a:pt x="1174" y="106"/>
                </a:lnTo>
                <a:lnTo>
                  <a:pt x="1202" y="132"/>
                </a:lnTo>
                <a:lnTo>
                  <a:pt x="1225" y="164"/>
                </a:lnTo>
                <a:lnTo>
                  <a:pt x="1264" y="174"/>
                </a:lnTo>
                <a:lnTo>
                  <a:pt x="1294" y="195"/>
                </a:lnTo>
                <a:lnTo>
                  <a:pt x="1313" y="214"/>
                </a:lnTo>
                <a:lnTo>
                  <a:pt x="1341" y="232"/>
                </a:lnTo>
                <a:lnTo>
                  <a:pt x="1373" y="227"/>
                </a:lnTo>
                <a:lnTo>
                  <a:pt x="1394" y="217"/>
                </a:lnTo>
                <a:lnTo>
                  <a:pt x="1433" y="217"/>
                </a:lnTo>
                <a:lnTo>
                  <a:pt x="1454" y="193"/>
                </a:lnTo>
                <a:lnTo>
                  <a:pt x="1471" y="195"/>
                </a:lnTo>
                <a:lnTo>
                  <a:pt x="1483" y="195"/>
                </a:lnTo>
                <a:lnTo>
                  <a:pt x="1499" y="206"/>
                </a:lnTo>
                <a:lnTo>
                  <a:pt x="1517" y="214"/>
                </a:lnTo>
                <a:lnTo>
                  <a:pt x="1530" y="197"/>
                </a:lnTo>
                <a:lnTo>
                  <a:pt x="1544" y="193"/>
                </a:lnTo>
                <a:lnTo>
                  <a:pt x="1555" y="198"/>
                </a:lnTo>
                <a:lnTo>
                  <a:pt x="1569" y="190"/>
                </a:lnTo>
                <a:lnTo>
                  <a:pt x="1593" y="202"/>
                </a:lnTo>
                <a:lnTo>
                  <a:pt x="1608" y="224"/>
                </a:lnTo>
                <a:lnTo>
                  <a:pt x="1626" y="227"/>
                </a:lnTo>
                <a:lnTo>
                  <a:pt x="1637" y="229"/>
                </a:lnTo>
                <a:lnTo>
                  <a:pt x="1651" y="222"/>
                </a:lnTo>
                <a:lnTo>
                  <a:pt x="1662" y="212"/>
                </a:lnTo>
                <a:lnTo>
                  <a:pt x="1671" y="208"/>
                </a:lnTo>
                <a:lnTo>
                  <a:pt x="1686" y="199"/>
                </a:lnTo>
                <a:lnTo>
                  <a:pt x="1703" y="198"/>
                </a:lnTo>
                <a:lnTo>
                  <a:pt x="1718" y="214"/>
                </a:lnTo>
                <a:lnTo>
                  <a:pt x="1742" y="225"/>
                </a:lnTo>
                <a:lnTo>
                  <a:pt x="1764" y="214"/>
                </a:lnTo>
                <a:lnTo>
                  <a:pt x="1774" y="208"/>
                </a:lnTo>
                <a:lnTo>
                  <a:pt x="1789" y="214"/>
                </a:lnTo>
                <a:lnTo>
                  <a:pt x="1799" y="217"/>
                </a:lnTo>
                <a:lnTo>
                  <a:pt x="1814" y="229"/>
                </a:lnTo>
                <a:lnTo>
                  <a:pt x="1830" y="229"/>
                </a:lnTo>
                <a:lnTo>
                  <a:pt x="1848" y="225"/>
                </a:lnTo>
                <a:lnTo>
                  <a:pt x="1871" y="219"/>
                </a:lnTo>
                <a:lnTo>
                  <a:pt x="1898" y="211"/>
                </a:lnTo>
                <a:lnTo>
                  <a:pt x="1916" y="219"/>
                </a:lnTo>
                <a:lnTo>
                  <a:pt x="1927" y="231"/>
                </a:lnTo>
                <a:lnTo>
                  <a:pt x="1936" y="254"/>
                </a:lnTo>
                <a:lnTo>
                  <a:pt x="1942" y="294"/>
                </a:lnTo>
                <a:lnTo>
                  <a:pt x="1948" y="346"/>
                </a:lnTo>
                <a:lnTo>
                  <a:pt x="1948" y="238"/>
                </a:lnTo>
                <a:lnTo>
                  <a:pt x="1948" y="210"/>
                </a:lnTo>
                <a:lnTo>
                  <a:pt x="1945" y="192"/>
                </a:lnTo>
                <a:lnTo>
                  <a:pt x="1940" y="170"/>
                </a:lnTo>
                <a:lnTo>
                  <a:pt x="1930" y="151"/>
                </a:lnTo>
                <a:lnTo>
                  <a:pt x="1910" y="142"/>
                </a:lnTo>
                <a:lnTo>
                  <a:pt x="1881" y="140"/>
                </a:lnTo>
                <a:lnTo>
                  <a:pt x="1858" y="142"/>
                </a:lnTo>
                <a:lnTo>
                  <a:pt x="1832" y="137"/>
                </a:lnTo>
                <a:lnTo>
                  <a:pt x="1807" y="152"/>
                </a:lnTo>
                <a:lnTo>
                  <a:pt x="1781" y="145"/>
                </a:lnTo>
                <a:lnTo>
                  <a:pt x="1759" y="140"/>
                </a:lnTo>
                <a:lnTo>
                  <a:pt x="1742" y="140"/>
                </a:lnTo>
                <a:lnTo>
                  <a:pt x="1698" y="145"/>
                </a:lnTo>
                <a:lnTo>
                  <a:pt x="1674" y="148"/>
                </a:lnTo>
                <a:lnTo>
                  <a:pt x="1648" y="142"/>
                </a:lnTo>
                <a:lnTo>
                  <a:pt x="1623" y="149"/>
                </a:lnTo>
                <a:lnTo>
                  <a:pt x="1592" y="142"/>
                </a:lnTo>
                <a:lnTo>
                  <a:pt x="1580" y="140"/>
                </a:lnTo>
                <a:lnTo>
                  <a:pt x="1555" y="140"/>
                </a:lnTo>
                <a:lnTo>
                  <a:pt x="1531" y="137"/>
                </a:lnTo>
                <a:lnTo>
                  <a:pt x="1514" y="145"/>
                </a:lnTo>
                <a:lnTo>
                  <a:pt x="1500" y="142"/>
                </a:lnTo>
                <a:lnTo>
                  <a:pt x="1469" y="140"/>
                </a:lnTo>
                <a:lnTo>
                  <a:pt x="1442" y="145"/>
                </a:lnTo>
                <a:lnTo>
                  <a:pt x="1417" y="145"/>
                </a:lnTo>
                <a:lnTo>
                  <a:pt x="1389" y="137"/>
                </a:lnTo>
                <a:lnTo>
                  <a:pt x="1365" y="146"/>
                </a:lnTo>
                <a:lnTo>
                  <a:pt x="1346" y="140"/>
                </a:lnTo>
                <a:lnTo>
                  <a:pt x="1328" y="149"/>
                </a:lnTo>
                <a:lnTo>
                  <a:pt x="1310" y="145"/>
                </a:lnTo>
                <a:lnTo>
                  <a:pt x="1287" y="140"/>
                </a:lnTo>
                <a:lnTo>
                  <a:pt x="1274" y="132"/>
                </a:lnTo>
                <a:lnTo>
                  <a:pt x="1244" y="102"/>
                </a:lnTo>
                <a:lnTo>
                  <a:pt x="1211" y="74"/>
                </a:lnTo>
                <a:lnTo>
                  <a:pt x="1181" y="55"/>
                </a:lnTo>
                <a:lnTo>
                  <a:pt x="1153" y="39"/>
                </a:lnTo>
                <a:lnTo>
                  <a:pt x="1110" y="19"/>
                </a:lnTo>
                <a:lnTo>
                  <a:pt x="1057" y="7"/>
                </a:lnTo>
                <a:lnTo>
                  <a:pt x="1008" y="0"/>
                </a:lnTo>
                <a:lnTo>
                  <a:pt x="927" y="3"/>
                </a:lnTo>
                <a:lnTo>
                  <a:pt x="858" y="18"/>
                </a:lnTo>
                <a:lnTo>
                  <a:pt x="821" y="31"/>
                </a:lnTo>
                <a:lnTo>
                  <a:pt x="765" y="60"/>
                </a:lnTo>
                <a:lnTo>
                  <a:pt x="720" y="94"/>
                </a:lnTo>
                <a:lnTo>
                  <a:pt x="676" y="130"/>
                </a:lnTo>
                <a:lnTo>
                  <a:pt x="633" y="142"/>
                </a:lnTo>
                <a:lnTo>
                  <a:pt x="597" y="150"/>
                </a:lnTo>
                <a:lnTo>
                  <a:pt x="558" y="152"/>
                </a:lnTo>
                <a:lnTo>
                  <a:pt x="521" y="147"/>
                </a:lnTo>
                <a:lnTo>
                  <a:pt x="490" y="147"/>
                </a:lnTo>
                <a:lnTo>
                  <a:pt x="395" y="147"/>
                </a:lnTo>
                <a:lnTo>
                  <a:pt x="367" y="145"/>
                </a:lnTo>
                <a:lnTo>
                  <a:pt x="285" y="150"/>
                </a:lnTo>
                <a:lnTo>
                  <a:pt x="234" y="147"/>
                </a:lnTo>
                <a:lnTo>
                  <a:pt x="173" y="140"/>
                </a:lnTo>
                <a:lnTo>
                  <a:pt x="97" y="142"/>
                </a:lnTo>
                <a:lnTo>
                  <a:pt x="51" y="142"/>
                </a:lnTo>
                <a:lnTo>
                  <a:pt x="31" y="145"/>
                </a:lnTo>
                <a:lnTo>
                  <a:pt x="17" y="152"/>
                </a:lnTo>
                <a:lnTo>
                  <a:pt x="4" y="172"/>
                </a:lnTo>
                <a:lnTo>
                  <a:pt x="0" y="203"/>
                </a:lnTo>
                <a:lnTo>
                  <a:pt x="0" y="235"/>
                </a:lnTo>
                <a:lnTo>
                  <a:pt x="0" y="271"/>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1" name="Freeform 9"/>
          <p:cNvSpPr>
            <a:spLocks/>
          </p:cNvSpPr>
          <p:nvPr/>
        </p:nvSpPr>
        <p:spPr bwMode="auto">
          <a:xfrm>
            <a:off x="3981488" y="335001"/>
            <a:ext cx="142875" cy="638175"/>
          </a:xfrm>
          <a:custGeom>
            <a:avLst/>
            <a:gdLst>
              <a:gd name="T0" fmla="*/ 2147483647 w 90"/>
              <a:gd name="T1" fmla="*/ 2147483647 h 402"/>
              <a:gd name="T2" fmla="*/ 2147483647 w 90"/>
              <a:gd name="T3" fmla="*/ 2147483647 h 402"/>
              <a:gd name="T4" fmla="*/ 2147483647 w 90"/>
              <a:gd name="T5" fmla="*/ 2147483647 h 402"/>
              <a:gd name="T6" fmla="*/ 2147483647 w 90"/>
              <a:gd name="T7" fmla="*/ 2147483647 h 402"/>
              <a:gd name="T8" fmla="*/ 2147483647 w 90"/>
              <a:gd name="T9" fmla="*/ 2147483647 h 402"/>
              <a:gd name="T10" fmla="*/ 0 w 90"/>
              <a:gd name="T11" fmla="*/ 2147483647 h 402"/>
              <a:gd name="T12" fmla="*/ 2147483647 w 90"/>
              <a:gd name="T13" fmla="*/ 2147483647 h 402"/>
              <a:gd name="T14" fmla="*/ 2147483647 w 90"/>
              <a:gd name="T15" fmla="*/ 2147483647 h 402"/>
              <a:gd name="T16" fmla="*/ 2147483647 w 90"/>
              <a:gd name="T17" fmla="*/ 2147483647 h 402"/>
              <a:gd name="T18" fmla="*/ 2147483647 w 90"/>
              <a:gd name="T19" fmla="*/ 2147483647 h 402"/>
              <a:gd name="T20" fmla="*/ 2147483647 w 90"/>
              <a:gd name="T21" fmla="*/ 2147483647 h 402"/>
              <a:gd name="T22" fmla="*/ 2147483647 w 90"/>
              <a:gd name="T23" fmla="*/ 2147483647 h 402"/>
              <a:gd name="T24" fmla="*/ 2147483647 w 90"/>
              <a:gd name="T25" fmla="*/ 2147483647 h 402"/>
              <a:gd name="T26" fmla="*/ 2147483647 w 90"/>
              <a:gd name="T27" fmla="*/ 2147483647 h 402"/>
              <a:gd name="T28" fmla="*/ 2147483647 w 90"/>
              <a:gd name="T29" fmla="*/ 2147483647 h 402"/>
              <a:gd name="T30" fmla="*/ 2147483647 w 90"/>
              <a:gd name="T31" fmla="*/ 2147483647 h 402"/>
              <a:gd name="T32" fmla="*/ 2147483647 w 90"/>
              <a:gd name="T33" fmla="*/ 2147483647 h 402"/>
              <a:gd name="T34" fmla="*/ 2147483647 w 90"/>
              <a:gd name="T35" fmla="*/ 2147483647 h 402"/>
              <a:gd name="T36" fmla="*/ 2147483647 w 90"/>
              <a:gd name="T37" fmla="*/ 2147483647 h 402"/>
              <a:gd name="T38" fmla="*/ 2147483647 w 90"/>
              <a:gd name="T39" fmla="*/ 2147483647 h 402"/>
              <a:gd name="T40" fmla="*/ 2147483647 w 90"/>
              <a:gd name="T41" fmla="*/ 2147483647 h 402"/>
              <a:gd name="T42" fmla="*/ 2147483647 w 90"/>
              <a:gd name="T43" fmla="*/ 2147483647 h 402"/>
              <a:gd name="T44" fmla="*/ 2147483647 w 90"/>
              <a:gd name="T45" fmla="*/ 0 h 402"/>
              <a:gd name="T46" fmla="*/ 2147483647 w 90"/>
              <a:gd name="T47" fmla="*/ 2147483647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402">
                <a:moveTo>
                  <a:pt x="21" y="10"/>
                </a:moveTo>
                <a:lnTo>
                  <a:pt x="28" y="40"/>
                </a:lnTo>
                <a:lnTo>
                  <a:pt x="21" y="54"/>
                </a:lnTo>
                <a:lnTo>
                  <a:pt x="10" y="99"/>
                </a:lnTo>
                <a:lnTo>
                  <a:pt x="2" y="138"/>
                </a:lnTo>
                <a:lnTo>
                  <a:pt x="0" y="173"/>
                </a:lnTo>
                <a:lnTo>
                  <a:pt x="8" y="215"/>
                </a:lnTo>
                <a:lnTo>
                  <a:pt x="13" y="256"/>
                </a:lnTo>
                <a:lnTo>
                  <a:pt x="21" y="295"/>
                </a:lnTo>
                <a:lnTo>
                  <a:pt x="43" y="319"/>
                </a:lnTo>
                <a:lnTo>
                  <a:pt x="52" y="348"/>
                </a:lnTo>
                <a:lnTo>
                  <a:pt x="71" y="374"/>
                </a:lnTo>
                <a:lnTo>
                  <a:pt x="89" y="401"/>
                </a:lnTo>
                <a:lnTo>
                  <a:pt x="82" y="376"/>
                </a:lnTo>
                <a:lnTo>
                  <a:pt x="65" y="346"/>
                </a:lnTo>
                <a:lnTo>
                  <a:pt x="69" y="313"/>
                </a:lnTo>
                <a:lnTo>
                  <a:pt x="45" y="272"/>
                </a:lnTo>
                <a:lnTo>
                  <a:pt x="23" y="223"/>
                </a:lnTo>
                <a:lnTo>
                  <a:pt x="19" y="150"/>
                </a:lnTo>
                <a:lnTo>
                  <a:pt x="28" y="103"/>
                </a:lnTo>
                <a:lnTo>
                  <a:pt x="41" y="54"/>
                </a:lnTo>
                <a:lnTo>
                  <a:pt x="43" y="20"/>
                </a:lnTo>
                <a:lnTo>
                  <a:pt x="23" y="0"/>
                </a:lnTo>
                <a:lnTo>
                  <a:pt x="21" y="10"/>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grpSp>
        <p:nvGrpSpPr>
          <p:cNvPr id="12" name="Group 10"/>
          <p:cNvGrpSpPr>
            <a:grpSpLocks/>
          </p:cNvGrpSpPr>
          <p:nvPr/>
        </p:nvGrpSpPr>
        <p:grpSpPr bwMode="auto">
          <a:xfrm>
            <a:off x="134976" y="209550"/>
            <a:ext cx="2808287" cy="844550"/>
            <a:chOff x="85" y="132"/>
            <a:chExt cx="1769" cy="532"/>
          </a:xfrm>
        </p:grpSpPr>
        <p:sp>
          <p:nvSpPr>
            <p:cNvPr id="13" name="Freeform 11"/>
            <p:cNvSpPr>
              <a:spLocks/>
            </p:cNvSpPr>
            <p:nvPr/>
          </p:nvSpPr>
          <p:spPr bwMode="auto">
            <a:xfrm>
              <a:off x="93" y="132"/>
              <a:ext cx="1761" cy="427"/>
            </a:xfrm>
            <a:custGeom>
              <a:avLst/>
              <a:gdLst>
                <a:gd name="T0" fmla="*/ 23 w 1761"/>
                <a:gd name="T1" fmla="*/ 6 h 427"/>
                <a:gd name="T2" fmla="*/ 37 w 1761"/>
                <a:gd name="T3" fmla="*/ 0 h 427"/>
                <a:gd name="T4" fmla="*/ 1706 w 1761"/>
                <a:gd name="T5" fmla="*/ 0 h 427"/>
                <a:gd name="T6" fmla="*/ 1725 w 1761"/>
                <a:gd name="T7" fmla="*/ 4 h 427"/>
                <a:gd name="T8" fmla="*/ 1739 w 1761"/>
                <a:gd name="T9" fmla="*/ 15 h 427"/>
                <a:gd name="T10" fmla="*/ 1751 w 1761"/>
                <a:gd name="T11" fmla="*/ 42 h 427"/>
                <a:gd name="T12" fmla="*/ 1758 w 1761"/>
                <a:gd name="T13" fmla="*/ 74 h 427"/>
                <a:gd name="T14" fmla="*/ 1760 w 1761"/>
                <a:gd name="T15" fmla="*/ 110 h 427"/>
                <a:gd name="T16" fmla="*/ 1760 w 1761"/>
                <a:gd name="T17" fmla="*/ 426 h 427"/>
                <a:gd name="T18" fmla="*/ 66 w 1761"/>
                <a:gd name="T19" fmla="*/ 426 h 427"/>
                <a:gd name="T20" fmla="*/ 0 w 1761"/>
                <a:gd name="T21" fmla="*/ 426 h 427"/>
                <a:gd name="T22" fmla="*/ 0 w 1761"/>
                <a:gd name="T23" fmla="*/ 132 h 427"/>
                <a:gd name="T24" fmla="*/ 0 w 1761"/>
                <a:gd name="T25" fmla="*/ 89 h 427"/>
                <a:gd name="T26" fmla="*/ 7 w 1761"/>
                <a:gd name="T27" fmla="*/ 47 h 427"/>
                <a:gd name="T28" fmla="*/ 13 w 1761"/>
                <a:gd name="T29" fmla="*/ 25 h 427"/>
                <a:gd name="T30" fmla="*/ 23 w 1761"/>
                <a:gd name="T31" fmla="*/ 6 h 4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27">
                  <a:moveTo>
                    <a:pt x="23" y="6"/>
                  </a:moveTo>
                  <a:lnTo>
                    <a:pt x="37" y="0"/>
                  </a:lnTo>
                  <a:lnTo>
                    <a:pt x="1706" y="0"/>
                  </a:lnTo>
                  <a:lnTo>
                    <a:pt x="1725" y="4"/>
                  </a:lnTo>
                  <a:lnTo>
                    <a:pt x="1739" y="15"/>
                  </a:lnTo>
                  <a:lnTo>
                    <a:pt x="1751" y="42"/>
                  </a:lnTo>
                  <a:lnTo>
                    <a:pt x="1758" y="74"/>
                  </a:lnTo>
                  <a:lnTo>
                    <a:pt x="1760" y="110"/>
                  </a:lnTo>
                  <a:lnTo>
                    <a:pt x="1760" y="426"/>
                  </a:lnTo>
                  <a:lnTo>
                    <a:pt x="66" y="426"/>
                  </a:lnTo>
                  <a:lnTo>
                    <a:pt x="0" y="426"/>
                  </a:lnTo>
                  <a:lnTo>
                    <a:pt x="0" y="132"/>
                  </a:lnTo>
                  <a:lnTo>
                    <a:pt x="0" y="89"/>
                  </a:lnTo>
                  <a:lnTo>
                    <a:pt x="7" y="47"/>
                  </a:lnTo>
                  <a:lnTo>
                    <a:pt x="13" y="25"/>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4" name="Freeform 12"/>
            <p:cNvSpPr>
              <a:spLocks/>
            </p:cNvSpPr>
            <p:nvPr/>
          </p:nvSpPr>
          <p:spPr bwMode="auto">
            <a:xfrm>
              <a:off x="85" y="412"/>
              <a:ext cx="1761" cy="185"/>
            </a:xfrm>
            <a:custGeom>
              <a:avLst/>
              <a:gdLst>
                <a:gd name="T0" fmla="*/ 85 w 1761"/>
                <a:gd name="T1" fmla="*/ 63 h 185"/>
                <a:gd name="T2" fmla="*/ 138 w 1761"/>
                <a:gd name="T3" fmla="*/ 63 h 185"/>
                <a:gd name="T4" fmla="*/ 180 w 1761"/>
                <a:gd name="T5" fmla="*/ 95 h 185"/>
                <a:gd name="T6" fmla="*/ 248 w 1761"/>
                <a:gd name="T7" fmla="*/ 76 h 185"/>
                <a:gd name="T8" fmla="*/ 325 w 1761"/>
                <a:gd name="T9" fmla="*/ 67 h 185"/>
                <a:gd name="T10" fmla="*/ 379 w 1761"/>
                <a:gd name="T11" fmla="*/ 86 h 185"/>
                <a:gd name="T12" fmla="*/ 438 w 1761"/>
                <a:gd name="T13" fmla="*/ 76 h 185"/>
                <a:gd name="T14" fmla="*/ 532 w 1761"/>
                <a:gd name="T15" fmla="*/ 82 h 185"/>
                <a:gd name="T16" fmla="*/ 592 w 1761"/>
                <a:gd name="T17" fmla="*/ 95 h 185"/>
                <a:gd name="T18" fmla="*/ 663 w 1761"/>
                <a:gd name="T19" fmla="*/ 57 h 185"/>
                <a:gd name="T20" fmla="*/ 716 w 1761"/>
                <a:gd name="T21" fmla="*/ 90 h 185"/>
                <a:gd name="T22" fmla="*/ 787 w 1761"/>
                <a:gd name="T23" fmla="*/ 85 h 185"/>
                <a:gd name="T24" fmla="*/ 824 w 1761"/>
                <a:gd name="T25" fmla="*/ 90 h 185"/>
                <a:gd name="T26" fmla="*/ 857 w 1761"/>
                <a:gd name="T27" fmla="*/ 57 h 185"/>
                <a:gd name="T28" fmla="*/ 899 w 1761"/>
                <a:gd name="T29" fmla="*/ 34 h 185"/>
                <a:gd name="T30" fmla="*/ 949 w 1761"/>
                <a:gd name="T31" fmla="*/ 31 h 185"/>
                <a:gd name="T32" fmla="*/ 991 w 1761"/>
                <a:gd name="T33" fmla="*/ 22 h 185"/>
                <a:gd name="T34" fmla="*/ 1030 w 1761"/>
                <a:gd name="T35" fmla="*/ 48 h 185"/>
                <a:gd name="T36" fmla="*/ 1071 w 1761"/>
                <a:gd name="T37" fmla="*/ 67 h 185"/>
                <a:gd name="T38" fmla="*/ 1138 w 1761"/>
                <a:gd name="T39" fmla="*/ 53 h 185"/>
                <a:gd name="T40" fmla="*/ 1168 w 1761"/>
                <a:gd name="T41" fmla="*/ 89 h 185"/>
                <a:gd name="T42" fmla="*/ 1215 w 1761"/>
                <a:gd name="T43" fmla="*/ 95 h 185"/>
                <a:gd name="T44" fmla="*/ 1293 w 1761"/>
                <a:gd name="T45" fmla="*/ 95 h 185"/>
                <a:gd name="T46" fmla="*/ 1340 w 1761"/>
                <a:gd name="T47" fmla="*/ 79 h 185"/>
                <a:gd name="T48" fmla="*/ 1376 w 1761"/>
                <a:gd name="T49" fmla="*/ 86 h 185"/>
                <a:gd name="T50" fmla="*/ 1418 w 1761"/>
                <a:gd name="T51" fmla="*/ 57 h 185"/>
                <a:gd name="T52" fmla="*/ 1478 w 1761"/>
                <a:gd name="T53" fmla="*/ 53 h 185"/>
                <a:gd name="T54" fmla="*/ 1528 w 1761"/>
                <a:gd name="T55" fmla="*/ 22 h 185"/>
                <a:gd name="T56" fmla="*/ 1567 w 1761"/>
                <a:gd name="T57" fmla="*/ 15 h 185"/>
                <a:gd name="T58" fmla="*/ 1617 w 1761"/>
                <a:gd name="T59" fmla="*/ 27 h 185"/>
                <a:gd name="T60" fmla="*/ 1661 w 1761"/>
                <a:gd name="T61" fmla="*/ 1 h 185"/>
                <a:gd name="T62" fmla="*/ 1703 w 1761"/>
                <a:gd name="T63" fmla="*/ 48 h 185"/>
                <a:gd name="T64" fmla="*/ 1750 w 1761"/>
                <a:gd name="T65" fmla="*/ 24 h 185"/>
                <a:gd name="T66" fmla="*/ 1760 w 1761"/>
                <a:gd name="T67" fmla="*/ 184 h 185"/>
                <a:gd name="T68" fmla="*/ 727 w 1761"/>
                <a:gd name="T69" fmla="*/ 149 h 185"/>
                <a:gd name="T70" fmla="*/ 0 w 1761"/>
                <a:gd name="T71" fmla="*/ 29 h 185"/>
                <a:gd name="T72" fmla="*/ 26 w 1761"/>
                <a:gd name="T73" fmla="*/ 50 h 185"/>
                <a:gd name="T74" fmla="*/ 61 w 1761"/>
                <a:gd name="T75" fmla="*/ 57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85">
                  <a:moveTo>
                    <a:pt x="61" y="57"/>
                  </a:moveTo>
                  <a:lnTo>
                    <a:pt x="85" y="63"/>
                  </a:lnTo>
                  <a:lnTo>
                    <a:pt x="112" y="57"/>
                  </a:lnTo>
                  <a:lnTo>
                    <a:pt x="138" y="63"/>
                  </a:lnTo>
                  <a:lnTo>
                    <a:pt x="158" y="81"/>
                  </a:lnTo>
                  <a:lnTo>
                    <a:pt x="180" y="95"/>
                  </a:lnTo>
                  <a:lnTo>
                    <a:pt x="217" y="82"/>
                  </a:lnTo>
                  <a:lnTo>
                    <a:pt x="248" y="76"/>
                  </a:lnTo>
                  <a:lnTo>
                    <a:pt x="293" y="76"/>
                  </a:lnTo>
                  <a:lnTo>
                    <a:pt x="325" y="67"/>
                  </a:lnTo>
                  <a:lnTo>
                    <a:pt x="354" y="76"/>
                  </a:lnTo>
                  <a:lnTo>
                    <a:pt x="379" y="86"/>
                  </a:lnTo>
                  <a:lnTo>
                    <a:pt x="402" y="89"/>
                  </a:lnTo>
                  <a:lnTo>
                    <a:pt x="438" y="76"/>
                  </a:lnTo>
                  <a:lnTo>
                    <a:pt x="477" y="76"/>
                  </a:lnTo>
                  <a:lnTo>
                    <a:pt x="532" y="82"/>
                  </a:lnTo>
                  <a:lnTo>
                    <a:pt x="555" y="99"/>
                  </a:lnTo>
                  <a:lnTo>
                    <a:pt x="592" y="95"/>
                  </a:lnTo>
                  <a:lnTo>
                    <a:pt x="629" y="67"/>
                  </a:lnTo>
                  <a:lnTo>
                    <a:pt x="663" y="57"/>
                  </a:lnTo>
                  <a:lnTo>
                    <a:pt x="687" y="67"/>
                  </a:lnTo>
                  <a:lnTo>
                    <a:pt x="716" y="90"/>
                  </a:lnTo>
                  <a:lnTo>
                    <a:pt x="750" y="100"/>
                  </a:lnTo>
                  <a:lnTo>
                    <a:pt x="787" y="85"/>
                  </a:lnTo>
                  <a:lnTo>
                    <a:pt x="805" y="79"/>
                  </a:lnTo>
                  <a:lnTo>
                    <a:pt x="824" y="90"/>
                  </a:lnTo>
                  <a:lnTo>
                    <a:pt x="840" y="76"/>
                  </a:lnTo>
                  <a:lnTo>
                    <a:pt x="857" y="57"/>
                  </a:lnTo>
                  <a:lnTo>
                    <a:pt x="877" y="39"/>
                  </a:lnTo>
                  <a:lnTo>
                    <a:pt x="899" y="34"/>
                  </a:lnTo>
                  <a:lnTo>
                    <a:pt x="924" y="39"/>
                  </a:lnTo>
                  <a:lnTo>
                    <a:pt x="949" y="31"/>
                  </a:lnTo>
                  <a:lnTo>
                    <a:pt x="975" y="22"/>
                  </a:lnTo>
                  <a:lnTo>
                    <a:pt x="991" y="22"/>
                  </a:lnTo>
                  <a:lnTo>
                    <a:pt x="1006" y="25"/>
                  </a:lnTo>
                  <a:lnTo>
                    <a:pt x="1030" y="48"/>
                  </a:lnTo>
                  <a:lnTo>
                    <a:pt x="1052" y="44"/>
                  </a:lnTo>
                  <a:lnTo>
                    <a:pt x="1071" y="67"/>
                  </a:lnTo>
                  <a:lnTo>
                    <a:pt x="1107" y="67"/>
                  </a:lnTo>
                  <a:lnTo>
                    <a:pt x="1138" y="53"/>
                  </a:lnTo>
                  <a:lnTo>
                    <a:pt x="1153" y="71"/>
                  </a:lnTo>
                  <a:lnTo>
                    <a:pt x="1168" y="89"/>
                  </a:lnTo>
                  <a:lnTo>
                    <a:pt x="1190" y="84"/>
                  </a:lnTo>
                  <a:lnTo>
                    <a:pt x="1215" y="95"/>
                  </a:lnTo>
                  <a:lnTo>
                    <a:pt x="1242" y="85"/>
                  </a:lnTo>
                  <a:lnTo>
                    <a:pt x="1293" y="95"/>
                  </a:lnTo>
                  <a:lnTo>
                    <a:pt x="1315" y="104"/>
                  </a:lnTo>
                  <a:lnTo>
                    <a:pt x="1340" y="79"/>
                  </a:lnTo>
                  <a:lnTo>
                    <a:pt x="1357" y="77"/>
                  </a:lnTo>
                  <a:lnTo>
                    <a:pt x="1376" y="86"/>
                  </a:lnTo>
                  <a:lnTo>
                    <a:pt x="1394" y="82"/>
                  </a:lnTo>
                  <a:lnTo>
                    <a:pt x="1418" y="57"/>
                  </a:lnTo>
                  <a:lnTo>
                    <a:pt x="1458" y="50"/>
                  </a:lnTo>
                  <a:lnTo>
                    <a:pt x="1478" y="53"/>
                  </a:lnTo>
                  <a:lnTo>
                    <a:pt x="1498" y="53"/>
                  </a:lnTo>
                  <a:lnTo>
                    <a:pt x="1528" y="22"/>
                  </a:lnTo>
                  <a:lnTo>
                    <a:pt x="1545" y="10"/>
                  </a:lnTo>
                  <a:lnTo>
                    <a:pt x="1567" y="15"/>
                  </a:lnTo>
                  <a:lnTo>
                    <a:pt x="1592" y="48"/>
                  </a:lnTo>
                  <a:lnTo>
                    <a:pt x="1617" y="27"/>
                  </a:lnTo>
                  <a:lnTo>
                    <a:pt x="1641" y="0"/>
                  </a:lnTo>
                  <a:lnTo>
                    <a:pt x="1661" y="1"/>
                  </a:lnTo>
                  <a:lnTo>
                    <a:pt x="1685" y="57"/>
                  </a:lnTo>
                  <a:lnTo>
                    <a:pt x="1703" y="48"/>
                  </a:lnTo>
                  <a:lnTo>
                    <a:pt x="1729" y="25"/>
                  </a:lnTo>
                  <a:lnTo>
                    <a:pt x="1750" y="24"/>
                  </a:lnTo>
                  <a:lnTo>
                    <a:pt x="1760" y="43"/>
                  </a:lnTo>
                  <a:lnTo>
                    <a:pt x="1760" y="184"/>
                  </a:lnTo>
                  <a:lnTo>
                    <a:pt x="740" y="144"/>
                  </a:lnTo>
                  <a:lnTo>
                    <a:pt x="727" y="149"/>
                  </a:lnTo>
                  <a:lnTo>
                    <a:pt x="0" y="133"/>
                  </a:lnTo>
                  <a:lnTo>
                    <a:pt x="0" y="29"/>
                  </a:lnTo>
                  <a:lnTo>
                    <a:pt x="10" y="44"/>
                  </a:lnTo>
                  <a:lnTo>
                    <a:pt x="26" y="50"/>
                  </a:lnTo>
                  <a:lnTo>
                    <a:pt x="46" y="51"/>
                  </a:lnTo>
                  <a:lnTo>
                    <a:pt x="61" y="57"/>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5" name="Freeform 13"/>
            <p:cNvSpPr>
              <a:spLocks/>
            </p:cNvSpPr>
            <p:nvPr/>
          </p:nvSpPr>
          <p:spPr bwMode="auto">
            <a:xfrm>
              <a:off x="85" y="476"/>
              <a:ext cx="1761" cy="188"/>
            </a:xfrm>
            <a:custGeom>
              <a:avLst/>
              <a:gdLst>
                <a:gd name="T0" fmla="*/ 37 w 1761"/>
                <a:gd name="T1" fmla="*/ 185 h 188"/>
                <a:gd name="T2" fmla="*/ 1706 w 1761"/>
                <a:gd name="T3" fmla="*/ 187 h 188"/>
                <a:gd name="T4" fmla="*/ 1739 w 1761"/>
                <a:gd name="T5" fmla="*/ 181 h 188"/>
                <a:gd name="T6" fmla="*/ 1758 w 1761"/>
                <a:gd name="T7" fmla="*/ 158 h 188"/>
                <a:gd name="T8" fmla="*/ 1760 w 1761"/>
                <a:gd name="T9" fmla="*/ 22 h 188"/>
                <a:gd name="T10" fmla="*/ 1736 w 1761"/>
                <a:gd name="T11" fmla="*/ 6 h 188"/>
                <a:gd name="T12" fmla="*/ 1723 w 1761"/>
                <a:gd name="T13" fmla="*/ 51 h 188"/>
                <a:gd name="T14" fmla="*/ 1706 w 1761"/>
                <a:gd name="T15" fmla="*/ 47 h 188"/>
                <a:gd name="T16" fmla="*/ 1671 w 1761"/>
                <a:gd name="T17" fmla="*/ 25 h 188"/>
                <a:gd name="T18" fmla="*/ 1625 w 1761"/>
                <a:gd name="T19" fmla="*/ 32 h 188"/>
                <a:gd name="T20" fmla="*/ 1588 w 1761"/>
                <a:gd name="T21" fmla="*/ 37 h 188"/>
                <a:gd name="T22" fmla="*/ 1554 w 1761"/>
                <a:gd name="T23" fmla="*/ 25 h 188"/>
                <a:gd name="T24" fmla="*/ 1520 w 1761"/>
                <a:gd name="T25" fmla="*/ 40 h 188"/>
                <a:gd name="T26" fmla="*/ 1498 w 1761"/>
                <a:gd name="T27" fmla="*/ 49 h 188"/>
                <a:gd name="T28" fmla="*/ 1445 w 1761"/>
                <a:gd name="T29" fmla="*/ 43 h 188"/>
                <a:gd name="T30" fmla="*/ 1396 w 1761"/>
                <a:gd name="T31" fmla="*/ 36 h 188"/>
                <a:gd name="T32" fmla="*/ 1337 w 1761"/>
                <a:gd name="T33" fmla="*/ 82 h 188"/>
                <a:gd name="T34" fmla="*/ 1293 w 1761"/>
                <a:gd name="T35" fmla="*/ 58 h 188"/>
                <a:gd name="T36" fmla="*/ 1240 w 1761"/>
                <a:gd name="T37" fmla="*/ 56 h 188"/>
                <a:gd name="T38" fmla="*/ 1153 w 1761"/>
                <a:gd name="T39" fmla="*/ 55 h 188"/>
                <a:gd name="T40" fmla="*/ 1112 w 1761"/>
                <a:gd name="T41" fmla="*/ 49 h 188"/>
                <a:gd name="T42" fmla="*/ 1079 w 1761"/>
                <a:gd name="T43" fmla="*/ 36 h 188"/>
                <a:gd name="T44" fmla="*/ 1006 w 1761"/>
                <a:gd name="T45" fmla="*/ 65 h 188"/>
                <a:gd name="T46" fmla="*/ 943 w 1761"/>
                <a:gd name="T47" fmla="*/ 50 h 188"/>
                <a:gd name="T48" fmla="*/ 866 w 1761"/>
                <a:gd name="T49" fmla="*/ 58 h 188"/>
                <a:gd name="T50" fmla="*/ 804 w 1761"/>
                <a:gd name="T51" fmla="*/ 58 h 188"/>
                <a:gd name="T52" fmla="*/ 730 w 1761"/>
                <a:gd name="T53" fmla="*/ 78 h 188"/>
                <a:gd name="T54" fmla="*/ 652 w 1761"/>
                <a:gd name="T55" fmla="*/ 68 h 188"/>
                <a:gd name="T56" fmla="*/ 563 w 1761"/>
                <a:gd name="T57" fmla="*/ 70 h 188"/>
                <a:gd name="T58" fmla="*/ 468 w 1761"/>
                <a:gd name="T59" fmla="*/ 49 h 188"/>
                <a:gd name="T60" fmla="*/ 369 w 1761"/>
                <a:gd name="T61" fmla="*/ 35 h 188"/>
                <a:gd name="T62" fmla="*/ 301 w 1761"/>
                <a:gd name="T63" fmla="*/ 53 h 188"/>
                <a:gd name="T64" fmla="*/ 262 w 1761"/>
                <a:gd name="T65" fmla="*/ 47 h 188"/>
                <a:gd name="T66" fmla="*/ 205 w 1761"/>
                <a:gd name="T67" fmla="*/ 55 h 188"/>
                <a:gd name="T68" fmla="*/ 143 w 1761"/>
                <a:gd name="T69" fmla="*/ 53 h 188"/>
                <a:gd name="T70" fmla="*/ 80 w 1761"/>
                <a:gd name="T71" fmla="*/ 65 h 188"/>
                <a:gd name="T72" fmla="*/ 16 w 1761"/>
                <a:gd name="T73" fmla="*/ 56 h 188"/>
                <a:gd name="T74" fmla="*/ 2 w 1761"/>
                <a:gd name="T75" fmla="*/ 111 h 188"/>
                <a:gd name="T76" fmla="*/ 13 w 1761"/>
                <a:gd name="T77" fmla="*/ 175 h 1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88">
                  <a:moveTo>
                    <a:pt x="23" y="182"/>
                  </a:moveTo>
                  <a:lnTo>
                    <a:pt x="37" y="185"/>
                  </a:lnTo>
                  <a:lnTo>
                    <a:pt x="54" y="187"/>
                  </a:lnTo>
                  <a:lnTo>
                    <a:pt x="1706" y="187"/>
                  </a:lnTo>
                  <a:lnTo>
                    <a:pt x="1725" y="184"/>
                  </a:lnTo>
                  <a:lnTo>
                    <a:pt x="1739" y="181"/>
                  </a:lnTo>
                  <a:lnTo>
                    <a:pt x="1751" y="170"/>
                  </a:lnTo>
                  <a:lnTo>
                    <a:pt x="1758" y="158"/>
                  </a:lnTo>
                  <a:lnTo>
                    <a:pt x="1760" y="143"/>
                  </a:lnTo>
                  <a:lnTo>
                    <a:pt x="1760" y="22"/>
                  </a:lnTo>
                  <a:lnTo>
                    <a:pt x="1745" y="0"/>
                  </a:lnTo>
                  <a:lnTo>
                    <a:pt x="1736" y="6"/>
                  </a:lnTo>
                  <a:lnTo>
                    <a:pt x="1729" y="27"/>
                  </a:lnTo>
                  <a:lnTo>
                    <a:pt x="1723" y="51"/>
                  </a:lnTo>
                  <a:lnTo>
                    <a:pt x="1716" y="49"/>
                  </a:lnTo>
                  <a:lnTo>
                    <a:pt x="1706" y="47"/>
                  </a:lnTo>
                  <a:lnTo>
                    <a:pt x="1685" y="35"/>
                  </a:lnTo>
                  <a:lnTo>
                    <a:pt x="1671" y="25"/>
                  </a:lnTo>
                  <a:lnTo>
                    <a:pt x="1649" y="22"/>
                  </a:lnTo>
                  <a:lnTo>
                    <a:pt x="1625" y="32"/>
                  </a:lnTo>
                  <a:lnTo>
                    <a:pt x="1603" y="49"/>
                  </a:lnTo>
                  <a:lnTo>
                    <a:pt x="1588" y="37"/>
                  </a:lnTo>
                  <a:lnTo>
                    <a:pt x="1574" y="35"/>
                  </a:lnTo>
                  <a:lnTo>
                    <a:pt x="1554" y="25"/>
                  </a:lnTo>
                  <a:lnTo>
                    <a:pt x="1534" y="28"/>
                  </a:lnTo>
                  <a:lnTo>
                    <a:pt x="1520" y="40"/>
                  </a:lnTo>
                  <a:lnTo>
                    <a:pt x="1514" y="56"/>
                  </a:lnTo>
                  <a:lnTo>
                    <a:pt x="1498" y="49"/>
                  </a:lnTo>
                  <a:lnTo>
                    <a:pt x="1475" y="49"/>
                  </a:lnTo>
                  <a:lnTo>
                    <a:pt x="1445" y="43"/>
                  </a:lnTo>
                  <a:lnTo>
                    <a:pt x="1419" y="56"/>
                  </a:lnTo>
                  <a:lnTo>
                    <a:pt x="1396" y="36"/>
                  </a:lnTo>
                  <a:lnTo>
                    <a:pt x="1366" y="49"/>
                  </a:lnTo>
                  <a:lnTo>
                    <a:pt x="1337" y="82"/>
                  </a:lnTo>
                  <a:lnTo>
                    <a:pt x="1314" y="70"/>
                  </a:lnTo>
                  <a:lnTo>
                    <a:pt x="1293" y="58"/>
                  </a:lnTo>
                  <a:lnTo>
                    <a:pt x="1270" y="51"/>
                  </a:lnTo>
                  <a:lnTo>
                    <a:pt x="1240" y="56"/>
                  </a:lnTo>
                  <a:lnTo>
                    <a:pt x="1194" y="66"/>
                  </a:lnTo>
                  <a:lnTo>
                    <a:pt x="1153" y="55"/>
                  </a:lnTo>
                  <a:lnTo>
                    <a:pt x="1135" y="60"/>
                  </a:lnTo>
                  <a:lnTo>
                    <a:pt x="1112" y="49"/>
                  </a:lnTo>
                  <a:lnTo>
                    <a:pt x="1097" y="38"/>
                  </a:lnTo>
                  <a:lnTo>
                    <a:pt x="1079" y="36"/>
                  </a:lnTo>
                  <a:lnTo>
                    <a:pt x="1047" y="43"/>
                  </a:lnTo>
                  <a:lnTo>
                    <a:pt x="1006" y="65"/>
                  </a:lnTo>
                  <a:lnTo>
                    <a:pt x="972" y="45"/>
                  </a:lnTo>
                  <a:lnTo>
                    <a:pt x="943" y="50"/>
                  </a:lnTo>
                  <a:lnTo>
                    <a:pt x="916" y="78"/>
                  </a:lnTo>
                  <a:lnTo>
                    <a:pt x="866" y="58"/>
                  </a:lnTo>
                  <a:lnTo>
                    <a:pt x="829" y="68"/>
                  </a:lnTo>
                  <a:lnTo>
                    <a:pt x="804" y="58"/>
                  </a:lnTo>
                  <a:lnTo>
                    <a:pt x="767" y="63"/>
                  </a:lnTo>
                  <a:lnTo>
                    <a:pt x="730" y="78"/>
                  </a:lnTo>
                  <a:lnTo>
                    <a:pt x="704" y="73"/>
                  </a:lnTo>
                  <a:lnTo>
                    <a:pt x="652" y="68"/>
                  </a:lnTo>
                  <a:lnTo>
                    <a:pt x="619" y="78"/>
                  </a:lnTo>
                  <a:lnTo>
                    <a:pt x="563" y="70"/>
                  </a:lnTo>
                  <a:lnTo>
                    <a:pt x="517" y="63"/>
                  </a:lnTo>
                  <a:lnTo>
                    <a:pt x="468" y="49"/>
                  </a:lnTo>
                  <a:lnTo>
                    <a:pt x="422" y="63"/>
                  </a:lnTo>
                  <a:lnTo>
                    <a:pt x="369" y="35"/>
                  </a:lnTo>
                  <a:lnTo>
                    <a:pt x="329" y="36"/>
                  </a:lnTo>
                  <a:lnTo>
                    <a:pt x="301" y="53"/>
                  </a:lnTo>
                  <a:lnTo>
                    <a:pt x="284" y="39"/>
                  </a:lnTo>
                  <a:lnTo>
                    <a:pt x="262" y="47"/>
                  </a:lnTo>
                  <a:lnTo>
                    <a:pt x="233" y="49"/>
                  </a:lnTo>
                  <a:lnTo>
                    <a:pt x="205" y="55"/>
                  </a:lnTo>
                  <a:lnTo>
                    <a:pt x="171" y="66"/>
                  </a:lnTo>
                  <a:lnTo>
                    <a:pt x="143" y="53"/>
                  </a:lnTo>
                  <a:lnTo>
                    <a:pt x="116" y="59"/>
                  </a:lnTo>
                  <a:lnTo>
                    <a:pt x="80" y="65"/>
                  </a:lnTo>
                  <a:lnTo>
                    <a:pt x="58" y="59"/>
                  </a:lnTo>
                  <a:lnTo>
                    <a:pt x="16" y="56"/>
                  </a:lnTo>
                  <a:lnTo>
                    <a:pt x="0" y="70"/>
                  </a:lnTo>
                  <a:lnTo>
                    <a:pt x="2" y="111"/>
                  </a:lnTo>
                  <a:lnTo>
                    <a:pt x="4" y="146"/>
                  </a:lnTo>
                  <a:lnTo>
                    <a:pt x="13" y="175"/>
                  </a:lnTo>
                  <a:lnTo>
                    <a:pt x="23" y="182"/>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6" name="Freeform 14"/>
            <p:cNvSpPr>
              <a:spLocks/>
            </p:cNvSpPr>
            <p:nvPr/>
          </p:nvSpPr>
          <p:spPr bwMode="auto">
            <a:xfrm>
              <a:off x="95" y="151"/>
              <a:ext cx="1733" cy="245"/>
            </a:xfrm>
            <a:custGeom>
              <a:avLst/>
              <a:gdLst>
                <a:gd name="T0" fmla="*/ 0 w 1733"/>
                <a:gd name="T1" fmla="*/ 185 h 245"/>
                <a:gd name="T2" fmla="*/ 4 w 1733"/>
                <a:gd name="T3" fmla="*/ 196 h 245"/>
                <a:gd name="T4" fmla="*/ 7 w 1733"/>
                <a:gd name="T5" fmla="*/ 88 h 245"/>
                <a:gd name="T6" fmla="*/ 22 w 1733"/>
                <a:gd name="T7" fmla="*/ 44 h 245"/>
                <a:gd name="T8" fmla="*/ 82 w 1733"/>
                <a:gd name="T9" fmla="*/ 39 h 245"/>
                <a:gd name="T10" fmla="*/ 198 w 1733"/>
                <a:gd name="T11" fmla="*/ 45 h 245"/>
                <a:gd name="T12" fmla="*/ 308 w 1733"/>
                <a:gd name="T13" fmla="*/ 42 h 245"/>
                <a:gd name="T14" fmla="*/ 437 w 1733"/>
                <a:gd name="T15" fmla="*/ 45 h 245"/>
                <a:gd name="T16" fmla="*/ 525 w 1733"/>
                <a:gd name="T17" fmla="*/ 39 h 245"/>
                <a:gd name="T18" fmla="*/ 598 w 1733"/>
                <a:gd name="T19" fmla="*/ 39 h 245"/>
                <a:gd name="T20" fmla="*/ 708 w 1733"/>
                <a:gd name="T21" fmla="*/ 51 h 245"/>
                <a:gd name="T22" fmla="*/ 788 w 1733"/>
                <a:gd name="T23" fmla="*/ 53 h 245"/>
                <a:gd name="T24" fmla="*/ 878 w 1733"/>
                <a:gd name="T25" fmla="*/ 45 h 245"/>
                <a:gd name="T26" fmla="*/ 986 w 1733"/>
                <a:gd name="T27" fmla="*/ 61 h 245"/>
                <a:gd name="T28" fmla="*/ 1071 w 1733"/>
                <a:gd name="T29" fmla="*/ 57 h 245"/>
                <a:gd name="T30" fmla="*/ 1150 w 1733"/>
                <a:gd name="T31" fmla="*/ 49 h 245"/>
                <a:gd name="T32" fmla="*/ 1241 w 1733"/>
                <a:gd name="T33" fmla="*/ 54 h 245"/>
                <a:gd name="T34" fmla="*/ 1319 w 1733"/>
                <a:gd name="T35" fmla="*/ 49 h 245"/>
                <a:gd name="T36" fmla="*/ 1395 w 1733"/>
                <a:gd name="T37" fmla="*/ 44 h 245"/>
                <a:gd name="T38" fmla="*/ 1449 w 1733"/>
                <a:gd name="T39" fmla="*/ 48 h 245"/>
                <a:gd name="T40" fmla="*/ 1557 w 1733"/>
                <a:gd name="T41" fmla="*/ 39 h 245"/>
                <a:gd name="T42" fmla="*/ 1665 w 1733"/>
                <a:gd name="T43" fmla="*/ 51 h 245"/>
                <a:gd name="T44" fmla="*/ 1703 w 1733"/>
                <a:gd name="T45" fmla="*/ 71 h 245"/>
                <a:gd name="T46" fmla="*/ 1721 w 1733"/>
                <a:gd name="T47" fmla="*/ 104 h 245"/>
                <a:gd name="T48" fmla="*/ 1732 w 1733"/>
                <a:gd name="T49" fmla="*/ 189 h 245"/>
                <a:gd name="T50" fmla="*/ 1732 w 1733"/>
                <a:gd name="T51" fmla="*/ 63 h 245"/>
                <a:gd name="T52" fmla="*/ 1725 w 1733"/>
                <a:gd name="T53" fmla="*/ 25 h 245"/>
                <a:gd name="T54" fmla="*/ 1606 w 1733"/>
                <a:gd name="T55" fmla="*/ 9 h 245"/>
                <a:gd name="T56" fmla="*/ 1510 w 1733"/>
                <a:gd name="T57" fmla="*/ 2 h 245"/>
                <a:gd name="T58" fmla="*/ 1443 w 1733"/>
                <a:gd name="T59" fmla="*/ 5 h 245"/>
                <a:gd name="T60" fmla="*/ 1349 w 1733"/>
                <a:gd name="T61" fmla="*/ 12 h 245"/>
                <a:gd name="T62" fmla="*/ 1182 w 1733"/>
                <a:gd name="T63" fmla="*/ 9 h 245"/>
                <a:gd name="T64" fmla="*/ 1067 w 1733"/>
                <a:gd name="T65" fmla="*/ 10 h 245"/>
                <a:gd name="T66" fmla="*/ 986 w 1733"/>
                <a:gd name="T67" fmla="*/ 9 h 245"/>
                <a:gd name="T68" fmla="*/ 923 w 1733"/>
                <a:gd name="T69" fmla="*/ 6 h 245"/>
                <a:gd name="T70" fmla="*/ 813 w 1733"/>
                <a:gd name="T71" fmla="*/ 9 h 245"/>
                <a:gd name="T72" fmla="*/ 681 w 1733"/>
                <a:gd name="T73" fmla="*/ 10 h 245"/>
                <a:gd name="T74" fmla="*/ 531 w 1733"/>
                <a:gd name="T75" fmla="*/ 6 h 245"/>
                <a:gd name="T76" fmla="*/ 463 w 1733"/>
                <a:gd name="T77" fmla="*/ 4 h 245"/>
                <a:gd name="T78" fmla="*/ 351 w 1733"/>
                <a:gd name="T79" fmla="*/ 4 h 245"/>
                <a:gd name="T80" fmla="*/ 208 w 1733"/>
                <a:gd name="T81" fmla="*/ 4 h 245"/>
                <a:gd name="T82" fmla="*/ 87 w 1733"/>
                <a:gd name="T83" fmla="*/ 0 h 245"/>
                <a:gd name="T84" fmla="*/ 28 w 1733"/>
                <a:gd name="T85" fmla="*/ 2 h 245"/>
                <a:gd name="T86" fmla="*/ 4 w 1733"/>
                <a:gd name="T87" fmla="*/ 27 h 245"/>
                <a:gd name="T88" fmla="*/ 0 w 1733"/>
                <a:gd name="T89" fmla="*/ 86 h 2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45">
                  <a:moveTo>
                    <a:pt x="0" y="119"/>
                  </a:moveTo>
                  <a:lnTo>
                    <a:pt x="0" y="185"/>
                  </a:lnTo>
                  <a:lnTo>
                    <a:pt x="0" y="244"/>
                  </a:lnTo>
                  <a:lnTo>
                    <a:pt x="4" y="196"/>
                  </a:lnTo>
                  <a:lnTo>
                    <a:pt x="5" y="157"/>
                  </a:lnTo>
                  <a:lnTo>
                    <a:pt x="7" y="88"/>
                  </a:lnTo>
                  <a:lnTo>
                    <a:pt x="12" y="55"/>
                  </a:lnTo>
                  <a:lnTo>
                    <a:pt x="22" y="44"/>
                  </a:lnTo>
                  <a:lnTo>
                    <a:pt x="48" y="36"/>
                  </a:lnTo>
                  <a:lnTo>
                    <a:pt x="82" y="39"/>
                  </a:lnTo>
                  <a:lnTo>
                    <a:pt x="162" y="39"/>
                  </a:lnTo>
                  <a:lnTo>
                    <a:pt x="198" y="45"/>
                  </a:lnTo>
                  <a:lnTo>
                    <a:pt x="249" y="39"/>
                  </a:lnTo>
                  <a:lnTo>
                    <a:pt x="308" y="42"/>
                  </a:lnTo>
                  <a:lnTo>
                    <a:pt x="351" y="40"/>
                  </a:lnTo>
                  <a:lnTo>
                    <a:pt x="437" y="45"/>
                  </a:lnTo>
                  <a:lnTo>
                    <a:pt x="467" y="44"/>
                  </a:lnTo>
                  <a:lnTo>
                    <a:pt x="525" y="39"/>
                  </a:lnTo>
                  <a:lnTo>
                    <a:pt x="544" y="46"/>
                  </a:lnTo>
                  <a:lnTo>
                    <a:pt x="598" y="39"/>
                  </a:lnTo>
                  <a:lnTo>
                    <a:pt x="680" y="44"/>
                  </a:lnTo>
                  <a:lnTo>
                    <a:pt x="708" y="51"/>
                  </a:lnTo>
                  <a:lnTo>
                    <a:pt x="751" y="45"/>
                  </a:lnTo>
                  <a:lnTo>
                    <a:pt x="788" y="53"/>
                  </a:lnTo>
                  <a:lnTo>
                    <a:pt x="818" y="53"/>
                  </a:lnTo>
                  <a:lnTo>
                    <a:pt x="878" y="45"/>
                  </a:lnTo>
                  <a:lnTo>
                    <a:pt x="935" y="51"/>
                  </a:lnTo>
                  <a:lnTo>
                    <a:pt x="986" y="61"/>
                  </a:lnTo>
                  <a:lnTo>
                    <a:pt x="1002" y="63"/>
                  </a:lnTo>
                  <a:lnTo>
                    <a:pt x="1071" y="57"/>
                  </a:lnTo>
                  <a:lnTo>
                    <a:pt x="1135" y="52"/>
                  </a:lnTo>
                  <a:lnTo>
                    <a:pt x="1150" y="49"/>
                  </a:lnTo>
                  <a:lnTo>
                    <a:pt x="1174" y="51"/>
                  </a:lnTo>
                  <a:lnTo>
                    <a:pt x="1241" y="54"/>
                  </a:lnTo>
                  <a:lnTo>
                    <a:pt x="1292" y="46"/>
                  </a:lnTo>
                  <a:lnTo>
                    <a:pt x="1319" y="49"/>
                  </a:lnTo>
                  <a:lnTo>
                    <a:pt x="1360" y="51"/>
                  </a:lnTo>
                  <a:lnTo>
                    <a:pt x="1395" y="44"/>
                  </a:lnTo>
                  <a:lnTo>
                    <a:pt x="1418" y="39"/>
                  </a:lnTo>
                  <a:lnTo>
                    <a:pt x="1449" y="48"/>
                  </a:lnTo>
                  <a:lnTo>
                    <a:pt x="1514" y="52"/>
                  </a:lnTo>
                  <a:lnTo>
                    <a:pt x="1557" y="39"/>
                  </a:lnTo>
                  <a:lnTo>
                    <a:pt x="1620" y="51"/>
                  </a:lnTo>
                  <a:lnTo>
                    <a:pt x="1665" y="51"/>
                  </a:lnTo>
                  <a:lnTo>
                    <a:pt x="1688" y="51"/>
                  </a:lnTo>
                  <a:lnTo>
                    <a:pt x="1703" y="71"/>
                  </a:lnTo>
                  <a:lnTo>
                    <a:pt x="1713" y="82"/>
                  </a:lnTo>
                  <a:lnTo>
                    <a:pt x="1721" y="104"/>
                  </a:lnTo>
                  <a:lnTo>
                    <a:pt x="1727" y="140"/>
                  </a:lnTo>
                  <a:lnTo>
                    <a:pt x="1732" y="189"/>
                  </a:lnTo>
                  <a:lnTo>
                    <a:pt x="1732" y="88"/>
                  </a:lnTo>
                  <a:lnTo>
                    <a:pt x="1732" y="63"/>
                  </a:lnTo>
                  <a:lnTo>
                    <a:pt x="1729" y="46"/>
                  </a:lnTo>
                  <a:lnTo>
                    <a:pt x="1725" y="25"/>
                  </a:lnTo>
                  <a:lnTo>
                    <a:pt x="1700" y="11"/>
                  </a:lnTo>
                  <a:lnTo>
                    <a:pt x="1606" y="9"/>
                  </a:lnTo>
                  <a:lnTo>
                    <a:pt x="1584" y="2"/>
                  </a:lnTo>
                  <a:lnTo>
                    <a:pt x="1510" y="2"/>
                  </a:lnTo>
                  <a:lnTo>
                    <a:pt x="1488" y="5"/>
                  </a:lnTo>
                  <a:lnTo>
                    <a:pt x="1443" y="5"/>
                  </a:lnTo>
                  <a:lnTo>
                    <a:pt x="1410" y="3"/>
                  </a:lnTo>
                  <a:lnTo>
                    <a:pt x="1349" y="12"/>
                  </a:lnTo>
                  <a:lnTo>
                    <a:pt x="1222" y="5"/>
                  </a:lnTo>
                  <a:lnTo>
                    <a:pt x="1182" y="9"/>
                  </a:lnTo>
                  <a:lnTo>
                    <a:pt x="1112" y="15"/>
                  </a:lnTo>
                  <a:lnTo>
                    <a:pt x="1067" y="10"/>
                  </a:lnTo>
                  <a:lnTo>
                    <a:pt x="1022" y="9"/>
                  </a:lnTo>
                  <a:lnTo>
                    <a:pt x="986" y="9"/>
                  </a:lnTo>
                  <a:lnTo>
                    <a:pt x="947" y="13"/>
                  </a:lnTo>
                  <a:lnTo>
                    <a:pt x="923" y="6"/>
                  </a:lnTo>
                  <a:lnTo>
                    <a:pt x="839" y="9"/>
                  </a:lnTo>
                  <a:lnTo>
                    <a:pt x="813" y="9"/>
                  </a:lnTo>
                  <a:lnTo>
                    <a:pt x="769" y="6"/>
                  </a:lnTo>
                  <a:lnTo>
                    <a:pt x="681" y="10"/>
                  </a:lnTo>
                  <a:lnTo>
                    <a:pt x="603" y="6"/>
                  </a:lnTo>
                  <a:lnTo>
                    <a:pt x="531" y="6"/>
                  </a:lnTo>
                  <a:lnTo>
                    <a:pt x="496" y="9"/>
                  </a:lnTo>
                  <a:lnTo>
                    <a:pt x="463" y="4"/>
                  </a:lnTo>
                  <a:lnTo>
                    <a:pt x="435" y="4"/>
                  </a:lnTo>
                  <a:lnTo>
                    <a:pt x="351" y="4"/>
                  </a:lnTo>
                  <a:lnTo>
                    <a:pt x="253" y="6"/>
                  </a:lnTo>
                  <a:lnTo>
                    <a:pt x="208" y="4"/>
                  </a:lnTo>
                  <a:lnTo>
                    <a:pt x="155" y="6"/>
                  </a:lnTo>
                  <a:lnTo>
                    <a:pt x="87" y="0"/>
                  </a:lnTo>
                  <a:lnTo>
                    <a:pt x="45" y="0"/>
                  </a:lnTo>
                  <a:lnTo>
                    <a:pt x="28" y="2"/>
                  </a:lnTo>
                  <a:lnTo>
                    <a:pt x="15" y="9"/>
                  </a:lnTo>
                  <a:lnTo>
                    <a:pt x="4" y="27"/>
                  </a:lnTo>
                  <a:lnTo>
                    <a:pt x="0" y="56"/>
                  </a:lnTo>
                  <a:lnTo>
                    <a:pt x="0" y="86"/>
                  </a:lnTo>
                  <a:lnTo>
                    <a:pt x="0" y="119"/>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7" name="Freeform 15"/>
            <p:cNvSpPr>
              <a:spLocks/>
            </p:cNvSpPr>
            <p:nvPr/>
          </p:nvSpPr>
          <p:spPr bwMode="auto">
            <a:xfrm>
              <a:off x="98" y="539"/>
              <a:ext cx="1733" cy="100"/>
            </a:xfrm>
            <a:custGeom>
              <a:avLst/>
              <a:gdLst>
                <a:gd name="T0" fmla="*/ 0 w 1733"/>
                <a:gd name="T1" fmla="*/ 24 h 100"/>
                <a:gd name="T2" fmla="*/ 4 w 1733"/>
                <a:gd name="T3" fmla="*/ 19 h 100"/>
                <a:gd name="T4" fmla="*/ 6 w 1733"/>
                <a:gd name="T5" fmla="*/ 63 h 100"/>
                <a:gd name="T6" fmla="*/ 22 w 1733"/>
                <a:gd name="T7" fmla="*/ 80 h 100"/>
                <a:gd name="T8" fmla="*/ 48 w 1733"/>
                <a:gd name="T9" fmla="*/ 76 h 100"/>
                <a:gd name="T10" fmla="*/ 90 w 1733"/>
                <a:gd name="T11" fmla="*/ 76 h 100"/>
                <a:gd name="T12" fmla="*/ 132 w 1733"/>
                <a:gd name="T13" fmla="*/ 78 h 100"/>
                <a:gd name="T14" fmla="*/ 156 w 1733"/>
                <a:gd name="T15" fmla="*/ 80 h 100"/>
                <a:gd name="T16" fmla="*/ 202 w 1733"/>
                <a:gd name="T17" fmla="*/ 75 h 100"/>
                <a:gd name="T18" fmla="*/ 266 w 1733"/>
                <a:gd name="T19" fmla="*/ 80 h 100"/>
                <a:gd name="T20" fmla="*/ 336 w 1733"/>
                <a:gd name="T21" fmla="*/ 79 h 100"/>
                <a:gd name="T22" fmla="*/ 390 w 1733"/>
                <a:gd name="T23" fmla="*/ 82 h 100"/>
                <a:gd name="T24" fmla="*/ 421 w 1733"/>
                <a:gd name="T25" fmla="*/ 81 h 100"/>
                <a:gd name="T26" fmla="*/ 525 w 1733"/>
                <a:gd name="T27" fmla="*/ 83 h 100"/>
                <a:gd name="T28" fmla="*/ 590 w 1733"/>
                <a:gd name="T29" fmla="*/ 76 h 100"/>
                <a:gd name="T30" fmla="*/ 656 w 1733"/>
                <a:gd name="T31" fmla="*/ 78 h 100"/>
                <a:gd name="T32" fmla="*/ 708 w 1733"/>
                <a:gd name="T33" fmla="*/ 78 h 100"/>
                <a:gd name="T34" fmla="*/ 788 w 1733"/>
                <a:gd name="T35" fmla="*/ 77 h 100"/>
                <a:gd name="T36" fmla="*/ 850 w 1733"/>
                <a:gd name="T37" fmla="*/ 71 h 100"/>
                <a:gd name="T38" fmla="*/ 942 w 1733"/>
                <a:gd name="T39" fmla="*/ 73 h 100"/>
                <a:gd name="T40" fmla="*/ 1055 w 1733"/>
                <a:gd name="T41" fmla="*/ 76 h 100"/>
                <a:gd name="T42" fmla="*/ 1121 w 1733"/>
                <a:gd name="T43" fmla="*/ 71 h 100"/>
                <a:gd name="T44" fmla="*/ 1150 w 1733"/>
                <a:gd name="T45" fmla="*/ 79 h 100"/>
                <a:gd name="T46" fmla="*/ 1237 w 1733"/>
                <a:gd name="T47" fmla="*/ 79 h 100"/>
                <a:gd name="T48" fmla="*/ 1308 w 1733"/>
                <a:gd name="T49" fmla="*/ 79 h 100"/>
                <a:gd name="T50" fmla="*/ 1332 w 1733"/>
                <a:gd name="T51" fmla="*/ 75 h 100"/>
                <a:gd name="T52" fmla="*/ 1373 w 1733"/>
                <a:gd name="T53" fmla="*/ 80 h 100"/>
                <a:gd name="T54" fmla="*/ 1394 w 1733"/>
                <a:gd name="T55" fmla="*/ 80 h 100"/>
                <a:gd name="T56" fmla="*/ 1451 w 1733"/>
                <a:gd name="T57" fmla="*/ 80 h 100"/>
                <a:gd name="T58" fmla="*/ 1499 w 1733"/>
                <a:gd name="T59" fmla="*/ 77 h 100"/>
                <a:gd name="T60" fmla="*/ 1578 w 1733"/>
                <a:gd name="T61" fmla="*/ 74 h 100"/>
                <a:gd name="T62" fmla="*/ 1687 w 1733"/>
                <a:gd name="T63" fmla="*/ 73 h 100"/>
                <a:gd name="T64" fmla="*/ 1713 w 1733"/>
                <a:gd name="T65" fmla="*/ 65 h 100"/>
                <a:gd name="T66" fmla="*/ 1727 w 1733"/>
                <a:gd name="T67" fmla="*/ 42 h 100"/>
                <a:gd name="T68" fmla="*/ 1732 w 1733"/>
                <a:gd name="T69" fmla="*/ 63 h 100"/>
                <a:gd name="T70" fmla="*/ 1730 w 1733"/>
                <a:gd name="T71" fmla="*/ 80 h 100"/>
                <a:gd name="T72" fmla="*/ 1716 w 1733"/>
                <a:gd name="T73" fmla="*/ 95 h 100"/>
                <a:gd name="T74" fmla="*/ 1606 w 1733"/>
                <a:gd name="T75" fmla="*/ 95 h 100"/>
                <a:gd name="T76" fmla="*/ 1510 w 1733"/>
                <a:gd name="T77" fmla="*/ 97 h 100"/>
                <a:gd name="T78" fmla="*/ 1466 w 1733"/>
                <a:gd name="T79" fmla="*/ 99 h 100"/>
                <a:gd name="T80" fmla="*/ 1416 w 1733"/>
                <a:gd name="T81" fmla="*/ 99 h 100"/>
                <a:gd name="T82" fmla="*/ 1325 w 1733"/>
                <a:gd name="T83" fmla="*/ 93 h 100"/>
                <a:gd name="T84" fmla="*/ 1216 w 1733"/>
                <a:gd name="T85" fmla="*/ 92 h 100"/>
                <a:gd name="T86" fmla="*/ 1125 w 1733"/>
                <a:gd name="T87" fmla="*/ 94 h 100"/>
                <a:gd name="T88" fmla="*/ 1067 w 1733"/>
                <a:gd name="T89" fmla="*/ 94 h 100"/>
                <a:gd name="T90" fmla="*/ 1022 w 1733"/>
                <a:gd name="T91" fmla="*/ 95 h 100"/>
                <a:gd name="T92" fmla="*/ 987 w 1733"/>
                <a:gd name="T93" fmla="*/ 97 h 100"/>
                <a:gd name="T94" fmla="*/ 947 w 1733"/>
                <a:gd name="T95" fmla="*/ 93 h 100"/>
                <a:gd name="T96" fmla="*/ 901 w 1733"/>
                <a:gd name="T97" fmla="*/ 97 h 100"/>
                <a:gd name="T98" fmla="*/ 839 w 1733"/>
                <a:gd name="T99" fmla="*/ 97 h 100"/>
                <a:gd name="T100" fmla="*/ 791 w 1733"/>
                <a:gd name="T101" fmla="*/ 95 h 100"/>
                <a:gd name="T102" fmla="*/ 720 w 1733"/>
                <a:gd name="T103" fmla="*/ 99 h 100"/>
                <a:gd name="T104" fmla="*/ 638 w 1733"/>
                <a:gd name="T105" fmla="*/ 99 h 100"/>
                <a:gd name="T106" fmla="*/ 563 w 1733"/>
                <a:gd name="T107" fmla="*/ 99 h 100"/>
                <a:gd name="T108" fmla="*/ 496 w 1733"/>
                <a:gd name="T109" fmla="*/ 95 h 100"/>
                <a:gd name="T110" fmla="*/ 435 w 1733"/>
                <a:gd name="T111" fmla="*/ 97 h 100"/>
                <a:gd name="T112" fmla="*/ 326 w 1733"/>
                <a:gd name="T113" fmla="*/ 97 h 100"/>
                <a:gd name="T114" fmla="*/ 208 w 1733"/>
                <a:gd name="T115" fmla="*/ 97 h 100"/>
                <a:gd name="T116" fmla="*/ 15 w 1733"/>
                <a:gd name="T117" fmla="*/ 95 h 100"/>
                <a:gd name="T118" fmla="*/ 0 w 1733"/>
                <a:gd name="T119" fmla="*/ 76 h 100"/>
                <a:gd name="T120" fmla="*/ 0 w 1733"/>
                <a:gd name="T121" fmla="*/ 50 h 1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0">
                  <a:moveTo>
                    <a:pt x="0" y="50"/>
                  </a:moveTo>
                  <a:lnTo>
                    <a:pt x="0" y="24"/>
                  </a:lnTo>
                  <a:lnTo>
                    <a:pt x="0" y="0"/>
                  </a:lnTo>
                  <a:lnTo>
                    <a:pt x="4" y="19"/>
                  </a:lnTo>
                  <a:lnTo>
                    <a:pt x="5" y="35"/>
                  </a:lnTo>
                  <a:lnTo>
                    <a:pt x="6" y="63"/>
                  </a:lnTo>
                  <a:lnTo>
                    <a:pt x="12" y="76"/>
                  </a:lnTo>
                  <a:lnTo>
                    <a:pt x="22" y="80"/>
                  </a:lnTo>
                  <a:lnTo>
                    <a:pt x="33" y="77"/>
                  </a:lnTo>
                  <a:lnTo>
                    <a:pt x="48" y="76"/>
                  </a:lnTo>
                  <a:lnTo>
                    <a:pt x="74" y="75"/>
                  </a:lnTo>
                  <a:lnTo>
                    <a:pt x="90" y="76"/>
                  </a:lnTo>
                  <a:lnTo>
                    <a:pt x="103" y="76"/>
                  </a:lnTo>
                  <a:lnTo>
                    <a:pt x="132" y="78"/>
                  </a:lnTo>
                  <a:lnTo>
                    <a:pt x="143" y="79"/>
                  </a:lnTo>
                  <a:lnTo>
                    <a:pt x="156" y="80"/>
                  </a:lnTo>
                  <a:lnTo>
                    <a:pt x="178" y="76"/>
                  </a:lnTo>
                  <a:lnTo>
                    <a:pt x="202" y="75"/>
                  </a:lnTo>
                  <a:lnTo>
                    <a:pt x="231" y="74"/>
                  </a:lnTo>
                  <a:lnTo>
                    <a:pt x="266" y="80"/>
                  </a:lnTo>
                  <a:lnTo>
                    <a:pt x="311" y="82"/>
                  </a:lnTo>
                  <a:lnTo>
                    <a:pt x="336" y="79"/>
                  </a:lnTo>
                  <a:lnTo>
                    <a:pt x="351" y="82"/>
                  </a:lnTo>
                  <a:lnTo>
                    <a:pt x="390" y="82"/>
                  </a:lnTo>
                  <a:lnTo>
                    <a:pt x="404" y="77"/>
                  </a:lnTo>
                  <a:lnTo>
                    <a:pt x="421" y="81"/>
                  </a:lnTo>
                  <a:lnTo>
                    <a:pt x="467" y="80"/>
                  </a:lnTo>
                  <a:lnTo>
                    <a:pt x="525" y="83"/>
                  </a:lnTo>
                  <a:lnTo>
                    <a:pt x="545" y="80"/>
                  </a:lnTo>
                  <a:lnTo>
                    <a:pt x="590" y="76"/>
                  </a:lnTo>
                  <a:lnTo>
                    <a:pt x="620" y="75"/>
                  </a:lnTo>
                  <a:lnTo>
                    <a:pt x="656" y="78"/>
                  </a:lnTo>
                  <a:lnTo>
                    <a:pt x="680" y="80"/>
                  </a:lnTo>
                  <a:lnTo>
                    <a:pt x="708" y="78"/>
                  </a:lnTo>
                  <a:lnTo>
                    <a:pt x="757" y="81"/>
                  </a:lnTo>
                  <a:lnTo>
                    <a:pt x="788" y="77"/>
                  </a:lnTo>
                  <a:lnTo>
                    <a:pt x="818" y="77"/>
                  </a:lnTo>
                  <a:lnTo>
                    <a:pt x="850" y="71"/>
                  </a:lnTo>
                  <a:lnTo>
                    <a:pt x="890" y="77"/>
                  </a:lnTo>
                  <a:lnTo>
                    <a:pt x="942" y="73"/>
                  </a:lnTo>
                  <a:lnTo>
                    <a:pt x="1002" y="73"/>
                  </a:lnTo>
                  <a:lnTo>
                    <a:pt x="1055" y="76"/>
                  </a:lnTo>
                  <a:lnTo>
                    <a:pt x="1086" y="71"/>
                  </a:lnTo>
                  <a:lnTo>
                    <a:pt x="1121" y="71"/>
                  </a:lnTo>
                  <a:lnTo>
                    <a:pt x="1135" y="77"/>
                  </a:lnTo>
                  <a:lnTo>
                    <a:pt x="1150" y="79"/>
                  </a:lnTo>
                  <a:lnTo>
                    <a:pt x="1196" y="76"/>
                  </a:lnTo>
                  <a:lnTo>
                    <a:pt x="1237" y="79"/>
                  </a:lnTo>
                  <a:lnTo>
                    <a:pt x="1292" y="80"/>
                  </a:lnTo>
                  <a:lnTo>
                    <a:pt x="1308" y="79"/>
                  </a:lnTo>
                  <a:lnTo>
                    <a:pt x="1319" y="79"/>
                  </a:lnTo>
                  <a:lnTo>
                    <a:pt x="1332" y="75"/>
                  </a:lnTo>
                  <a:lnTo>
                    <a:pt x="1360" y="78"/>
                  </a:lnTo>
                  <a:lnTo>
                    <a:pt x="1373" y="80"/>
                  </a:lnTo>
                  <a:lnTo>
                    <a:pt x="1382" y="77"/>
                  </a:lnTo>
                  <a:lnTo>
                    <a:pt x="1394" y="80"/>
                  </a:lnTo>
                  <a:lnTo>
                    <a:pt x="1416" y="76"/>
                  </a:lnTo>
                  <a:lnTo>
                    <a:pt x="1451" y="80"/>
                  </a:lnTo>
                  <a:lnTo>
                    <a:pt x="1485" y="74"/>
                  </a:lnTo>
                  <a:lnTo>
                    <a:pt x="1499" y="77"/>
                  </a:lnTo>
                  <a:lnTo>
                    <a:pt x="1514" y="77"/>
                  </a:lnTo>
                  <a:lnTo>
                    <a:pt x="1578" y="74"/>
                  </a:lnTo>
                  <a:lnTo>
                    <a:pt x="1639" y="77"/>
                  </a:lnTo>
                  <a:lnTo>
                    <a:pt x="1687" y="73"/>
                  </a:lnTo>
                  <a:lnTo>
                    <a:pt x="1703" y="70"/>
                  </a:lnTo>
                  <a:lnTo>
                    <a:pt x="1713" y="65"/>
                  </a:lnTo>
                  <a:lnTo>
                    <a:pt x="1721" y="56"/>
                  </a:lnTo>
                  <a:lnTo>
                    <a:pt x="1727" y="42"/>
                  </a:lnTo>
                  <a:lnTo>
                    <a:pt x="1732" y="22"/>
                  </a:lnTo>
                  <a:lnTo>
                    <a:pt x="1732" y="63"/>
                  </a:lnTo>
                  <a:lnTo>
                    <a:pt x="1732" y="73"/>
                  </a:lnTo>
                  <a:lnTo>
                    <a:pt x="1730" y="80"/>
                  </a:lnTo>
                  <a:lnTo>
                    <a:pt x="1725" y="88"/>
                  </a:lnTo>
                  <a:lnTo>
                    <a:pt x="1716" y="95"/>
                  </a:lnTo>
                  <a:lnTo>
                    <a:pt x="1652" y="99"/>
                  </a:lnTo>
                  <a:lnTo>
                    <a:pt x="1606" y="95"/>
                  </a:lnTo>
                  <a:lnTo>
                    <a:pt x="1583" y="97"/>
                  </a:lnTo>
                  <a:lnTo>
                    <a:pt x="1510" y="97"/>
                  </a:lnTo>
                  <a:lnTo>
                    <a:pt x="1488" y="97"/>
                  </a:lnTo>
                  <a:lnTo>
                    <a:pt x="1466" y="99"/>
                  </a:lnTo>
                  <a:lnTo>
                    <a:pt x="1443" y="96"/>
                  </a:lnTo>
                  <a:lnTo>
                    <a:pt x="1416" y="99"/>
                  </a:lnTo>
                  <a:lnTo>
                    <a:pt x="1346" y="97"/>
                  </a:lnTo>
                  <a:lnTo>
                    <a:pt x="1325" y="93"/>
                  </a:lnTo>
                  <a:lnTo>
                    <a:pt x="1260" y="97"/>
                  </a:lnTo>
                  <a:lnTo>
                    <a:pt x="1216" y="92"/>
                  </a:lnTo>
                  <a:lnTo>
                    <a:pt x="1165" y="97"/>
                  </a:lnTo>
                  <a:lnTo>
                    <a:pt x="1125" y="94"/>
                  </a:lnTo>
                  <a:lnTo>
                    <a:pt x="1088" y="97"/>
                  </a:lnTo>
                  <a:lnTo>
                    <a:pt x="1067" y="94"/>
                  </a:lnTo>
                  <a:lnTo>
                    <a:pt x="1048" y="95"/>
                  </a:lnTo>
                  <a:lnTo>
                    <a:pt x="1022" y="95"/>
                  </a:lnTo>
                  <a:lnTo>
                    <a:pt x="1006" y="92"/>
                  </a:lnTo>
                  <a:lnTo>
                    <a:pt x="987" y="97"/>
                  </a:lnTo>
                  <a:lnTo>
                    <a:pt x="967" y="92"/>
                  </a:lnTo>
                  <a:lnTo>
                    <a:pt x="947" y="93"/>
                  </a:lnTo>
                  <a:lnTo>
                    <a:pt x="923" y="95"/>
                  </a:lnTo>
                  <a:lnTo>
                    <a:pt x="901" y="97"/>
                  </a:lnTo>
                  <a:lnTo>
                    <a:pt x="875" y="97"/>
                  </a:lnTo>
                  <a:lnTo>
                    <a:pt x="839" y="97"/>
                  </a:lnTo>
                  <a:lnTo>
                    <a:pt x="813" y="97"/>
                  </a:lnTo>
                  <a:lnTo>
                    <a:pt x="791" y="95"/>
                  </a:lnTo>
                  <a:lnTo>
                    <a:pt x="769" y="95"/>
                  </a:lnTo>
                  <a:lnTo>
                    <a:pt x="720" y="99"/>
                  </a:lnTo>
                  <a:lnTo>
                    <a:pt x="681" y="94"/>
                  </a:lnTo>
                  <a:lnTo>
                    <a:pt x="638" y="99"/>
                  </a:lnTo>
                  <a:lnTo>
                    <a:pt x="603" y="95"/>
                  </a:lnTo>
                  <a:lnTo>
                    <a:pt x="563" y="99"/>
                  </a:lnTo>
                  <a:lnTo>
                    <a:pt x="531" y="95"/>
                  </a:lnTo>
                  <a:lnTo>
                    <a:pt x="496" y="95"/>
                  </a:lnTo>
                  <a:lnTo>
                    <a:pt x="463" y="97"/>
                  </a:lnTo>
                  <a:lnTo>
                    <a:pt x="435" y="97"/>
                  </a:lnTo>
                  <a:lnTo>
                    <a:pt x="351" y="97"/>
                  </a:lnTo>
                  <a:lnTo>
                    <a:pt x="326" y="97"/>
                  </a:lnTo>
                  <a:lnTo>
                    <a:pt x="254" y="95"/>
                  </a:lnTo>
                  <a:lnTo>
                    <a:pt x="208" y="97"/>
                  </a:lnTo>
                  <a:lnTo>
                    <a:pt x="84" y="94"/>
                  </a:lnTo>
                  <a:lnTo>
                    <a:pt x="15" y="95"/>
                  </a:lnTo>
                  <a:lnTo>
                    <a:pt x="3" y="88"/>
                  </a:lnTo>
                  <a:lnTo>
                    <a:pt x="0" y="76"/>
                  </a:lnTo>
                  <a:lnTo>
                    <a:pt x="0" y="63"/>
                  </a:lnTo>
                  <a:lnTo>
                    <a:pt x="0" y="50"/>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grpSp>
      <p:grpSp>
        <p:nvGrpSpPr>
          <p:cNvPr id="18" name="Group 16"/>
          <p:cNvGrpSpPr>
            <a:grpSpLocks/>
          </p:cNvGrpSpPr>
          <p:nvPr/>
        </p:nvGrpSpPr>
        <p:grpSpPr bwMode="auto">
          <a:xfrm>
            <a:off x="6243676" y="222250"/>
            <a:ext cx="2795587" cy="866775"/>
            <a:chOff x="3933" y="140"/>
            <a:chExt cx="1761" cy="546"/>
          </a:xfrm>
        </p:grpSpPr>
        <p:sp>
          <p:nvSpPr>
            <p:cNvPr id="19" name="Freeform 17"/>
            <p:cNvSpPr>
              <a:spLocks/>
            </p:cNvSpPr>
            <p:nvPr/>
          </p:nvSpPr>
          <p:spPr bwMode="auto">
            <a:xfrm>
              <a:off x="3933" y="140"/>
              <a:ext cx="1761" cy="445"/>
            </a:xfrm>
            <a:custGeom>
              <a:avLst/>
              <a:gdLst>
                <a:gd name="T0" fmla="*/ 23 w 1761"/>
                <a:gd name="T1" fmla="*/ 6 h 445"/>
                <a:gd name="T2" fmla="*/ 37 w 1761"/>
                <a:gd name="T3" fmla="*/ 0 h 445"/>
                <a:gd name="T4" fmla="*/ 1706 w 1761"/>
                <a:gd name="T5" fmla="*/ 0 h 445"/>
                <a:gd name="T6" fmla="*/ 1725 w 1761"/>
                <a:gd name="T7" fmla="*/ 4 h 445"/>
                <a:gd name="T8" fmla="*/ 1739 w 1761"/>
                <a:gd name="T9" fmla="*/ 15 h 445"/>
                <a:gd name="T10" fmla="*/ 1751 w 1761"/>
                <a:gd name="T11" fmla="*/ 44 h 445"/>
                <a:gd name="T12" fmla="*/ 1758 w 1761"/>
                <a:gd name="T13" fmla="*/ 77 h 445"/>
                <a:gd name="T14" fmla="*/ 1760 w 1761"/>
                <a:gd name="T15" fmla="*/ 115 h 445"/>
                <a:gd name="T16" fmla="*/ 1760 w 1761"/>
                <a:gd name="T17" fmla="*/ 444 h 445"/>
                <a:gd name="T18" fmla="*/ 66 w 1761"/>
                <a:gd name="T19" fmla="*/ 444 h 445"/>
                <a:gd name="T20" fmla="*/ 0 w 1761"/>
                <a:gd name="T21" fmla="*/ 444 h 445"/>
                <a:gd name="T22" fmla="*/ 0 w 1761"/>
                <a:gd name="T23" fmla="*/ 138 h 445"/>
                <a:gd name="T24" fmla="*/ 0 w 1761"/>
                <a:gd name="T25" fmla="*/ 93 h 445"/>
                <a:gd name="T26" fmla="*/ 7 w 1761"/>
                <a:gd name="T27" fmla="*/ 49 h 445"/>
                <a:gd name="T28" fmla="*/ 13 w 1761"/>
                <a:gd name="T29" fmla="*/ 26 h 445"/>
                <a:gd name="T30" fmla="*/ 23 w 1761"/>
                <a:gd name="T31" fmla="*/ 6 h 4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45">
                  <a:moveTo>
                    <a:pt x="23" y="6"/>
                  </a:moveTo>
                  <a:lnTo>
                    <a:pt x="37" y="0"/>
                  </a:lnTo>
                  <a:lnTo>
                    <a:pt x="1706" y="0"/>
                  </a:lnTo>
                  <a:lnTo>
                    <a:pt x="1725" y="4"/>
                  </a:lnTo>
                  <a:lnTo>
                    <a:pt x="1739" y="15"/>
                  </a:lnTo>
                  <a:lnTo>
                    <a:pt x="1751" y="44"/>
                  </a:lnTo>
                  <a:lnTo>
                    <a:pt x="1758" y="77"/>
                  </a:lnTo>
                  <a:lnTo>
                    <a:pt x="1760" y="115"/>
                  </a:lnTo>
                  <a:lnTo>
                    <a:pt x="1760" y="444"/>
                  </a:lnTo>
                  <a:lnTo>
                    <a:pt x="66" y="444"/>
                  </a:lnTo>
                  <a:lnTo>
                    <a:pt x="0" y="444"/>
                  </a:lnTo>
                  <a:lnTo>
                    <a:pt x="0" y="138"/>
                  </a:lnTo>
                  <a:lnTo>
                    <a:pt x="0" y="93"/>
                  </a:lnTo>
                  <a:lnTo>
                    <a:pt x="7" y="49"/>
                  </a:lnTo>
                  <a:lnTo>
                    <a:pt x="13" y="26"/>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20" name="Freeform 18"/>
            <p:cNvSpPr>
              <a:spLocks/>
            </p:cNvSpPr>
            <p:nvPr/>
          </p:nvSpPr>
          <p:spPr bwMode="auto">
            <a:xfrm>
              <a:off x="3933" y="425"/>
              <a:ext cx="1761" cy="190"/>
            </a:xfrm>
            <a:custGeom>
              <a:avLst/>
              <a:gdLst>
                <a:gd name="T0" fmla="*/ 85 w 1761"/>
                <a:gd name="T1" fmla="*/ 65 h 190"/>
                <a:gd name="T2" fmla="*/ 138 w 1761"/>
                <a:gd name="T3" fmla="*/ 65 h 190"/>
                <a:gd name="T4" fmla="*/ 180 w 1761"/>
                <a:gd name="T5" fmla="*/ 97 h 190"/>
                <a:gd name="T6" fmla="*/ 248 w 1761"/>
                <a:gd name="T7" fmla="*/ 78 h 190"/>
                <a:gd name="T8" fmla="*/ 325 w 1761"/>
                <a:gd name="T9" fmla="*/ 69 h 190"/>
                <a:gd name="T10" fmla="*/ 379 w 1761"/>
                <a:gd name="T11" fmla="*/ 88 h 190"/>
                <a:gd name="T12" fmla="*/ 438 w 1761"/>
                <a:gd name="T13" fmla="*/ 78 h 190"/>
                <a:gd name="T14" fmla="*/ 532 w 1761"/>
                <a:gd name="T15" fmla="*/ 84 h 190"/>
                <a:gd name="T16" fmla="*/ 592 w 1761"/>
                <a:gd name="T17" fmla="*/ 97 h 190"/>
                <a:gd name="T18" fmla="*/ 663 w 1761"/>
                <a:gd name="T19" fmla="*/ 59 h 190"/>
                <a:gd name="T20" fmla="*/ 716 w 1761"/>
                <a:gd name="T21" fmla="*/ 93 h 190"/>
                <a:gd name="T22" fmla="*/ 787 w 1761"/>
                <a:gd name="T23" fmla="*/ 87 h 190"/>
                <a:gd name="T24" fmla="*/ 824 w 1761"/>
                <a:gd name="T25" fmla="*/ 93 h 190"/>
                <a:gd name="T26" fmla="*/ 857 w 1761"/>
                <a:gd name="T27" fmla="*/ 59 h 190"/>
                <a:gd name="T28" fmla="*/ 899 w 1761"/>
                <a:gd name="T29" fmla="*/ 35 h 190"/>
                <a:gd name="T30" fmla="*/ 949 w 1761"/>
                <a:gd name="T31" fmla="*/ 32 h 190"/>
                <a:gd name="T32" fmla="*/ 991 w 1761"/>
                <a:gd name="T33" fmla="*/ 23 h 190"/>
                <a:gd name="T34" fmla="*/ 1030 w 1761"/>
                <a:gd name="T35" fmla="*/ 49 h 190"/>
                <a:gd name="T36" fmla="*/ 1071 w 1761"/>
                <a:gd name="T37" fmla="*/ 69 h 190"/>
                <a:gd name="T38" fmla="*/ 1138 w 1761"/>
                <a:gd name="T39" fmla="*/ 55 h 190"/>
                <a:gd name="T40" fmla="*/ 1168 w 1761"/>
                <a:gd name="T41" fmla="*/ 92 h 190"/>
                <a:gd name="T42" fmla="*/ 1215 w 1761"/>
                <a:gd name="T43" fmla="*/ 97 h 190"/>
                <a:gd name="T44" fmla="*/ 1293 w 1761"/>
                <a:gd name="T45" fmla="*/ 97 h 190"/>
                <a:gd name="T46" fmla="*/ 1340 w 1761"/>
                <a:gd name="T47" fmla="*/ 81 h 190"/>
                <a:gd name="T48" fmla="*/ 1376 w 1761"/>
                <a:gd name="T49" fmla="*/ 88 h 190"/>
                <a:gd name="T50" fmla="*/ 1418 w 1761"/>
                <a:gd name="T51" fmla="*/ 59 h 190"/>
                <a:gd name="T52" fmla="*/ 1478 w 1761"/>
                <a:gd name="T53" fmla="*/ 55 h 190"/>
                <a:gd name="T54" fmla="*/ 1528 w 1761"/>
                <a:gd name="T55" fmla="*/ 23 h 190"/>
                <a:gd name="T56" fmla="*/ 1567 w 1761"/>
                <a:gd name="T57" fmla="*/ 15 h 190"/>
                <a:gd name="T58" fmla="*/ 1617 w 1761"/>
                <a:gd name="T59" fmla="*/ 28 h 190"/>
                <a:gd name="T60" fmla="*/ 1661 w 1761"/>
                <a:gd name="T61" fmla="*/ 1 h 190"/>
                <a:gd name="T62" fmla="*/ 1703 w 1761"/>
                <a:gd name="T63" fmla="*/ 49 h 190"/>
                <a:gd name="T64" fmla="*/ 1750 w 1761"/>
                <a:gd name="T65" fmla="*/ 24 h 190"/>
                <a:gd name="T66" fmla="*/ 1760 w 1761"/>
                <a:gd name="T67" fmla="*/ 189 h 190"/>
                <a:gd name="T68" fmla="*/ 727 w 1761"/>
                <a:gd name="T69" fmla="*/ 153 h 190"/>
                <a:gd name="T70" fmla="*/ 0 w 1761"/>
                <a:gd name="T71" fmla="*/ 30 h 190"/>
                <a:gd name="T72" fmla="*/ 26 w 1761"/>
                <a:gd name="T73" fmla="*/ 51 h 190"/>
                <a:gd name="T74" fmla="*/ 61 w 1761"/>
                <a:gd name="T75" fmla="*/ 59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90">
                  <a:moveTo>
                    <a:pt x="61" y="59"/>
                  </a:moveTo>
                  <a:lnTo>
                    <a:pt x="85" y="65"/>
                  </a:lnTo>
                  <a:lnTo>
                    <a:pt x="112" y="59"/>
                  </a:lnTo>
                  <a:lnTo>
                    <a:pt x="138" y="65"/>
                  </a:lnTo>
                  <a:lnTo>
                    <a:pt x="158" y="83"/>
                  </a:lnTo>
                  <a:lnTo>
                    <a:pt x="180" y="97"/>
                  </a:lnTo>
                  <a:lnTo>
                    <a:pt x="217" y="85"/>
                  </a:lnTo>
                  <a:lnTo>
                    <a:pt x="248" y="78"/>
                  </a:lnTo>
                  <a:lnTo>
                    <a:pt x="293" y="78"/>
                  </a:lnTo>
                  <a:lnTo>
                    <a:pt x="325" y="69"/>
                  </a:lnTo>
                  <a:lnTo>
                    <a:pt x="354" y="78"/>
                  </a:lnTo>
                  <a:lnTo>
                    <a:pt x="379" y="88"/>
                  </a:lnTo>
                  <a:lnTo>
                    <a:pt x="402" y="92"/>
                  </a:lnTo>
                  <a:lnTo>
                    <a:pt x="438" y="78"/>
                  </a:lnTo>
                  <a:lnTo>
                    <a:pt x="477" y="78"/>
                  </a:lnTo>
                  <a:lnTo>
                    <a:pt x="532" y="84"/>
                  </a:lnTo>
                  <a:lnTo>
                    <a:pt x="555" y="102"/>
                  </a:lnTo>
                  <a:lnTo>
                    <a:pt x="592" y="97"/>
                  </a:lnTo>
                  <a:lnTo>
                    <a:pt x="629" y="69"/>
                  </a:lnTo>
                  <a:lnTo>
                    <a:pt x="663" y="59"/>
                  </a:lnTo>
                  <a:lnTo>
                    <a:pt x="687" y="69"/>
                  </a:lnTo>
                  <a:lnTo>
                    <a:pt x="716" y="93"/>
                  </a:lnTo>
                  <a:lnTo>
                    <a:pt x="750" y="102"/>
                  </a:lnTo>
                  <a:lnTo>
                    <a:pt x="787" y="87"/>
                  </a:lnTo>
                  <a:lnTo>
                    <a:pt x="805" y="81"/>
                  </a:lnTo>
                  <a:lnTo>
                    <a:pt x="824" y="93"/>
                  </a:lnTo>
                  <a:lnTo>
                    <a:pt x="840" y="78"/>
                  </a:lnTo>
                  <a:lnTo>
                    <a:pt x="857" y="59"/>
                  </a:lnTo>
                  <a:lnTo>
                    <a:pt x="877" y="40"/>
                  </a:lnTo>
                  <a:lnTo>
                    <a:pt x="899" y="35"/>
                  </a:lnTo>
                  <a:lnTo>
                    <a:pt x="924" y="40"/>
                  </a:lnTo>
                  <a:lnTo>
                    <a:pt x="949" y="32"/>
                  </a:lnTo>
                  <a:lnTo>
                    <a:pt x="975" y="23"/>
                  </a:lnTo>
                  <a:lnTo>
                    <a:pt x="991" y="23"/>
                  </a:lnTo>
                  <a:lnTo>
                    <a:pt x="1006" y="25"/>
                  </a:lnTo>
                  <a:lnTo>
                    <a:pt x="1030" y="49"/>
                  </a:lnTo>
                  <a:lnTo>
                    <a:pt x="1052" y="45"/>
                  </a:lnTo>
                  <a:lnTo>
                    <a:pt x="1071" y="69"/>
                  </a:lnTo>
                  <a:lnTo>
                    <a:pt x="1107" y="69"/>
                  </a:lnTo>
                  <a:lnTo>
                    <a:pt x="1138" y="55"/>
                  </a:lnTo>
                  <a:lnTo>
                    <a:pt x="1153" y="73"/>
                  </a:lnTo>
                  <a:lnTo>
                    <a:pt x="1168" y="92"/>
                  </a:lnTo>
                  <a:lnTo>
                    <a:pt x="1190" y="86"/>
                  </a:lnTo>
                  <a:lnTo>
                    <a:pt x="1215" y="97"/>
                  </a:lnTo>
                  <a:lnTo>
                    <a:pt x="1242" y="87"/>
                  </a:lnTo>
                  <a:lnTo>
                    <a:pt x="1293" y="97"/>
                  </a:lnTo>
                  <a:lnTo>
                    <a:pt x="1315" y="107"/>
                  </a:lnTo>
                  <a:lnTo>
                    <a:pt x="1340" y="81"/>
                  </a:lnTo>
                  <a:lnTo>
                    <a:pt x="1357" y="79"/>
                  </a:lnTo>
                  <a:lnTo>
                    <a:pt x="1376" y="88"/>
                  </a:lnTo>
                  <a:lnTo>
                    <a:pt x="1394" y="85"/>
                  </a:lnTo>
                  <a:lnTo>
                    <a:pt x="1418" y="59"/>
                  </a:lnTo>
                  <a:lnTo>
                    <a:pt x="1458" y="51"/>
                  </a:lnTo>
                  <a:lnTo>
                    <a:pt x="1478" y="55"/>
                  </a:lnTo>
                  <a:lnTo>
                    <a:pt x="1498" y="55"/>
                  </a:lnTo>
                  <a:lnTo>
                    <a:pt x="1528" y="23"/>
                  </a:lnTo>
                  <a:lnTo>
                    <a:pt x="1545" y="10"/>
                  </a:lnTo>
                  <a:lnTo>
                    <a:pt x="1567" y="15"/>
                  </a:lnTo>
                  <a:lnTo>
                    <a:pt x="1592" y="49"/>
                  </a:lnTo>
                  <a:lnTo>
                    <a:pt x="1617" y="28"/>
                  </a:lnTo>
                  <a:lnTo>
                    <a:pt x="1641" y="0"/>
                  </a:lnTo>
                  <a:lnTo>
                    <a:pt x="1661" y="1"/>
                  </a:lnTo>
                  <a:lnTo>
                    <a:pt x="1685" y="59"/>
                  </a:lnTo>
                  <a:lnTo>
                    <a:pt x="1703" y="49"/>
                  </a:lnTo>
                  <a:lnTo>
                    <a:pt x="1729" y="25"/>
                  </a:lnTo>
                  <a:lnTo>
                    <a:pt x="1750" y="24"/>
                  </a:lnTo>
                  <a:lnTo>
                    <a:pt x="1760" y="44"/>
                  </a:lnTo>
                  <a:lnTo>
                    <a:pt x="1760" y="189"/>
                  </a:lnTo>
                  <a:lnTo>
                    <a:pt x="740" y="148"/>
                  </a:lnTo>
                  <a:lnTo>
                    <a:pt x="727" y="153"/>
                  </a:lnTo>
                  <a:lnTo>
                    <a:pt x="0" y="136"/>
                  </a:lnTo>
                  <a:lnTo>
                    <a:pt x="0" y="30"/>
                  </a:lnTo>
                  <a:lnTo>
                    <a:pt x="10" y="46"/>
                  </a:lnTo>
                  <a:lnTo>
                    <a:pt x="26" y="51"/>
                  </a:lnTo>
                  <a:lnTo>
                    <a:pt x="46" y="53"/>
                  </a:lnTo>
                  <a:lnTo>
                    <a:pt x="61" y="59"/>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21" name="Freeform 19"/>
            <p:cNvSpPr>
              <a:spLocks/>
            </p:cNvSpPr>
            <p:nvPr/>
          </p:nvSpPr>
          <p:spPr bwMode="auto">
            <a:xfrm>
              <a:off x="3933" y="489"/>
              <a:ext cx="1761" cy="197"/>
            </a:xfrm>
            <a:custGeom>
              <a:avLst/>
              <a:gdLst>
                <a:gd name="T0" fmla="*/ 37 w 1761"/>
                <a:gd name="T1" fmla="*/ 194 h 197"/>
                <a:gd name="T2" fmla="*/ 1706 w 1761"/>
                <a:gd name="T3" fmla="*/ 196 h 197"/>
                <a:gd name="T4" fmla="*/ 1739 w 1761"/>
                <a:gd name="T5" fmla="*/ 189 h 197"/>
                <a:gd name="T6" fmla="*/ 1758 w 1761"/>
                <a:gd name="T7" fmla="*/ 165 h 197"/>
                <a:gd name="T8" fmla="*/ 1760 w 1761"/>
                <a:gd name="T9" fmla="*/ 23 h 197"/>
                <a:gd name="T10" fmla="*/ 1736 w 1761"/>
                <a:gd name="T11" fmla="*/ 7 h 197"/>
                <a:gd name="T12" fmla="*/ 1723 w 1761"/>
                <a:gd name="T13" fmla="*/ 53 h 197"/>
                <a:gd name="T14" fmla="*/ 1706 w 1761"/>
                <a:gd name="T15" fmla="*/ 50 h 197"/>
                <a:gd name="T16" fmla="*/ 1671 w 1761"/>
                <a:gd name="T17" fmla="*/ 26 h 197"/>
                <a:gd name="T18" fmla="*/ 1625 w 1761"/>
                <a:gd name="T19" fmla="*/ 34 h 197"/>
                <a:gd name="T20" fmla="*/ 1588 w 1761"/>
                <a:gd name="T21" fmla="*/ 39 h 197"/>
                <a:gd name="T22" fmla="*/ 1554 w 1761"/>
                <a:gd name="T23" fmla="*/ 26 h 197"/>
                <a:gd name="T24" fmla="*/ 1520 w 1761"/>
                <a:gd name="T25" fmla="*/ 42 h 197"/>
                <a:gd name="T26" fmla="*/ 1498 w 1761"/>
                <a:gd name="T27" fmla="*/ 52 h 197"/>
                <a:gd name="T28" fmla="*/ 1445 w 1761"/>
                <a:gd name="T29" fmla="*/ 45 h 197"/>
                <a:gd name="T30" fmla="*/ 1396 w 1761"/>
                <a:gd name="T31" fmla="*/ 37 h 197"/>
                <a:gd name="T32" fmla="*/ 1337 w 1761"/>
                <a:gd name="T33" fmla="*/ 86 h 197"/>
                <a:gd name="T34" fmla="*/ 1293 w 1761"/>
                <a:gd name="T35" fmla="*/ 61 h 197"/>
                <a:gd name="T36" fmla="*/ 1240 w 1761"/>
                <a:gd name="T37" fmla="*/ 59 h 197"/>
                <a:gd name="T38" fmla="*/ 1153 w 1761"/>
                <a:gd name="T39" fmla="*/ 58 h 197"/>
                <a:gd name="T40" fmla="*/ 1112 w 1761"/>
                <a:gd name="T41" fmla="*/ 52 h 197"/>
                <a:gd name="T42" fmla="*/ 1079 w 1761"/>
                <a:gd name="T43" fmla="*/ 37 h 197"/>
                <a:gd name="T44" fmla="*/ 1006 w 1761"/>
                <a:gd name="T45" fmla="*/ 68 h 197"/>
                <a:gd name="T46" fmla="*/ 943 w 1761"/>
                <a:gd name="T47" fmla="*/ 53 h 197"/>
                <a:gd name="T48" fmla="*/ 866 w 1761"/>
                <a:gd name="T49" fmla="*/ 61 h 197"/>
                <a:gd name="T50" fmla="*/ 804 w 1761"/>
                <a:gd name="T51" fmla="*/ 61 h 197"/>
                <a:gd name="T52" fmla="*/ 730 w 1761"/>
                <a:gd name="T53" fmla="*/ 82 h 197"/>
                <a:gd name="T54" fmla="*/ 652 w 1761"/>
                <a:gd name="T55" fmla="*/ 71 h 197"/>
                <a:gd name="T56" fmla="*/ 563 w 1761"/>
                <a:gd name="T57" fmla="*/ 73 h 197"/>
                <a:gd name="T58" fmla="*/ 468 w 1761"/>
                <a:gd name="T59" fmla="*/ 52 h 197"/>
                <a:gd name="T60" fmla="*/ 369 w 1761"/>
                <a:gd name="T61" fmla="*/ 37 h 197"/>
                <a:gd name="T62" fmla="*/ 301 w 1761"/>
                <a:gd name="T63" fmla="*/ 55 h 197"/>
                <a:gd name="T64" fmla="*/ 262 w 1761"/>
                <a:gd name="T65" fmla="*/ 50 h 197"/>
                <a:gd name="T66" fmla="*/ 205 w 1761"/>
                <a:gd name="T67" fmla="*/ 57 h 197"/>
                <a:gd name="T68" fmla="*/ 143 w 1761"/>
                <a:gd name="T69" fmla="*/ 55 h 197"/>
                <a:gd name="T70" fmla="*/ 80 w 1761"/>
                <a:gd name="T71" fmla="*/ 68 h 197"/>
                <a:gd name="T72" fmla="*/ 16 w 1761"/>
                <a:gd name="T73" fmla="*/ 59 h 197"/>
                <a:gd name="T74" fmla="*/ 2 w 1761"/>
                <a:gd name="T75" fmla="*/ 116 h 197"/>
                <a:gd name="T76" fmla="*/ 13 w 1761"/>
                <a:gd name="T77" fmla="*/ 184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97">
                  <a:moveTo>
                    <a:pt x="23" y="191"/>
                  </a:moveTo>
                  <a:lnTo>
                    <a:pt x="37" y="194"/>
                  </a:lnTo>
                  <a:lnTo>
                    <a:pt x="54" y="196"/>
                  </a:lnTo>
                  <a:lnTo>
                    <a:pt x="1706" y="196"/>
                  </a:lnTo>
                  <a:lnTo>
                    <a:pt x="1725" y="193"/>
                  </a:lnTo>
                  <a:lnTo>
                    <a:pt x="1739" y="189"/>
                  </a:lnTo>
                  <a:lnTo>
                    <a:pt x="1751" y="178"/>
                  </a:lnTo>
                  <a:lnTo>
                    <a:pt x="1758" y="165"/>
                  </a:lnTo>
                  <a:lnTo>
                    <a:pt x="1760" y="150"/>
                  </a:lnTo>
                  <a:lnTo>
                    <a:pt x="1760" y="23"/>
                  </a:lnTo>
                  <a:lnTo>
                    <a:pt x="1745" y="0"/>
                  </a:lnTo>
                  <a:lnTo>
                    <a:pt x="1736" y="7"/>
                  </a:lnTo>
                  <a:lnTo>
                    <a:pt x="1729" y="28"/>
                  </a:lnTo>
                  <a:lnTo>
                    <a:pt x="1723" y="53"/>
                  </a:lnTo>
                  <a:lnTo>
                    <a:pt x="1716" y="52"/>
                  </a:lnTo>
                  <a:lnTo>
                    <a:pt x="1706" y="50"/>
                  </a:lnTo>
                  <a:lnTo>
                    <a:pt x="1685" y="37"/>
                  </a:lnTo>
                  <a:lnTo>
                    <a:pt x="1671" y="26"/>
                  </a:lnTo>
                  <a:lnTo>
                    <a:pt x="1649" y="23"/>
                  </a:lnTo>
                  <a:lnTo>
                    <a:pt x="1625" y="34"/>
                  </a:lnTo>
                  <a:lnTo>
                    <a:pt x="1603" y="52"/>
                  </a:lnTo>
                  <a:lnTo>
                    <a:pt x="1588" y="39"/>
                  </a:lnTo>
                  <a:lnTo>
                    <a:pt x="1574" y="37"/>
                  </a:lnTo>
                  <a:lnTo>
                    <a:pt x="1554" y="26"/>
                  </a:lnTo>
                  <a:lnTo>
                    <a:pt x="1534" y="30"/>
                  </a:lnTo>
                  <a:lnTo>
                    <a:pt x="1520" y="42"/>
                  </a:lnTo>
                  <a:lnTo>
                    <a:pt x="1514" y="59"/>
                  </a:lnTo>
                  <a:lnTo>
                    <a:pt x="1498" y="52"/>
                  </a:lnTo>
                  <a:lnTo>
                    <a:pt x="1475" y="52"/>
                  </a:lnTo>
                  <a:lnTo>
                    <a:pt x="1445" y="45"/>
                  </a:lnTo>
                  <a:lnTo>
                    <a:pt x="1419" y="59"/>
                  </a:lnTo>
                  <a:lnTo>
                    <a:pt x="1396" y="37"/>
                  </a:lnTo>
                  <a:lnTo>
                    <a:pt x="1366" y="52"/>
                  </a:lnTo>
                  <a:lnTo>
                    <a:pt x="1337" y="86"/>
                  </a:lnTo>
                  <a:lnTo>
                    <a:pt x="1314" y="73"/>
                  </a:lnTo>
                  <a:lnTo>
                    <a:pt x="1293" y="61"/>
                  </a:lnTo>
                  <a:lnTo>
                    <a:pt x="1270" y="53"/>
                  </a:lnTo>
                  <a:lnTo>
                    <a:pt x="1240" y="59"/>
                  </a:lnTo>
                  <a:lnTo>
                    <a:pt x="1194" y="69"/>
                  </a:lnTo>
                  <a:lnTo>
                    <a:pt x="1153" y="58"/>
                  </a:lnTo>
                  <a:lnTo>
                    <a:pt x="1135" y="63"/>
                  </a:lnTo>
                  <a:lnTo>
                    <a:pt x="1112" y="52"/>
                  </a:lnTo>
                  <a:lnTo>
                    <a:pt x="1097" y="40"/>
                  </a:lnTo>
                  <a:lnTo>
                    <a:pt x="1079" y="37"/>
                  </a:lnTo>
                  <a:lnTo>
                    <a:pt x="1047" y="45"/>
                  </a:lnTo>
                  <a:lnTo>
                    <a:pt x="1006" y="68"/>
                  </a:lnTo>
                  <a:lnTo>
                    <a:pt x="972" y="47"/>
                  </a:lnTo>
                  <a:lnTo>
                    <a:pt x="943" y="53"/>
                  </a:lnTo>
                  <a:lnTo>
                    <a:pt x="916" y="82"/>
                  </a:lnTo>
                  <a:lnTo>
                    <a:pt x="866" y="61"/>
                  </a:lnTo>
                  <a:lnTo>
                    <a:pt x="829" y="71"/>
                  </a:lnTo>
                  <a:lnTo>
                    <a:pt x="804" y="61"/>
                  </a:lnTo>
                  <a:lnTo>
                    <a:pt x="767" y="66"/>
                  </a:lnTo>
                  <a:lnTo>
                    <a:pt x="730" y="82"/>
                  </a:lnTo>
                  <a:lnTo>
                    <a:pt x="704" y="76"/>
                  </a:lnTo>
                  <a:lnTo>
                    <a:pt x="652" y="71"/>
                  </a:lnTo>
                  <a:lnTo>
                    <a:pt x="619" y="82"/>
                  </a:lnTo>
                  <a:lnTo>
                    <a:pt x="563" y="73"/>
                  </a:lnTo>
                  <a:lnTo>
                    <a:pt x="517" y="66"/>
                  </a:lnTo>
                  <a:lnTo>
                    <a:pt x="468" y="52"/>
                  </a:lnTo>
                  <a:lnTo>
                    <a:pt x="422" y="66"/>
                  </a:lnTo>
                  <a:lnTo>
                    <a:pt x="369" y="37"/>
                  </a:lnTo>
                  <a:lnTo>
                    <a:pt x="329" y="37"/>
                  </a:lnTo>
                  <a:lnTo>
                    <a:pt x="301" y="55"/>
                  </a:lnTo>
                  <a:lnTo>
                    <a:pt x="284" y="41"/>
                  </a:lnTo>
                  <a:lnTo>
                    <a:pt x="262" y="50"/>
                  </a:lnTo>
                  <a:lnTo>
                    <a:pt x="233" y="52"/>
                  </a:lnTo>
                  <a:lnTo>
                    <a:pt x="205" y="57"/>
                  </a:lnTo>
                  <a:lnTo>
                    <a:pt x="171" y="69"/>
                  </a:lnTo>
                  <a:lnTo>
                    <a:pt x="143" y="55"/>
                  </a:lnTo>
                  <a:lnTo>
                    <a:pt x="116" y="62"/>
                  </a:lnTo>
                  <a:lnTo>
                    <a:pt x="80" y="68"/>
                  </a:lnTo>
                  <a:lnTo>
                    <a:pt x="58" y="62"/>
                  </a:lnTo>
                  <a:lnTo>
                    <a:pt x="16" y="59"/>
                  </a:lnTo>
                  <a:lnTo>
                    <a:pt x="0" y="73"/>
                  </a:lnTo>
                  <a:lnTo>
                    <a:pt x="2" y="116"/>
                  </a:lnTo>
                  <a:lnTo>
                    <a:pt x="4" y="153"/>
                  </a:lnTo>
                  <a:lnTo>
                    <a:pt x="13" y="184"/>
                  </a:lnTo>
                  <a:lnTo>
                    <a:pt x="23" y="191"/>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22" name="Freeform 20"/>
            <p:cNvSpPr>
              <a:spLocks/>
            </p:cNvSpPr>
            <p:nvPr/>
          </p:nvSpPr>
          <p:spPr bwMode="auto">
            <a:xfrm>
              <a:off x="3943" y="152"/>
              <a:ext cx="1733" cy="254"/>
            </a:xfrm>
            <a:custGeom>
              <a:avLst/>
              <a:gdLst>
                <a:gd name="T0" fmla="*/ 0 w 1733"/>
                <a:gd name="T1" fmla="*/ 191 h 254"/>
                <a:gd name="T2" fmla="*/ 4 w 1733"/>
                <a:gd name="T3" fmla="*/ 203 h 254"/>
                <a:gd name="T4" fmla="*/ 7 w 1733"/>
                <a:gd name="T5" fmla="*/ 92 h 254"/>
                <a:gd name="T6" fmla="*/ 22 w 1733"/>
                <a:gd name="T7" fmla="*/ 46 h 254"/>
                <a:gd name="T8" fmla="*/ 82 w 1733"/>
                <a:gd name="T9" fmla="*/ 40 h 254"/>
                <a:gd name="T10" fmla="*/ 198 w 1733"/>
                <a:gd name="T11" fmla="*/ 46 h 254"/>
                <a:gd name="T12" fmla="*/ 308 w 1733"/>
                <a:gd name="T13" fmla="*/ 44 h 254"/>
                <a:gd name="T14" fmla="*/ 437 w 1733"/>
                <a:gd name="T15" fmla="*/ 46 h 254"/>
                <a:gd name="T16" fmla="*/ 525 w 1733"/>
                <a:gd name="T17" fmla="*/ 40 h 254"/>
                <a:gd name="T18" fmla="*/ 598 w 1733"/>
                <a:gd name="T19" fmla="*/ 40 h 254"/>
                <a:gd name="T20" fmla="*/ 708 w 1733"/>
                <a:gd name="T21" fmla="*/ 53 h 254"/>
                <a:gd name="T22" fmla="*/ 788 w 1733"/>
                <a:gd name="T23" fmla="*/ 55 h 254"/>
                <a:gd name="T24" fmla="*/ 878 w 1733"/>
                <a:gd name="T25" fmla="*/ 46 h 254"/>
                <a:gd name="T26" fmla="*/ 986 w 1733"/>
                <a:gd name="T27" fmla="*/ 63 h 254"/>
                <a:gd name="T28" fmla="*/ 1071 w 1733"/>
                <a:gd name="T29" fmla="*/ 59 h 254"/>
                <a:gd name="T30" fmla="*/ 1150 w 1733"/>
                <a:gd name="T31" fmla="*/ 51 h 254"/>
                <a:gd name="T32" fmla="*/ 1241 w 1733"/>
                <a:gd name="T33" fmla="*/ 56 h 254"/>
                <a:gd name="T34" fmla="*/ 1319 w 1733"/>
                <a:gd name="T35" fmla="*/ 51 h 254"/>
                <a:gd name="T36" fmla="*/ 1395 w 1733"/>
                <a:gd name="T37" fmla="*/ 46 h 254"/>
                <a:gd name="T38" fmla="*/ 1449 w 1733"/>
                <a:gd name="T39" fmla="*/ 50 h 254"/>
                <a:gd name="T40" fmla="*/ 1557 w 1733"/>
                <a:gd name="T41" fmla="*/ 40 h 254"/>
                <a:gd name="T42" fmla="*/ 1665 w 1733"/>
                <a:gd name="T43" fmla="*/ 53 h 254"/>
                <a:gd name="T44" fmla="*/ 1703 w 1733"/>
                <a:gd name="T45" fmla="*/ 74 h 254"/>
                <a:gd name="T46" fmla="*/ 1721 w 1733"/>
                <a:gd name="T47" fmla="*/ 107 h 254"/>
                <a:gd name="T48" fmla="*/ 1732 w 1733"/>
                <a:gd name="T49" fmla="*/ 196 h 254"/>
                <a:gd name="T50" fmla="*/ 1732 w 1733"/>
                <a:gd name="T51" fmla="*/ 65 h 254"/>
                <a:gd name="T52" fmla="*/ 1725 w 1733"/>
                <a:gd name="T53" fmla="*/ 26 h 254"/>
                <a:gd name="T54" fmla="*/ 1606 w 1733"/>
                <a:gd name="T55" fmla="*/ 9 h 254"/>
                <a:gd name="T56" fmla="*/ 1510 w 1733"/>
                <a:gd name="T57" fmla="*/ 2 h 254"/>
                <a:gd name="T58" fmla="*/ 1443 w 1733"/>
                <a:gd name="T59" fmla="*/ 6 h 254"/>
                <a:gd name="T60" fmla="*/ 1349 w 1733"/>
                <a:gd name="T61" fmla="*/ 13 h 254"/>
                <a:gd name="T62" fmla="*/ 1182 w 1733"/>
                <a:gd name="T63" fmla="*/ 9 h 254"/>
                <a:gd name="T64" fmla="*/ 1067 w 1733"/>
                <a:gd name="T65" fmla="*/ 10 h 254"/>
                <a:gd name="T66" fmla="*/ 986 w 1733"/>
                <a:gd name="T67" fmla="*/ 9 h 254"/>
                <a:gd name="T68" fmla="*/ 923 w 1733"/>
                <a:gd name="T69" fmla="*/ 7 h 254"/>
                <a:gd name="T70" fmla="*/ 813 w 1733"/>
                <a:gd name="T71" fmla="*/ 9 h 254"/>
                <a:gd name="T72" fmla="*/ 681 w 1733"/>
                <a:gd name="T73" fmla="*/ 10 h 254"/>
                <a:gd name="T74" fmla="*/ 531 w 1733"/>
                <a:gd name="T75" fmla="*/ 7 h 254"/>
                <a:gd name="T76" fmla="*/ 463 w 1733"/>
                <a:gd name="T77" fmla="*/ 4 h 254"/>
                <a:gd name="T78" fmla="*/ 351 w 1733"/>
                <a:gd name="T79" fmla="*/ 4 h 254"/>
                <a:gd name="T80" fmla="*/ 208 w 1733"/>
                <a:gd name="T81" fmla="*/ 4 h 254"/>
                <a:gd name="T82" fmla="*/ 87 w 1733"/>
                <a:gd name="T83" fmla="*/ 0 h 254"/>
                <a:gd name="T84" fmla="*/ 28 w 1733"/>
                <a:gd name="T85" fmla="*/ 2 h 254"/>
                <a:gd name="T86" fmla="*/ 4 w 1733"/>
                <a:gd name="T87" fmla="*/ 28 h 254"/>
                <a:gd name="T88" fmla="*/ 0 w 1733"/>
                <a:gd name="T89" fmla="*/ 89 h 2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54">
                  <a:moveTo>
                    <a:pt x="0" y="123"/>
                  </a:moveTo>
                  <a:lnTo>
                    <a:pt x="0" y="191"/>
                  </a:lnTo>
                  <a:lnTo>
                    <a:pt x="0" y="253"/>
                  </a:lnTo>
                  <a:lnTo>
                    <a:pt x="4" y="203"/>
                  </a:lnTo>
                  <a:lnTo>
                    <a:pt x="5" y="163"/>
                  </a:lnTo>
                  <a:lnTo>
                    <a:pt x="7" y="92"/>
                  </a:lnTo>
                  <a:lnTo>
                    <a:pt x="12" y="57"/>
                  </a:lnTo>
                  <a:lnTo>
                    <a:pt x="22" y="46"/>
                  </a:lnTo>
                  <a:lnTo>
                    <a:pt x="48" y="38"/>
                  </a:lnTo>
                  <a:lnTo>
                    <a:pt x="82" y="40"/>
                  </a:lnTo>
                  <a:lnTo>
                    <a:pt x="162" y="40"/>
                  </a:lnTo>
                  <a:lnTo>
                    <a:pt x="198" y="46"/>
                  </a:lnTo>
                  <a:lnTo>
                    <a:pt x="249" y="40"/>
                  </a:lnTo>
                  <a:lnTo>
                    <a:pt x="308" y="44"/>
                  </a:lnTo>
                  <a:lnTo>
                    <a:pt x="351" y="42"/>
                  </a:lnTo>
                  <a:lnTo>
                    <a:pt x="437" y="46"/>
                  </a:lnTo>
                  <a:lnTo>
                    <a:pt x="467" y="46"/>
                  </a:lnTo>
                  <a:lnTo>
                    <a:pt x="525" y="40"/>
                  </a:lnTo>
                  <a:lnTo>
                    <a:pt x="544" y="48"/>
                  </a:lnTo>
                  <a:lnTo>
                    <a:pt x="598" y="40"/>
                  </a:lnTo>
                  <a:lnTo>
                    <a:pt x="680" y="46"/>
                  </a:lnTo>
                  <a:lnTo>
                    <a:pt x="708" y="53"/>
                  </a:lnTo>
                  <a:lnTo>
                    <a:pt x="751" y="46"/>
                  </a:lnTo>
                  <a:lnTo>
                    <a:pt x="788" y="55"/>
                  </a:lnTo>
                  <a:lnTo>
                    <a:pt x="818" y="55"/>
                  </a:lnTo>
                  <a:lnTo>
                    <a:pt x="878" y="46"/>
                  </a:lnTo>
                  <a:lnTo>
                    <a:pt x="935" y="53"/>
                  </a:lnTo>
                  <a:lnTo>
                    <a:pt x="986" y="63"/>
                  </a:lnTo>
                  <a:lnTo>
                    <a:pt x="1002" y="65"/>
                  </a:lnTo>
                  <a:lnTo>
                    <a:pt x="1071" y="59"/>
                  </a:lnTo>
                  <a:lnTo>
                    <a:pt x="1135" y="54"/>
                  </a:lnTo>
                  <a:lnTo>
                    <a:pt x="1150" y="51"/>
                  </a:lnTo>
                  <a:lnTo>
                    <a:pt x="1174" y="53"/>
                  </a:lnTo>
                  <a:lnTo>
                    <a:pt x="1241" y="56"/>
                  </a:lnTo>
                  <a:lnTo>
                    <a:pt x="1292" y="48"/>
                  </a:lnTo>
                  <a:lnTo>
                    <a:pt x="1319" y="51"/>
                  </a:lnTo>
                  <a:lnTo>
                    <a:pt x="1360" y="53"/>
                  </a:lnTo>
                  <a:lnTo>
                    <a:pt x="1395" y="46"/>
                  </a:lnTo>
                  <a:lnTo>
                    <a:pt x="1418" y="40"/>
                  </a:lnTo>
                  <a:lnTo>
                    <a:pt x="1449" y="50"/>
                  </a:lnTo>
                  <a:lnTo>
                    <a:pt x="1514" y="53"/>
                  </a:lnTo>
                  <a:lnTo>
                    <a:pt x="1557" y="40"/>
                  </a:lnTo>
                  <a:lnTo>
                    <a:pt x="1620" y="53"/>
                  </a:lnTo>
                  <a:lnTo>
                    <a:pt x="1665" y="53"/>
                  </a:lnTo>
                  <a:lnTo>
                    <a:pt x="1688" y="53"/>
                  </a:lnTo>
                  <a:lnTo>
                    <a:pt x="1703" y="74"/>
                  </a:lnTo>
                  <a:lnTo>
                    <a:pt x="1713" y="85"/>
                  </a:lnTo>
                  <a:lnTo>
                    <a:pt x="1721" y="107"/>
                  </a:lnTo>
                  <a:lnTo>
                    <a:pt x="1727" y="145"/>
                  </a:lnTo>
                  <a:lnTo>
                    <a:pt x="1732" y="196"/>
                  </a:lnTo>
                  <a:lnTo>
                    <a:pt x="1732" y="92"/>
                  </a:lnTo>
                  <a:lnTo>
                    <a:pt x="1732" y="65"/>
                  </a:lnTo>
                  <a:lnTo>
                    <a:pt x="1729" y="47"/>
                  </a:lnTo>
                  <a:lnTo>
                    <a:pt x="1725" y="26"/>
                  </a:lnTo>
                  <a:lnTo>
                    <a:pt x="1700" y="12"/>
                  </a:lnTo>
                  <a:lnTo>
                    <a:pt x="1606" y="9"/>
                  </a:lnTo>
                  <a:lnTo>
                    <a:pt x="1584" y="2"/>
                  </a:lnTo>
                  <a:lnTo>
                    <a:pt x="1510" y="2"/>
                  </a:lnTo>
                  <a:lnTo>
                    <a:pt x="1488" y="5"/>
                  </a:lnTo>
                  <a:lnTo>
                    <a:pt x="1443" y="6"/>
                  </a:lnTo>
                  <a:lnTo>
                    <a:pt x="1410" y="3"/>
                  </a:lnTo>
                  <a:lnTo>
                    <a:pt x="1349" y="13"/>
                  </a:lnTo>
                  <a:lnTo>
                    <a:pt x="1222" y="6"/>
                  </a:lnTo>
                  <a:lnTo>
                    <a:pt x="1182" y="9"/>
                  </a:lnTo>
                  <a:lnTo>
                    <a:pt x="1112" y="15"/>
                  </a:lnTo>
                  <a:lnTo>
                    <a:pt x="1067" y="10"/>
                  </a:lnTo>
                  <a:lnTo>
                    <a:pt x="1022" y="9"/>
                  </a:lnTo>
                  <a:lnTo>
                    <a:pt x="986" y="9"/>
                  </a:lnTo>
                  <a:lnTo>
                    <a:pt x="947" y="14"/>
                  </a:lnTo>
                  <a:lnTo>
                    <a:pt x="923" y="7"/>
                  </a:lnTo>
                  <a:lnTo>
                    <a:pt x="839" y="9"/>
                  </a:lnTo>
                  <a:lnTo>
                    <a:pt x="813" y="9"/>
                  </a:lnTo>
                  <a:lnTo>
                    <a:pt x="769" y="7"/>
                  </a:lnTo>
                  <a:lnTo>
                    <a:pt x="681" y="10"/>
                  </a:lnTo>
                  <a:lnTo>
                    <a:pt x="603" y="7"/>
                  </a:lnTo>
                  <a:lnTo>
                    <a:pt x="531" y="7"/>
                  </a:lnTo>
                  <a:lnTo>
                    <a:pt x="496" y="9"/>
                  </a:lnTo>
                  <a:lnTo>
                    <a:pt x="463" y="4"/>
                  </a:lnTo>
                  <a:lnTo>
                    <a:pt x="435" y="4"/>
                  </a:lnTo>
                  <a:lnTo>
                    <a:pt x="351" y="4"/>
                  </a:lnTo>
                  <a:lnTo>
                    <a:pt x="253" y="7"/>
                  </a:lnTo>
                  <a:lnTo>
                    <a:pt x="208" y="4"/>
                  </a:lnTo>
                  <a:lnTo>
                    <a:pt x="155" y="7"/>
                  </a:lnTo>
                  <a:lnTo>
                    <a:pt x="87" y="0"/>
                  </a:lnTo>
                  <a:lnTo>
                    <a:pt x="45" y="0"/>
                  </a:lnTo>
                  <a:lnTo>
                    <a:pt x="28" y="2"/>
                  </a:lnTo>
                  <a:lnTo>
                    <a:pt x="15" y="9"/>
                  </a:lnTo>
                  <a:lnTo>
                    <a:pt x="4" y="28"/>
                  </a:lnTo>
                  <a:lnTo>
                    <a:pt x="0" y="58"/>
                  </a:lnTo>
                  <a:lnTo>
                    <a:pt x="0" y="89"/>
                  </a:lnTo>
                  <a:lnTo>
                    <a:pt x="0" y="123"/>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23" name="Freeform 21"/>
            <p:cNvSpPr>
              <a:spLocks/>
            </p:cNvSpPr>
            <p:nvPr/>
          </p:nvSpPr>
          <p:spPr bwMode="auto">
            <a:xfrm>
              <a:off x="3946" y="556"/>
              <a:ext cx="1733" cy="103"/>
            </a:xfrm>
            <a:custGeom>
              <a:avLst/>
              <a:gdLst>
                <a:gd name="T0" fmla="*/ 0 w 1733"/>
                <a:gd name="T1" fmla="*/ 24 h 103"/>
                <a:gd name="T2" fmla="*/ 4 w 1733"/>
                <a:gd name="T3" fmla="*/ 20 h 103"/>
                <a:gd name="T4" fmla="*/ 6 w 1733"/>
                <a:gd name="T5" fmla="*/ 65 h 103"/>
                <a:gd name="T6" fmla="*/ 22 w 1733"/>
                <a:gd name="T7" fmla="*/ 83 h 103"/>
                <a:gd name="T8" fmla="*/ 48 w 1733"/>
                <a:gd name="T9" fmla="*/ 78 h 103"/>
                <a:gd name="T10" fmla="*/ 90 w 1733"/>
                <a:gd name="T11" fmla="*/ 78 h 103"/>
                <a:gd name="T12" fmla="*/ 132 w 1733"/>
                <a:gd name="T13" fmla="*/ 80 h 103"/>
                <a:gd name="T14" fmla="*/ 156 w 1733"/>
                <a:gd name="T15" fmla="*/ 82 h 103"/>
                <a:gd name="T16" fmla="*/ 202 w 1733"/>
                <a:gd name="T17" fmla="*/ 77 h 103"/>
                <a:gd name="T18" fmla="*/ 266 w 1733"/>
                <a:gd name="T19" fmla="*/ 82 h 103"/>
                <a:gd name="T20" fmla="*/ 336 w 1733"/>
                <a:gd name="T21" fmla="*/ 82 h 103"/>
                <a:gd name="T22" fmla="*/ 390 w 1733"/>
                <a:gd name="T23" fmla="*/ 85 h 103"/>
                <a:gd name="T24" fmla="*/ 421 w 1733"/>
                <a:gd name="T25" fmla="*/ 83 h 103"/>
                <a:gd name="T26" fmla="*/ 525 w 1733"/>
                <a:gd name="T27" fmla="*/ 85 h 103"/>
                <a:gd name="T28" fmla="*/ 590 w 1733"/>
                <a:gd name="T29" fmla="*/ 78 h 103"/>
                <a:gd name="T30" fmla="*/ 656 w 1733"/>
                <a:gd name="T31" fmla="*/ 80 h 103"/>
                <a:gd name="T32" fmla="*/ 708 w 1733"/>
                <a:gd name="T33" fmla="*/ 80 h 103"/>
                <a:gd name="T34" fmla="*/ 788 w 1733"/>
                <a:gd name="T35" fmla="*/ 79 h 103"/>
                <a:gd name="T36" fmla="*/ 850 w 1733"/>
                <a:gd name="T37" fmla="*/ 74 h 103"/>
                <a:gd name="T38" fmla="*/ 942 w 1733"/>
                <a:gd name="T39" fmla="*/ 75 h 103"/>
                <a:gd name="T40" fmla="*/ 1055 w 1733"/>
                <a:gd name="T41" fmla="*/ 78 h 103"/>
                <a:gd name="T42" fmla="*/ 1121 w 1733"/>
                <a:gd name="T43" fmla="*/ 74 h 103"/>
                <a:gd name="T44" fmla="*/ 1150 w 1733"/>
                <a:gd name="T45" fmla="*/ 81 h 103"/>
                <a:gd name="T46" fmla="*/ 1237 w 1733"/>
                <a:gd name="T47" fmla="*/ 81 h 103"/>
                <a:gd name="T48" fmla="*/ 1308 w 1733"/>
                <a:gd name="T49" fmla="*/ 81 h 103"/>
                <a:gd name="T50" fmla="*/ 1332 w 1733"/>
                <a:gd name="T51" fmla="*/ 77 h 103"/>
                <a:gd name="T52" fmla="*/ 1373 w 1733"/>
                <a:gd name="T53" fmla="*/ 82 h 103"/>
                <a:gd name="T54" fmla="*/ 1394 w 1733"/>
                <a:gd name="T55" fmla="*/ 83 h 103"/>
                <a:gd name="T56" fmla="*/ 1451 w 1733"/>
                <a:gd name="T57" fmla="*/ 82 h 103"/>
                <a:gd name="T58" fmla="*/ 1499 w 1733"/>
                <a:gd name="T59" fmla="*/ 80 h 103"/>
                <a:gd name="T60" fmla="*/ 1578 w 1733"/>
                <a:gd name="T61" fmla="*/ 76 h 103"/>
                <a:gd name="T62" fmla="*/ 1687 w 1733"/>
                <a:gd name="T63" fmla="*/ 75 h 103"/>
                <a:gd name="T64" fmla="*/ 1713 w 1733"/>
                <a:gd name="T65" fmla="*/ 67 h 103"/>
                <a:gd name="T66" fmla="*/ 1727 w 1733"/>
                <a:gd name="T67" fmla="*/ 43 h 103"/>
                <a:gd name="T68" fmla="*/ 1732 w 1733"/>
                <a:gd name="T69" fmla="*/ 65 h 103"/>
                <a:gd name="T70" fmla="*/ 1730 w 1733"/>
                <a:gd name="T71" fmla="*/ 82 h 103"/>
                <a:gd name="T72" fmla="*/ 1716 w 1733"/>
                <a:gd name="T73" fmla="*/ 98 h 103"/>
                <a:gd name="T74" fmla="*/ 1606 w 1733"/>
                <a:gd name="T75" fmla="*/ 98 h 103"/>
                <a:gd name="T76" fmla="*/ 1510 w 1733"/>
                <a:gd name="T77" fmla="*/ 100 h 103"/>
                <a:gd name="T78" fmla="*/ 1466 w 1733"/>
                <a:gd name="T79" fmla="*/ 102 h 103"/>
                <a:gd name="T80" fmla="*/ 1416 w 1733"/>
                <a:gd name="T81" fmla="*/ 102 h 103"/>
                <a:gd name="T82" fmla="*/ 1325 w 1733"/>
                <a:gd name="T83" fmla="*/ 96 h 103"/>
                <a:gd name="T84" fmla="*/ 1216 w 1733"/>
                <a:gd name="T85" fmla="*/ 95 h 103"/>
                <a:gd name="T86" fmla="*/ 1125 w 1733"/>
                <a:gd name="T87" fmla="*/ 97 h 103"/>
                <a:gd name="T88" fmla="*/ 1067 w 1733"/>
                <a:gd name="T89" fmla="*/ 97 h 103"/>
                <a:gd name="T90" fmla="*/ 1022 w 1733"/>
                <a:gd name="T91" fmla="*/ 98 h 103"/>
                <a:gd name="T92" fmla="*/ 987 w 1733"/>
                <a:gd name="T93" fmla="*/ 100 h 103"/>
                <a:gd name="T94" fmla="*/ 947 w 1733"/>
                <a:gd name="T95" fmla="*/ 96 h 103"/>
                <a:gd name="T96" fmla="*/ 901 w 1733"/>
                <a:gd name="T97" fmla="*/ 100 h 103"/>
                <a:gd name="T98" fmla="*/ 839 w 1733"/>
                <a:gd name="T99" fmla="*/ 100 h 103"/>
                <a:gd name="T100" fmla="*/ 791 w 1733"/>
                <a:gd name="T101" fmla="*/ 98 h 103"/>
                <a:gd name="T102" fmla="*/ 720 w 1733"/>
                <a:gd name="T103" fmla="*/ 102 h 103"/>
                <a:gd name="T104" fmla="*/ 638 w 1733"/>
                <a:gd name="T105" fmla="*/ 102 h 103"/>
                <a:gd name="T106" fmla="*/ 563 w 1733"/>
                <a:gd name="T107" fmla="*/ 102 h 103"/>
                <a:gd name="T108" fmla="*/ 496 w 1733"/>
                <a:gd name="T109" fmla="*/ 98 h 103"/>
                <a:gd name="T110" fmla="*/ 435 w 1733"/>
                <a:gd name="T111" fmla="*/ 100 h 103"/>
                <a:gd name="T112" fmla="*/ 326 w 1733"/>
                <a:gd name="T113" fmla="*/ 100 h 103"/>
                <a:gd name="T114" fmla="*/ 208 w 1733"/>
                <a:gd name="T115" fmla="*/ 100 h 103"/>
                <a:gd name="T116" fmla="*/ 15 w 1733"/>
                <a:gd name="T117" fmla="*/ 98 h 103"/>
                <a:gd name="T118" fmla="*/ 0 w 1733"/>
                <a:gd name="T119" fmla="*/ 78 h 103"/>
                <a:gd name="T120" fmla="*/ 0 w 1733"/>
                <a:gd name="T121" fmla="*/ 52 h 1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3">
                  <a:moveTo>
                    <a:pt x="0" y="52"/>
                  </a:moveTo>
                  <a:lnTo>
                    <a:pt x="0" y="24"/>
                  </a:lnTo>
                  <a:lnTo>
                    <a:pt x="0" y="0"/>
                  </a:lnTo>
                  <a:lnTo>
                    <a:pt x="4" y="20"/>
                  </a:lnTo>
                  <a:lnTo>
                    <a:pt x="5" y="36"/>
                  </a:lnTo>
                  <a:lnTo>
                    <a:pt x="6" y="65"/>
                  </a:lnTo>
                  <a:lnTo>
                    <a:pt x="12" y="78"/>
                  </a:lnTo>
                  <a:lnTo>
                    <a:pt x="22" y="83"/>
                  </a:lnTo>
                  <a:lnTo>
                    <a:pt x="33" y="80"/>
                  </a:lnTo>
                  <a:lnTo>
                    <a:pt x="48" y="78"/>
                  </a:lnTo>
                  <a:lnTo>
                    <a:pt x="74" y="77"/>
                  </a:lnTo>
                  <a:lnTo>
                    <a:pt x="90" y="78"/>
                  </a:lnTo>
                  <a:lnTo>
                    <a:pt x="103" y="78"/>
                  </a:lnTo>
                  <a:lnTo>
                    <a:pt x="132" y="80"/>
                  </a:lnTo>
                  <a:lnTo>
                    <a:pt x="143" y="81"/>
                  </a:lnTo>
                  <a:lnTo>
                    <a:pt x="156" y="82"/>
                  </a:lnTo>
                  <a:lnTo>
                    <a:pt x="178" y="78"/>
                  </a:lnTo>
                  <a:lnTo>
                    <a:pt x="202" y="77"/>
                  </a:lnTo>
                  <a:lnTo>
                    <a:pt x="231" y="76"/>
                  </a:lnTo>
                  <a:lnTo>
                    <a:pt x="266" y="82"/>
                  </a:lnTo>
                  <a:lnTo>
                    <a:pt x="311" y="85"/>
                  </a:lnTo>
                  <a:lnTo>
                    <a:pt x="336" y="82"/>
                  </a:lnTo>
                  <a:lnTo>
                    <a:pt x="351" y="85"/>
                  </a:lnTo>
                  <a:lnTo>
                    <a:pt x="390" y="85"/>
                  </a:lnTo>
                  <a:lnTo>
                    <a:pt x="404" y="80"/>
                  </a:lnTo>
                  <a:lnTo>
                    <a:pt x="421" y="83"/>
                  </a:lnTo>
                  <a:lnTo>
                    <a:pt x="467" y="83"/>
                  </a:lnTo>
                  <a:lnTo>
                    <a:pt x="525" y="85"/>
                  </a:lnTo>
                  <a:lnTo>
                    <a:pt x="545" y="82"/>
                  </a:lnTo>
                  <a:lnTo>
                    <a:pt x="590" y="78"/>
                  </a:lnTo>
                  <a:lnTo>
                    <a:pt x="620" y="77"/>
                  </a:lnTo>
                  <a:lnTo>
                    <a:pt x="656" y="80"/>
                  </a:lnTo>
                  <a:lnTo>
                    <a:pt x="680" y="83"/>
                  </a:lnTo>
                  <a:lnTo>
                    <a:pt x="708" y="80"/>
                  </a:lnTo>
                  <a:lnTo>
                    <a:pt x="757" y="83"/>
                  </a:lnTo>
                  <a:lnTo>
                    <a:pt x="788" y="79"/>
                  </a:lnTo>
                  <a:lnTo>
                    <a:pt x="818" y="79"/>
                  </a:lnTo>
                  <a:lnTo>
                    <a:pt x="850" y="74"/>
                  </a:lnTo>
                  <a:lnTo>
                    <a:pt x="890" y="80"/>
                  </a:lnTo>
                  <a:lnTo>
                    <a:pt x="942" y="75"/>
                  </a:lnTo>
                  <a:lnTo>
                    <a:pt x="1002" y="75"/>
                  </a:lnTo>
                  <a:lnTo>
                    <a:pt x="1055" y="78"/>
                  </a:lnTo>
                  <a:lnTo>
                    <a:pt x="1086" y="73"/>
                  </a:lnTo>
                  <a:lnTo>
                    <a:pt x="1121" y="74"/>
                  </a:lnTo>
                  <a:lnTo>
                    <a:pt x="1135" y="80"/>
                  </a:lnTo>
                  <a:lnTo>
                    <a:pt x="1150" y="81"/>
                  </a:lnTo>
                  <a:lnTo>
                    <a:pt x="1196" y="78"/>
                  </a:lnTo>
                  <a:lnTo>
                    <a:pt x="1237" y="81"/>
                  </a:lnTo>
                  <a:lnTo>
                    <a:pt x="1292" y="82"/>
                  </a:lnTo>
                  <a:lnTo>
                    <a:pt x="1308" y="81"/>
                  </a:lnTo>
                  <a:lnTo>
                    <a:pt x="1319" y="81"/>
                  </a:lnTo>
                  <a:lnTo>
                    <a:pt x="1332" y="77"/>
                  </a:lnTo>
                  <a:lnTo>
                    <a:pt x="1360" y="80"/>
                  </a:lnTo>
                  <a:lnTo>
                    <a:pt x="1373" y="82"/>
                  </a:lnTo>
                  <a:lnTo>
                    <a:pt x="1382" y="80"/>
                  </a:lnTo>
                  <a:lnTo>
                    <a:pt x="1394" y="83"/>
                  </a:lnTo>
                  <a:lnTo>
                    <a:pt x="1416" y="78"/>
                  </a:lnTo>
                  <a:lnTo>
                    <a:pt x="1451" y="82"/>
                  </a:lnTo>
                  <a:lnTo>
                    <a:pt x="1485" y="76"/>
                  </a:lnTo>
                  <a:lnTo>
                    <a:pt x="1499" y="80"/>
                  </a:lnTo>
                  <a:lnTo>
                    <a:pt x="1514" y="80"/>
                  </a:lnTo>
                  <a:lnTo>
                    <a:pt x="1578" y="76"/>
                  </a:lnTo>
                  <a:lnTo>
                    <a:pt x="1639" y="80"/>
                  </a:lnTo>
                  <a:lnTo>
                    <a:pt x="1687" y="75"/>
                  </a:lnTo>
                  <a:lnTo>
                    <a:pt x="1703" y="72"/>
                  </a:lnTo>
                  <a:lnTo>
                    <a:pt x="1713" y="67"/>
                  </a:lnTo>
                  <a:lnTo>
                    <a:pt x="1721" y="58"/>
                  </a:lnTo>
                  <a:lnTo>
                    <a:pt x="1727" y="43"/>
                  </a:lnTo>
                  <a:lnTo>
                    <a:pt x="1732" y="23"/>
                  </a:lnTo>
                  <a:lnTo>
                    <a:pt x="1732" y="65"/>
                  </a:lnTo>
                  <a:lnTo>
                    <a:pt x="1732" y="75"/>
                  </a:lnTo>
                  <a:lnTo>
                    <a:pt x="1730" y="82"/>
                  </a:lnTo>
                  <a:lnTo>
                    <a:pt x="1725" y="91"/>
                  </a:lnTo>
                  <a:lnTo>
                    <a:pt x="1716" y="98"/>
                  </a:lnTo>
                  <a:lnTo>
                    <a:pt x="1652" y="102"/>
                  </a:lnTo>
                  <a:lnTo>
                    <a:pt x="1606" y="98"/>
                  </a:lnTo>
                  <a:lnTo>
                    <a:pt x="1583" y="100"/>
                  </a:lnTo>
                  <a:lnTo>
                    <a:pt x="1510" y="100"/>
                  </a:lnTo>
                  <a:lnTo>
                    <a:pt x="1488" y="100"/>
                  </a:lnTo>
                  <a:lnTo>
                    <a:pt x="1466" y="102"/>
                  </a:lnTo>
                  <a:lnTo>
                    <a:pt x="1443" y="99"/>
                  </a:lnTo>
                  <a:lnTo>
                    <a:pt x="1416" y="102"/>
                  </a:lnTo>
                  <a:lnTo>
                    <a:pt x="1346" y="100"/>
                  </a:lnTo>
                  <a:lnTo>
                    <a:pt x="1325" y="96"/>
                  </a:lnTo>
                  <a:lnTo>
                    <a:pt x="1260" y="100"/>
                  </a:lnTo>
                  <a:lnTo>
                    <a:pt x="1216" y="95"/>
                  </a:lnTo>
                  <a:lnTo>
                    <a:pt x="1165" y="100"/>
                  </a:lnTo>
                  <a:lnTo>
                    <a:pt x="1125" y="97"/>
                  </a:lnTo>
                  <a:lnTo>
                    <a:pt x="1088" y="100"/>
                  </a:lnTo>
                  <a:lnTo>
                    <a:pt x="1067" y="97"/>
                  </a:lnTo>
                  <a:lnTo>
                    <a:pt x="1048" y="98"/>
                  </a:lnTo>
                  <a:lnTo>
                    <a:pt x="1022" y="98"/>
                  </a:lnTo>
                  <a:lnTo>
                    <a:pt x="1006" y="95"/>
                  </a:lnTo>
                  <a:lnTo>
                    <a:pt x="987" y="100"/>
                  </a:lnTo>
                  <a:lnTo>
                    <a:pt x="967" y="95"/>
                  </a:lnTo>
                  <a:lnTo>
                    <a:pt x="947" y="96"/>
                  </a:lnTo>
                  <a:lnTo>
                    <a:pt x="923" y="98"/>
                  </a:lnTo>
                  <a:lnTo>
                    <a:pt x="901" y="100"/>
                  </a:lnTo>
                  <a:lnTo>
                    <a:pt x="875" y="100"/>
                  </a:lnTo>
                  <a:lnTo>
                    <a:pt x="839" y="100"/>
                  </a:lnTo>
                  <a:lnTo>
                    <a:pt x="813" y="100"/>
                  </a:lnTo>
                  <a:lnTo>
                    <a:pt x="791" y="98"/>
                  </a:lnTo>
                  <a:lnTo>
                    <a:pt x="769" y="98"/>
                  </a:lnTo>
                  <a:lnTo>
                    <a:pt x="720" y="102"/>
                  </a:lnTo>
                  <a:lnTo>
                    <a:pt x="681" y="97"/>
                  </a:lnTo>
                  <a:lnTo>
                    <a:pt x="638" y="102"/>
                  </a:lnTo>
                  <a:lnTo>
                    <a:pt x="603" y="98"/>
                  </a:lnTo>
                  <a:lnTo>
                    <a:pt x="563" y="102"/>
                  </a:lnTo>
                  <a:lnTo>
                    <a:pt x="531" y="98"/>
                  </a:lnTo>
                  <a:lnTo>
                    <a:pt x="496" y="98"/>
                  </a:lnTo>
                  <a:lnTo>
                    <a:pt x="463" y="100"/>
                  </a:lnTo>
                  <a:lnTo>
                    <a:pt x="435" y="100"/>
                  </a:lnTo>
                  <a:lnTo>
                    <a:pt x="351" y="100"/>
                  </a:lnTo>
                  <a:lnTo>
                    <a:pt x="326" y="100"/>
                  </a:lnTo>
                  <a:lnTo>
                    <a:pt x="254" y="98"/>
                  </a:lnTo>
                  <a:lnTo>
                    <a:pt x="208" y="100"/>
                  </a:lnTo>
                  <a:lnTo>
                    <a:pt x="84" y="97"/>
                  </a:lnTo>
                  <a:lnTo>
                    <a:pt x="15" y="98"/>
                  </a:lnTo>
                  <a:lnTo>
                    <a:pt x="3" y="90"/>
                  </a:lnTo>
                  <a:lnTo>
                    <a:pt x="0" y="78"/>
                  </a:lnTo>
                  <a:lnTo>
                    <a:pt x="0" y="65"/>
                  </a:lnTo>
                  <a:lnTo>
                    <a:pt x="0" y="52"/>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grpSp>
      <p:sp>
        <p:nvSpPr>
          <p:cNvPr id="173078" name="Rectangle 22"/>
          <p:cNvSpPr>
            <a:spLocks noGrp="1" noChangeArrowheads="1"/>
          </p:cNvSpPr>
          <p:nvPr>
            <p:ph type="ctrTitle" sz="quarter"/>
          </p:nvPr>
        </p:nvSpPr>
        <p:spPr>
          <a:xfrm>
            <a:off x="685800" y="2286000"/>
            <a:ext cx="7772400" cy="1143000"/>
          </a:xfrm>
          <a:ln w="12700" cap="sq">
            <a:headEnd type="none" w="sm" len="sm"/>
            <a:tailEnd type="none" w="sm" len="sm"/>
          </a:ln>
        </p:spPr>
        <p:txBody>
          <a:bodyPr lIns="91261" tIns="45631" rIns="91261" bIns="45631"/>
          <a:lstStyle>
            <a:lvl1pPr>
              <a:defRPr/>
            </a:lvl1pPr>
          </a:lstStyle>
          <a:p>
            <a:r>
              <a:rPr lang="en-US"/>
              <a:t>Click to edit Master title style</a:t>
            </a:r>
          </a:p>
        </p:txBody>
      </p:sp>
      <p:sp>
        <p:nvSpPr>
          <p:cNvPr id="173079" name="Rectangle 23"/>
          <p:cNvSpPr>
            <a:spLocks noGrp="1" noChangeArrowheads="1"/>
          </p:cNvSpPr>
          <p:nvPr>
            <p:ph type="subTitle" sz="quarter" idx="1"/>
          </p:nvPr>
        </p:nvSpPr>
        <p:spPr>
          <a:xfrm>
            <a:off x="1371600" y="3886201"/>
            <a:ext cx="6400800" cy="1752600"/>
          </a:xfrm>
          <a:ln w="12700" cap="sq">
            <a:headEnd type="none" w="sm" len="sm"/>
            <a:tailEnd type="none" w="sm" len="sm"/>
          </a:ln>
        </p:spPr>
        <p:txBody>
          <a:bodyPr lIns="91261" tIns="45631" rIns="91261" bIns="45631"/>
          <a:lstStyle>
            <a:lvl1pPr marL="0" indent="0" algn="ctr">
              <a:buFont typeface="Wingdings" charset="2"/>
              <a:buNone/>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lvl1pPr>
          </a:lstStyle>
          <a:p>
            <a:pPr>
              <a:defRPr/>
            </a:pPr>
            <a:endParaRPr lang="en-US">
              <a:solidFill>
                <a:srgbClr val="FFFFCC"/>
              </a:solidFill>
              <a:latin typeface="Times New Roman"/>
            </a:endParaRPr>
          </a:p>
        </p:txBody>
      </p:sp>
      <p:sp>
        <p:nvSpPr>
          <p:cNvPr id="25" name="Rectangle 25"/>
          <p:cNvSpPr>
            <a:spLocks noGrp="1" noChangeArrowheads="1"/>
          </p:cNvSpPr>
          <p:nvPr>
            <p:ph type="ftr" sz="quarter" idx="11"/>
          </p:nvPr>
        </p:nvSpPr>
        <p:spPr/>
        <p:txBody>
          <a:bodyPr/>
          <a:lstStyle>
            <a:lvl1pPr>
              <a:defRPr/>
            </a:lvl1pPr>
          </a:lstStyle>
          <a:p>
            <a:pPr>
              <a:defRPr/>
            </a:pPr>
            <a:endParaRPr lang="en-US">
              <a:solidFill>
                <a:srgbClr val="FFFFCC"/>
              </a:solidFill>
              <a:latin typeface="Times New Roman"/>
            </a:endParaRPr>
          </a:p>
        </p:txBody>
      </p:sp>
      <p:sp>
        <p:nvSpPr>
          <p:cNvPr id="26" name="Rectangle 26"/>
          <p:cNvSpPr>
            <a:spLocks noGrp="1" noChangeArrowheads="1"/>
          </p:cNvSpPr>
          <p:nvPr>
            <p:ph type="sldNum" sz="quarter" idx="12"/>
          </p:nvPr>
        </p:nvSpPr>
        <p:spPr/>
        <p:txBody>
          <a:bodyPr/>
          <a:lstStyle>
            <a:lvl1pPr>
              <a:defRPr/>
            </a:lvl1pPr>
          </a:lstStyle>
          <a:p>
            <a:pPr>
              <a:defRPr/>
            </a:pPr>
            <a:fld id="{E9138036-73AF-254D-B06C-EF38F5B39885}"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61159733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F8026663-6F3C-284E-A54B-E97E0300498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98219969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C0C17496-D223-9146-A594-B2654906A26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53395923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4976" y="2116176"/>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9351" y="2116176"/>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26"/>
          <p:cNvSpPr>
            <a:spLocks noGrp="1" noChangeArrowheads="1"/>
          </p:cNvSpPr>
          <p:nvPr>
            <p:ph type="sldNum" sz="quarter" idx="12"/>
          </p:nvPr>
        </p:nvSpPr>
        <p:spPr>
          <a:ln/>
        </p:spPr>
        <p:txBody>
          <a:bodyPr/>
          <a:lstStyle>
            <a:lvl1pPr>
              <a:defRPr/>
            </a:lvl1pPr>
          </a:lstStyle>
          <a:p>
            <a:pPr>
              <a:defRPr/>
            </a:pPr>
            <a:fld id="{AB2021B6-3180-5E40-867C-4A066FA17AB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59348398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9" name="Rectangle 26"/>
          <p:cNvSpPr>
            <a:spLocks noGrp="1" noChangeArrowheads="1"/>
          </p:cNvSpPr>
          <p:nvPr>
            <p:ph type="sldNum" sz="quarter" idx="12"/>
          </p:nvPr>
        </p:nvSpPr>
        <p:spPr>
          <a:ln/>
        </p:spPr>
        <p:txBody>
          <a:bodyPr/>
          <a:lstStyle>
            <a:lvl1pPr>
              <a:defRPr/>
            </a:lvl1pPr>
          </a:lstStyle>
          <a:p>
            <a:pPr>
              <a:defRPr/>
            </a:pPr>
            <a:fld id="{3125D8AA-5D6E-D449-82C8-B74A1E282491}"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545301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20DC39-BD1A-584A-ACFB-B9AADA5F7150}" type="slidenum">
              <a:rPr lang="en-US"/>
              <a:pPr>
                <a:defRPr/>
              </a:pPr>
              <a:t>‹#›</a:t>
            </a:fld>
            <a:endParaRPr lang="en-US"/>
          </a:p>
        </p:txBody>
      </p:sp>
    </p:spTree>
    <p:extLst>
      <p:ext uri="{BB962C8B-B14F-4D97-AF65-F5344CB8AC3E}">
        <p14:creationId xmlns:p14="http://schemas.microsoft.com/office/powerpoint/2010/main" val="144390532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5" name="Rectangle 26"/>
          <p:cNvSpPr>
            <a:spLocks noGrp="1" noChangeArrowheads="1"/>
          </p:cNvSpPr>
          <p:nvPr>
            <p:ph type="sldNum" sz="quarter" idx="12"/>
          </p:nvPr>
        </p:nvSpPr>
        <p:spPr>
          <a:ln/>
        </p:spPr>
        <p:txBody>
          <a:bodyPr/>
          <a:lstStyle>
            <a:lvl1pPr>
              <a:defRPr/>
            </a:lvl1pPr>
          </a:lstStyle>
          <a:p>
            <a:pPr>
              <a:defRPr/>
            </a:pPr>
            <a:fld id="{391033DE-8512-FB4C-BB6F-7004AC20DFCF}"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7316777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4" name="Rectangle 26"/>
          <p:cNvSpPr>
            <a:spLocks noGrp="1" noChangeArrowheads="1"/>
          </p:cNvSpPr>
          <p:nvPr>
            <p:ph type="sldNum" sz="quarter" idx="12"/>
          </p:nvPr>
        </p:nvSpPr>
        <p:spPr>
          <a:ln/>
        </p:spPr>
        <p:txBody>
          <a:bodyPr/>
          <a:lstStyle>
            <a:lvl1pPr>
              <a:defRPr/>
            </a:lvl1pPr>
          </a:lstStyle>
          <a:p>
            <a:pPr>
              <a:defRPr/>
            </a:pPr>
            <a:fld id="{48906D17-106D-D344-A858-E6A44AB52BA3}"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10781723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14AE33-933F-9F4B-9671-C7E7AC54E21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93850936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26"/>
          <p:cNvSpPr>
            <a:spLocks noGrp="1" noChangeArrowheads="1"/>
          </p:cNvSpPr>
          <p:nvPr>
            <p:ph type="sldNum" sz="quarter" idx="12"/>
          </p:nvPr>
        </p:nvSpPr>
        <p:spPr>
          <a:ln/>
        </p:spPr>
        <p:txBody>
          <a:bodyPr/>
          <a:lstStyle>
            <a:lvl1pPr>
              <a:defRPr/>
            </a:lvl1pPr>
          </a:lstStyle>
          <a:p>
            <a:pPr>
              <a:defRPr/>
            </a:pPr>
            <a:fld id="{C05A4956-F9AF-CC49-A688-71E57B523B00}"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36169489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5C97DAC9-08CC-8044-B137-6AE0B87ED031}"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4185054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7200" y="889001"/>
            <a:ext cx="2224088" cy="5362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938" y="889001"/>
            <a:ext cx="6519862" cy="5362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51CD059-8728-8746-80F7-37C1B87BDBF6}"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21411180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343" indent="0" algn="ctr">
              <a:buNone/>
              <a:defRPr/>
            </a:lvl2pPr>
            <a:lvl3pPr marL="912690" indent="0" algn="ctr">
              <a:buNone/>
              <a:defRPr/>
            </a:lvl3pPr>
            <a:lvl4pPr marL="1369016" indent="0" algn="ctr">
              <a:buNone/>
              <a:defRPr/>
            </a:lvl4pPr>
            <a:lvl5pPr marL="1825374" indent="0" algn="ctr">
              <a:buNone/>
              <a:defRPr/>
            </a:lvl5pPr>
            <a:lvl6pPr marL="2281697" indent="0" algn="ctr">
              <a:buNone/>
              <a:defRPr/>
            </a:lvl6pPr>
            <a:lvl7pPr marL="2738032" indent="0" algn="ctr">
              <a:buNone/>
              <a:defRPr/>
            </a:lvl7pPr>
            <a:lvl8pPr marL="3194368" indent="0" algn="ctr">
              <a:buNone/>
              <a:defRPr/>
            </a:lvl8pPr>
            <a:lvl9pPr marL="3650712" indent="0" algn="ctr">
              <a:buNone/>
              <a:defRPr/>
            </a:lvl9pPr>
          </a:lstStyle>
          <a:p>
            <a:r>
              <a:rPr lang="en-US"/>
              <a:t>Click to edit Master subtitle style</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0A3F0035-94AC-0D4E-9D6F-9687A6670E4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988347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D70C29A3-6096-3743-AFEA-A20BA46729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677760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6E2D6D8D-3172-AD4E-85E1-610C63EAD7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06981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12936551-E3BC-B341-B1AD-EA23D6A335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24151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38"/>
            <a:ext cx="9144000" cy="1281043"/>
          </a:xfr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1371600" y="3886201"/>
            <a:ext cx="6400800" cy="1752600"/>
          </a:xfrm>
          <a:prstGeom prst="rect">
            <a:avLst/>
          </a:prstGeom>
        </p:spPr>
        <p:txBody>
          <a:bodyPr lIns="91261" tIns="45631" rIns="91261" bIns="45631"/>
          <a:lstStyle>
            <a:lvl1pPr marL="0" indent="0" algn="ctr">
              <a:buNone/>
              <a:defRPr>
                <a:solidFill>
                  <a:schemeClr val="tx1">
                    <a:tint val="75000"/>
                  </a:schemeClr>
                </a:solidFill>
              </a:defRPr>
            </a:lvl1pPr>
            <a:lvl2pPr marL="456343" indent="0" algn="ctr">
              <a:buNone/>
              <a:defRPr>
                <a:solidFill>
                  <a:schemeClr val="tx1">
                    <a:tint val="75000"/>
                  </a:schemeClr>
                </a:solidFill>
              </a:defRPr>
            </a:lvl2pPr>
            <a:lvl3pPr marL="912690" indent="0" algn="ctr">
              <a:buNone/>
              <a:defRPr>
                <a:solidFill>
                  <a:schemeClr val="tx1">
                    <a:tint val="75000"/>
                  </a:schemeClr>
                </a:solidFill>
              </a:defRPr>
            </a:lvl3pPr>
            <a:lvl4pPr marL="1369016" indent="0" algn="ctr">
              <a:buNone/>
              <a:defRPr>
                <a:solidFill>
                  <a:schemeClr val="tx1">
                    <a:tint val="75000"/>
                  </a:schemeClr>
                </a:solidFill>
              </a:defRPr>
            </a:lvl4pPr>
            <a:lvl5pPr marL="1825374" indent="0" algn="ctr">
              <a:buNone/>
              <a:defRPr>
                <a:solidFill>
                  <a:schemeClr val="tx1">
                    <a:tint val="75000"/>
                  </a:schemeClr>
                </a:solidFill>
              </a:defRPr>
            </a:lvl5pPr>
            <a:lvl6pPr marL="2281697" indent="0" algn="ctr">
              <a:buNone/>
              <a:defRPr>
                <a:solidFill>
                  <a:schemeClr val="tx1">
                    <a:tint val="75000"/>
                  </a:schemeClr>
                </a:solidFill>
              </a:defRPr>
            </a:lvl6pPr>
            <a:lvl7pPr marL="2738032" indent="0" algn="ctr">
              <a:buNone/>
              <a:defRPr>
                <a:solidFill>
                  <a:schemeClr val="tx1">
                    <a:tint val="75000"/>
                  </a:schemeClr>
                </a:solidFill>
              </a:defRPr>
            </a:lvl7pPr>
            <a:lvl8pPr marL="3194368" indent="0" algn="ctr">
              <a:buNone/>
              <a:defRPr>
                <a:solidFill>
                  <a:schemeClr val="tx1">
                    <a:tint val="75000"/>
                  </a:schemeClr>
                </a:solidFill>
              </a:defRPr>
            </a:lvl8pPr>
            <a:lvl9pPr marL="3650712"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defTabSz="912690">
              <a:defRPr/>
            </a:lvl1pPr>
          </a:lstStyle>
          <a:p>
            <a:pPr>
              <a:defRPr/>
            </a:pPr>
            <a:fld id="{E0F127E6-51E4-BA46-B30F-2F8CC95F19E0}"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F792387C-9615-7842-93FC-807C7A799234}" type="slidenum">
              <a:rPr lang="en-US"/>
              <a:pPr>
                <a:defRPr/>
              </a:pPr>
              <a:t>‹#›</a:t>
            </a:fld>
            <a:endParaRPr lang="en-US"/>
          </a:p>
        </p:txBody>
      </p:sp>
    </p:spTree>
    <p:extLst>
      <p:ext uri="{BB962C8B-B14F-4D97-AF65-F5344CB8AC3E}">
        <p14:creationId xmlns:p14="http://schemas.microsoft.com/office/powerpoint/2010/main" val="239313416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030"/>
          <p:cNvSpPr>
            <a:spLocks noGrp="1" noChangeArrowheads="1"/>
          </p:cNvSpPr>
          <p:nvPr>
            <p:ph type="sldNum" sz="quarter" idx="12"/>
          </p:nvPr>
        </p:nvSpPr>
        <p:spPr>
          <a:ln/>
        </p:spPr>
        <p:txBody>
          <a:bodyPr/>
          <a:lstStyle>
            <a:lvl1pPr>
              <a:defRPr/>
            </a:lvl1pPr>
          </a:lstStyle>
          <a:p>
            <a:pPr>
              <a:defRPr/>
            </a:pPr>
            <a:fld id="{F230A276-F9AD-0E4E-853F-E971BD7046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912600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2"/>
          </p:nvPr>
        </p:nvSpPr>
        <p:spPr>
          <a:ln/>
        </p:spPr>
        <p:txBody>
          <a:bodyPr/>
          <a:lstStyle>
            <a:lvl1pPr>
              <a:defRPr/>
            </a:lvl1pPr>
          </a:lstStyle>
          <a:p>
            <a:pPr>
              <a:defRPr/>
            </a:pPr>
            <a:fld id="{1D9CB1BB-D850-5248-9972-1F80E5F675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994660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2"/>
          </p:nvPr>
        </p:nvSpPr>
        <p:spPr>
          <a:ln/>
        </p:spPr>
        <p:txBody>
          <a:bodyPr/>
          <a:lstStyle>
            <a:lvl1pPr>
              <a:defRPr/>
            </a:lvl1pPr>
          </a:lstStyle>
          <a:p>
            <a:pPr>
              <a:defRPr/>
            </a:pPr>
            <a:fld id="{DEA3588F-B8D4-F147-B937-9CDDDB492B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139536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5FFFC14C-8EA7-1847-80D7-F1B8D7C5ADC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624532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C724C302-77C7-5E4A-9489-532BB3F48D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8330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7B272982-8AFB-6642-B266-D71F92D309F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620859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B572569F-7FCD-8842-AADE-AC14AF69E6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835278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74707873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5033119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077573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lIns="91261" tIns="45631" rIns="91261" bIns="45631"/>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2690">
              <a:defRPr/>
            </a:lvl1pPr>
          </a:lstStyle>
          <a:p>
            <a:pPr>
              <a:defRPr/>
            </a:pPr>
            <a:fld id="{7F673C14-D815-C74A-BD1C-3D557E1462AA}"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2DAF8234-E2EC-BB43-8A79-C2DFCFF4BC38}" type="slidenum">
              <a:rPr lang="en-US"/>
              <a:pPr>
                <a:defRPr/>
              </a:pPr>
              <a:t>‹#›</a:t>
            </a:fld>
            <a:endParaRPr lang="en-US"/>
          </a:p>
        </p:txBody>
      </p:sp>
    </p:spTree>
    <p:extLst>
      <p:ext uri="{BB962C8B-B14F-4D97-AF65-F5344CB8AC3E}">
        <p14:creationId xmlns:p14="http://schemas.microsoft.com/office/powerpoint/2010/main" val="18662525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4720595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92968144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44713767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24715966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33916923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2447868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41060637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2374097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8699581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919944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lIns="91261" tIns="45631" rIns="91261" bIns="45631" anchor="b"/>
          <a:lstStyle>
            <a:lvl1pPr marL="0" indent="0">
              <a:buNone/>
              <a:defRPr sz="2000">
                <a:solidFill>
                  <a:schemeClr val="tx1">
                    <a:tint val="75000"/>
                  </a:schemeClr>
                </a:solidFill>
              </a:defRPr>
            </a:lvl1pPr>
            <a:lvl2pPr marL="456343" indent="0">
              <a:buNone/>
              <a:defRPr sz="1800">
                <a:solidFill>
                  <a:schemeClr val="tx1">
                    <a:tint val="75000"/>
                  </a:schemeClr>
                </a:solidFill>
              </a:defRPr>
            </a:lvl2pPr>
            <a:lvl3pPr marL="912690" indent="0">
              <a:buNone/>
              <a:defRPr sz="1600">
                <a:solidFill>
                  <a:schemeClr val="tx1">
                    <a:tint val="75000"/>
                  </a:schemeClr>
                </a:solidFill>
              </a:defRPr>
            </a:lvl3pPr>
            <a:lvl4pPr marL="1369016" indent="0">
              <a:buNone/>
              <a:defRPr sz="1400">
                <a:solidFill>
                  <a:schemeClr val="tx1">
                    <a:tint val="75000"/>
                  </a:schemeClr>
                </a:solidFill>
              </a:defRPr>
            </a:lvl4pPr>
            <a:lvl5pPr marL="1825374" indent="0">
              <a:buNone/>
              <a:defRPr sz="1400">
                <a:solidFill>
                  <a:schemeClr val="tx1">
                    <a:tint val="75000"/>
                  </a:schemeClr>
                </a:solidFill>
              </a:defRPr>
            </a:lvl5pPr>
            <a:lvl6pPr marL="2281697" indent="0">
              <a:buNone/>
              <a:defRPr sz="1400">
                <a:solidFill>
                  <a:schemeClr val="tx1">
                    <a:tint val="75000"/>
                  </a:schemeClr>
                </a:solidFill>
              </a:defRPr>
            </a:lvl6pPr>
            <a:lvl7pPr marL="2738032" indent="0">
              <a:buNone/>
              <a:defRPr sz="1400">
                <a:solidFill>
                  <a:schemeClr val="tx1">
                    <a:tint val="75000"/>
                  </a:schemeClr>
                </a:solidFill>
              </a:defRPr>
            </a:lvl7pPr>
            <a:lvl8pPr marL="3194368" indent="0">
              <a:buNone/>
              <a:defRPr sz="1400">
                <a:solidFill>
                  <a:schemeClr val="tx1">
                    <a:tint val="75000"/>
                  </a:schemeClr>
                </a:solidFill>
              </a:defRPr>
            </a:lvl8pPr>
            <a:lvl9pPr marL="3650712"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defTabSz="912690">
              <a:defRPr/>
            </a:lvl1pPr>
          </a:lstStyle>
          <a:p>
            <a:pPr>
              <a:defRPr/>
            </a:pPr>
            <a:fld id="{B99FAB22-4309-FC43-AD56-AFD1DB6505A9}"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F9E9825B-E7E7-F341-A70F-713A4362658B}" type="slidenum">
              <a:rPr lang="en-US"/>
              <a:pPr>
                <a:defRPr/>
              </a:pPr>
              <a:t>‹#›</a:t>
            </a:fld>
            <a:endParaRPr lang="en-US"/>
          </a:p>
        </p:txBody>
      </p:sp>
    </p:spTree>
    <p:extLst>
      <p:ext uri="{BB962C8B-B14F-4D97-AF65-F5344CB8AC3E}">
        <p14:creationId xmlns:p14="http://schemas.microsoft.com/office/powerpoint/2010/main" val="56283454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39199332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974456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65419114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20489602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72370283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27931279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15806367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9530000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32657678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98"/>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167" indent="0" algn="ctr">
              <a:buNone/>
              <a:defRPr/>
            </a:lvl2pPr>
            <a:lvl3pPr marL="642334" indent="0" algn="ctr">
              <a:buNone/>
              <a:defRPr/>
            </a:lvl3pPr>
            <a:lvl4pPr marL="963502" indent="0" algn="ctr">
              <a:buNone/>
              <a:defRPr/>
            </a:lvl4pPr>
            <a:lvl5pPr marL="1284668" indent="0" algn="ctr">
              <a:buNone/>
              <a:defRPr/>
            </a:lvl5pPr>
            <a:lvl6pPr marL="1605842" indent="0" algn="ctr">
              <a:buNone/>
              <a:defRPr/>
            </a:lvl6pPr>
            <a:lvl7pPr marL="1927008" indent="0" algn="ctr">
              <a:buNone/>
              <a:defRPr/>
            </a:lvl7pPr>
            <a:lvl8pPr marL="2248182" indent="0" algn="ctr">
              <a:buNone/>
              <a:defRPr/>
            </a:lvl8pPr>
            <a:lvl9pPr marL="2569337"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97E2BFAD-0EC2-9A43-AB2D-F94577F3AF2B}" type="slidenum">
              <a:rPr lang="en-US"/>
              <a:pPr/>
              <a:t>‹#›</a:t>
            </a:fld>
            <a:endParaRPr lang="en-US"/>
          </a:p>
        </p:txBody>
      </p:sp>
    </p:spTree>
    <p:extLst>
      <p:ext uri="{BB962C8B-B14F-4D97-AF65-F5344CB8AC3E}">
        <p14:creationId xmlns:p14="http://schemas.microsoft.com/office/powerpoint/2010/main" val="942607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lIns="91261" tIns="45631" rIns="91261" bIns="4563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lIns="91261" tIns="45631" rIns="91261" bIns="4563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defTabSz="912690">
              <a:defRPr/>
            </a:lvl1pPr>
          </a:lstStyle>
          <a:p>
            <a:pPr>
              <a:defRPr/>
            </a:pPr>
            <a:fld id="{DD0170A7-191B-DD48-9581-99F912E40866}" type="datetimeFigureOut">
              <a:rPr lang="en-US"/>
              <a:pPr>
                <a:defRPr/>
              </a:pPr>
              <a:t>6/16/26</a:t>
            </a:fld>
            <a:endParaRPr lang="en-US"/>
          </a:p>
        </p:txBody>
      </p:sp>
      <p:sp>
        <p:nvSpPr>
          <p:cNvPr id="6" name="Footer Placeholder 4"/>
          <p:cNvSpPr>
            <a:spLocks noGrp="1"/>
          </p:cNvSpPr>
          <p:nvPr>
            <p:ph type="ftr" sz="quarter" idx="11"/>
          </p:nvPr>
        </p:nvSpPr>
        <p:spPr/>
        <p:txBody>
          <a:bodyPr/>
          <a:lstStyle>
            <a:lvl1pPr defTabSz="912690">
              <a:defRPr/>
            </a:lvl1pPr>
          </a:lstStyle>
          <a:p>
            <a:pPr>
              <a:defRPr/>
            </a:pPr>
            <a:endParaRPr lang="en-US"/>
          </a:p>
        </p:txBody>
      </p:sp>
      <p:sp>
        <p:nvSpPr>
          <p:cNvPr id="7" name="Slide Number Placeholder 5"/>
          <p:cNvSpPr>
            <a:spLocks noGrp="1"/>
          </p:cNvSpPr>
          <p:nvPr>
            <p:ph type="sldNum" sz="quarter" idx="12"/>
          </p:nvPr>
        </p:nvSpPr>
        <p:spPr/>
        <p:txBody>
          <a:bodyPr/>
          <a:lstStyle>
            <a:lvl1pPr defTabSz="912690">
              <a:defRPr/>
            </a:lvl1pPr>
          </a:lstStyle>
          <a:p>
            <a:pPr>
              <a:defRPr/>
            </a:pPr>
            <a:fld id="{8A7C156E-436C-A547-BD11-1A422C6B4C05}" type="slidenum">
              <a:rPr lang="en-US"/>
              <a:pPr>
                <a:defRPr/>
              </a:pPr>
              <a:t>‹#›</a:t>
            </a:fld>
            <a:endParaRPr lang="en-US"/>
          </a:p>
        </p:txBody>
      </p:sp>
    </p:spTree>
    <p:extLst>
      <p:ext uri="{BB962C8B-B14F-4D97-AF65-F5344CB8AC3E}">
        <p14:creationId xmlns:p14="http://schemas.microsoft.com/office/powerpoint/2010/main" val="18622812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09EC4DAB-36FA-2D40-B157-414862E7381D}" type="slidenum">
              <a:rPr lang="en-US"/>
              <a:pPr/>
              <a:t>‹#›</a:t>
            </a:fld>
            <a:endParaRPr lang="en-US"/>
          </a:p>
        </p:txBody>
      </p:sp>
    </p:spTree>
    <p:extLst>
      <p:ext uri="{BB962C8B-B14F-4D97-AF65-F5344CB8AC3E}">
        <p14:creationId xmlns:p14="http://schemas.microsoft.com/office/powerpoint/2010/main" val="341138074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98" y="4406423"/>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98" y="2907086"/>
            <a:ext cx="7772009" cy="1499316"/>
          </a:xfrm>
        </p:spPr>
        <p:txBody>
          <a:bodyPr anchor="b"/>
          <a:lstStyle>
            <a:lvl1pPr marL="0" indent="0">
              <a:buNone/>
              <a:defRPr sz="1400"/>
            </a:lvl1pPr>
            <a:lvl2pPr marL="321167" indent="0">
              <a:buNone/>
              <a:defRPr sz="1300"/>
            </a:lvl2pPr>
            <a:lvl3pPr marL="642334" indent="0">
              <a:buNone/>
              <a:defRPr sz="1100"/>
            </a:lvl3pPr>
            <a:lvl4pPr marL="963502" indent="0">
              <a:buNone/>
              <a:defRPr sz="1000"/>
            </a:lvl4pPr>
            <a:lvl5pPr marL="1284668" indent="0">
              <a:buNone/>
              <a:defRPr sz="1000"/>
            </a:lvl5pPr>
            <a:lvl6pPr marL="1605842" indent="0">
              <a:buNone/>
              <a:defRPr sz="1000"/>
            </a:lvl6pPr>
            <a:lvl7pPr marL="1927008" indent="0">
              <a:buNone/>
              <a:defRPr sz="1000"/>
            </a:lvl7pPr>
            <a:lvl8pPr marL="2248182" indent="0">
              <a:buNone/>
              <a:defRPr sz="1000"/>
            </a:lvl8pPr>
            <a:lvl9pPr marL="2569337"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955AFE92-67A7-D245-8DA4-5DFFCA0D3AAB}" type="slidenum">
              <a:rPr lang="en-US"/>
              <a:pPr/>
              <a:t>‹#›</a:t>
            </a:fld>
            <a:endParaRPr lang="en-US"/>
          </a:p>
        </p:txBody>
      </p:sp>
    </p:spTree>
    <p:extLst>
      <p:ext uri="{BB962C8B-B14F-4D97-AF65-F5344CB8AC3E}">
        <p14:creationId xmlns:p14="http://schemas.microsoft.com/office/powerpoint/2010/main" val="37511013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29" y="1125345"/>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45"/>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2A929D37-F9C2-9C47-A1F8-A1694C4BAFA9}" type="slidenum">
              <a:rPr lang="en-US"/>
              <a:pPr/>
              <a:t>‹#›</a:t>
            </a:fld>
            <a:endParaRPr lang="en-US"/>
          </a:p>
        </p:txBody>
      </p:sp>
    </p:spTree>
    <p:extLst>
      <p:ext uri="{BB962C8B-B14F-4D97-AF65-F5344CB8AC3E}">
        <p14:creationId xmlns:p14="http://schemas.microsoft.com/office/powerpoint/2010/main" val="85006922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24"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24" y="1535040"/>
            <a:ext cx="4040061" cy="639693"/>
          </a:xfrm>
        </p:spPr>
        <p:txBody>
          <a:bodyPr anchor="b"/>
          <a:lstStyle>
            <a:lvl1pPr marL="0" indent="0">
              <a:buNone/>
              <a:defRPr sz="1700" b="1"/>
            </a:lvl1pPr>
            <a:lvl2pPr marL="321167" indent="0">
              <a:buNone/>
              <a:defRPr sz="1400" b="1"/>
            </a:lvl2pPr>
            <a:lvl3pPr marL="642334" indent="0">
              <a:buNone/>
              <a:defRPr sz="1300" b="1"/>
            </a:lvl3pPr>
            <a:lvl4pPr marL="963502" indent="0">
              <a:buNone/>
              <a:defRPr sz="1100" b="1"/>
            </a:lvl4pPr>
            <a:lvl5pPr marL="1284668" indent="0">
              <a:buNone/>
              <a:defRPr sz="1100" b="1"/>
            </a:lvl5pPr>
            <a:lvl6pPr marL="1605842" indent="0">
              <a:buNone/>
              <a:defRPr sz="1100" b="1"/>
            </a:lvl6pPr>
            <a:lvl7pPr marL="1927008" indent="0">
              <a:buNone/>
              <a:defRPr sz="1100" b="1"/>
            </a:lvl7pPr>
            <a:lvl8pPr marL="2248182" indent="0">
              <a:buNone/>
              <a:defRPr sz="1100" b="1"/>
            </a:lvl8pPr>
            <a:lvl9pPr marL="2569337"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24"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167" indent="0">
              <a:buNone/>
              <a:defRPr sz="1400" b="1"/>
            </a:lvl2pPr>
            <a:lvl3pPr marL="642334" indent="0">
              <a:buNone/>
              <a:defRPr sz="1300" b="1"/>
            </a:lvl3pPr>
            <a:lvl4pPr marL="963502" indent="0">
              <a:buNone/>
              <a:defRPr sz="1100" b="1"/>
            </a:lvl4pPr>
            <a:lvl5pPr marL="1284668" indent="0">
              <a:buNone/>
              <a:defRPr sz="1100" b="1"/>
            </a:lvl5pPr>
            <a:lvl6pPr marL="1605842" indent="0">
              <a:buNone/>
              <a:defRPr sz="1100" b="1"/>
            </a:lvl6pPr>
            <a:lvl7pPr marL="1927008" indent="0">
              <a:buNone/>
              <a:defRPr sz="1100" b="1"/>
            </a:lvl7pPr>
            <a:lvl8pPr marL="2248182" indent="0">
              <a:buNone/>
              <a:defRPr sz="1100" b="1"/>
            </a:lvl8pPr>
            <a:lvl9pPr marL="2569337"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268CBA8F-BED0-9F4C-885A-075D5761D140}" type="slidenum">
              <a:rPr lang="en-US"/>
              <a:pPr/>
              <a:t>‹#›</a:t>
            </a:fld>
            <a:endParaRPr lang="en-US"/>
          </a:p>
        </p:txBody>
      </p:sp>
    </p:spTree>
    <p:extLst>
      <p:ext uri="{BB962C8B-B14F-4D97-AF65-F5344CB8AC3E}">
        <p14:creationId xmlns:p14="http://schemas.microsoft.com/office/powerpoint/2010/main" val="132397958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0319E176-983A-0745-A785-40E7C1052397}" type="slidenum">
              <a:rPr lang="en-US"/>
              <a:pPr/>
              <a:t>‹#›</a:t>
            </a:fld>
            <a:endParaRPr lang="en-US"/>
          </a:p>
        </p:txBody>
      </p:sp>
    </p:spTree>
    <p:extLst>
      <p:ext uri="{BB962C8B-B14F-4D97-AF65-F5344CB8AC3E}">
        <p14:creationId xmlns:p14="http://schemas.microsoft.com/office/powerpoint/2010/main" val="318891160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8302BED0-CCB7-6B4D-A978-23E15A43E896}" type="slidenum">
              <a:rPr lang="en-US"/>
              <a:pPr/>
              <a:t>‹#›</a:t>
            </a:fld>
            <a:endParaRPr lang="en-US"/>
          </a:p>
        </p:txBody>
      </p:sp>
    </p:spTree>
    <p:extLst>
      <p:ext uri="{BB962C8B-B14F-4D97-AF65-F5344CB8AC3E}">
        <p14:creationId xmlns:p14="http://schemas.microsoft.com/office/powerpoint/2010/main" val="280131320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24"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24" y="1434565"/>
            <a:ext cx="3007439" cy="4691082"/>
          </a:xfrm>
        </p:spPr>
        <p:txBody>
          <a:bodyPr/>
          <a:lstStyle>
            <a:lvl1pPr marL="0" indent="0">
              <a:buNone/>
              <a:defRPr sz="1000"/>
            </a:lvl1pPr>
            <a:lvl2pPr marL="321167" indent="0">
              <a:buNone/>
              <a:defRPr sz="800"/>
            </a:lvl2pPr>
            <a:lvl3pPr marL="642334" indent="0">
              <a:buNone/>
              <a:defRPr sz="700"/>
            </a:lvl3pPr>
            <a:lvl4pPr marL="963502" indent="0">
              <a:buNone/>
              <a:defRPr sz="600"/>
            </a:lvl4pPr>
            <a:lvl5pPr marL="1284668" indent="0">
              <a:buNone/>
              <a:defRPr sz="600"/>
            </a:lvl5pPr>
            <a:lvl6pPr marL="1605842" indent="0">
              <a:buNone/>
              <a:defRPr sz="600"/>
            </a:lvl6pPr>
            <a:lvl7pPr marL="1927008" indent="0">
              <a:buNone/>
              <a:defRPr sz="600"/>
            </a:lvl7pPr>
            <a:lvl8pPr marL="2248182" indent="0">
              <a:buNone/>
              <a:defRPr sz="600"/>
            </a:lvl8pPr>
            <a:lvl9pPr marL="2569337"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1CDBCAA3-140C-E44D-8753-7A6CFB352208}" type="slidenum">
              <a:rPr lang="en-US"/>
              <a:pPr/>
              <a:t>‹#›</a:t>
            </a:fld>
            <a:endParaRPr lang="en-US"/>
          </a:p>
        </p:txBody>
      </p:sp>
    </p:spTree>
    <p:extLst>
      <p:ext uri="{BB962C8B-B14F-4D97-AF65-F5344CB8AC3E}">
        <p14:creationId xmlns:p14="http://schemas.microsoft.com/office/powerpoint/2010/main" val="206365708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509"/>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21"/>
            <a:ext cx="5486846" cy="4115023"/>
          </a:xfrm>
        </p:spPr>
        <p:txBody>
          <a:bodyPr/>
          <a:lstStyle>
            <a:lvl1pPr marL="0" indent="0">
              <a:buNone/>
              <a:defRPr sz="2300"/>
            </a:lvl1pPr>
            <a:lvl2pPr marL="321167" indent="0">
              <a:buNone/>
              <a:defRPr sz="2000"/>
            </a:lvl2pPr>
            <a:lvl3pPr marL="642334" indent="0">
              <a:buNone/>
              <a:defRPr sz="1700"/>
            </a:lvl3pPr>
            <a:lvl4pPr marL="963502" indent="0">
              <a:buNone/>
              <a:defRPr sz="1400"/>
            </a:lvl4pPr>
            <a:lvl5pPr marL="1284668" indent="0">
              <a:buNone/>
              <a:defRPr sz="1400"/>
            </a:lvl5pPr>
            <a:lvl6pPr marL="1605842" indent="0">
              <a:buNone/>
              <a:defRPr sz="1400"/>
            </a:lvl6pPr>
            <a:lvl7pPr marL="1927008" indent="0">
              <a:buNone/>
              <a:defRPr sz="1400"/>
            </a:lvl7pPr>
            <a:lvl8pPr marL="2248182" indent="0">
              <a:buNone/>
              <a:defRPr sz="1400"/>
            </a:lvl8pPr>
            <a:lvl9pPr marL="2569337" indent="0">
              <a:buNone/>
              <a:defRPr sz="1400"/>
            </a:lvl9pPr>
          </a:lstStyle>
          <a:p>
            <a:endParaRPr lang="en-US"/>
          </a:p>
        </p:txBody>
      </p:sp>
      <p:sp>
        <p:nvSpPr>
          <p:cNvPr id="4" name="Text Placeholder 3"/>
          <p:cNvSpPr>
            <a:spLocks noGrp="1"/>
          </p:cNvSpPr>
          <p:nvPr>
            <p:ph type="body" sz="half" idx="2"/>
          </p:nvPr>
        </p:nvSpPr>
        <p:spPr>
          <a:xfrm>
            <a:off x="1791738" y="5367637"/>
            <a:ext cx="5486846" cy="804919"/>
          </a:xfrm>
        </p:spPr>
        <p:txBody>
          <a:bodyPr/>
          <a:lstStyle>
            <a:lvl1pPr marL="0" indent="0">
              <a:buNone/>
              <a:defRPr sz="1000"/>
            </a:lvl1pPr>
            <a:lvl2pPr marL="321167" indent="0">
              <a:buNone/>
              <a:defRPr sz="800"/>
            </a:lvl2pPr>
            <a:lvl3pPr marL="642334" indent="0">
              <a:buNone/>
              <a:defRPr sz="700"/>
            </a:lvl3pPr>
            <a:lvl4pPr marL="963502" indent="0">
              <a:buNone/>
              <a:defRPr sz="600"/>
            </a:lvl4pPr>
            <a:lvl5pPr marL="1284668" indent="0">
              <a:buNone/>
              <a:defRPr sz="600"/>
            </a:lvl5pPr>
            <a:lvl6pPr marL="1605842" indent="0">
              <a:buNone/>
              <a:defRPr sz="600"/>
            </a:lvl6pPr>
            <a:lvl7pPr marL="1927008" indent="0">
              <a:buNone/>
              <a:defRPr sz="600"/>
            </a:lvl7pPr>
            <a:lvl8pPr marL="2248182" indent="0">
              <a:buNone/>
              <a:defRPr sz="600"/>
            </a:lvl8pPr>
            <a:lvl9pPr marL="2569337"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18CE4D5E-8B86-144A-9FF5-8EB7103056E5}" type="slidenum">
              <a:rPr lang="en-US"/>
              <a:pPr/>
              <a:t>‹#›</a:t>
            </a:fld>
            <a:endParaRPr lang="en-US"/>
          </a:p>
        </p:txBody>
      </p:sp>
    </p:spTree>
    <p:extLst>
      <p:ext uri="{BB962C8B-B14F-4D97-AF65-F5344CB8AC3E}">
        <p14:creationId xmlns:p14="http://schemas.microsoft.com/office/powerpoint/2010/main" val="28217154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E962B78C-EDE1-C146-B147-170DB8E391B5}" type="slidenum">
              <a:rPr lang="en-US"/>
              <a:pPr/>
              <a:t>‹#›</a:t>
            </a:fld>
            <a:endParaRPr lang="en-US"/>
          </a:p>
        </p:txBody>
      </p:sp>
    </p:spTree>
    <p:extLst>
      <p:ext uri="{BB962C8B-B14F-4D97-AF65-F5344CB8AC3E}">
        <p14:creationId xmlns:p14="http://schemas.microsoft.com/office/powerpoint/2010/main" val="123735201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1F3E714E-8045-FC4C-88D3-D50763D0F85C}" type="slidenum">
              <a:rPr lang="en-US"/>
              <a:pPr/>
              <a:t>‹#›</a:t>
            </a:fld>
            <a:endParaRPr lang="en-US"/>
          </a:p>
        </p:txBody>
      </p:sp>
    </p:spTree>
    <p:extLst>
      <p:ext uri="{BB962C8B-B14F-4D97-AF65-F5344CB8AC3E}">
        <p14:creationId xmlns:p14="http://schemas.microsoft.com/office/powerpoint/2010/main" val="3973111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lIns="91261" tIns="45631" rIns="91261" bIns="45631"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lIns="91261" tIns="45631" rIns="91261" bIns="4563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63" y="1535113"/>
            <a:ext cx="4041775" cy="639762"/>
          </a:xfrm>
          <a:prstGeom prst="rect">
            <a:avLst/>
          </a:prstGeom>
        </p:spPr>
        <p:txBody>
          <a:bodyPr lIns="91261" tIns="45631" rIns="91261" bIns="45631"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63" y="2174875"/>
            <a:ext cx="4041775" cy="3951288"/>
          </a:xfrm>
          <a:prstGeom prst="rect">
            <a:avLst/>
          </a:prstGeom>
        </p:spPr>
        <p:txBody>
          <a:bodyPr lIns="91261" tIns="45631" rIns="91261" bIns="4563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defTabSz="912690">
              <a:defRPr/>
            </a:lvl1pPr>
          </a:lstStyle>
          <a:p>
            <a:pPr>
              <a:defRPr/>
            </a:pPr>
            <a:fld id="{4828C379-4D5E-044E-9F32-B57A48639DC7}" type="datetimeFigureOut">
              <a:rPr lang="en-US"/>
              <a:pPr>
                <a:defRPr/>
              </a:pPr>
              <a:t>6/16/26</a:t>
            </a:fld>
            <a:endParaRPr lang="en-US"/>
          </a:p>
        </p:txBody>
      </p:sp>
      <p:sp>
        <p:nvSpPr>
          <p:cNvPr id="8" name="Footer Placeholder 4"/>
          <p:cNvSpPr>
            <a:spLocks noGrp="1"/>
          </p:cNvSpPr>
          <p:nvPr>
            <p:ph type="ftr" sz="quarter" idx="11"/>
          </p:nvPr>
        </p:nvSpPr>
        <p:spPr/>
        <p:txBody>
          <a:bodyPr/>
          <a:lstStyle>
            <a:lvl1pPr defTabSz="912690">
              <a:defRPr/>
            </a:lvl1pPr>
          </a:lstStyle>
          <a:p>
            <a:pPr>
              <a:defRPr/>
            </a:pPr>
            <a:endParaRPr lang="en-US"/>
          </a:p>
        </p:txBody>
      </p:sp>
      <p:sp>
        <p:nvSpPr>
          <p:cNvPr id="9" name="Slide Number Placeholder 5"/>
          <p:cNvSpPr>
            <a:spLocks noGrp="1"/>
          </p:cNvSpPr>
          <p:nvPr>
            <p:ph type="sldNum" sz="quarter" idx="12"/>
          </p:nvPr>
        </p:nvSpPr>
        <p:spPr/>
        <p:txBody>
          <a:bodyPr/>
          <a:lstStyle>
            <a:lvl1pPr defTabSz="912690">
              <a:defRPr/>
            </a:lvl1pPr>
          </a:lstStyle>
          <a:p>
            <a:pPr>
              <a:defRPr/>
            </a:pPr>
            <a:fld id="{BB442D72-D9C2-4A4F-8A90-6BBD2B6E9BB3}" type="slidenum">
              <a:rPr lang="en-US"/>
              <a:pPr>
                <a:defRPr/>
              </a:pPr>
              <a:t>‹#›</a:t>
            </a:fld>
            <a:endParaRPr lang="en-US"/>
          </a:p>
        </p:txBody>
      </p:sp>
    </p:spTree>
    <p:extLst>
      <p:ext uri="{BB962C8B-B14F-4D97-AF65-F5344CB8AC3E}">
        <p14:creationId xmlns:p14="http://schemas.microsoft.com/office/powerpoint/2010/main" val="421743840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18"/>
          <p:cNvGrpSpPr>
            <a:grpSpLocks/>
          </p:cNvGrpSpPr>
          <p:nvPr/>
        </p:nvGrpSpPr>
        <p:grpSpPr bwMode="auto">
          <a:xfrm>
            <a:off x="0" y="107950"/>
            <a:ext cx="9101138" cy="6750050"/>
            <a:chOff x="0" y="68"/>
            <a:chExt cx="5733" cy="4252"/>
          </a:xfrm>
        </p:grpSpPr>
        <p:grpSp>
          <p:nvGrpSpPr>
            <p:cNvPr id="5" name="Group 313"/>
            <p:cNvGrpSpPr>
              <a:grpSpLocks/>
            </p:cNvGrpSpPr>
            <p:nvPr/>
          </p:nvGrpSpPr>
          <p:grpSpPr bwMode="auto">
            <a:xfrm>
              <a:off x="0" y="68"/>
              <a:ext cx="6556" cy="4088"/>
              <a:chOff x="0" y="68"/>
              <a:chExt cx="6556" cy="4088"/>
            </a:xfrm>
          </p:grpSpPr>
          <p:grpSp>
            <p:nvGrpSpPr>
              <p:cNvPr id="37" name="Group 312"/>
              <p:cNvGrpSpPr>
                <a:grpSpLocks/>
              </p:cNvGrpSpPr>
              <p:nvPr userDrawn="1"/>
            </p:nvGrpSpPr>
            <p:grpSpPr bwMode="auto">
              <a:xfrm>
                <a:off x="0" y="144"/>
                <a:ext cx="6556" cy="4012"/>
                <a:chOff x="0" y="144"/>
                <a:chExt cx="6556" cy="4012"/>
              </a:xfrm>
            </p:grpSpPr>
            <p:sp>
              <p:nvSpPr>
                <p:cNvPr id="50" name="Line 94"/>
                <p:cNvSpPr>
                  <a:spLocks noChangeShapeType="1"/>
                </p:cNvSpPr>
                <p:nvPr/>
              </p:nvSpPr>
              <p:spPr bwMode="hidden">
                <a:xfrm rot="-5400000">
                  <a:off x="195"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1" name="Line 95"/>
                <p:cNvSpPr>
                  <a:spLocks noChangeShapeType="1"/>
                </p:cNvSpPr>
                <p:nvPr/>
              </p:nvSpPr>
              <p:spPr bwMode="hidden">
                <a:xfrm rot="-5400000">
                  <a:off x="195"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2" name="Line 96"/>
                <p:cNvSpPr>
                  <a:spLocks noChangeShapeType="1"/>
                </p:cNvSpPr>
                <p:nvPr/>
              </p:nvSpPr>
              <p:spPr bwMode="hidden">
                <a:xfrm rot="-5400000">
                  <a:off x="195" y="141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3" name="Line 97"/>
                <p:cNvSpPr>
                  <a:spLocks noChangeShapeType="1"/>
                </p:cNvSpPr>
                <p:nvPr/>
              </p:nvSpPr>
              <p:spPr bwMode="hidden">
                <a:xfrm rot="-5400000">
                  <a:off x="195" y="1918"/>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4" name="Line 98"/>
                <p:cNvSpPr>
                  <a:spLocks noChangeShapeType="1"/>
                </p:cNvSpPr>
                <p:nvPr/>
              </p:nvSpPr>
              <p:spPr bwMode="hidden">
                <a:xfrm rot="-5400000">
                  <a:off x="195" y="2438"/>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5" name="Line 99"/>
                <p:cNvSpPr>
                  <a:spLocks noChangeShapeType="1"/>
                </p:cNvSpPr>
                <p:nvPr/>
              </p:nvSpPr>
              <p:spPr bwMode="hidden">
                <a:xfrm rot="-5400000">
                  <a:off x="195" y="2939"/>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6" name="Line 100"/>
                <p:cNvSpPr>
                  <a:spLocks noChangeShapeType="1"/>
                </p:cNvSpPr>
                <p:nvPr/>
              </p:nvSpPr>
              <p:spPr bwMode="hidden">
                <a:xfrm rot="-5400000">
                  <a:off x="195" y="3460"/>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7" name="Line 101"/>
                <p:cNvSpPr>
                  <a:spLocks noChangeShapeType="1"/>
                </p:cNvSpPr>
                <p:nvPr/>
              </p:nvSpPr>
              <p:spPr bwMode="hidden">
                <a:xfrm rot="-5400000">
                  <a:off x="195" y="3961"/>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nvGrpSpPr>
                <p:cNvPr id="58" name="Group 311"/>
                <p:cNvGrpSpPr>
                  <a:grpSpLocks/>
                </p:cNvGrpSpPr>
                <p:nvPr userDrawn="1"/>
              </p:nvGrpSpPr>
              <p:grpSpPr bwMode="auto">
                <a:xfrm>
                  <a:off x="483" y="144"/>
                  <a:ext cx="1801" cy="4012"/>
                  <a:chOff x="483" y="144"/>
                  <a:chExt cx="1801" cy="4012"/>
                </a:xfrm>
              </p:grpSpPr>
              <p:grpSp>
                <p:nvGrpSpPr>
                  <p:cNvPr id="207" name="Group 305"/>
                  <p:cNvGrpSpPr>
                    <a:grpSpLocks/>
                  </p:cNvGrpSpPr>
                  <p:nvPr userDrawn="1"/>
                </p:nvGrpSpPr>
                <p:grpSpPr bwMode="auto">
                  <a:xfrm>
                    <a:off x="483" y="144"/>
                    <a:ext cx="975" cy="947"/>
                    <a:chOff x="483" y="144"/>
                    <a:chExt cx="975" cy="947"/>
                  </a:xfrm>
                </p:grpSpPr>
                <p:sp>
                  <p:nvSpPr>
                    <p:cNvPr id="235" name="Line 104"/>
                    <p:cNvSpPr>
                      <a:spLocks noChangeShapeType="1"/>
                    </p:cNvSpPr>
                    <p:nvPr/>
                  </p:nvSpPr>
                  <p:spPr bwMode="hidden">
                    <a:xfrm>
                      <a:off x="483"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6" name="Line 105"/>
                    <p:cNvSpPr>
                      <a:spLocks noChangeShapeType="1"/>
                    </p:cNvSpPr>
                    <p:nvPr/>
                  </p:nvSpPr>
                  <p:spPr bwMode="hidden">
                    <a:xfrm>
                      <a:off x="984"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7" name="Line 106"/>
                    <p:cNvSpPr>
                      <a:spLocks noChangeShapeType="1"/>
                    </p:cNvSpPr>
                    <p:nvPr/>
                  </p:nvSpPr>
                  <p:spPr bwMode="hidden">
                    <a:xfrm>
                      <a:off x="984"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8" name="Line 107"/>
                    <p:cNvSpPr>
                      <a:spLocks noChangeShapeType="1"/>
                    </p:cNvSpPr>
                    <p:nvPr/>
                  </p:nvSpPr>
                  <p:spPr bwMode="hidden">
                    <a:xfrm>
                      <a:off x="483"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9" name="Line 108"/>
                    <p:cNvSpPr>
                      <a:spLocks noChangeShapeType="1"/>
                    </p:cNvSpPr>
                    <p:nvPr/>
                  </p:nvSpPr>
                  <p:spPr bwMode="hidden">
                    <a:xfrm rot="-5400000">
                      <a:off x="734"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40" name="Line 109"/>
                    <p:cNvSpPr>
                      <a:spLocks noChangeShapeType="1"/>
                    </p:cNvSpPr>
                    <p:nvPr/>
                  </p:nvSpPr>
                  <p:spPr bwMode="hidden">
                    <a:xfrm rot="-5400000">
                      <a:off x="1263"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41" name="Line 110"/>
                    <p:cNvSpPr>
                      <a:spLocks noChangeShapeType="1"/>
                    </p:cNvSpPr>
                    <p:nvPr/>
                  </p:nvSpPr>
                  <p:spPr bwMode="hidden">
                    <a:xfrm rot="-5400000">
                      <a:off x="1263"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42" name="Line 111"/>
                    <p:cNvSpPr>
                      <a:spLocks noChangeShapeType="1"/>
                    </p:cNvSpPr>
                    <p:nvPr/>
                  </p:nvSpPr>
                  <p:spPr bwMode="hidden">
                    <a:xfrm rot="-5400000">
                      <a:off x="734"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208" name="Group 112"/>
                  <p:cNvGrpSpPr>
                    <a:grpSpLocks/>
                  </p:cNvGrpSpPr>
                  <p:nvPr/>
                </p:nvGrpSpPr>
                <p:grpSpPr bwMode="auto">
                  <a:xfrm>
                    <a:off x="604" y="1166"/>
                    <a:ext cx="1680" cy="947"/>
                    <a:chOff x="288" y="528"/>
                    <a:chExt cx="1680" cy="1632"/>
                  </a:xfrm>
                </p:grpSpPr>
                <p:sp>
                  <p:nvSpPr>
                    <p:cNvPr id="227" name="Line 113"/>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8" name="Line 114"/>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9" name="Line 115"/>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0" name="Line 116"/>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1" name="Line 117"/>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2" name="Line 118"/>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3" name="Line 119"/>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4" name="Line 120"/>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209" name="Group 121"/>
                  <p:cNvGrpSpPr>
                    <a:grpSpLocks/>
                  </p:cNvGrpSpPr>
                  <p:nvPr/>
                </p:nvGrpSpPr>
                <p:grpSpPr bwMode="auto">
                  <a:xfrm>
                    <a:off x="604" y="2187"/>
                    <a:ext cx="1680" cy="947"/>
                    <a:chOff x="288" y="528"/>
                    <a:chExt cx="1680" cy="1632"/>
                  </a:xfrm>
                </p:grpSpPr>
                <p:sp>
                  <p:nvSpPr>
                    <p:cNvPr id="219" name="Line 122"/>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0" name="Line 123"/>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1" name="Line 124"/>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2" name="Line 125"/>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3" name="Line 126"/>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4" name="Line 127"/>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5" name="Line 128"/>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6" name="Line 129"/>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210" name="Group 130"/>
                  <p:cNvGrpSpPr>
                    <a:grpSpLocks/>
                  </p:cNvGrpSpPr>
                  <p:nvPr/>
                </p:nvGrpSpPr>
                <p:grpSpPr bwMode="auto">
                  <a:xfrm>
                    <a:off x="604" y="3209"/>
                    <a:ext cx="1680" cy="947"/>
                    <a:chOff x="288" y="528"/>
                    <a:chExt cx="1680" cy="1632"/>
                  </a:xfrm>
                </p:grpSpPr>
                <p:sp>
                  <p:nvSpPr>
                    <p:cNvPr id="211" name="Line 131"/>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2" name="Line 132"/>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3" name="Line 133"/>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4" name="Line 134"/>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5" name="Line 135"/>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6" name="Line 136"/>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7" name="Line 137"/>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8" name="Line 138"/>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59" name="Group 310"/>
                <p:cNvGrpSpPr>
                  <a:grpSpLocks/>
                </p:cNvGrpSpPr>
                <p:nvPr userDrawn="1"/>
              </p:nvGrpSpPr>
              <p:grpSpPr bwMode="auto">
                <a:xfrm>
                  <a:off x="1551" y="144"/>
                  <a:ext cx="1801" cy="4012"/>
                  <a:chOff x="1551" y="144"/>
                  <a:chExt cx="1801" cy="4012"/>
                </a:xfrm>
              </p:grpSpPr>
              <p:grpSp>
                <p:nvGrpSpPr>
                  <p:cNvPr id="171" name="Group 304"/>
                  <p:cNvGrpSpPr>
                    <a:grpSpLocks/>
                  </p:cNvGrpSpPr>
                  <p:nvPr userDrawn="1"/>
                </p:nvGrpSpPr>
                <p:grpSpPr bwMode="auto">
                  <a:xfrm>
                    <a:off x="1551" y="144"/>
                    <a:ext cx="975" cy="947"/>
                    <a:chOff x="1551" y="144"/>
                    <a:chExt cx="975" cy="947"/>
                  </a:xfrm>
                </p:grpSpPr>
                <p:sp>
                  <p:nvSpPr>
                    <p:cNvPr id="199" name="Line 141"/>
                    <p:cNvSpPr>
                      <a:spLocks noChangeShapeType="1"/>
                    </p:cNvSpPr>
                    <p:nvPr/>
                  </p:nvSpPr>
                  <p:spPr bwMode="hidden">
                    <a:xfrm>
                      <a:off x="1551"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0" name="Line 142"/>
                    <p:cNvSpPr>
                      <a:spLocks noChangeShapeType="1"/>
                    </p:cNvSpPr>
                    <p:nvPr/>
                  </p:nvSpPr>
                  <p:spPr bwMode="hidden">
                    <a:xfrm>
                      <a:off x="2052"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1" name="Line 143"/>
                    <p:cNvSpPr>
                      <a:spLocks noChangeShapeType="1"/>
                    </p:cNvSpPr>
                    <p:nvPr/>
                  </p:nvSpPr>
                  <p:spPr bwMode="hidden">
                    <a:xfrm>
                      <a:off x="2052"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2" name="Line 144"/>
                    <p:cNvSpPr>
                      <a:spLocks noChangeShapeType="1"/>
                    </p:cNvSpPr>
                    <p:nvPr/>
                  </p:nvSpPr>
                  <p:spPr bwMode="hidden">
                    <a:xfrm>
                      <a:off x="1551"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3" name="Line 145"/>
                    <p:cNvSpPr>
                      <a:spLocks noChangeShapeType="1"/>
                    </p:cNvSpPr>
                    <p:nvPr/>
                  </p:nvSpPr>
                  <p:spPr bwMode="hidden">
                    <a:xfrm rot="-5400000">
                      <a:off x="1802"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4" name="Line 146"/>
                    <p:cNvSpPr>
                      <a:spLocks noChangeShapeType="1"/>
                    </p:cNvSpPr>
                    <p:nvPr/>
                  </p:nvSpPr>
                  <p:spPr bwMode="hidden">
                    <a:xfrm rot="-5400000">
                      <a:off x="2331"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5" name="Line 147"/>
                    <p:cNvSpPr>
                      <a:spLocks noChangeShapeType="1"/>
                    </p:cNvSpPr>
                    <p:nvPr/>
                  </p:nvSpPr>
                  <p:spPr bwMode="hidden">
                    <a:xfrm rot="-5400000">
                      <a:off x="2331"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6" name="Line 148"/>
                    <p:cNvSpPr>
                      <a:spLocks noChangeShapeType="1"/>
                    </p:cNvSpPr>
                    <p:nvPr/>
                  </p:nvSpPr>
                  <p:spPr bwMode="hidden">
                    <a:xfrm rot="-5400000">
                      <a:off x="1802"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72" name="Group 149"/>
                  <p:cNvGrpSpPr>
                    <a:grpSpLocks/>
                  </p:cNvGrpSpPr>
                  <p:nvPr/>
                </p:nvGrpSpPr>
                <p:grpSpPr bwMode="auto">
                  <a:xfrm>
                    <a:off x="1672" y="1166"/>
                    <a:ext cx="1680" cy="947"/>
                    <a:chOff x="288" y="528"/>
                    <a:chExt cx="1680" cy="1632"/>
                  </a:xfrm>
                </p:grpSpPr>
                <p:sp>
                  <p:nvSpPr>
                    <p:cNvPr id="191" name="Line 150"/>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2" name="Line 151"/>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3" name="Line 152"/>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4" name="Line 153"/>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5" name="Line 154"/>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6" name="Line 155"/>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7" name="Line 156"/>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8" name="Line 157"/>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73" name="Group 158"/>
                  <p:cNvGrpSpPr>
                    <a:grpSpLocks/>
                  </p:cNvGrpSpPr>
                  <p:nvPr/>
                </p:nvGrpSpPr>
                <p:grpSpPr bwMode="auto">
                  <a:xfrm>
                    <a:off x="1672" y="2187"/>
                    <a:ext cx="1680" cy="947"/>
                    <a:chOff x="288" y="528"/>
                    <a:chExt cx="1680" cy="1632"/>
                  </a:xfrm>
                </p:grpSpPr>
                <p:sp>
                  <p:nvSpPr>
                    <p:cNvPr id="183" name="Line 159"/>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4" name="Line 160"/>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5" name="Line 161"/>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6" name="Line 162"/>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7" name="Line 163"/>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8" name="Line 164"/>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9" name="Line 165"/>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0" name="Line 166"/>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74" name="Group 167"/>
                  <p:cNvGrpSpPr>
                    <a:grpSpLocks/>
                  </p:cNvGrpSpPr>
                  <p:nvPr/>
                </p:nvGrpSpPr>
                <p:grpSpPr bwMode="auto">
                  <a:xfrm>
                    <a:off x="1672" y="3209"/>
                    <a:ext cx="1680" cy="947"/>
                    <a:chOff x="288" y="528"/>
                    <a:chExt cx="1680" cy="1632"/>
                  </a:xfrm>
                </p:grpSpPr>
                <p:sp>
                  <p:nvSpPr>
                    <p:cNvPr id="175" name="Line 168"/>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6" name="Line 169"/>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7" name="Line 170"/>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8" name="Line 171"/>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9" name="Line 172"/>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0" name="Line 173"/>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1" name="Line 174"/>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2" name="Line 175"/>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60" name="Group 309"/>
                <p:cNvGrpSpPr>
                  <a:grpSpLocks/>
                </p:cNvGrpSpPr>
                <p:nvPr userDrawn="1"/>
              </p:nvGrpSpPr>
              <p:grpSpPr bwMode="auto">
                <a:xfrm>
                  <a:off x="2619" y="144"/>
                  <a:ext cx="1801" cy="4012"/>
                  <a:chOff x="2619" y="144"/>
                  <a:chExt cx="1801" cy="4012"/>
                </a:xfrm>
              </p:grpSpPr>
              <p:grpSp>
                <p:nvGrpSpPr>
                  <p:cNvPr id="135" name="Group 303"/>
                  <p:cNvGrpSpPr>
                    <a:grpSpLocks/>
                  </p:cNvGrpSpPr>
                  <p:nvPr userDrawn="1"/>
                </p:nvGrpSpPr>
                <p:grpSpPr bwMode="auto">
                  <a:xfrm>
                    <a:off x="2619" y="144"/>
                    <a:ext cx="975" cy="947"/>
                    <a:chOff x="2619" y="144"/>
                    <a:chExt cx="975" cy="947"/>
                  </a:xfrm>
                </p:grpSpPr>
                <p:sp>
                  <p:nvSpPr>
                    <p:cNvPr id="163" name="Line 178"/>
                    <p:cNvSpPr>
                      <a:spLocks noChangeShapeType="1"/>
                    </p:cNvSpPr>
                    <p:nvPr/>
                  </p:nvSpPr>
                  <p:spPr bwMode="hidden">
                    <a:xfrm>
                      <a:off x="2619"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4" name="Line 179"/>
                    <p:cNvSpPr>
                      <a:spLocks noChangeShapeType="1"/>
                    </p:cNvSpPr>
                    <p:nvPr/>
                  </p:nvSpPr>
                  <p:spPr bwMode="hidden">
                    <a:xfrm>
                      <a:off x="3120"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5" name="Line 180"/>
                    <p:cNvSpPr>
                      <a:spLocks noChangeShapeType="1"/>
                    </p:cNvSpPr>
                    <p:nvPr/>
                  </p:nvSpPr>
                  <p:spPr bwMode="hidden">
                    <a:xfrm>
                      <a:off x="3120"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6" name="Line 181"/>
                    <p:cNvSpPr>
                      <a:spLocks noChangeShapeType="1"/>
                    </p:cNvSpPr>
                    <p:nvPr/>
                  </p:nvSpPr>
                  <p:spPr bwMode="hidden">
                    <a:xfrm>
                      <a:off x="2619"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7" name="Line 182"/>
                    <p:cNvSpPr>
                      <a:spLocks noChangeShapeType="1"/>
                    </p:cNvSpPr>
                    <p:nvPr/>
                  </p:nvSpPr>
                  <p:spPr bwMode="hidden">
                    <a:xfrm rot="-5400000">
                      <a:off x="2870"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8" name="Line 183"/>
                    <p:cNvSpPr>
                      <a:spLocks noChangeShapeType="1"/>
                    </p:cNvSpPr>
                    <p:nvPr/>
                  </p:nvSpPr>
                  <p:spPr bwMode="hidden">
                    <a:xfrm rot="-5400000">
                      <a:off x="3399"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9" name="Line 184"/>
                    <p:cNvSpPr>
                      <a:spLocks noChangeShapeType="1"/>
                    </p:cNvSpPr>
                    <p:nvPr/>
                  </p:nvSpPr>
                  <p:spPr bwMode="hidden">
                    <a:xfrm rot="-5400000">
                      <a:off x="3399"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0" name="Line 185"/>
                    <p:cNvSpPr>
                      <a:spLocks noChangeShapeType="1"/>
                    </p:cNvSpPr>
                    <p:nvPr/>
                  </p:nvSpPr>
                  <p:spPr bwMode="hidden">
                    <a:xfrm rot="-5400000">
                      <a:off x="2870"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36" name="Group 186"/>
                  <p:cNvGrpSpPr>
                    <a:grpSpLocks/>
                  </p:cNvGrpSpPr>
                  <p:nvPr/>
                </p:nvGrpSpPr>
                <p:grpSpPr bwMode="auto">
                  <a:xfrm>
                    <a:off x="2740" y="1166"/>
                    <a:ext cx="1680" cy="947"/>
                    <a:chOff x="288" y="528"/>
                    <a:chExt cx="1680" cy="1632"/>
                  </a:xfrm>
                </p:grpSpPr>
                <p:sp>
                  <p:nvSpPr>
                    <p:cNvPr id="155" name="Line 187"/>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6" name="Line 188"/>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7" name="Line 189"/>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8" name="Line 190"/>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9" name="Line 191"/>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0" name="Line 192"/>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1" name="Line 193"/>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2" name="Line 194"/>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37" name="Group 195"/>
                  <p:cNvGrpSpPr>
                    <a:grpSpLocks/>
                  </p:cNvGrpSpPr>
                  <p:nvPr/>
                </p:nvGrpSpPr>
                <p:grpSpPr bwMode="auto">
                  <a:xfrm>
                    <a:off x="2740" y="2187"/>
                    <a:ext cx="1680" cy="947"/>
                    <a:chOff x="288" y="528"/>
                    <a:chExt cx="1680" cy="1632"/>
                  </a:xfrm>
                </p:grpSpPr>
                <p:sp>
                  <p:nvSpPr>
                    <p:cNvPr id="147" name="Line 196"/>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8" name="Line 197"/>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9" name="Line 198"/>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0" name="Line 199"/>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1" name="Line 200"/>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2" name="Line 201"/>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3" name="Line 202"/>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4" name="Line 203"/>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38" name="Group 204"/>
                  <p:cNvGrpSpPr>
                    <a:grpSpLocks/>
                  </p:cNvGrpSpPr>
                  <p:nvPr/>
                </p:nvGrpSpPr>
                <p:grpSpPr bwMode="auto">
                  <a:xfrm>
                    <a:off x="2740" y="3209"/>
                    <a:ext cx="1680" cy="947"/>
                    <a:chOff x="288" y="528"/>
                    <a:chExt cx="1680" cy="1632"/>
                  </a:xfrm>
                </p:grpSpPr>
                <p:sp>
                  <p:nvSpPr>
                    <p:cNvPr id="139" name="Line 205"/>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0" name="Line 206"/>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1" name="Line 207"/>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2" name="Line 208"/>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3" name="Line 209"/>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4" name="Line 210"/>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5" name="Line 211"/>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6" name="Line 212"/>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61" name="Group 308"/>
                <p:cNvGrpSpPr>
                  <a:grpSpLocks/>
                </p:cNvGrpSpPr>
                <p:nvPr userDrawn="1"/>
              </p:nvGrpSpPr>
              <p:grpSpPr bwMode="auto">
                <a:xfrm>
                  <a:off x="3687" y="144"/>
                  <a:ext cx="1801" cy="4012"/>
                  <a:chOff x="3687" y="144"/>
                  <a:chExt cx="1801" cy="4012"/>
                </a:xfrm>
              </p:grpSpPr>
              <p:grpSp>
                <p:nvGrpSpPr>
                  <p:cNvPr id="99" name="Group 302"/>
                  <p:cNvGrpSpPr>
                    <a:grpSpLocks/>
                  </p:cNvGrpSpPr>
                  <p:nvPr userDrawn="1"/>
                </p:nvGrpSpPr>
                <p:grpSpPr bwMode="auto">
                  <a:xfrm>
                    <a:off x="3687" y="144"/>
                    <a:ext cx="975" cy="947"/>
                    <a:chOff x="3687" y="144"/>
                    <a:chExt cx="975" cy="947"/>
                  </a:xfrm>
                </p:grpSpPr>
                <p:sp>
                  <p:nvSpPr>
                    <p:cNvPr id="127" name="Line 215"/>
                    <p:cNvSpPr>
                      <a:spLocks noChangeShapeType="1"/>
                    </p:cNvSpPr>
                    <p:nvPr/>
                  </p:nvSpPr>
                  <p:spPr bwMode="hidden">
                    <a:xfrm>
                      <a:off x="3687"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8" name="Line 216"/>
                    <p:cNvSpPr>
                      <a:spLocks noChangeShapeType="1"/>
                    </p:cNvSpPr>
                    <p:nvPr/>
                  </p:nvSpPr>
                  <p:spPr bwMode="hidden">
                    <a:xfrm>
                      <a:off x="4188"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9" name="Line 217"/>
                    <p:cNvSpPr>
                      <a:spLocks noChangeShapeType="1"/>
                    </p:cNvSpPr>
                    <p:nvPr/>
                  </p:nvSpPr>
                  <p:spPr bwMode="hidden">
                    <a:xfrm>
                      <a:off x="4188"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0" name="Line 218"/>
                    <p:cNvSpPr>
                      <a:spLocks noChangeShapeType="1"/>
                    </p:cNvSpPr>
                    <p:nvPr/>
                  </p:nvSpPr>
                  <p:spPr bwMode="hidden">
                    <a:xfrm>
                      <a:off x="3687"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1" name="Line 219"/>
                    <p:cNvSpPr>
                      <a:spLocks noChangeShapeType="1"/>
                    </p:cNvSpPr>
                    <p:nvPr/>
                  </p:nvSpPr>
                  <p:spPr bwMode="hidden">
                    <a:xfrm rot="-5400000">
                      <a:off x="3938"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2" name="Line 220"/>
                    <p:cNvSpPr>
                      <a:spLocks noChangeShapeType="1"/>
                    </p:cNvSpPr>
                    <p:nvPr/>
                  </p:nvSpPr>
                  <p:spPr bwMode="hidden">
                    <a:xfrm rot="-5400000">
                      <a:off x="4467"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3" name="Line 221"/>
                    <p:cNvSpPr>
                      <a:spLocks noChangeShapeType="1"/>
                    </p:cNvSpPr>
                    <p:nvPr/>
                  </p:nvSpPr>
                  <p:spPr bwMode="hidden">
                    <a:xfrm rot="-5400000">
                      <a:off x="4467"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4" name="Line 222"/>
                    <p:cNvSpPr>
                      <a:spLocks noChangeShapeType="1"/>
                    </p:cNvSpPr>
                    <p:nvPr/>
                  </p:nvSpPr>
                  <p:spPr bwMode="hidden">
                    <a:xfrm rot="-5400000">
                      <a:off x="3938"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00" name="Group 223"/>
                  <p:cNvGrpSpPr>
                    <a:grpSpLocks/>
                  </p:cNvGrpSpPr>
                  <p:nvPr/>
                </p:nvGrpSpPr>
                <p:grpSpPr bwMode="auto">
                  <a:xfrm>
                    <a:off x="3808" y="1166"/>
                    <a:ext cx="1680" cy="947"/>
                    <a:chOff x="288" y="528"/>
                    <a:chExt cx="1680" cy="1632"/>
                  </a:xfrm>
                </p:grpSpPr>
                <p:sp>
                  <p:nvSpPr>
                    <p:cNvPr id="119" name="Line 224"/>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0" name="Line 225"/>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1" name="Line 226"/>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2" name="Line 227"/>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3" name="Line 228"/>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4" name="Line 229"/>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5" name="Line 230"/>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6" name="Line 231"/>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01" name="Group 232"/>
                  <p:cNvGrpSpPr>
                    <a:grpSpLocks/>
                  </p:cNvGrpSpPr>
                  <p:nvPr/>
                </p:nvGrpSpPr>
                <p:grpSpPr bwMode="auto">
                  <a:xfrm>
                    <a:off x="3808" y="2187"/>
                    <a:ext cx="1680" cy="947"/>
                    <a:chOff x="288" y="528"/>
                    <a:chExt cx="1680" cy="1632"/>
                  </a:xfrm>
                </p:grpSpPr>
                <p:sp>
                  <p:nvSpPr>
                    <p:cNvPr id="111" name="Line 233"/>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2" name="Line 234"/>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3" name="Line 235"/>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4" name="Line 236"/>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5" name="Line 237"/>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6" name="Line 238"/>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7" name="Line 239"/>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8" name="Line 240"/>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02" name="Group 241"/>
                  <p:cNvGrpSpPr>
                    <a:grpSpLocks/>
                  </p:cNvGrpSpPr>
                  <p:nvPr/>
                </p:nvGrpSpPr>
                <p:grpSpPr bwMode="auto">
                  <a:xfrm>
                    <a:off x="3808" y="3209"/>
                    <a:ext cx="1680" cy="947"/>
                    <a:chOff x="288" y="528"/>
                    <a:chExt cx="1680" cy="1632"/>
                  </a:xfrm>
                </p:grpSpPr>
                <p:sp>
                  <p:nvSpPr>
                    <p:cNvPr id="103" name="Line 242"/>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4" name="Line 243"/>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5" name="Line 244"/>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6" name="Line 245"/>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7" name="Line 246"/>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8" name="Line 247"/>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9" name="Line 248"/>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0" name="Line 249"/>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62" name="Group 307"/>
                <p:cNvGrpSpPr>
                  <a:grpSpLocks/>
                </p:cNvGrpSpPr>
                <p:nvPr userDrawn="1"/>
              </p:nvGrpSpPr>
              <p:grpSpPr bwMode="auto">
                <a:xfrm>
                  <a:off x="4755" y="144"/>
                  <a:ext cx="1801" cy="4012"/>
                  <a:chOff x="4755" y="144"/>
                  <a:chExt cx="1801" cy="4012"/>
                </a:xfrm>
              </p:grpSpPr>
              <p:grpSp>
                <p:nvGrpSpPr>
                  <p:cNvPr id="63" name="Group 301"/>
                  <p:cNvGrpSpPr>
                    <a:grpSpLocks/>
                  </p:cNvGrpSpPr>
                  <p:nvPr userDrawn="1"/>
                </p:nvGrpSpPr>
                <p:grpSpPr bwMode="auto">
                  <a:xfrm>
                    <a:off x="4755" y="144"/>
                    <a:ext cx="975" cy="947"/>
                    <a:chOff x="4755" y="144"/>
                    <a:chExt cx="975" cy="947"/>
                  </a:xfrm>
                </p:grpSpPr>
                <p:sp>
                  <p:nvSpPr>
                    <p:cNvPr id="91" name="Line 252"/>
                    <p:cNvSpPr>
                      <a:spLocks noChangeShapeType="1"/>
                    </p:cNvSpPr>
                    <p:nvPr/>
                  </p:nvSpPr>
                  <p:spPr bwMode="hidden">
                    <a:xfrm>
                      <a:off x="4755"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2" name="Line 253"/>
                    <p:cNvSpPr>
                      <a:spLocks noChangeShapeType="1"/>
                    </p:cNvSpPr>
                    <p:nvPr/>
                  </p:nvSpPr>
                  <p:spPr bwMode="hidden">
                    <a:xfrm>
                      <a:off x="5256"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3" name="Line 254"/>
                    <p:cNvSpPr>
                      <a:spLocks noChangeShapeType="1"/>
                    </p:cNvSpPr>
                    <p:nvPr/>
                  </p:nvSpPr>
                  <p:spPr bwMode="hidden">
                    <a:xfrm>
                      <a:off x="5256"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4" name="Line 255"/>
                    <p:cNvSpPr>
                      <a:spLocks noChangeShapeType="1"/>
                    </p:cNvSpPr>
                    <p:nvPr/>
                  </p:nvSpPr>
                  <p:spPr bwMode="hidden">
                    <a:xfrm>
                      <a:off x="4755"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5" name="Line 256"/>
                    <p:cNvSpPr>
                      <a:spLocks noChangeShapeType="1"/>
                    </p:cNvSpPr>
                    <p:nvPr/>
                  </p:nvSpPr>
                  <p:spPr bwMode="hidden">
                    <a:xfrm rot="-5400000">
                      <a:off x="5006"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6" name="Line 257"/>
                    <p:cNvSpPr>
                      <a:spLocks noChangeShapeType="1"/>
                    </p:cNvSpPr>
                    <p:nvPr/>
                  </p:nvSpPr>
                  <p:spPr bwMode="hidden">
                    <a:xfrm rot="-5400000">
                      <a:off x="5535"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7" name="Line 258"/>
                    <p:cNvSpPr>
                      <a:spLocks noChangeShapeType="1"/>
                    </p:cNvSpPr>
                    <p:nvPr/>
                  </p:nvSpPr>
                  <p:spPr bwMode="hidden">
                    <a:xfrm rot="-5400000">
                      <a:off x="5535"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8" name="Line 259"/>
                    <p:cNvSpPr>
                      <a:spLocks noChangeShapeType="1"/>
                    </p:cNvSpPr>
                    <p:nvPr/>
                  </p:nvSpPr>
                  <p:spPr bwMode="hidden">
                    <a:xfrm rot="-5400000">
                      <a:off x="5006"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64" name="Group 260"/>
                  <p:cNvGrpSpPr>
                    <a:grpSpLocks/>
                  </p:cNvGrpSpPr>
                  <p:nvPr/>
                </p:nvGrpSpPr>
                <p:grpSpPr bwMode="auto">
                  <a:xfrm>
                    <a:off x="4876" y="1166"/>
                    <a:ext cx="1680" cy="947"/>
                    <a:chOff x="288" y="528"/>
                    <a:chExt cx="1680" cy="1632"/>
                  </a:xfrm>
                </p:grpSpPr>
                <p:sp>
                  <p:nvSpPr>
                    <p:cNvPr id="83" name="Line 261"/>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4" name="Line 262"/>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5" name="Line 263"/>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6" name="Line 264"/>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7" name="Line 265"/>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8" name="Line 266"/>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9" name="Line 267"/>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0" name="Line 268"/>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65" name="Group 269"/>
                  <p:cNvGrpSpPr>
                    <a:grpSpLocks/>
                  </p:cNvGrpSpPr>
                  <p:nvPr/>
                </p:nvGrpSpPr>
                <p:grpSpPr bwMode="auto">
                  <a:xfrm>
                    <a:off x="4876" y="2187"/>
                    <a:ext cx="1680" cy="947"/>
                    <a:chOff x="288" y="528"/>
                    <a:chExt cx="1680" cy="1632"/>
                  </a:xfrm>
                </p:grpSpPr>
                <p:sp>
                  <p:nvSpPr>
                    <p:cNvPr id="75" name="Line 270"/>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6" name="Line 271"/>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7" name="Line 272"/>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8" name="Line 273"/>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9" name="Line 274"/>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0" name="Line 275"/>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1" name="Line 276"/>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2" name="Line 277"/>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66" name="Group 278"/>
                  <p:cNvGrpSpPr>
                    <a:grpSpLocks/>
                  </p:cNvGrpSpPr>
                  <p:nvPr/>
                </p:nvGrpSpPr>
                <p:grpSpPr bwMode="auto">
                  <a:xfrm>
                    <a:off x="4876" y="3209"/>
                    <a:ext cx="1680" cy="947"/>
                    <a:chOff x="288" y="528"/>
                    <a:chExt cx="1680" cy="1632"/>
                  </a:xfrm>
                </p:grpSpPr>
                <p:sp>
                  <p:nvSpPr>
                    <p:cNvPr id="67" name="Line 279"/>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68" name="Line 280"/>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69" name="Line 281"/>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0" name="Line 282"/>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1" name="Line 283"/>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2" name="Line 284"/>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3" name="Line 285"/>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4" name="Line 286"/>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grpSp>
            <p:nvGrpSpPr>
              <p:cNvPr id="38" name="Group 306"/>
              <p:cNvGrpSpPr>
                <a:grpSpLocks/>
              </p:cNvGrpSpPr>
              <p:nvPr userDrawn="1"/>
            </p:nvGrpSpPr>
            <p:grpSpPr bwMode="auto">
              <a:xfrm>
                <a:off x="3" y="68"/>
                <a:ext cx="5730" cy="0"/>
                <a:chOff x="3" y="68"/>
                <a:chExt cx="5730" cy="0"/>
              </a:xfrm>
            </p:grpSpPr>
            <p:sp>
              <p:nvSpPr>
                <p:cNvPr id="39" name="Line 290"/>
                <p:cNvSpPr>
                  <a:spLocks noChangeShapeType="1"/>
                </p:cNvSpPr>
                <p:nvPr userDrawn="1"/>
              </p:nvSpPr>
              <p:spPr bwMode="hidden">
                <a:xfrm rot="-5400000">
                  <a:off x="198"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0" name="Line 291"/>
                <p:cNvSpPr>
                  <a:spLocks noChangeShapeType="1"/>
                </p:cNvSpPr>
                <p:nvPr userDrawn="1"/>
              </p:nvSpPr>
              <p:spPr bwMode="hidden">
                <a:xfrm rot="-5400000">
                  <a:off x="737"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1" name="Line 292"/>
                <p:cNvSpPr>
                  <a:spLocks noChangeShapeType="1"/>
                </p:cNvSpPr>
                <p:nvPr userDrawn="1"/>
              </p:nvSpPr>
              <p:spPr bwMode="hidden">
                <a:xfrm rot="-5400000">
                  <a:off x="1266"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2" name="Line 293"/>
                <p:cNvSpPr>
                  <a:spLocks noChangeShapeType="1"/>
                </p:cNvSpPr>
                <p:nvPr userDrawn="1"/>
              </p:nvSpPr>
              <p:spPr bwMode="hidden">
                <a:xfrm rot="-5400000">
                  <a:off x="1805"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3" name="Line 294"/>
                <p:cNvSpPr>
                  <a:spLocks noChangeShapeType="1"/>
                </p:cNvSpPr>
                <p:nvPr userDrawn="1"/>
              </p:nvSpPr>
              <p:spPr bwMode="hidden">
                <a:xfrm rot="-5400000">
                  <a:off x="2334"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4" name="Line 295"/>
                <p:cNvSpPr>
                  <a:spLocks noChangeShapeType="1"/>
                </p:cNvSpPr>
                <p:nvPr userDrawn="1"/>
              </p:nvSpPr>
              <p:spPr bwMode="hidden">
                <a:xfrm rot="-5400000">
                  <a:off x="2873"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5" name="Line 296"/>
                <p:cNvSpPr>
                  <a:spLocks noChangeShapeType="1"/>
                </p:cNvSpPr>
                <p:nvPr userDrawn="1"/>
              </p:nvSpPr>
              <p:spPr bwMode="hidden">
                <a:xfrm rot="-5400000">
                  <a:off x="3402"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6" name="Line 297"/>
                <p:cNvSpPr>
                  <a:spLocks noChangeShapeType="1"/>
                </p:cNvSpPr>
                <p:nvPr userDrawn="1"/>
              </p:nvSpPr>
              <p:spPr bwMode="hidden">
                <a:xfrm rot="-5400000">
                  <a:off x="3941"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7" name="Line 298"/>
                <p:cNvSpPr>
                  <a:spLocks noChangeShapeType="1"/>
                </p:cNvSpPr>
                <p:nvPr userDrawn="1"/>
              </p:nvSpPr>
              <p:spPr bwMode="hidden">
                <a:xfrm rot="-5400000">
                  <a:off x="4470"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8" name="Line 299"/>
                <p:cNvSpPr>
                  <a:spLocks noChangeShapeType="1"/>
                </p:cNvSpPr>
                <p:nvPr userDrawn="1"/>
              </p:nvSpPr>
              <p:spPr bwMode="hidden">
                <a:xfrm rot="-5400000">
                  <a:off x="5009"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9" name="Line 300"/>
                <p:cNvSpPr>
                  <a:spLocks noChangeShapeType="1"/>
                </p:cNvSpPr>
                <p:nvPr userDrawn="1"/>
              </p:nvSpPr>
              <p:spPr bwMode="hidden">
                <a:xfrm rot="-5400000">
                  <a:off x="5538"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6" name="Group 315"/>
            <p:cNvGrpSpPr>
              <a:grpSpLocks/>
            </p:cNvGrpSpPr>
            <p:nvPr/>
          </p:nvGrpSpPr>
          <p:grpSpPr bwMode="auto">
            <a:xfrm>
              <a:off x="336" y="1200"/>
              <a:ext cx="5088" cy="1056"/>
              <a:chOff x="336" y="1200"/>
              <a:chExt cx="5088" cy="1056"/>
            </a:xfrm>
          </p:grpSpPr>
          <p:sp>
            <p:nvSpPr>
              <p:cNvPr id="32" name="Rectangle 9"/>
              <p:cNvSpPr>
                <a:spLocks noChangeArrowheads="1"/>
              </p:cNvSpPr>
              <p:nvPr userDrawn="1"/>
            </p:nvSpPr>
            <p:spPr bwMode="auto">
              <a:xfrm>
                <a:off x="2880" y="1200"/>
                <a:ext cx="2544" cy="528"/>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3" name="Rectangle 10"/>
              <p:cNvSpPr>
                <a:spLocks noChangeArrowheads="1"/>
              </p:cNvSpPr>
              <p:nvPr userDrawn="1"/>
            </p:nvSpPr>
            <p:spPr bwMode="auto">
              <a:xfrm>
                <a:off x="2880" y="1728"/>
                <a:ext cx="2544" cy="528"/>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4" name="Rectangle 11"/>
              <p:cNvSpPr>
                <a:spLocks noChangeArrowheads="1"/>
              </p:cNvSpPr>
              <p:nvPr userDrawn="1"/>
            </p:nvSpPr>
            <p:spPr bwMode="auto">
              <a:xfrm>
                <a:off x="336" y="1728"/>
                <a:ext cx="2544" cy="528"/>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5" name="Rectangle 12"/>
              <p:cNvSpPr>
                <a:spLocks noChangeArrowheads="1"/>
              </p:cNvSpPr>
              <p:nvPr userDrawn="1"/>
            </p:nvSpPr>
            <p:spPr bwMode="auto">
              <a:xfrm>
                <a:off x="336" y="1200"/>
                <a:ext cx="2544" cy="528"/>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6" name="Rectangle 13"/>
              <p:cNvSpPr>
                <a:spLocks noChangeArrowheads="1"/>
              </p:cNvSpPr>
              <p:nvPr userDrawn="1"/>
            </p:nvSpPr>
            <p:spPr bwMode="white">
              <a:xfrm>
                <a:off x="432" y="1296"/>
                <a:ext cx="4896" cy="864"/>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7" name="Group 287"/>
            <p:cNvGrpSpPr>
              <a:grpSpLocks/>
            </p:cNvGrpSpPr>
            <p:nvPr/>
          </p:nvGrpSpPr>
          <p:grpSpPr bwMode="auto">
            <a:xfrm>
              <a:off x="192" y="4273"/>
              <a:ext cx="5328" cy="47"/>
              <a:chOff x="192" y="3840"/>
              <a:chExt cx="5328" cy="47"/>
            </a:xfrm>
          </p:grpSpPr>
          <p:grpSp>
            <p:nvGrpSpPr>
              <p:cNvPr id="8" name="Group 73"/>
              <p:cNvGrpSpPr>
                <a:grpSpLocks/>
              </p:cNvGrpSpPr>
              <p:nvPr userDrawn="1"/>
            </p:nvGrpSpPr>
            <p:grpSpPr bwMode="auto">
              <a:xfrm>
                <a:off x="192" y="3840"/>
                <a:ext cx="624" cy="47"/>
                <a:chOff x="624" y="3706"/>
                <a:chExt cx="1056" cy="106"/>
              </a:xfrm>
            </p:grpSpPr>
            <p:sp>
              <p:nvSpPr>
                <p:cNvPr id="30" name="Rectangle 16"/>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1" name="Rectangle 17"/>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9" name="Group 72"/>
              <p:cNvGrpSpPr>
                <a:grpSpLocks/>
              </p:cNvGrpSpPr>
              <p:nvPr userDrawn="1"/>
            </p:nvGrpSpPr>
            <p:grpSpPr bwMode="auto">
              <a:xfrm>
                <a:off x="864" y="3840"/>
                <a:ext cx="624" cy="47"/>
                <a:chOff x="624" y="3600"/>
                <a:chExt cx="1056" cy="106"/>
              </a:xfrm>
            </p:grpSpPr>
            <p:sp>
              <p:nvSpPr>
                <p:cNvPr id="28" name="Rectangle 15"/>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9" name="Rectangle 18"/>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 name="Group 74"/>
              <p:cNvGrpSpPr>
                <a:grpSpLocks/>
              </p:cNvGrpSpPr>
              <p:nvPr userDrawn="1"/>
            </p:nvGrpSpPr>
            <p:grpSpPr bwMode="auto">
              <a:xfrm>
                <a:off x="1536" y="3840"/>
                <a:ext cx="624" cy="47"/>
                <a:chOff x="624" y="3706"/>
                <a:chExt cx="1056" cy="106"/>
              </a:xfrm>
            </p:grpSpPr>
            <p:sp>
              <p:nvSpPr>
                <p:cNvPr id="26" name="Rectangle 75"/>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7" name="Rectangle 76"/>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1" name="Group 77"/>
              <p:cNvGrpSpPr>
                <a:grpSpLocks/>
              </p:cNvGrpSpPr>
              <p:nvPr userDrawn="1"/>
            </p:nvGrpSpPr>
            <p:grpSpPr bwMode="auto">
              <a:xfrm>
                <a:off x="2208" y="3840"/>
                <a:ext cx="624" cy="47"/>
                <a:chOff x="624" y="3600"/>
                <a:chExt cx="1056" cy="106"/>
              </a:xfrm>
            </p:grpSpPr>
            <p:sp>
              <p:nvSpPr>
                <p:cNvPr id="24" name="Rectangle 78"/>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5" name="Rectangle 79"/>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2" name="Group 80"/>
              <p:cNvGrpSpPr>
                <a:grpSpLocks/>
              </p:cNvGrpSpPr>
              <p:nvPr userDrawn="1"/>
            </p:nvGrpSpPr>
            <p:grpSpPr bwMode="auto">
              <a:xfrm>
                <a:off x="2880" y="3840"/>
                <a:ext cx="624" cy="47"/>
                <a:chOff x="624" y="3706"/>
                <a:chExt cx="1056" cy="106"/>
              </a:xfrm>
            </p:grpSpPr>
            <p:sp>
              <p:nvSpPr>
                <p:cNvPr id="22" name="Rectangle 81"/>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3" name="Rectangle 82"/>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3" name="Group 83"/>
              <p:cNvGrpSpPr>
                <a:grpSpLocks/>
              </p:cNvGrpSpPr>
              <p:nvPr userDrawn="1"/>
            </p:nvGrpSpPr>
            <p:grpSpPr bwMode="auto">
              <a:xfrm>
                <a:off x="3552" y="3840"/>
                <a:ext cx="624" cy="47"/>
                <a:chOff x="624" y="3600"/>
                <a:chExt cx="1056" cy="106"/>
              </a:xfrm>
            </p:grpSpPr>
            <p:sp>
              <p:nvSpPr>
                <p:cNvPr id="20" name="Rectangle 84"/>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1" name="Rectangle 85"/>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4" name="Group 86"/>
              <p:cNvGrpSpPr>
                <a:grpSpLocks/>
              </p:cNvGrpSpPr>
              <p:nvPr userDrawn="1"/>
            </p:nvGrpSpPr>
            <p:grpSpPr bwMode="auto">
              <a:xfrm>
                <a:off x="4224" y="3840"/>
                <a:ext cx="624" cy="47"/>
                <a:chOff x="624" y="3706"/>
                <a:chExt cx="1056" cy="106"/>
              </a:xfrm>
            </p:grpSpPr>
            <p:sp>
              <p:nvSpPr>
                <p:cNvPr id="18" name="Rectangle 87"/>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9" name="Rectangle 88"/>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5" name="Group 89"/>
              <p:cNvGrpSpPr>
                <a:grpSpLocks/>
              </p:cNvGrpSpPr>
              <p:nvPr userDrawn="1"/>
            </p:nvGrpSpPr>
            <p:grpSpPr bwMode="auto">
              <a:xfrm>
                <a:off x="4896" y="3840"/>
                <a:ext cx="624" cy="47"/>
                <a:chOff x="624" y="3600"/>
                <a:chExt cx="1056" cy="106"/>
              </a:xfrm>
            </p:grpSpPr>
            <p:sp>
              <p:nvSpPr>
                <p:cNvPr id="16" name="Rectangle 90"/>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7" name="Rectangle 91"/>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grpSp>
      <p:pic>
        <p:nvPicPr>
          <p:cNvPr id="243" name="Picture 319" descr="posbul1a"/>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4456113" y="3403600"/>
            <a:ext cx="246062" cy="24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2" name="Rectangle 2"/>
          <p:cNvSpPr>
            <a:spLocks noGrp="1" noChangeArrowheads="1"/>
          </p:cNvSpPr>
          <p:nvPr>
            <p:ph type="ctrTitle"/>
          </p:nvPr>
        </p:nvSpPr>
        <p:spPr>
          <a:xfrm>
            <a:off x="685800" y="2133600"/>
            <a:ext cx="7772400" cy="1143000"/>
          </a:xfrm>
        </p:spPr>
        <p:txBody>
          <a:bodyPr/>
          <a:lstStyle>
            <a:lvl1pPr>
              <a:defRPr/>
            </a:lvl1pPr>
          </a:lstStyle>
          <a:p>
            <a:r>
              <a:rPr lang="en-US"/>
              <a:t>Click to edit Master title style</a:t>
            </a:r>
          </a:p>
        </p:txBody>
      </p:sp>
      <p:sp>
        <p:nvSpPr>
          <p:cNvPr id="10243" name="Rectangle 3"/>
          <p:cNvSpPr>
            <a:spLocks noGrp="1" noChangeArrowheads="1"/>
          </p:cNvSpPr>
          <p:nvPr>
            <p:ph type="subTitle" idx="1"/>
          </p:nvPr>
        </p:nvSpPr>
        <p:spPr>
          <a:xfrm>
            <a:off x="1371600" y="3886200"/>
            <a:ext cx="6400800" cy="1752600"/>
          </a:xfrm>
        </p:spPr>
        <p:txBody>
          <a:bodyPr anchor="ctr"/>
          <a:lstStyle>
            <a:lvl1pPr marL="0" indent="0" algn="ctr">
              <a:buFontTx/>
              <a:buNone/>
              <a:defRPr/>
            </a:lvl1pPr>
          </a:lstStyle>
          <a:p>
            <a:r>
              <a:rPr lang="en-US"/>
              <a:t>Click to edit Master subtitle style</a:t>
            </a:r>
          </a:p>
        </p:txBody>
      </p:sp>
      <p:sp>
        <p:nvSpPr>
          <p:cNvPr id="244"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solidFill>
                <a:srgbClr val="404176"/>
              </a:solidFill>
            </a:endParaRPr>
          </a:p>
        </p:txBody>
      </p:sp>
      <p:sp>
        <p:nvSpPr>
          <p:cNvPr id="245"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solidFill>
                <a:srgbClr val="404176"/>
              </a:solidFill>
            </a:endParaRPr>
          </a:p>
        </p:txBody>
      </p:sp>
      <p:sp>
        <p:nvSpPr>
          <p:cNvPr id="24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9AADCAE5-5CFE-3C42-BABD-647C2A1D6174}"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349234276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BD9DF9-4BC6-2744-80AC-28E230BF077D}"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244047120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9E6E6F-F297-A346-B9F9-F40602EB6661}"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221800022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EF6B147-4EC7-164A-84BE-02B35980D300}"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120757643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8B3854E-4630-6A46-A924-5578C620E474}"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420475369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4C315B6-763A-DF4D-A871-10A92D9DCF02}"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323478164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99B1A2C-970A-8244-A938-6524F6FF9BA1}"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292849386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BD32AD-D0C5-A14F-BE85-AB389772889C}"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182669917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4E06043-CB06-6443-B718-CBC02FF0A847}"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399730936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D30B3E-CDC1-0D48-9227-39CB48064975}"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2497509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defTabSz="912690">
              <a:defRPr/>
            </a:lvl1pPr>
          </a:lstStyle>
          <a:p>
            <a:pPr>
              <a:defRPr/>
            </a:pPr>
            <a:fld id="{CA4EA26E-1306-C944-804B-14062AEB3AAB}" type="datetimeFigureOut">
              <a:rPr lang="en-US"/>
              <a:pPr>
                <a:defRPr/>
              </a:pPr>
              <a:t>6/16/26</a:t>
            </a:fld>
            <a:endParaRPr lang="en-US"/>
          </a:p>
        </p:txBody>
      </p:sp>
      <p:sp>
        <p:nvSpPr>
          <p:cNvPr id="4" name="Footer Placeholder 4"/>
          <p:cNvSpPr>
            <a:spLocks noGrp="1"/>
          </p:cNvSpPr>
          <p:nvPr>
            <p:ph type="ftr" sz="quarter" idx="11"/>
          </p:nvPr>
        </p:nvSpPr>
        <p:spPr/>
        <p:txBody>
          <a:bodyPr/>
          <a:lstStyle>
            <a:lvl1pPr defTabSz="912690">
              <a:defRPr/>
            </a:lvl1pPr>
          </a:lstStyle>
          <a:p>
            <a:pPr>
              <a:defRPr/>
            </a:pPr>
            <a:endParaRPr lang="en-US"/>
          </a:p>
        </p:txBody>
      </p:sp>
      <p:sp>
        <p:nvSpPr>
          <p:cNvPr id="5" name="Slide Number Placeholder 5"/>
          <p:cNvSpPr>
            <a:spLocks noGrp="1"/>
          </p:cNvSpPr>
          <p:nvPr>
            <p:ph type="sldNum" sz="quarter" idx="12"/>
          </p:nvPr>
        </p:nvSpPr>
        <p:spPr/>
        <p:txBody>
          <a:bodyPr/>
          <a:lstStyle>
            <a:lvl1pPr defTabSz="912690">
              <a:defRPr/>
            </a:lvl1pPr>
          </a:lstStyle>
          <a:p>
            <a:pPr>
              <a:defRPr/>
            </a:pPr>
            <a:fld id="{221A5EE6-9FB5-C84A-8894-1028E95B5CEE}" type="slidenum">
              <a:rPr lang="en-US"/>
              <a:pPr>
                <a:defRPr/>
              </a:pPr>
              <a:t>‹#›</a:t>
            </a:fld>
            <a:endParaRPr lang="en-US"/>
          </a:p>
        </p:txBody>
      </p:sp>
    </p:spTree>
    <p:extLst>
      <p:ext uri="{BB962C8B-B14F-4D97-AF65-F5344CB8AC3E}">
        <p14:creationId xmlns:p14="http://schemas.microsoft.com/office/powerpoint/2010/main" val="224312694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20DC39-BD1A-584A-ACFB-B9AADA5F7150}"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12567072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260D57-83FF-5F46-B361-179B0B82F8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5985401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58550B-3443-FB4B-BB34-AA6BFBE0EC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579901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FDA08C-7148-3846-AD81-BD957C1796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8361280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DFD999-6572-FF49-BEA1-0D059E8567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924189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02DC1D-8C7A-4249-B63C-731CD264F6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515527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8EF48BB-F565-E847-990E-AE6D66287A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426422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C6B065B-65A7-5141-89A6-A26064F05F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249048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DD306E-992C-1E4E-97A9-FEBBA54090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531010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6048E8-A159-5A4C-B064-36E2D20E640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881781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912690">
              <a:defRPr/>
            </a:lvl1pPr>
          </a:lstStyle>
          <a:p>
            <a:pPr>
              <a:defRPr/>
            </a:pPr>
            <a:fld id="{145A1908-E6C0-6340-8BBD-3954B56DF97B}" type="datetimeFigureOut">
              <a:rPr lang="en-US"/>
              <a:pPr>
                <a:defRPr/>
              </a:pPr>
              <a:t>6/16/26</a:t>
            </a:fld>
            <a:endParaRPr lang="en-US"/>
          </a:p>
        </p:txBody>
      </p:sp>
      <p:sp>
        <p:nvSpPr>
          <p:cNvPr id="3" name="Footer Placeholder 4"/>
          <p:cNvSpPr>
            <a:spLocks noGrp="1"/>
          </p:cNvSpPr>
          <p:nvPr>
            <p:ph type="ftr" sz="quarter" idx="11"/>
          </p:nvPr>
        </p:nvSpPr>
        <p:spPr/>
        <p:txBody>
          <a:bodyPr/>
          <a:lstStyle>
            <a:lvl1pPr defTabSz="912690">
              <a:defRPr/>
            </a:lvl1pPr>
          </a:lstStyle>
          <a:p>
            <a:pPr>
              <a:defRPr/>
            </a:pPr>
            <a:endParaRPr lang="en-US"/>
          </a:p>
        </p:txBody>
      </p:sp>
      <p:sp>
        <p:nvSpPr>
          <p:cNvPr id="4" name="Slide Number Placeholder 5"/>
          <p:cNvSpPr>
            <a:spLocks noGrp="1"/>
          </p:cNvSpPr>
          <p:nvPr>
            <p:ph type="sldNum" sz="quarter" idx="12"/>
          </p:nvPr>
        </p:nvSpPr>
        <p:spPr/>
        <p:txBody>
          <a:bodyPr/>
          <a:lstStyle>
            <a:lvl1pPr defTabSz="912690">
              <a:defRPr/>
            </a:lvl1pPr>
          </a:lstStyle>
          <a:p>
            <a:pPr>
              <a:defRPr/>
            </a:pPr>
            <a:fld id="{4FFD2D09-9C79-F54D-B07A-239852AA078D}" type="slidenum">
              <a:rPr lang="en-US"/>
              <a:pPr>
                <a:defRPr/>
              </a:pPr>
              <a:t>‹#›</a:t>
            </a:fld>
            <a:endParaRPr lang="en-US"/>
          </a:p>
        </p:txBody>
      </p:sp>
    </p:spTree>
    <p:extLst>
      <p:ext uri="{BB962C8B-B14F-4D97-AF65-F5344CB8AC3E}">
        <p14:creationId xmlns:p14="http://schemas.microsoft.com/office/powerpoint/2010/main" val="247283087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C8BB1D-CC13-EE4C-B117-703D4E048A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3010289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FE597B-2E86-C742-9AEE-AEDDCFAF8B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406490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48EB08-5597-314A-97DA-855E9376E7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826262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77"/>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503" indent="0" algn="ctr">
              <a:buNone/>
              <a:defRPr/>
            </a:lvl2pPr>
            <a:lvl3pPr marL="643006" indent="0" algn="ctr">
              <a:buNone/>
              <a:defRPr/>
            </a:lvl3pPr>
            <a:lvl4pPr marL="964509" indent="0" algn="ctr">
              <a:buNone/>
              <a:defRPr/>
            </a:lvl4pPr>
            <a:lvl5pPr marL="1286012" indent="0" algn="ctr">
              <a:buNone/>
              <a:defRPr/>
            </a:lvl5pPr>
            <a:lvl6pPr marL="1607515" indent="0" algn="ctr">
              <a:buNone/>
              <a:defRPr/>
            </a:lvl6pPr>
            <a:lvl7pPr marL="1929018" indent="0" algn="ctr">
              <a:buNone/>
              <a:defRPr/>
            </a:lvl7pPr>
            <a:lvl8pPr marL="2250521" indent="0" algn="ctr">
              <a:buNone/>
              <a:defRPr/>
            </a:lvl8pPr>
            <a:lvl9pPr marL="2572024"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653EC008-758F-7B42-9E0B-92277D0CCD5D}" type="slidenum">
              <a:rPr lang="en-US"/>
              <a:pPr/>
              <a:t>‹#›</a:t>
            </a:fld>
            <a:endParaRPr lang="en-US"/>
          </a:p>
        </p:txBody>
      </p:sp>
    </p:spTree>
    <p:extLst>
      <p:ext uri="{BB962C8B-B14F-4D97-AF65-F5344CB8AC3E}">
        <p14:creationId xmlns:p14="http://schemas.microsoft.com/office/powerpoint/2010/main" val="346974293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AF0392-788C-2540-B133-5E6D7C41DB3B}" type="slidenum">
              <a:rPr lang="en-US"/>
              <a:pPr/>
              <a:t>‹#›</a:t>
            </a:fld>
            <a:endParaRPr lang="en-US"/>
          </a:p>
        </p:txBody>
      </p:sp>
    </p:spTree>
    <p:extLst>
      <p:ext uri="{BB962C8B-B14F-4D97-AF65-F5344CB8AC3E}">
        <p14:creationId xmlns:p14="http://schemas.microsoft.com/office/powerpoint/2010/main" val="22522799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77" y="4406402"/>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77" y="2907086"/>
            <a:ext cx="7772009" cy="1499316"/>
          </a:xfrm>
        </p:spPr>
        <p:txBody>
          <a:bodyPr anchor="b"/>
          <a:lstStyle>
            <a:lvl1pPr marL="0" indent="0">
              <a:buNone/>
              <a:defRPr sz="1400"/>
            </a:lvl1pPr>
            <a:lvl2pPr marL="321503" indent="0">
              <a:buNone/>
              <a:defRPr sz="1300"/>
            </a:lvl2pPr>
            <a:lvl3pPr marL="643006" indent="0">
              <a:buNone/>
              <a:defRPr sz="1100"/>
            </a:lvl3pPr>
            <a:lvl4pPr marL="964509" indent="0">
              <a:buNone/>
              <a:defRPr sz="1000"/>
            </a:lvl4pPr>
            <a:lvl5pPr marL="1286012" indent="0">
              <a:buNone/>
              <a:defRPr sz="1000"/>
            </a:lvl5pPr>
            <a:lvl6pPr marL="1607515" indent="0">
              <a:buNone/>
              <a:defRPr sz="1000"/>
            </a:lvl6pPr>
            <a:lvl7pPr marL="1929018" indent="0">
              <a:buNone/>
              <a:defRPr sz="1000"/>
            </a:lvl7pPr>
            <a:lvl8pPr marL="2250521" indent="0">
              <a:buNone/>
              <a:defRPr sz="1000"/>
            </a:lvl8pPr>
            <a:lvl9pPr marL="2572024"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86C779-6C00-B84F-A073-6B7997BDD82C}" type="slidenum">
              <a:rPr lang="en-US"/>
              <a:pPr/>
              <a:t>‹#›</a:t>
            </a:fld>
            <a:endParaRPr lang="en-US"/>
          </a:p>
        </p:txBody>
      </p:sp>
    </p:spTree>
    <p:extLst>
      <p:ext uri="{BB962C8B-B14F-4D97-AF65-F5344CB8AC3E}">
        <p14:creationId xmlns:p14="http://schemas.microsoft.com/office/powerpoint/2010/main" val="267385226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08" y="1125324"/>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24"/>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6FD702BC-4615-7B48-A4EF-6037754F65BC}" type="slidenum">
              <a:rPr lang="en-US"/>
              <a:pPr/>
              <a:t>‹#›</a:t>
            </a:fld>
            <a:endParaRPr lang="en-US"/>
          </a:p>
        </p:txBody>
      </p:sp>
    </p:spTree>
    <p:extLst>
      <p:ext uri="{BB962C8B-B14F-4D97-AF65-F5344CB8AC3E}">
        <p14:creationId xmlns:p14="http://schemas.microsoft.com/office/powerpoint/2010/main" val="46925416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03"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03" y="1535040"/>
            <a:ext cx="4040061" cy="639693"/>
          </a:xfrm>
        </p:spPr>
        <p:txBody>
          <a:bodyPr anchor="b"/>
          <a:lstStyle>
            <a:lvl1pPr marL="0" indent="0">
              <a:buNone/>
              <a:defRPr sz="1700" b="1"/>
            </a:lvl1pPr>
            <a:lvl2pPr marL="321503" indent="0">
              <a:buNone/>
              <a:defRPr sz="1400" b="1"/>
            </a:lvl2pPr>
            <a:lvl3pPr marL="643006" indent="0">
              <a:buNone/>
              <a:defRPr sz="1300" b="1"/>
            </a:lvl3pPr>
            <a:lvl4pPr marL="964509" indent="0">
              <a:buNone/>
              <a:defRPr sz="1100" b="1"/>
            </a:lvl4pPr>
            <a:lvl5pPr marL="1286012" indent="0">
              <a:buNone/>
              <a:defRPr sz="1100" b="1"/>
            </a:lvl5pPr>
            <a:lvl6pPr marL="1607515" indent="0">
              <a:buNone/>
              <a:defRPr sz="1100" b="1"/>
            </a:lvl6pPr>
            <a:lvl7pPr marL="1929018" indent="0">
              <a:buNone/>
              <a:defRPr sz="1100" b="1"/>
            </a:lvl7pPr>
            <a:lvl8pPr marL="2250521" indent="0">
              <a:buNone/>
              <a:defRPr sz="1100" b="1"/>
            </a:lvl8pPr>
            <a:lvl9pPr marL="2572024"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03" y="2174733"/>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503" indent="0">
              <a:buNone/>
              <a:defRPr sz="1400" b="1"/>
            </a:lvl2pPr>
            <a:lvl3pPr marL="643006" indent="0">
              <a:buNone/>
              <a:defRPr sz="1300" b="1"/>
            </a:lvl3pPr>
            <a:lvl4pPr marL="964509" indent="0">
              <a:buNone/>
              <a:defRPr sz="1100" b="1"/>
            </a:lvl4pPr>
            <a:lvl5pPr marL="1286012" indent="0">
              <a:buNone/>
              <a:defRPr sz="1100" b="1"/>
            </a:lvl5pPr>
            <a:lvl6pPr marL="1607515" indent="0">
              <a:buNone/>
              <a:defRPr sz="1100" b="1"/>
            </a:lvl6pPr>
            <a:lvl7pPr marL="1929018" indent="0">
              <a:buNone/>
              <a:defRPr sz="1100" b="1"/>
            </a:lvl7pPr>
            <a:lvl8pPr marL="2250521" indent="0">
              <a:buNone/>
              <a:defRPr sz="1100" b="1"/>
            </a:lvl8pPr>
            <a:lvl9pPr marL="2572024"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3"/>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6666A0A8-77EA-D54B-8113-6348C84F0CAB}" type="slidenum">
              <a:rPr lang="en-US"/>
              <a:pPr/>
              <a:t>‹#›</a:t>
            </a:fld>
            <a:endParaRPr lang="en-US"/>
          </a:p>
        </p:txBody>
      </p:sp>
    </p:spTree>
    <p:extLst>
      <p:ext uri="{BB962C8B-B14F-4D97-AF65-F5344CB8AC3E}">
        <p14:creationId xmlns:p14="http://schemas.microsoft.com/office/powerpoint/2010/main" val="12900826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B93AA022-E9C5-EF42-ABDB-FC2E7B05C276}" type="slidenum">
              <a:rPr lang="en-US"/>
              <a:pPr/>
              <a:t>‹#›</a:t>
            </a:fld>
            <a:endParaRPr lang="en-US"/>
          </a:p>
        </p:txBody>
      </p:sp>
    </p:spTree>
    <p:extLst>
      <p:ext uri="{BB962C8B-B14F-4D97-AF65-F5344CB8AC3E}">
        <p14:creationId xmlns:p14="http://schemas.microsoft.com/office/powerpoint/2010/main" val="286164934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C520986E-922D-A644-9F4E-4C9181542CB9}" type="slidenum">
              <a:rPr lang="en-US"/>
              <a:pPr/>
              <a:t>‹#›</a:t>
            </a:fld>
            <a:endParaRPr lang="en-US"/>
          </a:p>
        </p:txBody>
      </p:sp>
    </p:spTree>
    <p:extLst>
      <p:ext uri="{BB962C8B-B14F-4D97-AF65-F5344CB8AC3E}">
        <p14:creationId xmlns:p14="http://schemas.microsoft.com/office/powerpoint/2010/main" val="3864154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88"/>
            <a:ext cx="5111750" cy="5853113"/>
          </a:xfrm>
          <a:prstGeom prst="rect">
            <a:avLst/>
          </a:prstGeom>
        </p:spPr>
        <p:txBody>
          <a:bodyPr lIns="91261" tIns="45631" rIns="91261" bIns="4563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38" y="1435101"/>
            <a:ext cx="3008313" cy="4691063"/>
          </a:xfrm>
          <a:prstGeom prst="rect">
            <a:avLst/>
          </a:prstGeom>
        </p:spPr>
        <p:txBody>
          <a:bodyPr lIns="91261" tIns="45631" rIns="91261" bIns="45631"/>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2690">
              <a:defRPr/>
            </a:lvl1pPr>
          </a:lstStyle>
          <a:p>
            <a:pPr>
              <a:defRPr/>
            </a:pPr>
            <a:fld id="{5B011711-D5FB-6E42-A492-4BEB737AD9FE}" type="datetimeFigureOut">
              <a:rPr lang="en-US"/>
              <a:pPr>
                <a:defRPr/>
              </a:pPr>
              <a:t>6/16/26</a:t>
            </a:fld>
            <a:endParaRPr lang="en-US"/>
          </a:p>
        </p:txBody>
      </p:sp>
      <p:sp>
        <p:nvSpPr>
          <p:cNvPr id="6" name="Footer Placeholder 4"/>
          <p:cNvSpPr>
            <a:spLocks noGrp="1"/>
          </p:cNvSpPr>
          <p:nvPr>
            <p:ph type="ftr" sz="quarter" idx="11"/>
          </p:nvPr>
        </p:nvSpPr>
        <p:spPr/>
        <p:txBody>
          <a:bodyPr/>
          <a:lstStyle>
            <a:lvl1pPr defTabSz="912690">
              <a:defRPr/>
            </a:lvl1pPr>
          </a:lstStyle>
          <a:p>
            <a:pPr>
              <a:defRPr/>
            </a:pPr>
            <a:endParaRPr lang="en-US"/>
          </a:p>
        </p:txBody>
      </p:sp>
      <p:sp>
        <p:nvSpPr>
          <p:cNvPr id="7" name="Slide Number Placeholder 5"/>
          <p:cNvSpPr>
            <a:spLocks noGrp="1"/>
          </p:cNvSpPr>
          <p:nvPr>
            <p:ph type="sldNum" sz="quarter" idx="12"/>
          </p:nvPr>
        </p:nvSpPr>
        <p:spPr/>
        <p:txBody>
          <a:bodyPr/>
          <a:lstStyle>
            <a:lvl1pPr defTabSz="912690">
              <a:defRPr/>
            </a:lvl1pPr>
          </a:lstStyle>
          <a:p>
            <a:pPr>
              <a:defRPr/>
            </a:pPr>
            <a:fld id="{D91661DD-F0C4-A842-B98E-C8796159D6B9}" type="slidenum">
              <a:rPr lang="en-US"/>
              <a:pPr>
                <a:defRPr/>
              </a:pPr>
              <a:t>‹#›</a:t>
            </a:fld>
            <a:endParaRPr lang="en-US"/>
          </a:p>
        </p:txBody>
      </p:sp>
    </p:spTree>
    <p:extLst>
      <p:ext uri="{BB962C8B-B14F-4D97-AF65-F5344CB8AC3E}">
        <p14:creationId xmlns:p14="http://schemas.microsoft.com/office/powerpoint/2010/main" val="414500075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03"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4" y="273517"/>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03" y="1434565"/>
            <a:ext cx="3007439" cy="4691082"/>
          </a:xfrm>
        </p:spPr>
        <p:txBody>
          <a:bodyPr/>
          <a:lstStyle>
            <a:lvl1pPr marL="0" indent="0">
              <a:buNone/>
              <a:defRPr sz="1000"/>
            </a:lvl1pPr>
            <a:lvl2pPr marL="321503" indent="0">
              <a:buNone/>
              <a:defRPr sz="800"/>
            </a:lvl2pPr>
            <a:lvl3pPr marL="643006" indent="0">
              <a:buNone/>
              <a:defRPr sz="700"/>
            </a:lvl3pPr>
            <a:lvl4pPr marL="964509" indent="0">
              <a:buNone/>
              <a:defRPr sz="600"/>
            </a:lvl4pPr>
            <a:lvl5pPr marL="1286012" indent="0">
              <a:buNone/>
              <a:defRPr sz="600"/>
            </a:lvl5pPr>
            <a:lvl6pPr marL="1607515" indent="0">
              <a:buNone/>
              <a:defRPr sz="600"/>
            </a:lvl6pPr>
            <a:lvl7pPr marL="1929018" indent="0">
              <a:buNone/>
              <a:defRPr sz="600"/>
            </a:lvl7pPr>
            <a:lvl8pPr marL="2250521" indent="0">
              <a:buNone/>
              <a:defRPr sz="600"/>
            </a:lvl8pPr>
            <a:lvl9pPr marL="257202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5250DA46-3828-1D43-8DB6-EDC03EB2CD15}" type="slidenum">
              <a:rPr lang="en-US"/>
              <a:pPr/>
              <a:t>‹#›</a:t>
            </a:fld>
            <a:endParaRPr lang="en-US"/>
          </a:p>
        </p:txBody>
      </p:sp>
    </p:spTree>
    <p:extLst>
      <p:ext uri="{BB962C8B-B14F-4D97-AF65-F5344CB8AC3E}">
        <p14:creationId xmlns:p14="http://schemas.microsoft.com/office/powerpoint/2010/main" val="168550078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88"/>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00"/>
            <a:ext cx="5486846" cy="4115023"/>
          </a:xfrm>
        </p:spPr>
        <p:txBody>
          <a:bodyPr/>
          <a:lstStyle>
            <a:lvl1pPr marL="0" indent="0">
              <a:buNone/>
              <a:defRPr sz="2300"/>
            </a:lvl1pPr>
            <a:lvl2pPr marL="321503" indent="0">
              <a:buNone/>
              <a:defRPr sz="2000"/>
            </a:lvl2pPr>
            <a:lvl3pPr marL="643006" indent="0">
              <a:buNone/>
              <a:defRPr sz="1700"/>
            </a:lvl3pPr>
            <a:lvl4pPr marL="964509" indent="0">
              <a:buNone/>
              <a:defRPr sz="1400"/>
            </a:lvl4pPr>
            <a:lvl5pPr marL="1286012" indent="0">
              <a:buNone/>
              <a:defRPr sz="1400"/>
            </a:lvl5pPr>
            <a:lvl6pPr marL="1607515" indent="0">
              <a:buNone/>
              <a:defRPr sz="1400"/>
            </a:lvl6pPr>
            <a:lvl7pPr marL="1929018" indent="0">
              <a:buNone/>
              <a:defRPr sz="1400"/>
            </a:lvl7pPr>
            <a:lvl8pPr marL="2250521" indent="0">
              <a:buNone/>
              <a:defRPr sz="1400"/>
            </a:lvl8pPr>
            <a:lvl9pPr marL="2572024" indent="0">
              <a:buNone/>
              <a:defRPr sz="1400"/>
            </a:lvl9pPr>
          </a:lstStyle>
          <a:p>
            <a:endParaRPr lang="en-US"/>
          </a:p>
        </p:txBody>
      </p:sp>
      <p:sp>
        <p:nvSpPr>
          <p:cNvPr id="4" name="Text Placeholder 3"/>
          <p:cNvSpPr>
            <a:spLocks noGrp="1"/>
          </p:cNvSpPr>
          <p:nvPr>
            <p:ph type="body" sz="half" idx="2"/>
          </p:nvPr>
        </p:nvSpPr>
        <p:spPr>
          <a:xfrm>
            <a:off x="1791738" y="5367616"/>
            <a:ext cx="5486846" cy="804919"/>
          </a:xfrm>
        </p:spPr>
        <p:txBody>
          <a:bodyPr/>
          <a:lstStyle>
            <a:lvl1pPr marL="0" indent="0">
              <a:buNone/>
              <a:defRPr sz="1000"/>
            </a:lvl1pPr>
            <a:lvl2pPr marL="321503" indent="0">
              <a:buNone/>
              <a:defRPr sz="800"/>
            </a:lvl2pPr>
            <a:lvl3pPr marL="643006" indent="0">
              <a:buNone/>
              <a:defRPr sz="700"/>
            </a:lvl3pPr>
            <a:lvl4pPr marL="964509" indent="0">
              <a:buNone/>
              <a:defRPr sz="600"/>
            </a:lvl4pPr>
            <a:lvl5pPr marL="1286012" indent="0">
              <a:buNone/>
              <a:defRPr sz="600"/>
            </a:lvl5pPr>
            <a:lvl6pPr marL="1607515" indent="0">
              <a:buNone/>
              <a:defRPr sz="600"/>
            </a:lvl6pPr>
            <a:lvl7pPr marL="1929018" indent="0">
              <a:buNone/>
              <a:defRPr sz="600"/>
            </a:lvl7pPr>
            <a:lvl8pPr marL="2250521" indent="0">
              <a:buNone/>
              <a:defRPr sz="600"/>
            </a:lvl8pPr>
            <a:lvl9pPr marL="257202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B29FD107-5268-AF43-82FB-1EB899535495}" type="slidenum">
              <a:rPr lang="en-US"/>
              <a:pPr/>
              <a:t>‹#›</a:t>
            </a:fld>
            <a:endParaRPr lang="en-US"/>
          </a:p>
        </p:txBody>
      </p:sp>
    </p:spTree>
    <p:extLst>
      <p:ext uri="{BB962C8B-B14F-4D97-AF65-F5344CB8AC3E}">
        <p14:creationId xmlns:p14="http://schemas.microsoft.com/office/powerpoint/2010/main" val="257090293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21CD9A3-754A-0448-8091-A4CF75B55A72}" type="slidenum">
              <a:rPr lang="en-US"/>
              <a:pPr/>
              <a:t>‹#›</a:t>
            </a:fld>
            <a:endParaRPr lang="en-US"/>
          </a:p>
        </p:txBody>
      </p:sp>
    </p:spTree>
    <p:extLst>
      <p:ext uri="{BB962C8B-B14F-4D97-AF65-F5344CB8AC3E}">
        <p14:creationId xmlns:p14="http://schemas.microsoft.com/office/powerpoint/2010/main" val="253867174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8AAFC555-B722-5A49-9074-51CF47924932}" type="slidenum">
              <a:rPr lang="en-US"/>
              <a:pPr/>
              <a:t>‹#›</a:t>
            </a:fld>
            <a:endParaRPr lang="en-US"/>
          </a:p>
        </p:txBody>
      </p:sp>
    </p:spTree>
    <p:extLst>
      <p:ext uri="{BB962C8B-B14F-4D97-AF65-F5344CB8AC3E}">
        <p14:creationId xmlns:p14="http://schemas.microsoft.com/office/powerpoint/2010/main" val="60094128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8"/>
            <a:ext cx="9144000" cy="1281043"/>
          </a:xfr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1371600" y="3886201"/>
            <a:ext cx="6400800" cy="1752600"/>
          </a:xfrm>
          <a:prstGeom prst="rect">
            <a:avLst/>
          </a:prstGeom>
        </p:spPr>
        <p:txBody>
          <a:bodyPr lIns="91403" tIns="45702" rIns="91403" bIns="45702"/>
          <a:lstStyle>
            <a:lvl1pPr marL="0" indent="0" algn="ctr">
              <a:buNone/>
              <a:defRPr>
                <a:solidFill>
                  <a:schemeClr val="tx1">
                    <a:tint val="75000"/>
                  </a:schemeClr>
                </a:solidFill>
              </a:defRPr>
            </a:lvl1pPr>
            <a:lvl2pPr marL="457020" indent="0" algn="ctr">
              <a:buNone/>
              <a:defRPr>
                <a:solidFill>
                  <a:schemeClr val="tx1">
                    <a:tint val="75000"/>
                  </a:schemeClr>
                </a:solidFill>
              </a:defRPr>
            </a:lvl2pPr>
            <a:lvl3pPr marL="914040" indent="0" algn="ctr">
              <a:buNone/>
              <a:defRPr>
                <a:solidFill>
                  <a:schemeClr val="tx1">
                    <a:tint val="75000"/>
                  </a:schemeClr>
                </a:solidFill>
              </a:defRPr>
            </a:lvl3pPr>
            <a:lvl4pPr marL="1371056" indent="0" algn="ctr">
              <a:buNone/>
              <a:defRPr>
                <a:solidFill>
                  <a:schemeClr val="tx1">
                    <a:tint val="75000"/>
                  </a:schemeClr>
                </a:solidFill>
              </a:defRPr>
            </a:lvl4pPr>
            <a:lvl5pPr marL="1828080" indent="0" algn="ctr">
              <a:buNone/>
              <a:defRPr>
                <a:solidFill>
                  <a:schemeClr val="tx1">
                    <a:tint val="75000"/>
                  </a:schemeClr>
                </a:solidFill>
              </a:defRPr>
            </a:lvl5pPr>
            <a:lvl6pPr marL="2285092" indent="0" algn="ctr">
              <a:buNone/>
              <a:defRPr>
                <a:solidFill>
                  <a:schemeClr val="tx1">
                    <a:tint val="75000"/>
                  </a:schemeClr>
                </a:solidFill>
              </a:defRPr>
            </a:lvl6pPr>
            <a:lvl7pPr marL="2742112" indent="0" algn="ctr">
              <a:buNone/>
              <a:defRPr>
                <a:solidFill>
                  <a:schemeClr val="tx1">
                    <a:tint val="75000"/>
                  </a:schemeClr>
                </a:solidFill>
              </a:defRPr>
            </a:lvl7pPr>
            <a:lvl8pPr marL="3199130" indent="0" algn="ctr">
              <a:buNone/>
              <a:defRPr>
                <a:solidFill>
                  <a:schemeClr val="tx1">
                    <a:tint val="75000"/>
                  </a:schemeClr>
                </a:solidFill>
              </a:defRPr>
            </a:lvl8pPr>
            <a:lvl9pPr marL="3656146"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defTabSz="914040">
              <a:defRPr/>
            </a:lvl1pPr>
          </a:lstStyle>
          <a:p>
            <a:pPr>
              <a:defRPr/>
            </a:pPr>
            <a:fld id="{E0F127E6-51E4-BA46-B30F-2F8CC95F19E0}"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F792387C-9615-7842-93FC-807C7A799234}" type="slidenum">
              <a:rPr lang="en-US"/>
              <a:pPr>
                <a:defRPr/>
              </a:pPr>
              <a:t>‹#›</a:t>
            </a:fld>
            <a:endParaRPr lang="en-US"/>
          </a:p>
        </p:txBody>
      </p:sp>
    </p:spTree>
    <p:extLst>
      <p:ext uri="{BB962C8B-B14F-4D97-AF65-F5344CB8AC3E}">
        <p14:creationId xmlns:p14="http://schemas.microsoft.com/office/powerpoint/2010/main" val="70917552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lIns="91403" tIns="45702" rIns="91403" bIns="45702"/>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040">
              <a:defRPr/>
            </a:lvl1pPr>
          </a:lstStyle>
          <a:p>
            <a:pPr>
              <a:defRPr/>
            </a:pPr>
            <a:fld id="{7F673C14-D815-C74A-BD1C-3D557E1462AA}"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2DAF8234-E2EC-BB43-8A79-C2DFCFF4BC38}" type="slidenum">
              <a:rPr lang="en-US"/>
              <a:pPr>
                <a:defRPr/>
              </a:pPr>
              <a:t>‹#›</a:t>
            </a:fld>
            <a:endParaRPr lang="en-US"/>
          </a:p>
        </p:txBody>
      </p:sp>
    </p:spTree>
    <p:extLst>
      <p:ext uri="{BB962C8B-B14F-4D97-AF65-F5344CB8AC3E}">
        <p14:creationId xmlns:p14="http://schemas.microsoft.com/office/powerpoint/2010/main" val="3499461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lIns="91403" tIns="45702" rIns="91403" bIns="45702" anchor="b"/>
          <a:lstStyle>
            <a:lvl1pPr marL="0" indent="0">
              <a:buNone/>
              <a:defRPr sz="2000">
                <a:solidFill>
                  <a:schemeClr val="tx1">
                    <a:tint val="75000"/>
                  </a:schemeClr>
                </a:solidFill>
              </a:defRPr>
            </a:lvl1pPr>
            <a:lvl2pPr marL="457020" indent="0">
              <a:buNone/>
              <a:defRPr sz="1800">
                <a:solidFill>
                  <a:schemeClr val="tx1">
                    <a:tint val="75000"/>
                  </a:schemeClr>
                </a:solidFill>
              </a:defRPr>
            </a:lvl2pPr>
            <a:lvl3pPr marL="914040" indent="0">
              <a:buNone/>
              <a:defRPr sz="1600">
                <a:solidFill>
                  <a:schemeClr val="tx1">
                    <a:tint val="75000"/>
                  </a:schemeClr>
                </a:solidFill>
              </a:defRPr>
            </a:lvl3pPr>
            <a:lvl4pPr marL="1371056" indent="0">
              <a:buNone/>
              <a:defRPr sz="1400">
                <a:solidFill>
                  <a:schemeClr val="tx1">
                    <a:tint val="75000"/>
                  </a:schemeClr>
                </a:solidFill>
              </a:defRPr>
            </a:lvl4pPr>
            <a:lvl5pPr marL="1828080" indent="0">
              <a:buNone/>
              <a:defRPr sz="1400">
                <a:solidFill>
                  <a:schemeClr val="tx1">
                    <a:tint val="75000"/>
                  </a:schemeClr>
                </a:solidFill>
              </a:defRPr>
            </a:lvl5pPr>
            <a:lvl6pPr marL="2285092" indent="0">
              <a:buNone/>
              <a:defRPr sz="1400">
                <a:solidFill>
                  <a:schemeClr val="tx1">
                    <a:tint val="75000"/>
                  </a:schemeClr>
                </a:solidFill>
              </a:defRPr>
            </a:lvl6pPr>
            <a:lvl7pPr marL="2742112" indent="0">
              <a:buNone/>
              <a:defRPr sz="1400">
                <a:solidFill>
                  <a:schemeClr val="tx1">
                    <a:tint val="75000"/>
                  </a:schemeClr>
                </a:solidFill>
              </a:defRPr>
            </a:lvl7pPr>
            <a:lvl8pPr marL="3199130" indent="0">
              <a:buNone/>
              <a:defRPr sz="1400">
                <a:solidFill>
                  <a:schemeClr val="tx1">
                    <a:tint val="75000"/>
                  </a:schemeClr>
                </a:solidFill>
              </a:defRPr>
            </a:lvl8pPr>
            <a:lvl9pPr marL="3656146"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defTabSz="914040">
              <a:defRPr/>
            </a:lvl1pPr>
          </a:lstStyle>
          <a:p>
            <a:pPr>
              <a:defRPr/>
            </a:pPr>
            <a:fld id="{B99FAB22-4309-FC43-AD56-AFD1DB6505A9}"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F9E9825B-E7E7-F341-A70F-713A4362658B}" type="slidenum">
              <a:rPr lang="en-US"/>
              <a:pPr>
                <a:defRPr/>
              </a:pPr>
              <a:t>‹#›</a:t>
            </a:fld>
            <a:endParaRPr lang="en-US"/>
          </a:p>
        </p:txBody>
      </p:sp>
    </p:spTree>
    <p:extLst>
      <p:ext uri="{BB962C8B-B14F-4D97-AF65-F5344CB8AC3E}">
        <p14:creationId xmlns:p14="http://schemas.microsoft.com/office/powerpoint/2010/main" val="362801629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lIns="91403" tIns="45702" rIns="91403" bIns="45702"/>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lIns="91403" tIns="45702" rIns="91403" bIns="45702"/>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defTabSz="914040">
              <a:defRPr/>
            </a:lvl1pPr>
          </a:lstStyle>
          <a:p>
            <a:pPr>
              <a:defRPr/>
            </a:pPr>
            <a:fld id="{DD0170A7-191B-DD48-9581-99F912E40866}" type="datetimeFigureOut">
              <a:rPr lang="en-US"/>
              <a:pPr>
                <a:defRPr/>
              </a:pPr>
              <a:t>6/16/26</a:t>
            </a:fld>
            <a:endParaRPr lang="en-US"/>
          </a:p>
        </p:txBody>
      </p:sp>
      <p:sp>
        <p:nvSpPr>
          <p:cNvPr id="6" name="Footer Placeholder 4"/>
          <p:cNvSpPr>
            <a:spLocks noGrp="1"/>
          </p:cNvSpPr>
          <p:nvPr>
            <p:ph type="ftr" sz="quarter" idx="11"/>
          </p:nvPr>
        </p:nvSpPr>
        <p:spPr/>
        <p:txBody>
          <a:bodyPr/>
          <a:lstStyle>
            <a:lvl1pPr defTabSz="914040">
              <a:defRPr/>
            </a:lvl1pPr>
          </a:lstStyle>
          <a:p>
            <a:pPr>
              <a:defRPr/>
            </a:pPr>
            <a:endParaRPr lang="en-US"/>
          </a:p>
        </p:txBody>
      </p:sp>
      <p:sp>
        <p:nvSpPr>
          <p:cNvPr id="7" name="Slide Number Placeholder 5"/>
          <p:cNvSpPr>
            <a:spLocks noGrp="1"/>
          </p:cNvSpPr>
          <p:nvPr>
            <p:ph type="sldNum" sz="quarter" idx="12"/>
          </p:nvPr>
        </p:nvSpPr>
        <p:spPr/>
        <p:txBody>
          <a:bodyPr/>
          <a:lstStyle>
            <a:lvl1pPr defTabSz="914040">
              <a:defRPr/>
            </a:lvl1pPr>
          </a:lstStyle>
          <a:p>
            <a:pPr>
              <a:defRPr/>
            </a:pPr>
            <a:fld id="{8A7C156E-436C-A547-BD11-1A422C6B4C05}" type="slidenum">
              <a:rPr lang="en-US"/>
              <a:pPr>
                <a:defRPr/>
              </a:pPr>
              <a:t>‹#›</a:t>
            </a:fld>
            <a:endParaRPr lang="en-US"/>
          </a:p>
        </p:txBody>
      </p:sp>
    </p:spTree>
    <p:extLst>
      <p:ext uri="{BB962C8B-B14F-4D97-AF65-F5344CB8AC3E}">
        <p14:creationId xmlns:p14="http://schemas.microsoft.com/office/powerpoint/2010/main" val="159539448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lIns="91403" tIns="45702" rIns="91403" bIns="45702" anchor="b"/>
          <a:lstStyle>
            <a:lvl1pPr marL="0" indent="0">
              <a:buNone/>
              <a:defRPr sz="2400" b="1"/>
            </a:lvl1pPr>
            <a:lvl2pPr marL="457020" indent="0">
              <a:buNone/>
              <a:defRPr sz="2000" b="1"/>
            </a:lvl2pPr>
            <a:lvl3pPr marL="914040" indent="0">
              <a:buNone/>
              <a:defRPr sz="1800" b="1"/>
            </a:lvl3pPr>
            <a:lvl4pPr marL="1371056" indent="0">
              <a:buNone/>
              <a:defRPr sz="1600" b="1"/>
            </a:lvl4pPr>
            <a:lvl5pPr marL="1828080" indent="0">
              <a:buNone/>
              <a:defRPr sz="1600" b="1"/>
            </a:lvl5pPr>
            <a:lvl6pPr marL="2285092" indent="0">
              <a:buNone/>
              <a:defRPr sz="1600" b="1"/>
            </a:lvl6pPr>
            <a:lvl7pPr marL="2742112" indent="0">
              <a:buNone/>
              <a:defRPr sz="1600" b="1"/>
            </a:lvl7pPr>
            <a:lvl8pPr marL="3199130" indent="0">
              <a:buNone/>
              <a:defRPr sz="1600" b="1"/>
            </a:lvl8pPr>
            <a:lvl9pPr marL="3656146"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lIns="91403" tIns="45702" rIns="91403" bIns="45702"/>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33" y="1535113"/>
            <a:ext cx="4041775" cy="639762"/>
          </a:xfrm>
          <a:prstGeom prst="rect">
            <a:avLst/>
          </a:prstGeom>
        </p:spPr>
        <p:txBody>
          <a:bodyPr lIns="91403" tIns="45702" rIns="91403" bIns="45702" anchor="b"/>
          <a:lstStyle>
            <a:lvl1pPr marL="0" indent="0">
              <a:buNone/>
              <a:defRPr sz="2400" b="1"/>
            </a:lvl1pPr>
            <a:lvl2pPr marL="457020" indent="0">
              <a:buNone/>
              <a:defRPr sz="2000" b="1"/>
            </a:lvl2pPr>
            <a:lvl3pPr marL="914040" indent="0">
              <a:buNone/>
              <a:defRPr sz="1800" b="1"/>
            </a:lvl3pPr>
            <a:lvl4pPr marL="1371056" indent="0">
              <a:buNone/>
              <a:defRPr sz="1600" b="1"/>
            </a:lvl4pPr>
            <a:lvl5pPr marL="1828080" indent="0">
              <a:buNone/>
              <a:defRPr sz="1600" b="1"/>
            </a:lvl5pPr>
            <a:lvl6pPr marL="2285092" indent="0">
              <a:buNone/>
              <a:defRPr sz="1600" b="1"/>
            </a:lvl6pPr>
            <a:lvl7pPr marL="2742112" indent="0">
              <a:buNone/>
              <a:defRPr sz="1600" b="1"/>
            </a:lvl7pPr>
            <a:lvl8pPr marL="3199130" indent="0">
              <a:buNone/>
              <a:defRPr sz="1600" b="1"/>
            </a:lvl8pPr>
            <a:lvl9pPr marL="3656146"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33" y="2174875"/>
            <a:ext cx="4041775" cy="3951288"/>
          </a:xfrm>
          <a:prstGeom prst="rect">
            <a:avLst/>
          </a:prstGeom>
        </p:spPr>
        <p:txBody>
          <a:bodyPr lIns="91403" tIns="45702" rIns="91403" bIns="45702"/>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defTabSz="914040">
              <a:defRPr/>
            </a:lvl1pPr>
          </a:lstStyle>
          <a:p>
            <a:pPr>
              <a:defRPr/>
            </a:pPr>
            <a:fld id="{4828C379-4D5E-044E-9F32-B57A48639DC7}" type="datetimeFigureOut">
              <a:rPr lang="en-US"/>
              <a:pPr>
                <a:defRPr/>
              </a:pPr>
              <a:t>6/16/26</a:t>
            </a:fld>
            <a:endParaRPr lang="en-US"/>
          </a:p>
        </p:txBody>
      </p:sp>
      <p:sp>
        <p:nvSpPr>
          <p:cNvPr id="8" name="Footer Placeholder 4"/>
          <p:cNvSpPr>
            <a:spLocks noGrp="1"/>
          </p:cNvSpPr>
          <p:nvPr>
            <p:ph type="ftr" sz="quarter" idx="11"/>
          </p:nvPr>
        </p:nvSpPr>
        <p:spPr/>
        <p:txBody>
          <a:bodyPr/>
          <a:lstStyle>
            <a:lvl1pPr defTabSz="914040">
              <a:defRPr/>
            </a:lvl1pPr>
          </a:lstStyle>
          <a:p>
            <a:pPr>
              <a:defRPr/>
            </a:pPr>
            <a:endParaRPr lang="en-US"/>
          </a:p>
        </p:txBody>
      </p:sp>
      <p:sp>
        <p:nvSpPr>
          <p:cNvPr id="9" name="Slide Number Placeholder 5"/>
          <p:cNvSpPr>
            <a:spLocks noGrp="1"/>
          </p:cNvSpPr>
          <p:nvPr>
            <p:ph type="sldNum" sz="quarter" idx="12"/>
          </p:nvPr>
        </p:nvSpPr>
        <p:spPr/>
        <p:txBody>
          <a:bodyPr/>
          <a:lstStyle>
            <a:lvl1pPr defTabSz="914040">
              <a:defRPr/>
            </a:lvl1pPr>
          </a:lstStyle>
          <a:p>
            <a:pPr>
              <a:defRPr/>
            </a:pPr>
            <a:fld id="{BB442D72-D9C2-4A4F-8A90-6BBD2B6E9BB3}" type="slidenum">
              <a:rPr lang="en-US"/>
              <a:pPr>
                <a:defRPr/>
              </a:pPr>
              <a:t>‹#›</a:t>
            </a:fld>
            <a:endParaRPr lang="en-US"/>
          </a:p>
        </p:txBody>
      </p:sp>
    </p:spTree>
    <p:extLst>
      <p:ext uri="{BB962C8B-B14F-4D97-AF65-F5344CB8AC3E}">
        <p14:creationId xmlns:p14="http://schemas.microsoft.com/office/powerpoint/2010/main" val="387209295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defTabSz="914040">
              <a:defRPr/>
            </a:lvl1pPr>
          </a:lstStyle>
          <a:p>
            <a:pPr>
              <a:defRPr/>
            </a:pPr>
            <a:fld id="{CA4EA26E-1306-C944-804B-14062AEB3AAB}" type="datetimeFigureOut">
              <a:rPr lang="en-US"/>
              <a:pPr>
                <a:defRPr/>
              </a:pPr>
              <a:t>6/16/26</a:t>
            </a:fld>
            <a:endParaRPr lang="en-US"/>
          </a:p>
        </p:txBody>
      </p:sp>
      <p:sp>
        <p:nvSpPr>
          <p:cNvPr id="4" name="Footer Placeholder 4"/>
          <p:cNvSpPr>
            <a:spLocks noGrp="1"/>
          </p:cNvSpPr>
          <p:nvPr>
            <p:ph type="ftr" sz="quarter" idx="11"/>
          </p:nvPr>
        </p:nvSpPr>
        <p:spPr/>
        <p:txBody>
          <a:bodyPr/>
          <a:lstStyle>
            <a:lvl1pPr defTabSz="914040">
              <a:defRPr/>
            </a:lvl1pPr>
          </a:lstStyle>
          <a:p>
            <a:pPr>
              <a:defRPr/>
            </a:pPr>
            <a:endParaRPr lang="en-US"/>
          </a:p>
        </p:txBody>
      </p:sp>
      <p:sp>
        <p:nvSpPr>
          <p:cNvPr id="5" name="Slide Number Placeholder 5"/>
          <p:cNvSpPr>
            <a:spLocks noGrp="1"/>
          </p:cNvSpPr>
          <p:nvPr>
            <p:ph type="sldNum" sz="quarter" idx="12"/>
          </p:nvPr>
        </p:nvSpPr>
        <p:spPr/>
        <p:txBody>
          <a:bodyPr/>
          <a:lstStyle>
            <a:lvl1pPr defTabSz="914040">
              <a:defRPr/>
            </a:lvl1pPr>
          </a:lstStyle>
          <a:p>
            <a:pPr>
              <a:defRPr/>
            </a:pPr>
            <a:fld id="{221A5EE6-9FB5-C84A-8894-1028E95B5CEE}" type="slidenum">
              <a:rPr lang="en-US"/>
              <a:pPr>
                <a:defRPr/>
              </a:pPr>
              <a:t>‹#›</a:t>
            </a:fld>
            <a:endParaRPr lang="en-US"/>
          </a:p>
        </p:txBody>
      </p:sp>
    </p:spTree>
    <p:extLst>
      <p:ext uri="{BB962C8B-B14F-4D97-AF65-F5344CB8AC3E}">
        <p14:creationId xmlns:p14="http://schemas.microsoft.com/office/powerpoint/2010/main" val="1540426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BD9DF9-4BC6-2744-80AC-28E230BF077D}" type="slidenum">
              <a:rPr lang="en-US"/>
              <a:pPr>
                <a:defRPr/>
              </a:pPr>
              <a:t>‹#›</a:t>
            </a:fld>
            <a:endParaRPr lang="en-US"/>
          </a:p>
        </p:txBody>
      </p:sp>
    </p:spTree>
    <p:extLst>
      <p:ext uri="{BB962C8B-B14F-4D97-AF65-F5344CB8AC3E}">
        <p14:creationId xmlns:p14="http://schemas.microsoft.com/office/powerpoint/2010/main" val="1470261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lIns="91261" tIns="45631" rIns="91261" bIns="45631" rtlCol="0">
            <a:normAutofit/>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lIns="91261" tIns="45631" rIns="91261" bIns="45631"/>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2690">
              <a:defRPr/>
            </a:lvl1pPr>
          </a:lstStyle>
          <a:p>
            <a:pPr>
              <a:defRPr/>
            </a:pPr>
            <a:fld id="{E3D23BB7-CCE3-C541-9FD2-DE164E1FFCA8}" type="datetimeFigureOut">
              <a:rPr lang="en-US"/>
              <a:pPr>
                <a:defRPr/>
              </a:pPr>
              <a:t>6/16/26</a:t>
            </a:fld>
            <a:endParaRPr lang="en-US"/>
          </a:p>
        </p:txBody>
      </p:sp>
      <p:sp>
        <p:nvSpPr>
          <p:cNvPr id="6" name="Footer Placeholder 4"/>
          <p:cNvSpPr>
            <a:spLocks noGrp="1"/>
          </p:cNvSpPr>
          <p:nvPr>
            <p:ph type="ftr" sz="quarter" idx="11"/>
          </p:nvPr>
        </p:nvSpPr>
        <p:spPr/>
        <p:txBody>
          <a:bodyPr/>
          <a:lstStyle>
            <a:lvl1pPr defTabSz="912690">
              <a:defRPr/>
            </a:lvl1pPr>
          </a:lstStyle>
          <a:p>
            <a:pPr>
              <a:defRPr/>
            </a:pPr>
            <a:endParaRPr lang="en-US"/>
          </a:p>
        </p:txBody>
      </p:sp>
      <p:sp>
        <p:nvSpPr>
          <p:cNvPr id="7" name="Slide Number Placeholder 5"/>
          <p:cNvSpPr>
            <a:spLocks noGrp="1"/>
          </p:cNvSpPr>
          <p:nvPr>
            <p:ph type="sldNum" sz="quarter" idx="12"/>
          </p:nvPr>
        </p:nvSpPr>
        <p:spPr/>
        <p:txBody>
          <a:bodyPr/>
          <a:lstStyle>
            <a:lvl1pPr defTabSz="912690">
              <a:defRPr/>
            </a:lvl1pPr>
          </a:lstStyle>
          <a:p>
            <a:pPr>
              <a:defRPr/>
            </a:pPr>
            <a:fld id="{CAAF8ACD-F9D2-3D44-8715-04593509A69D}" type="slidenum">
              <a:rPr lang="en-US"/>
              <a:pPr>
                <a:defRPr/>
              </a:pPr>
              <a:t>‹#›</a:t>
            </a:fld>
            <a:endParaRPr lang="en-US"/>
          </a:p>
        </p:txBody>
      </p:sp>
    </p:spTree>
    <p:extLst>
      <p:ext uri="{BB962C8B-B14F-4D97-AF65-F5344CB8AC3E}">
        <p14:creationId xmlns:p14="http://schemas.microsoft.com/office/powerpoint/2010/main" val="12023485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914040">
              <a:defRPr/>
            </a:lvl1pPr>
          </a:lstStyle>
          <a:p>
            <a:pPr>
              <a:defRPr/>
            </a:pPr>
            <a:fld id="{145A1908-E6C0-6340-8BBD-3954B56DF97B}" type="datetimeFigureOut">
              <a:rPr lang="en-US"/>
              <a:pPr>
                <a:defRPr/>
              </a:pPr>
              <a:t>6/16/26</a:t>
            </a:fld>
            <a:endParaRPr lang="en-US"/>
          </a:p>
        </p:txBody>
      </p:sp>
      <p:sp>
        <p:nvSpPr>
          <p:cNvPr id="3" name="Footer Placeholder 4"/>
          <p:cNvSpPr>
            <a:spLocks noGrp="1"/>
          </p:cNvSpPr>
          <p:nvPr>
            <p:ph type="ftr" sz="quarter" idx="11"/>
          </p:nvPr>
        </p:nvSpPr>
        <p:spPr/>
        <p:txBody>
          <a:bodyPr/>
          <a:lstStyle>
            <a:lvl1pPr defTabSz="914040">
              <a:defRPr/>
            </a:lvl1pPr>
          </a:lstStyle>
          <a:p>
            <a:pPr>
              <a:defRPr/>
            </a:pPr>
            <a:endParaRPr lang="en-US"/>
          </a:p>
        </p:txBody>
      </p:sp>
      <p:sp>
        <p:nvSpPr>
          <p:cNvPr id="4" name="Slide Number Placeholder 5"/>
          <p:cNvSpPr>
            <a:spLocks noGrp="1"/>
          </p:cNvSpPr>
          <p:nvPr>
            <p:ph type="sldNum" sz="quarter" idx="12"/>
          </p:nvPr>
        </p:nvSpPr>
        <p:spPr/>
        <p:txBody>
          <a:bodyPr/>
          <a:lstStyle>
            <a:lvl1pPr defTabSz="914040">
              <a:defRPr/>
            </a:lvl1pPr>
          </a:lstStyle>
          <a:p>
            <a:pPr>
              <a:defRPr/>
            </a:pPr>
            <a:fld id="{4FFD2D09-9C79-F54D-B07A-239852AA078D}" type="slidenum">
              <a:rPr lang="en-US"/>
              <a:pPr>
                <a:defRPr/>
              </a:pPr>
              <a:t>‹#›</a:t>
            </a:fld>
            <a:endParaRPr lang="en-US"/>
          </a:p>
        </p:txBody>
      </p:sp>
    </p:spTree>
    <p:extLst>
      <p:ext uri="{BB962C8B-B14F-4D97-AF65-F5344CB8AC3E}">
        <p14:creationId xmlns:p14="http://schemas.microsoft.com/office/powerpoint/2010/main" val="199105251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8"/>
            <a:ext cx="5111750" cy="5853113"/>
          </a:xfrm>
          <a:prstGeom prst="rect">
            <a:avLst/>
          </a:prstGeom>
        </p:spPr>
        <p:txBody>
          <a:bodyPr lIns="91403" tIns="45702" rIns="91403" bIns="45702"/>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8" y="1435101"/>
            <a:ext cx="3008313" cy="4691063"/>
          </a:xfrm>
          <a:prstGeom prst="rect">
            <a:avLst/>
          </a:prstGeom>
        </p:spPr>
        <p:txBody>
          <a:bodyPr lIns="91403" tIns="45702" rIns="91403" bIns="45702"/>
          <a:lstStyle>
            <a:lvl1pPr marL="0" indent="0">
              <a:buNone/>
              <a:defRPr sz="1400"/>
            </a:lvl1pPr>
            <a:lvl2pPr marL="457020" indent="0">
              <a:buNone/>
              <a:defRPr sz="1200"/>
            </a:lvl2pPr>
            <a:lvl3pPr marL="914040" indent="0">
              <a:buNone/>
              <a:defRPr sz="1000"/>
            </a:lvl3pPr>
            <a:lvl4pPr marL="1371056" indent="0">
              <a:buNone/>
              <a:defRPr sz="900"/>
            </a:lvl4pPr>
            <a:lvl5pPr marL="1828080" indent="0">
              <a:buNone/>
              <a:defRPr sz="900"/>
            </a:lvl5pPr>
            <a:lvl6pPr marL="2285092" indent="0">
              <a:buNone/>
              <a:defRPr sz="900"/>
            </a:lvl6pPr>
            <a:lvl7pPr marL="2742112" indent="0">
              <a:buNone/>
              <a:defRPr sz="900"/>
            </a:lvl7pPr>
            <a:lvl8pPr marL="3199130" indent="0">
              <a:buNone/>
              <a:defRPr sz="900"/>
            </a:lvl8pPr>
            <a:lvl9pPr marL="3656146"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040">
              <a:defRPr/>
            </a:lvl1pPr>
          </a:lstStyle>
          <a:p>
            <a:pPr>
              <a:defRPr/>
            </a:pPr>
            <a:fld id="{5B011711-D5FB-6E42-A492-4BEB737AD9FE}" type="datetimeFigureOut">
              <a:rPr lang="en-US"/>
              <a:pPr>
                <a:defRPr/>
              </a:pPr>
              <a:t>6/16/26</a:t>
            </a:fld>
            <a:endParaRPr lang="en-US"/>
          </a:p>
        </p:txBody>
      </p:sp>
      <p:sp>
        <p:nvSpPr>
          <p:cNvPr id="6" name="Footer Placeholder 4"/>
          <p:cNvSpPr>
            <a:spLocks noGrp="1"/>
          </p:cNvSpPr>
          <p:nvPr>
            <p:ph type="ftr" sz="quarter" idx="11"/>
          </p:nvPr>
        </p:nvSpPr>
        <p:spPr/>
        <p:txBody>
          <a:bodyPr/>
          <a:lstStyle>
            <a:lvl1pPr defTabSz="914040">
              <a:defRPr/>
            </a:lvl1pPr>
          </a:lstStyle>
          <a:p>
            <a:pPr>
              <a:defRPr/>
            </a:pPr>
            <a:endParaRPr lang="en-US"/>
          </a:p>
        </p:txBody>
      </p:sp>
      <p:sp>
        <p:nvSpPr>
          <p:cNvPr id="7" name="Slide Number Placeholder 5"/>
          <p:cNvSpPr>
            <a:spLocks noGrp="1"/>
          </p:cNvSpPr>
          <p:nvPr>
            <p:ph type="sldNum" sz="quarter" idx="12"/>
          </p:nvPr>
        </p:nvSpPr>
        <p:spPr/>
        <p:txBody>
          <a:bodyPr/>
          <a:lstStyle>
            <a:lvl1pPr defTabSz="914040">
              <a:defRPr/>
            </a:lvl1pPr>
          </a:lstStyle>
          <a:p>
            <a:pPr>
              <a:defRPr/>
            </a:pPr>
            <a:fld id="{D91661DD-F0C4-A842-B98E-C8796159D6B9}" type="slidenum">
              <a:rPr lang="en-US"/>
              <a:pPr>
                <a:defRPr/>
              </a:pPr>
              <a:t>‹#›</a:t>
            </a:fld>
            <a:endParaRPr lang="en-US"/>
          </a:p>
        </p:txBody>
      </p:sp>
    </p:spTree>
    <p:extLst>
      <p:ext uri="{BB962C8B-B14F-4D97-AF65-F5344CB8AC3E}">
        <p14:creationId xmlns:p14="http://schemas.microsoft.com/office/powerpoint/2010/main" val="108942617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lIns="91403" tIns="45702" rIns="91403" bIns="45702" rtlCol="0">
            <a:normAutofit/>
          </a:bodyPr>
          <a:lstStyle>
            <a:lvl1pPr marL="0" indent="0">
              <a:buNone/>
              <a:defRPr sz="3200"/>
            </a:lvl1pPr>
            <a:lvl2pPr marL="457020" indent="0">
              <a:buNone/>
              <a:defRPr sz="2800"/>
            </a:lvl2pPr>
            <a:lvl3pPr marL="914040" indent="0">
              <a:buNone/>
              <a:defRPr sz="2400"/>
            </a:lvl3pPr>
            <a:lvl4pPr marL="1371056" indent="0">
              <a:buNone/>
              <a:defRPr sz="2000"/>
            </a:lvl4pPr>
            <a:lvl5pPr marL="1828080" indent="0">
              <a:buNone/>
              <a:defRPr sz="2000"/>
            </a:lvl5pPr>
            <a:lvl6pPr marL="2285092" indent="0">
              <a:buNone/>
              <a:defRPr sz="2000"/>
            </a:lvl6pPr>
            <a:lvl7pPr marL="2742112" indent="0">
              <a:buNone/>
              <a:defRPr sz="2000"/>
            </a:lvl7pPr>
            <a:lvl8pPr marL="3199130" indent="0">
              <a:buNone/>
              <a:defRPr sz="2000"/>
            </a:lvl8pPr>
            <a:lvl9pPr marL="365614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lIns="91403" tIns="45702" rIns="91403" bIns="45702"/>
          <a:lstStyle>
            <a:lvl1pPr marL="0" indent="0">
              <a:buNone/>
              <a:defRPr sz="1400"/>
            </a:lvl1pPr>
            <a:lvl2pPr marL="457020" indent="0">
              <a:buNone/>
              <a:defRPr sz="1200"/>
            </a:lvl2pPr>
            <a:lvl3pPr marL="914040" indent="0">
              <a:buNone/>
              <a:defRPr sz="1000"/>
            </a:lvl3pPr>
            <a:lvl4pPr marL="1371056" indent="0">
              <a:buNone/>
              <a:defRPr sz="900"/>
            </a:lvl4pPr>
            <a:lvl5pPr marL="1828080" indent="0">
              <a:buNone/>
              <a:defRPr sz="900"/>
            </a:lvl5pPr>
            <a:lvl6pPr marL="2285092" indent="0">
              <a:buNone/>
              <a:defRPr sz="900"/>
            </a:lvl6pPr>
            <a:lvl7pPr marL="2742112" indent="0">
              <a:buNone/>
              <a:defRPr sz="900"/>
            </a:lvl7pPr>
            <a:lvl8pPr marL="3199130" indent="0">
              <a:buNone/>
              <a:defRPr sz="900"/>
            </a:lvl8pPr>
            <a:lvl9pPr marL="3656146"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040">
              <a:defRPr/>
            </a:lvl1pPr>
          </a:lstStyle>
          <a:p>
            <a:pPr>
              <a:defRPr/>
            </a:pPr>
            <a:fld id="{E3D23BB7-CCE3-C541-9FD2-DE164E1FFCA8}" type="datetimeFigureOut">
              <a:rPr lang="en-US"/>
              <a:pPr>
                <a:defRPr/>
              </a:pPr>
              <a:t>6/16/26</a:t>
            </a:fld>
            <a:endParaRPr lang="en-US"/>
          </a:p>
        </p:txBody>
      </p:sp>
      <p:sp>
        <p:nvSpPr>
          <p:cNvPr id="6" name="Footer Placeholder 4"/>
          <p:cNvSpPr>
            <a:spLocks noGrp="1"/>
          </p:cNvSpPr>
          <p:nvPr>
            <p:ph type="ftr" sz="quarter" idx="11"/>
          </p:nvPr>
        </p:nvSpPr>
        <p:spPr/>
        <p:txBody>
          <a:bodyPr/>
          <a:lstStyle>
            <a:lvl1pPr defTabSz="914040">
              <a:defRPr/>
            </a:lvl1pPr>
          </a:lstStyle>
          <a:p>
            <a:pPr>
              <a:defRPr/>
            </a:pPr>
            <a:endParaRPr lang="en-US"/>
          </a:p>
        </p:txBody>
      </p:sp>
      <p:sp>
        <p:nvSpPr>
          <p:cNvPr id="7" name="Slide Number Placeholder 5"/>
          <p:cNvSpPr>
            <a:spLocks noGrp="1"/>
          </p:cNvSpPr>
          <p:nvPr>
            <p:ph type="sldNum" sz="quarter" idx="12"/>
          </p:nvPr>
        </p:nvSpPr>
        <p:spPr/>
        <p:txBody>
          <a:bodyPr/>
          <a:lstStyle>
            <a:lvl1pPr defTabSz="914040">
              <a:defRPr/>
            </a:lvl1pPr>
          </a:lstStyle>
          <a:p>
            <a:pPr>
              <a:defRPr/>
            </a:pPr>
            <a:fld id="{CAAF8ACD-F9D2-3D44-8715-04593509A69D}" type="slidenum">
              <a:rPr lang="en-US"/>
              <a:pPr>
                <a:defRPr/>
              </a:pPr>
              <a:t>‹#›</a:t>
            </a:fld>
            <a:endParaRPr lang="en-US"/>
          </a:p>
        </p:txBody>
      </p:sp>
    </p:spTree>
    <p:extLst>
      <p:ext uri="{BB962C8B-B14F-4D97-AF65-F5344CB8AC3E}">
        <p14:creationId xmlns:p14="http://schemas.microsoft.com/office/powerpoint/2010/main" val="332342169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lIns="91403" tIns="45702" rIns="91403" bIns="45702"/>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040">
              <a:defRPr/>
            </a:lvl1pPr>
          </a:lstStyle>
          <a:p>
            <a:pPr>
              <a:defRPr/>
            </a:pPr>
            <a:fld id="{FECC57E7-CFEA-A140-A707-19AD192DE053}"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60CA2D8E-898A-914F-A833-1C98A4A8D152}" type="slidenum">
              <a:rPr lang="en-US"/>
              <a:pPr>
                <a:defRPr/>
              </a:pPr>
              <a:t>‹#›</a:t>
            </a:fld>
            <a:endParaRPr lang="en-US"/>
          </a:p>
        </p:txBody>
      </p:sp>
    </p:spTree>
    <p:extLst>
      <p:ext uri="{BB962C8B-B14F-4D97-AF65-F5344CB8AC3E}">
        <p14:creationId xmlns:p14="http://schemas.microsoft.com/office/powerpoint/2010/main" val="203397998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46"/>
            <a:ext cx="6019800" cy="5851525"/>
          </a:xfrm>
          <a:prstGeom prst="rect">
            <a:avLst/>
          </a:prstGeom>
        </p:spPr>
        <p:txBody>
          <a:bodyPr vert="eaVert" lIns="91403" tIns="45702" rIns="91403" bIns="45702"/>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040">
              <a:defRPr/>
            </a:lvl1pPr>
          </a:lstStyle>
          <a:p>
            <a:pPr>
              <a:defRPr/>
            </a:pPr>
            <a:fld id="{83BDBE98-D4B3-8448-B808-07A865795CE0}"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B50A59BC-22D2-2B40-ABFE-6D140EE82E41}" type="slidenum">
              <a:rPr lang="en-US"/>
              <a:pPr>
                <a:defRPr/>
              </a:pPr>
              <a:t>‹#›</a:t>
            </a:fld>
            <a:endParaRPr lang="en-US"/>
          </a:p>
        </p:txBody>
      </p:sp>
    </p:spTree>
    <p:extLst>
      <p:ext uri="{BB962C8B-B14F-4D97-AF65-F5344CB8AC3E}">
        <p14:creationId xmlns:p14="http://schemas.microsoft.com/office/powerpoint/2010/main" val="44273699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defTabSz="914400">
              <a:defRPr/>
            </a:lvl1pPr>
          </a:lstStyle>
          <a:p>
            <a:fld id="{4E50B967-69DE-4D2C-BCD3-2C674AC2CE8D}"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8E41B45E-83DE-4BA7-994F-02FDED78D90E}" type="slidenum">
              <a:rPr lang="en-US"/>
              <a:pPr/>
              <a:t>‹#›</a:t>
            </a:fld>
            <a:endParaRPr lang="en-US"/>
          </a:p>
        </p:txBody>
      </p:sp>
    </p:spTree>
    <p:extLst>
      <p:ext uri="{BB962C8B-B14F-4D97-AF65-F5344CB8AC3E}">
        <p14:creationId xmlns:p14="http://schemas.microsoft.com/office/powerpoint/2010/main" val="177043801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400">
              <a:defRPr/>
            </a:lvl1pPr>
          </a:lstStyle>
          <a:p>
            <a:fld id="{82E514BF-4E22-4F78-9BAC-8B67F6D2106D}"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2150E4BC-CCC1-47E5-B33C-06D428CBD731}" type="slidenum">
              <a:rPr lang="en-US"/>
              <a:pPr/>
              <a:t>‹#›</a:t>
            </a:fld>
            <a:endParaRPr lang="en-US"/>
          </a:p>
        </p:txBody>
      </p:sp>
    </p:spTree>
    <p:extLst>
      <p:ext uri="{BB962C8B-B14F-4D97-AF65-F5344CB8AC3E}">
        <p14:creationId xmlns:p14="http://schemas.microsoft.com/office/powerpoint/2010/main" val="291909679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defTabSz="914400">
              <a:defRPr/>
            </a:lvl1pPr>
          </a:lstStyle>
          <a:p>
            <a:fld id="{4F193767-23D1-4049-B378-FF0DCB774BC4}"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13AC7347-2E40-4CFB-BEB0-D6ABC94F6AF1}" type="slidenum">
              <a:rPr lang="en-US"/>
              <a:pPr/>
              <a:t>‹#›</a:t>
            </a:fld>
            <a:endParaRPr lang="en-US"/>
          </a:p>
        </p:txBody>
      </p:sp>
    </p:spTree>
    <p:extLst>
      <p:ext uri="{BB962C8B-B14F-4D97-AF65-F5344CB8AC3E}">
        <p14:creationId xmlns:p14="http://schemas.microsoft.com/office/powerpoint/2010/main" val="59238025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defTabSz="914400">
              <a:defRPr/>
            </a:lvl1pPr>
          </a:lstStyle>
          <a:p>
            <a:fld id="{87A6AC12-2EB6-489E-875F-A7E2465EB362}" type="datetimeFigureOut">
              <a:rPr lang="en-US"/>
              <a:pPr/>
              <a:t>6/16/26</a:t>
            </a:fld>
            <a:endParaRPr lang="en-US"/>
          </a:p>
        </p:txBody>
      </p:sp>
      <p:sp>
        <p:nvSpPr>
          <p:cNvPr id="6" name="Footer Placeholder 4"/>
          <p:cNvSpPr>
            <a:spLocks noGrp="1"/>
          </p:cNvSpPr>
          <p:nvPr>
            <p:ph type="ftr" sz="quarter" idx="11"/>
          </p:nvPr>
        </p:nvSpPr>
        <p:spPr/>
        <p:txBody>
          <a:bodyPr/>
          <a:lstStyle>
            <a:lvl1pPr defTabSz="914400">
              <a:defRPr/>
            </a:lvl1pPr>
          </a:lstStyle>
          <a:p>
            <a:endParaRPr lang="en-US"/>
          </a:p>
        </p:txBody>
      </p:sp>
      <p:sp>
        <p:nvSpPr>
          <p:cNvPr id="7" name="Slide Number Placeholder 5"/>
          <p:cNvSpPr>
            <a:spLocks noGrp="1"/>
          </p:cNvSpPr>
          <p:nvPr>
            <p:ph type="sldNum" sz="quarter" idx="12"/>
          </p:nvPr>
        </p:nvSpPr>
        <p:spPr/>
        <p:txBody>
          <a:bodyPr/>
          <a:lstStyle>
            <a:lvl1pPr defTabSz="914400">
              <a:defRPr/>
            </a:lvl1pPr>
          </a:lstStyle>
          <a:p>
            <a:fld id="{A832DCF4-0E81-4DBD-9702-6AE17A4E5275}" type="slidenum">
              <a:rPr lang="en-US"/>
              <a:pPr/>
              <a:t>‹#›</a:t>
            </a:fld>
            <a:endParaRPr lang="en-US"/>
          </a:p>
        </p:txBody>
      </p:sp>
    </p:spTree>
    <p:extLst>
      <p:ext uri="{BB962C8B-B14F-4D97-AF65-F5344CB8AC3E}">
        <p14:creationId xmlns:p14="http://schemas.microsoft.com/office/powerpoint/2010/main" val="351879832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defTabSz="914400">
              <a:defRPr/>
            </a:lvl1pPr>
          </a:lstStyle>
          <a:p>
            <a:fld id="{985D54CF-22D1-49B6-A6CA-F2BC8256484D}" type="datetimeFigureOut">
              <a:rPr lang="en-US"/>
              <a:pPr/>
              <a:t>6/16/26</a:t>
            </a:fld>
            <a:endParaRPr lang="en-US"/>
          </a:p>
        </p:txBody>
      </p:sp>
      <p:sp>
        <p:nvSpPr>
          <p:cNvPr id="8" name="Footer Placeholder 4"/>
          <p:cNvSpPr>
            <a:spLocks noGrp="1"/>
          </p:cNvSpPr>
          <p:nvPr>
            <p:ph type="ftr" sz="quarter" idx="11"/>
          </p:nvPr>
        </p:nvSpPr>
        <p:spPr/>
        <p:txBody>
          <a:bodyPr/>
          <a:lstStyle>
            <a:lvl1pPr defTabSz="914400">
              <a:defRPr/>
            </a:lvl1pPr>
          </a:lstStyle>
          <a:p>
            <a:endParaRPr lang="en-US"/>
          </a:p>
        </p:txBody>
      </p:sp>
      <p:sp>
        <p:nvSpPr>
          <p:cNvPr id="9" name="Slide Number Placeholder 5"/>
          <p:cNvSpPr>
            <a:spLocks noGrp="1"/>
          </p:cNvSpPr>
          <p:nvPr>
            <p:ph type="sldNum" sz="quarter" idx="12"/>
          </p:nvPr>
        </p:nvSpPr>
        <p:spPr/>
        <p:txBody>
          <a:bodyPr/>
          <a:lstStyle>
            <a:lvl1pPr defTabSz="914400">
              <a:defRPr/>
            </a:lvl1pPr>
          </a:lstStyle>
          <a:p>
            <a:fld id="{12604CD9-1669-4D24-89A7-52757F0C1744}" type="slidenum">
              <a:rPr lang="en-US"/>
              <a:pPr/>
              <a:t>‹#›</a:t>
            </a:fld>
            <a:endParaRPr lang="en-US"/>
          </a:p>
        </p:txBody>
      </p:sp>
    </p:spTree>
    <p:extLst>
      <p:ext uri="{BB962C8B-B14F-4D97-AF65-F5344CB8AC3E}">
        <p14:creationId xmlns:p14="http://schemas.microsoft.com/office/powerpoint/2010/main" val="2829247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lIns="91261" tIns="45631" rIns="91261" bIns="45631"/>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2690">
              <a:defRPr/>
            </a:lvl1pPr>
          </a:lstStyle>
          <a:p>
            <a:pPr>
              <a:defRPr/>
            </a:pPr>
            <a:fld id="{FECC57E7-CFEA-A140-A707-19AD192DE053}"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60CA2D8E-898A-914F-A833-1C98A4A8D152}" type="slidenum">
              <a:rPr lang="en-US"/>
              <a:pPr>
                <a:defRPr/>
              </a:pPr>
              <a:t>‹#›</a:t>
            </a:fld>
            <a:endParaRPr lang="en-US"/>
          </a:p>
        </p:txBody>
      </p:sp>
    </p:spTree>
    <p:extLst>
      <p:ext uri="{BB962C8B-B14F-4D97-AF65-F5344CB8AC3E}">
        <p14:creationId xmlns:p14="http://schemas.microsoft.com/office/powerpoint/2010/main" val="14912795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defTabSz="914400">
              <a:defRPr/>
            </a:lvl1pPr>
          </a:lstStyle>
          <a:p>
            <a:fld id="{07B87304-F7D0-471E-BF45-E5F0771361C0}" type="datetimeFigureOut">
              <a:rPr lang="en-US"/>
              <a:pPr/>
              <a:t>6/16/26</a:t>
            </a:fld>
            <a:endParaRPr lang="en-US"/>
          </a:p>
        </p:txBody>
      </p:sp>
      <p:sp>
        <p:nvSpPr>
          <p:cNvPr id="4" name="Footer Placeholder 4"/>
          <p:cNvSpPr>
            <a:spLocks noGrp="1"/>
          </p:cNvSpPr>
          <p:nvPr>
            <p:ph type="ftr" sz="quarter" idx="11"/>
          </p:nvPr>
        </p:nvSpPr>
        <p:spPr/>
        <p:txBody>
          <a:bodyPr/>
          <a:lstStyle>
            <a:lvl1pPr defTabSz="914400">
              <a:defRPr/>
            </a:lvl1pPr>
          </a:lstStyle>
          <a:p>
            <a:endParaRPr lang="en-US"/>
          </a:p>
        </p:txBody>
      </p:sp>
      <p:sp>
        <p:nvSpPr>
          <p:cNvPr id="5" name="Slide Number Placeholder 5"/>
          <p:cNvSpPr>
            <a:spLocks noGrp="1"/>
          </p:cNvSpPr>
          <p:nvPr>
            <p:ph type="sldNum" sz="quarter" idx="12"/>
          </p:nvPr>
        </p:nvSpPr>
        <p:spPr/>
        <p:txBody>
          <a:bodyPr/>
          <a:lstStyle>
            <a:lvl1pPr defTabSz="914400">
              <a:defRPr/>
            </a:lvl1pPr>
          </a:lstStyle>
          <a:p>
            <a:fld id="{2CA4C409-CF89-4521-B2FF-31BB2B34B9B0}" type="slidenum">
              <a:rPr lang="en-US"/>
              <a:pPr/>
              <a:t>‹#›</a:t>
            </a:fld>
            <a:endParaRPr lang="en-US"/>
          </a:p>
        </p:txBody>
      </p:sp>
    </p:spTree>
    <p:extLst>
      <p:ext uri="{BB962C8B-B14F-4D97-AF65-F5344CB8AC3E}">
        <p14:creationId xmlns:p14="http://schemas.microsoft.com/office/powerpoint/2010/main" val="307025602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914400">
              <a:defRPr/>
            </a:lvl1pPr>
          </a:lstStyle>
          <a:p>
            <a:fld id="{1BC63BFC-A6A6-48E0-BF88-13CDA4B82E57}" type="datetimeFigureOut">
              <a:rPr lang="en-US"/>
              <a:pPr/>
              <a:t>6/16/26</a:t>
            </a:fld>
            <a:endParaRPr lang="en-US"/>
          </a:p>
        </p:txBody>
      </p:sp>
      <p:sp>
        <p:nvSpPr>
          <p:cNvPr id="3" name="Footer Placeholder 4"/>
          <p:cNvSpPr>
            <a:spLocks noGrp="1"/>
          </p:cNvSpPr>
          <p:nvPr>
            <p:ph type="ftr" sz="quarter" idx="11"/>
          </p:nvPr>
        </p:nvSpPr>
        <p:spPr/>
        <p:txBody>
          <a:bodyPr/>
          <a:lstStyle>
            <a:lvl1pPr defTabSz="914400">
              <a:defRPr/>
            </a:lvl1pPr>
          </a:lstStyle>
          <a:p>
            <a:endParaRPr lang="en-US"/>
          </a:p>
        </p:txBody>
      </p:sp>
      <p:sp>
        <p:nvSpPr>
          <p:cNvPr id="4" name="Slide Number Placeholder 5"/>
          <p:cNvSpPr>
            <a:spLocks noGrp="1"/>
          </p:cNvSpPr>
          <p:nvPr>
            <p:ph type="sldNum" sz="quarter" idx="12"/>
          </p:nvPr>
        </p:nvSpPr>
        <p:spPr/>
        <p:txBody>
          <a:bodyPr/>
          <a:lstStyle>
            <a:lvl1pPr defTabSz="914400">
              <a:defRPr/>
            </a:lvl1pPr>
          </a:lstStyle>
          <a:p>
            <a:fld id="{1067A024-1436-4A4A-B739-D59AE9A9384A}" type="slidenum">
              <a:rPr lang="en-US"/>
              <a:pPr/>
              <a:t>‹#›</a:t>
            </a:fld>
            <a:endParaRPr lang="en-US"/>
          </a:p>
        </p:txBody>
      </p:sp>
    </p:spTree>
    <p:extLst>
      <p:ext uri="{BB962C8B-B14F-4D97-AF65-F5344CB8AC3E}">
        <p14:creationId xmlns:p14="http://schemas.microsoft.com/office/powerpoint/2010/main" val="110955368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400">
              <a:defRPr/>
            </a:lvl1pPr>
          </a:lstStyle>
          <a:p>
            <a:fld id="{929EE1C1-06D6-4CB0-8190-D47CB7D2FBA8}" type="datetimeFigureOut">
              <a:rPr lang="en-US"/>
              <a:pPr/>
              <a:t>6/16/26</a:t>
            </a:fld>
            <a:endParaRPr lang="en-US"/>
          </a:p>
        </p:txBody>
      </p:sp>
      <p:sp>
        <p:nvSpPr>
          <p:cNvPr id="6" name="Footer Placeholder 4"/>
          <p:cNvSpPr>
            <a:spLocks noGrp="1"/>
          </p:cNvSpPr>
          <p:nvPr>
            <p:ph type="ftr" sz="quarter" idx="11"/>
          </p:nvPr>
        </p:nvSpPr>
        <p:spPr/>
        <p:txBody>
          <a:bodyPr/>
          <a:lstStyle>
            <a:lvl1pPr defTabSz="914400">
              <a:defRPr/>
            </a:lvl1pPr>
          </a:lstStyle>
          <a:p>
            <a:endParaRPr lang="en-US"/>
          </a:p>
        </p:txBody>
      </p:sp>
      <p:sp>
        <p:nvSpPr>
          <p:cNvPr id="7" name="Slide Number Placeholder 5"/>
          <p:cNvSpPr>
            <a:spLocks noGrp="1"/>
          </p:cNvSpPr>
          <p:nvPr>
            <p:ph type="sldNum" sz="quarter" idx="12"/>
          </p:nvPr>
        </p:nvSpPr>
        <p:spPr/>
        <p:txBody>
          <a:bodyPr/>
          <a:lstStyle>
            <a:lvl1pPr defTabSz="914400">
              <a:defRPr/>
            </a:lvl1pPr>
          </a:lstStyle>
          <a:p>
            <a:fld id="{985392AD-00A3-497E-84AD-FAC7ACBCBA52}" type="slidenum">
              <a:rPr lang="en-US"/>
              <a:pPr/>
              <a:t>‹#›</a:t>
            </a:fld>
            <a:endParaRPr lang="en-US"/>
          </a:p>
        </p:txBody>
      </p:sp>
    </p:spTree>
    <p:extLst>
      <p:ext uri="{BB962C8B-B14F-4D97-AF65-F5344CB8AC3E}">
        <p14:creationId xmlns:p14="http://schemas.microsoft.com/office/powerpoint/2010/main" val="93758623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400">
              <a:defRPr/>
            </a:lvl1pPr>
          </a:lstStyle>
          <a:p>
            <a:fld id="{B6EDB18B-6FBF-4269-9BA7-656F0E34B7DF}" type="datetimeFigureOut">
              <a:rPr lang="en-US"/>
              <a:pPr/>
              <a:t>6/16/26</a:t>
            </a:fld>
            <a:endParaRPr lang="en-US"/>
          </a:p>
        </p:txBody>
      </p:sp>
      <p:sp>
        <p:nvSpPr>
          <p:cNvPr id="6" name="Footer Placeholder 4"/>
          <p:cNvSpPr>
            <a:spLocks noGrp="1"/>
          </p:cNvSpPr>
          <p:nvPr>
            <p:ph type="ftr" sz="quarter" idx="11"/>
          </p:nvPr>
        </p:nvSpPr>
        <p:spPr/>
        <p:txBody>
          <a:bodyPr/>
          <a:lstStyle>
            <a:lvl1pPr defTabSz="914400">
              <a:defRPr/>
            </a:lvl1pPr>
          </a:lstStyle>
          <a:p>
            <a:endParaRPr lang="en-US"/>
          </a:p>
        </p:txBody>
      </p:sp>
      <p:sp>
        <p:nvSpPr>
          <p:cNvPr id="7" name="Slide Number Placeholder 5"/>
          <p:cNvSpPr>
            <a:spLocks noGrp="1"/>
          </p:cNvSpPr>
          <p:nvPr>
            <p:ph type="sldNum" sz="quarter" idx="12"/>
          </p:nvPr>
        </p:nvSpPr>
        <p:spPr/>
        <p:txBody>
          <a:bodyPr/>
          <a:lstStyle>
            <a:lvl1pPr defTabSz="914400">
              <a:defRPr/>
            </a:lvl1pPr>
          </a:lstStyle>
          <a:p>
            <a:fld id="{ABFD46D8-976A-4DEA-BE35-6C635998D4F9}" type="slidenum">
              <a:rPr lang="en-US"/>
              <a:pPr/>
              <a:t>‹#›</a:t>
            </a:fld>
            <a:endParaRPr lang="en-US"/>
          </a:p>
        </p:txBody>
      </p:sp>
    </p:spTree>
    <p:extLst>
      <p:ext uri="{BB962C8B-B14F-4D97-AF65-F5344CB8AC3E}">
        <p14:creationId xmlns:p14="http://schemas.microsoft.com/office/powerpoint/2010/main" val="16620848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400">
              <a:defRPr/>
            </a:lvl1pPr>
          </a:lstStyle>
          <a:p>
            <a:fld id="{046011CF-B2DC-4EA7-A3A2-8A965372BE79}"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EB6B0F81-00B3-4D2D-A4DE-8734B52DFB90}" type="slidenum">
              <a:rPr lang="en-US"/>
              <a:pPr/>
              <a:t>‹#›</a:t>
            </a:fld>
            <a:endParaRPr lang="en-US"/>
          </a:p>
        </p:txBody>
      </p:sp>
    </p:spTree>
    <p:extLst>
      <p:ext uri="{BB962C8B-B14F-4D97-AF65-F5344CB8AC3E}">
        <p14:creationId xmlns:p14="http://schemas.microsoft.com/office/powerpoint/2010/main" val="210220600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400">
              <a:defRPr/>
            </a:lvl1pPr>
          </a:lstStyle>
          <a:p>
            <a:fld id="{EDFACA77-081E-4208-AA98-828503BC7E62}"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78763BFD-A71A-4B7C-9713-B749A32C3482}" type="slidenum">
              <a:rPr lang="en-US"/>
              <a:pPr/>
              <a:t>‹#›</a:t>
            </a:fld>
            <a:endParaRPr lang="en-US"/>
          </a:p>
        </p:txBody>
      </p:sp>
    </p:spTree>
    <p:extLst>
      <p:ext uri="{BB962C8B-B14F-4D97-AF65-F5344CB8AC3E}">
        <p14:creationId xmlns:p14="http://schemas.microsoft.com/office/powerpoint/2010/main" val="290956499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defTabSz="914400">
              <a:defRPr/>
            </a:lvl1pPr>
          </a:lstStyle>
          <a:p>
            <a:fld id="{4E50B967-69DE-4D2C-BCD3-2C674AC2CE8D}"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8E41B45E-83DE-4BA7-994F-02FDED78D90E}" type="slidenum">
              <a:rPr lang="en-US"/>
              <a:pPr/>
              <a:t>‹#›</a:t>
            </a:fld>
            <a:endParaRPr lang="en-US"/>
          </a:p>
        </p:txBody>
      </p:sp>
    </p:spTree>
    <p:extLst>
      <p:ext uri="{BB962C8B-B14F-4D97-AF65-F5344CB8AC3E}">
        <p14:creationId xmlns:p14="http://schemas.microsoft.com/office/powerpoint/2010/main" val="141377261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400">
              <a:defRPr/>
            </a:lvl1pPr>
          </a:lstStyle>
          <a:p>
            <a:fld id="{82E514BF-4E22-4F78-9BAC-8B67F6D2106D}"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2150E4BC-CCC1-47E5-B33C-06D428CBD731}" type="slidenum">
              <a:rPr lang="en-US"/>
              <a:pPr/>
              <a:t>‹#›</a:t>
            </a:fld>
            <a:endParaRPr lang="en-US"/>
          </a:p>
        </p:txBody>
      </p:sp>
    </p:spTree>
    <p:extLst>
      <p:ext uri="{BB962C8B-B14F-4D97-AF65-F5344CB8AC3E}">
        <p14:creationId xmlns:p14="http://schemas.microsoft.com/office/powerpoint/2010/main" val="104770867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defTabSz="914400">
              <a:defRPr/>
            </a:lvl1pPr>
          </a:lstStyle>
          <a:p>
            <a:fld id="{4F193767-23D1-4049-B378-FF0DCB774BC4}"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13AC7347-2E40-4CFB-BEB0-D6ABC94F6AF1}" type="slidenum">
              <a:rPr lang="en-US"/>
              <a:pPr/>
              <a:t>‹#›</a:t>
            </a:fld>
            <a:endParaRPr lang="en-US"/>
          </a:p>
        </p:txBody>
      </p:sp>
    </p:spTree>
    <p:extLst>
      <p:ext uri="{BB962C8B-B14F-4D97-AF65-F5344CB8AC3E}">
        <p14:creationId xmlns:p14="http://schemas.microsoft.com/office/powerpoint/2010/main" val="91435491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defTabSz="914400">
              <a:defRPr/>
            </a:lvl1pPr>
          </a:lstStyle>
          <a:p>
            <a:fld id="{87A6AC12-2EB6-489E-875F-A7E2465EB362}" type="datetimeFigureOut">
              <a:rPr lang="en-US"/>
              <a:pPr/>
              <a:t>6/16/26</a:t>
            </a:fld>
            <a:endParaRPr lang="en-US"/>
          </a:p>
        </p:txBody>
      </p:sp>
      <p:sp>
        <p:nvSpPr>
          <p:cNvPr id="6" name="Footer Placeholder 4"/>
          <p:cNvSpPr>
            <a:spLocks noGrp="1"/>
          </p:cNvSpPr>
          <p:nvPr>
            <p:ph type="ftr" sz="quarter" idx="11"/>
          </p:nvPr>
        </p:nvSpPr>
        <p:spPr/>
        <p:txBody>
          <a:bodyPr/>
          <a:lstStyle>
            <a:lvl1pPr defTabSz="914400">
              <a:defRPr/>
            </a:lvl1pPr>
          </a:lstStyle>
          <a:p>
            <a:endParaRPr lang="en-US"/>
          </a:p>
        </p:txBody>
      </p:sp>
      <p:sp>
        <p:nvSpPr>
          <p:cNvPr id="7" name="Slide Number Placeholder 5"/>
          <p:cNvSpPr>
            <a:spLocks noGrp="1"/>
          </p:cNvSpPr>
          <p:nvPr>
            <p:ph type="sldNum" sz="quarter" idx="12"/>
          </p:nvPr>
        </p:nvSpPr>
        <p:spPr/>
        <p:txBody>
          <a:bodyPr/>
          <a:lstStyle>
            <a:lvl1pPr defTabSz="914400">
              <a:defRPr/>
            </a:lvl1pPr>
          </a:lstStyle>
          <a:p>
            <a:fld id="{A832DCF4-0E81-4DBD-9702-6AE17A4E5275}" type="slidenum">
              <a:rPr lang="en-US"/>
              <a:pPr/>
              <a:t>‹#›</a:t>
            </a:fld>
            <a:endParaRPr lang="en-US"/>
          </a:p>
        </p:txBody>
      </p:sp>
    </p:spTree>
    <p:extLst>
      <p:ext uri="{BB962C8B-B14F-4D97-AF65-F5344CB8AC3E}">
        <p14:creationId xmlns:p14="http://schemas.microsoft.com/office/powerpoint/2010/main" val="1654044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76"/>
            <a:ext cx="6019800" cy="5851525"/>
          </a:xfrm>
          <a:prstGeom prst="rect">
            <a:avLst/>
          </a:prstGeom>
        </p:spPr>
        <p:txBody>
          <a:bodyPr vert="eaVert" lIns="91261" tIns="45631" rIns="91261" bIns="45631"/>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2690">
              <a:defRPr/>
            </a:lvl1pPr>
          </a:lstStyle>
          <a:p>
            <a:pPr>
              <a:defRPr/>
            </a:pPr>
            <a:fld id="{83BDBE98-D4B3-8448-B808-07A865795CE0}"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B50A59BC-22D2-2B40-ABFE-6D140EE82E41}" type="slidenum">
              <a:rPr lang="en-US"/>
              <a:pPr>
                <a:defRPr/>
              </a:pPr>
              <a:t>‹#›</a:t>
            </a:fld>
            <a:endParaRPr lang="en-US"/>
          </a:p>
        </p:txBody>
      </p:sp>
    </p:spTree>
    <p:extLst>
      <p:ext uri="{BB962C8B-B14F-4D97-AF65-F5344CB8AC3E}">
        <p14:creationId xmlns:p14="http://schemas.microsoft.com/office/powerpoint/2010/main" val="19875954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defTabSz="914400">
              <a:defRPr/>
            </a:lvl1pPr>
          </a:lstStyle>
          <a:p>
            <a:fld id="{985D54CF-22D1-49B6-A6CA-F2BC8256484D}" type="datetimeFigureOut">
              <a:rPr lang="en-US"/>
              <a:pPr/>
              <a:t>6/16/26</a:t>
            </a:fld>
            <a:endParaRPr lang="en-US"/>
          </a:p>
        </p:txBody>
      </p:sp>
      <p:sp>
        <p:nvSpPr>
          <p:cNvPr id="8" name="Footer Placeholder 4"/>
          <p:cNvSpPr>
            <a:spLocks noGrp="1"/>
          </p:cNvSpPr>
          <p:nvPr>
            <p:ph type="ftr" sz="quarter" idx="11"/>
          </p:nvPr>
        </p:nvSpPr>
        <p:spPr/>
        <p:txBody>
          <a:bodyPr/>
          <a:lstStyle>
            <a:lvl1pPr defTabSz="914400">
              <a:defRPr/>
            </a:lvl1pPr>
          </a:lstStyle>
          <a:p>
            <a:endParaRPr lang="en-US"/>
          </a:p>
        </p:txBody>
      </p:sp>
      <p:sp>
        <p:nvSpPr>
          <p:cNvPr id="9" name="Slide Number Placeholder 5"/>
          <p:cNvSpPr>
            <a:spLocks noGrp="1"/>
          </p:cNvSpPr>
          <p:nvPr>
            <p:ph type="sldNum" sz="quarter" idx="12"/>
          </p:nvPr>
        </p:nvSpPr>
        <p:spPr/>
        <p:txBody>
          <a:bodyPr/>
          <a:lstStyle>
            <a:lvl1pPr defTabSz="914400">
              <a:defRPr/>
            </a:lvl1pPr>
          </a:lstStyle>
          <a:p>
            <a:fld id="{12604CD9-1669-4D24-89A7-52757F0C1744}" type="slidenum">
              <a:rPr lang="en-US"/>
              <a:pPr/>
              <a:t>‹#›</a:t>
            </a:fld>
            <a:endParaRPr lang="en-US"/>
          </a:p>
        </p:txBody>
      </p:sp>
    </p:spTree>
    <p:extLst>
      <p:ext uri="{BB962C8B-B14F-4D97-AF65-F5344CB8AC3E}">
        <p14:creationId xmlns:p14="http://schemas.microsoft.com/office/powerpoint/2010/main" val="164007923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defTabSz="914400">
              <a:defRPr/>
            </a:lvl1pPr>
          </a:lstStyle>
          <a:p>
            <a:fld id="{07B87304-F7D0-471E-BF45-E5F0771361C0}" type="datetimeFigureOut">
              <a:rPr lang="en-US"/>
              <a:pPr/>
              <a:t>6/16/26</a:t>
            </a:fld>
            <a:endParaRPr lang="en-US"/>
          </a:p>
        </p:txBody>
      </p:sp>
      <p:sp>
        <p:nvSpPr>
          <p:cNvPr id="4" name="Footer Placeholder 4"/>
          <p:cNvSpPr>
            <a:spLocks noGrp="1"/>
          </p:cNvSpPr>
          <p:nvPr>
            <p:ph type="ftr" sz="quarter" idx="11"/>
          </p:nvPr>
        </p:nvSpPr>
        <p:spPr/>
        <p:txBody>
          <a:bodyPr/>
          <a:lstStyle>
            <a:lvl1pPr defTabSz="914400">
              <a:defRPr/>
            </a:lvl1pPr>
          </a:lstStyle>
          <a:p>
            <a:endParaRPr lang="en-US"/>
          </a:p>
        </p:txBody>
      </p:sp>
      <p:sp>
        <p:nvSpPr>
          <p:cNvPr id="5" name="Slide Number Placeholder 5"/>
          <p:cNvSpPr>
            <a:spLocks noGrp="1"/>
          </p:cNvSpPr>
          <p:nvPr>
            <p:ph type="sldNum" sz="quarter" idx="12"/>
          </p:nvPr>
        </p:nvSpPr>
        <p:spPr/>
        <p:txBody>
          <a:bodyPr/>
          <a:lstStyle>
            <a:lvl1pPr defTabSz="914400">
              <a:defRPr/>
            </a:lvl1pPr>
          </a:lstStyle>
          <a:p>
            <a:fld id="{2CA4C409-CF89-4521-B2FF-31BB2B34B9B0}" type="slidenum">
              <a:rPr lang="en-US"/>
              <a:pPr/>
              <a:t>‹#›</a:t>
            </a:fld>
            <a:endParaRPr lang="en-US"/>
          </a:p>
        </p:txBody>
      </p:sp>
    </p:spTree>
    <p:extLst>
      <p:ext uri="{BB962C8B-B14F-4D97-AF65-F5344CB8AC3E}">
        <p14:creationId xmlns:p14="http://schemas.microsoft.com/office/powerpoint/2010/main" val="59969788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914400">
              <a:defRPr/>
            </a:lvl1pPr>
          </a:lstStyle>
          <a:p>
            <a:fld id="{1BC63BFC-A6A6-48E0-BF88-13CDA4B82E57}" type="datetimeFigureOut">
              <a:rPr lang="en-US"/>
              <a:pPr/>
              <a:t>6/16/26</a:t>
            </a:fld>
            <a:endParaRPr lang="en-US"/>
          </a:p>
        </p:txBody>
      </p:sp>
      <p:sp>
        <p:nvSpPr>
          <p:cNvPr id="3" name="Footer Placeholder 4"/>
          <p:cNvSpPr>
            <a:spLocks noGrp="1"/>
          </p:cNvSpPr>
          <p:nvPr>
            <p:ph type="ftr" sz="quarter" idx="11"/>
          </p:nvPr>
        </p:nvSpPr>
        <p:spPr/>
        <p:txBody>
          <a:bodyPr/>
          <a:lstStyle>
            <a:lvl1pPr defTabSz="914400">
              <a:defRPr/>
            </a:lvl1pPr>
          </a:lstStyle>
          <a:p>
            <a:endParaRPr lang="en-US"/>
          </a:p>
        </p:txBody>
      </p:sp>
      <p:sp>
        <p:nvSpPr>
          <p:cNvPr id="4" name="Slide Number Placeholder 5"/>
          <p:cNvSpPr>
            <a:spLocks noGrp="1"/>
          </p:cNvSpPr>
          <p:nvPr>
            <p:ph type="sldNum" sz="quarter" idx="12"/>
          </p:nvPr>
        </p:nvSpPr>
        <p:spPr/>
        <p:txBody>
          <a:bodyPr/>
          <a:lstStyle>
            <a:lvl1pPr defTabSz="914400">
              <a:defRPr/>
            </a:lvl1pPr>
          </a:lstStyle>
          <a:p>
            <a:fld id="{1067A024-1436-4A4A-B739-D59AE9A9384A}" type="slidenum">
              <a:rPr lang="en-US"/>
              <a:pPr/>
              <a:t>‹#›</a:t>
            </a:fld>
            <a:endParaRPr lang="en-US"/>
          </a:p>
        </p:txBody>
      </p:sp>
    </p:spTree>
    <p:extLst>
      <p:ext uri="{BB962C8B-B14F-4D97-AF65-F5344CB8AC3E}">
        <p14:creationId xmlns:p14="http://schemas.microsoft.com/office/powerpoint/2010/main" val="385914198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400">
              <a:defRPr/>
            </a:lvl1pPr>
          </a:lstStyle>
          <a:p>
            <a:fld id="{929EE1C1-06D6-4CB0-8190-D47CB7D2FBA8}" type="datetimeFigureOut">
              <a:rPr lang="en-US"/>
              <a:pPr/>
              <a:t>6/16/26</a:t>
            </a:fld>
            <a:endParaRPr lang="en-US"/>
          </a:p>
        </p:txBody>
      </p:sp>
      <p:sp>
        <p:nvSpPr>
          <p:cNvPr id="6" name="Footer Placeholder 4"/>
          <p:cNvSpPr>
            <a:spLocks noGrp="1"/>
          </p:cNvSpPr>
          <p:nvPr>
            <p:ph type="ftr" sz="quarter" idx="11"/>
          </p:nvPr>
        </p:nvSpPr>
        <p:spPr/>
        <p:txBody>
          <a:bodyPr/>
          <a:lstStyle>
            <a:lvl1pPr defTabSz="914400">
              <a:defRPr/>
            </a:lvl1pPr>
          </a:lstStyle>
          <a:p>
            <a:endParaRPr lang="en-US"/>
          </a:p>
        </p:txBody>
      </p:sp>
      <p:sp>
        <p:nvSpPr>
          <p:cNvPr id="7" name="Slide Number Placeholder 5"/>
          <p:cNvSpPr>
            <a:spLocks noGrp="1"/>
          </p:cNvSpPr>
          <p:nvPr>
            <p:ph type="sldNum" sz="quarter" idx="12"/>
          </p:nvPr>
        </p:nvSpPr>
        <p:spPr/>
        <p:txBody>
          <a:bodyPr/>
          <a:lstStyle>
            <a:lvl1pPr defTabSz="914400">
              <a:defRPr/>
            </a:lvl1pPr>
          </a:lstStyle>
          <a:p>
            <a:fld id="{985392AD-00A3-497E-84AD-FAC7ACBCBA52}" type="slidenum">
              <a:rPr lang="en-US"/>
              <a:pPr/>
              <a:t>‹#›</a:t>
            </a:fld>
            <a:endParaRPr lang="en-US"/>
          </a:p>
        </p:txBody>
      </p:sp>
    </p:spTree>
    <p:extLst>
      <p:ext uri="{BB962C8B-B14F-4D97-AF65-F5344CB8AC3E}">
        <p14:creationId xmlns:p14="http://schemas.microsoft.com/office/powerpoint/2010/main" val="139538265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400">
              <a:defRPr/>
            </a:lvl1pPr>
          </a:lstStyle>
          <a:p>
            <a:fld id="{B6EDB18B-6FBF-4269-9BA7-656F0E34B7DF}" type="datetimeFigureOut">
              <a:rPr lang="en-US"/>
              <a:pPr/>
              <a:t>6/16/26</a:t>
            </a:fld>
            <a:endParaRPr lang="en-US"/>
          </a:p>
        </p:txBody>
      </p:sp>
      <p:sp>
        <p:nvSpPr>
          <p:cNvPr id="6" name="Footer Placeholder 4"/>
          <p:cNvSpPr>
            <a:spLocks noGrp="1"/>
          </p:cNvSpPr>
          <p:nvPr>
            <p:ph type="ftr" sz="quarter" idx="11"/>
          </p:nvPr>
        </p:nvSpPr>
        <p:spPr/>
        <p:txBody>
          <a:bodyPr/>
          <a:lstStyle>
            <a:lvl1pPr defTabSz="914400">
              <a:defRPr/>
            </a:lvl1pPr>
          </a:lstStyle>
          <a:p>
            <a:endParaRPr lang="en-US"/>
          </a:p>
        </p:txBody>
      </p:sp>
      <p:sp>
        <p:nvSpPr>
          <p:cNvPr id="7" name="Slide Number Placeholder 5"/>
          <p:cNvSpPr>
            <a:spLocks noGrp="1"/>
          </p:cNvSpPr>
          <p:nvPr>
            <p:ph type="sldNum" sz="quarter" idx="12"/>
          </p:nvPr>
        </p:nvSpPr>
        <p:spPr/>
        <p:txBody>
          <a:bodyPr/>
          <a:lstStyle>
            <a:lvl1pPr defTabSz="914400">
              <a:defRPr/>
            </a:lvl1pPr>
          </a:lstStyle>
          <a:p>
            <a:fld id="{ABFD46D8-976A-4DEA-BE35-6C635998D4F9}" type="slidenum">
              <a:rPr lang="en-US"/>
              <a:pPr/>
              <a:t>‹#›</a:t>
            </a:fld>
            <a:endParaRPr lang="en-US"/>
          </a:p>
        </p:txBody>
      </p:sp>
    </p:spTree>
    <p:extLst>
      <p:ext uri="{BB962C8B-B14F-4D97-AF65-F5344CB8AC3E}">
        <p14:creationId xmlns:p14="http://schemas.microsoft.com/office/powerpoint/2010/main" val="378408057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400">
              <a:defRPr/>
            </a:lvl1pPr>
          </a:lstStyle>
          <a:p>
            <a:fld id="{046011CF-B2DC-4EA7-A3A2-8A965372BE79}"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EB6B0F81-00B3-4D2D-A4DE-8734B52DFB90}" type="slidenum">
              <a:rPr lang="en-US"/>
              <a:pPr/>
              <a:t>‹#›</a:t>
            </a:fld>
            <a:endParaRPr lang="en-US"/>
          </a:p>
        </p:txBody>
      </p:sp>
    </p:spTree>
    <p:extLst>
      <p:ext uri="{BB962C8B-B14F-4D97-AF65-F5344CB8AC3E}">
        <p14:creationId xmlns:p14="http://schemas.microsoft.com/office/powerpoint/2010/main" val="364522788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400">
              <a:defRPr/>
            </a:lvl1pPr>
          </a:lstStyle>
          <a:p>
            <a:fld id="{EDFACA77-081E-4208-AA98-828503BC7E62}" type="datetimeFigureOut">
              <a:rPr lang="en-US"/>
              <a:pPr/>
              <a:t>6/16/26</a:t>
            </a:fld>
            <a:endParaRPr lang="en-US"/>
          </a:p>
        </p:txBody>
      </p:sp>
      <p:sp>
        <p:nvSpPr>
          <p:cNvPr id="5" name="Footer Placeholder 4"/>
          <p:cNvSpPr>
            <a:spLocks noGrp="1"/>
          </p:cNvSpPr>
          <p:nvPr>
            <p:ph type="ftr" sz="quarter" idx="11"/>
          </p:nvPr>
        </p:nvSpPr>
        <p:spPr/>
        <p:txBody>
          <a:bodyPr/>
          <a:lstStyle>
            <a:lvl1pPr defTabSz="914400">
              <a:defRPr/>
            </a:lvl1pPr>
          </a:lstStyle>
          <a:p>
            <a:endParaRPr lang="en-US"/>
          </a:p>
        </p:txBody>
      </p:sp>
      <p:sp>
        <p:nvSpPr>
          <p:cNvPr id="6" name="Slide Number Placeholder 5"/>
          <p:cNvSpPr>
            <a:spLocks noGrp="1"/>
          </p:cNvSpPr>
          <p:nvPr>
            <p:ph type="sldNum" sz="quarter" idx="12"/>
          </p:nvPr>
        </p:nvSpPr>
        <p:spPr/>
        <p:txBody>
          <a:bodyPr/>
          <a:lstStyle>
            <a:lvl1pPr defTabSz="914400">
              <a:defRPr/>
            </a:lvl1pPr>
          </a:lstStyle>
          <a:p>
            <a:fld id="{78763BFD-A71A-4B7C-9713-B749A32C3482}" type="slidenum">
              <a:rPr lang="en-US"/>
              <a:pPr/>
              <a:t>‹#›</a:t>
            </a:fld>
            <a:endParaRPr lang="en-US"/>
          </a:p>
        </p:txBody>
      </p:sp>
    </p:spTree>
    <p:extLst>
      <p:ext uri="{BB962C8B-B14F-4D97-AF65-F5344CB8AC3E}">
        <p14:creationId xmlns:p14="http://schemas.microsoft.com/office/powerpoint/2010/main" val="76512918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10889242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955528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774589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1038" y="457200"/>
            <a:ext cx="8397875" cy="5562600"/>
            <a:chOff x="240" y="288"/>
            <a:chExt cx="5290" cy="3504"/>
          </a:xfrm>
        </p:grpSpPr>
        <p:sp>
          <p:nvSpPr>
            <p:cNvPr id="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algn="ctr" eaLnBrk="1" hangingPunct="1">
                <a:defRPr/>
              </a:pPr>
              <a:endParaRPr lang="en-US" altLang="en-US">
                <a:solidFill>
                  <a:srgbClr val="FFFFFF"/>
                </a:solidFill>
                <a:latin typeface="Times New Roman" pitchFamily="18" charset="0"/>
                <a:ea typeface="ＭＳ Ｐゴシック" pitchFamily="-65" charset="-128"/>
              </a:endParaRPr>
            </a:p>
          </p:txBody>
        </p:sp>
        <p:sp>
          <p:nvSpPr>
            <p:cNvPr id="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a:extLst>
              <a:ext uri="{909E8E84-426E-40dd-AFC4-6F175D3DCCD1}">
                <a14:hiddenFill xmlns:a14="http://schemas.microsoft.com/office/drawing/2010/main" xmlns="">
                  <a:solidFill>
                    <a:schemeClr val="tx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algn="ctr" eaLnBrk="1" hangingPunct="1">
                <a:defRPr/>
              </a:pPr>
              <a:endParaRPr lang="en-US" altLang="en-US">
                <a:solidFill>
                  <a:srgbClr val="FFFFFF"/>
                </a:solidFill>
                <a:latin typeface="Times New Roman" pitchFamily="18" charset="0"/>
                <a:ea typeface="ＭＳ Ｐゴシック" pitchFamily="-65" charset="-128"/>
              </a:endParaRPr>
            </a:p>
          </p:txBody>
        </p:sp>
        <p:sp>
          <p:nvSpPr>
            <p:cNvPr id="7" name="Line 5"/>
            <p:cNvSpPr>
              <a:spLocks noChangeShapeType="1"/>
            </p:cNvSpPr>
            <p:nvPr/>
          </p:nvSpPr>
          <p:spPr bwMode="auto">
            <a:xfrm>
              <a:off x="576" y="2256"/>
              <a:ext cx="4608" cy="0"/>
            </a:xfrm>
            <a:prstGeom prst="line">
              <a:avLst/>
            </a:prstGeom>
            <a:noFill/>
            <a:ln w="19050">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solidFill>
                  <a:srgbClr val="FFFFFF"/>
                </a:solidFill>
                <a:latin typeface="Garamond" charset="0"/>
                <a:cs typeface="Arial" charset="0"/>
              </a:endParaRPr>
            </a:p>
          </p:txBody>
        </p:sp>
      </p:grpSp>
      <p:sp>
        <p:nvSpPr>
          <p:cNvPr id="16390" name="Rectangle 6"/>
          <p:cNvSpPr>
            <a:spLocks noGrp="1" noChangeArrowheads="1"/>
          </p:cNvSpPr>
          <p:nvPr>
            <p:ph type="ctrTitle"/>
          </p:nvPr>
        </p:nvSpPr>
        <p:spPr>
          <a:xfrm>
            <a:off x="1219200" y="838200"/>
            <a:ext cx="6781800" cy="2559050"/>
          </a:xfrm>
        </p:spPr>
        <p:txBody>
          <a:bodyPr anchorCtr="1"/>
          <a:lstStyle>
            <a:lvl1pPr algn="ctr">
              <a:defRPr sz="6200"/>
            </a:lvl1pPr>
          </a:lstStyle>
          <a:p>
            <a:pPr lvl="0"/>
            <a:r>
              <a:rPr lang="en-SG" noProof="0"/>
              <a:t>Click to edit Master title style</a:t>
            </a:r>
          </a:p>
        </p:txBody>
      </p:sp>
      <p:sp>
        <p:nvSpPr>
          <p:cNvPr id="16391" name="Rectangle 7"/>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3000"/>
            </a:lvl1pPr>
          </a:lstStyle>
          <a:p>
            <a:pPr lvl="0"/>
            <a:r>
              <a:rPr lang="en-SG" noProof="0"/>
              <a:t>Click to edit Master subtitle style</a:t>
            </a:r>
          </a:p>
        </p:txBody>
      </p:sp>
      <p:sp>
        <p:nvSpPr>
          <p:cNvPr id="8" name="Rectangle 8"/>
          <p:cNvSpPr>
            <a:spLocks noGrp="1" noChangeArrowheads="1"/>
          </p:cNvSpPr>
          <p:nvPr>
            <p:ph type="dt" sz="half" idx="10"/>
          </p:nvPr>
        </p:nvSpPr>
        <p:spPr>
          <a:xfrm>
            <a:off x="536575" y="6248400"/>
            <a:ext cx="2054225" cy="457200"/>
          </a:xfrm>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9" name="Rectangle 9"/>
          <p:cNvSpPr>
            <a:spLocks noGrp="1" noChangeArrowheads="1"/>
          </p:cNvSpPr>
          <p:nvPr>
            <p:ph type="ftr" sz="quarter" idx="11"/>
          </p:nvPr>
        </p:nvSpPr>
        <p:spPr>
          <a:xfrm>
            <a:off x="3251238" y="6248400"/>
            <a:ext cx="2887663" cy="457200"/>
          </a:xfrm>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10" name="Rectangle 10"/>
          <p:cNvSpPr>
            <a:spLocks noGrp="1" noChangeArrowheads="1"/>
          </p:cNvSpPr>
          <p:nvPr>
            <p:ph type="sldNum" sz="quarter" idx="12"/>
          </p:nvPr>
        </p:nvSpPr>
        <p:spPr>
          <a:xfrm>
            <a:off x="6788151" y="6257925"/>
            <a:ext cx="1905000" cy="457200"/>
          </a:xfrm>
        </p:spPr>
        <p:txBody>
          <a:bodyPr/>
          <a:lstStyle>
            <a:lvl1pPr>
              <a:defRPr>
                <a:latin typeface="Garamond" charset="0"/>
                <a:cs typeface="ＭＳ Ｐゴシック" charset="0"/>
              </a:defRPr>
            </a:lvl1pPr>
          </a:lstStyle>
          <a:p>
            <a:pPr>
              <a:defRPr/>
            </a:pPr>
            <a:fld id="{FF173FD6-BCC0-F249-A805-43B379067358}" type="slidenum">
              <a:rPr lang="en-US"/>
              <a:pPr>
                <a:defRPr/>
              </a:pPr>
              <a:t>‹#›</a:t>
            </a:fld>
            <a:endParaRPr lang="en-US"/>
          </a:p>
        </p:txBody>
      </p:sp>
    </p:spTree>
    <p:extLst>
      <p:ext uri="{BB962C8B-B14F-4D97-AF65-F5344CB8AC3E}">
        <p14:creationId xmlns:p14="http://schemas.microsoft.com/office/powerpoint/2010/main" val="1586115013"/>
      </p:ext>
    </p:extLst>
  </p:cSld>
  <p:clrMapOvr>
    <a:masterClrMapping/>
  </p:clrMapOvr>
  <p:transition>
    <p:fade/>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98704791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95271019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583112755"/>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89096791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4653291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19231885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51633296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3397067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260D57-83FF-5F46-B361-179B0B82F8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191096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58550B-3443-FB4B-BB34-AA6BFBE0EC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4993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5"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6"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2C366B56-8DAA-5144-8155-FC83E6ED963A}" type="slidenum">
              <a:rPr lang="en-US"/>
              <a:pPr>
                <a:defRPr/>
              </a:pPr>
              <a:t>‹#›</a:t>
            </a:fld>
            <a:endParaRPr lang="en-US"/>
          </a:p>
        </p:txBody>
      </p:sp>
    </p:spTree>
    <p:extLst>
      <p:ext uri="{BB962C8B-B14F-4D97-AF65-F5344CB8AC3E}">
        <p14:creationId xmlns:p14="http://schemas.microsoft.com/office/powerpoint/2010/main" val="597059154"/>
      </p:ext>
    </p:extLst>
  </p:cSld>
  <p:clrMapOvr>
    <a:masterClrMapping/>
  </p:clrMapOvr>
  <p:transition>
    <p:fade/>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FDA08C-7148-3846-AD81-BD957C1796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4740111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DFD999-6572-FF49-BEA1-0D059E8567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20565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02DC1D-8C7A-4249-B63C-731CD264F6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0156843"/>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8EF48BB-F565-E847-990E-AE6D66287A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8514795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C6B065B-65A7-5141-89A6-A26064F05F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84874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DD306E-992C-1E4E-97A9-FEBBA54090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4198590"/>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6048E8-A159-5A4C-B064-36E2D20E640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959973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C8BB1D-CC13-EE4C-B117-703D4E048A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997886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FE597B-2E86-C742-9AEE-AEDDCFAF8B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559706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48EB08-5597-314A-97DA-855E9376E7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47871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5"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6"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1D981AAD-B9AC-C342-AED5-EE815C402A05}" type="slidenum">
              <a:rPr lang="en-US"/>
              <a:pPr>
                <a:defRPr/>
              </a:pPr>
              <a:t>‹#›</a:t>
            </a:fld>
            <a:endParaRPr lang="en-US"/>
          </a:p>
        </p:txBody>
      </p:sp>
    </p:spTree>
    <p:extLst>
      <p:ext uri="{BB962C8B-B14F-4D97-AF65-F5344CB8AC3E}">
        <p14:creationId xmlns:p14="http://schemas.microsoft.com/office/powerpoint/2010/main" val="2008062074"/>
      </p:ext>
    </p:extLst>
  </p:cSld>
  <p:clrMapOvr>
    <a:masterClrMapping/>
  </p:clrMapOvr>
  <p:transition>
    <p:fade/>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Shape 11"/>
          <p:cNvSpPr>
            <a:spLocks noGrp="1"/>
          </p:cNvSpPr>
          <p:nvPr>
            <p:ph type="title"/>
          </p:nvPr>
        </p:nvSpPr>
        <p:spPr>
          <a:xfrm>
            <a:off x="685800" y="2130425"/>
            <a:ext cx="7772400" cy="1470025"/>
          </a:xfrm>
          <a:prstGeom prst="rect">
            <a:avLst/>
          </a:prstGeom>
        </p:spPr>
        <p:txBody>
          <a:bodyPr/>
          <a:lstStyle/>
          <a:p>
            <a:r>
              <a:t>Title Text</a:t>
            </a:r>
          </a:p>
        </p:txBody>
      </p:sp>
      <p:sp>
        <p:nvSpPr>
          <p:cNvPr id="12" name="Shape 12"/>
          <p:cNvSpPr>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763686734"/>
      </p:ext>
    </p:extLst>
  </p:cSld>
  <p:clrMapOvr>
    <a:masterClrMapping/>
  </p:clrMapOvr>
  <p:transition spd="med"/>
</p:sldLayout>
</file>

<file path=ppt/slideLayouts/slideLayout25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Title Text</a:t>
            </a:r>
          </a:p>
        </p:txBody>
      </p:sp>
      <p:sp>
        <p:nvSpPr>
          <p:cNvPr id="21" name="Shape 21"/>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hape 22"/>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612554418"/>
      </p:ext>
    </p:extLst>
  </p:cSld>
  <p:clrMapOvr>
    <a:masterClrMapping/>
  </p:clrMapOvr>
  <p:transition spd="med"/>
</p:sldLayout>
</file>

<file path=ppt/slideLayouts/slideLayout25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Shape 29"/>
          <p:cNvSpPr>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Shape 30"/>
          <p:cNvSpPr>
            <a:spLocks noGrp="1"/>
          </p:cNvSpPr>
          <p:nvPr>
            <p:ph type="body" sz="quarter" idx="1"/>
          </p:nvPr>
        </p:nvSpPr>
        <p:spPr>
          <a:xfrm>
            <a:off x="722312" y="2906713"/>
            <a:ext cx="7772401" cy="1500190"/>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hape 31"/>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491282810"/>
      </p:ext>
    </p:extLst>
  </p:cSld>
  <p:clrMapOvr>
    <a:masterClrMapping/>
  </p:clrMapOvr>
  <p:transition spd="med"/>
</p:sldLayout>
</file>

<file path=ppt/slideLayouts/slideLayout25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Title Text</a:t>
            </a:r>
          </a:p>
        </p:txBody>
      </p:sp>
      <p:sp>
        <p:nvSpPr>
          <p:cNvPr id="39" name="Shape 39"/>
          <p:cNvSpPr>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hape 40"/>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116018756"/>
      </p:ext>
    </p:extLst>
  </p:cSld>
  <p:clrMapOvr>
    <a:masterClrMapping/>
  </p:clrMapOvr>
  <p:transition spd="med"/>
</p:sldLayout>
</file>

<file path=ppt/slideLayouts/slideLayout25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Shape 47"/>
          <p:cNvSpPr>
            <a:spLocks noGrp="1"/>
          </p:cNvSpPr>
          <p:nvPr>
            <p:ph type="title"/>
          </p:nvPr>
        </p:nvSpPr>
        <p:spPr>
          <a:prstGeom prst="rect">
            <a:avLst/>
          </a:prstGeom>
        </p:spPr>
        <p:txBody>
          <a:bodyPr/>
          <a:lstStyle/>
          <a:p>
            <a:r>
              <a:t>Title Text</a:t>
            </a:r>
          </a:p>
        </p:txBody>
      </p:sp>
      <p:sp>
        <p:nvSpPr>
          <p:cNvPr id="48" name="Shape 48"/>
          <p:cNvSpPr>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Shape 49"/>
          <p:cNvSpPr>
            <a:spLocks noGrp="1"/>
          </p:cNvSpPr>
          <p:nvPr>
            <p:ph type="body" sz="quarter" idx="13"/>
          </p:nvPr>
        </p:nvSpPr>
        <p:spPr>
          <a:xfrm>
            <a:off x="4645025" y="1535112"/>
            <a:ext cx="4041775" cy="639765"/>
          </a:xfrm>
          <a:prstGeom prst="rect">
            <a:avLst/>
          </a:prstGeom>
        </p:spPr>
        <p:txBody>
          <a:bodyPr anchor="b"/>
          <a:lstStyle/>
          <a:p>
            <a:endParaRPr/>
          </a:p>
        </p:txBody>
      </p:sp>
      <p:sp>
        <p:nvSpPr>
          <p:cNvPr id="50" name="Shape 50"/>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702460179"/>
      </p:ext>
    </p:extLst>
  </p:cSld>
  <p:clrMapOvr>
    <a:masterClrMapping/>
  </p:clrMapOvr>
  <p:transition spd="med"/>
</p:sldLayout>
</file>

<file path=ppt/slideLayouts/slideLayout25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Title Text</a:t>
            </a:r>
          </a:p>
        </p:txBody>
      </p:sp>
      <p:sp>
        <p:nvSpPr>
          <p:cNvPr id="58" name="Shape 58"/>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881525775"/>
      </p:ext>
    </p:extLst>
  </p:cSld>
  <p:clrMapOvr>
    <a:masterClrMapping/>
  </p:clrMapOvr>
  <p:transition spd="med"/>
</p:sldLayout>
</file>

<file path=ppt/slideLayouts/slideLayout25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505025284"/>
      </p:ext>
    </p:extLst>
  </p:cSld>
  <p:clrMapOvr>
    <a:masterClrMapping/>
  </p:clrMapOvr>
  <p:transition spd="med"/>
</p:sldLayout>
</file>

<file path=ppt/slideLayouts/slideLayout25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Shape 72"/>
          <p:cNvSpPr>
            <a:spLocks noGrp="1"/>
          </p:cNvSpPr>
          <p:nvPr>
            <p:ph type="title"/>
          </p:nvPr>
        </p:nvSpPr>
        <p:spPr>
          <a:xfrm>
            <a:off x="457200" y="273050"/>
            <a:ext cx="3008316" cy="1162050"/>
          </a:xfrm>
          <a:prstGeom prst="rect">
            <a:avLst/>
          </a:prstGeom>
        </p:spPr>
        <p:txBody>
          <a:bodyPr anchor="b"/>
          <a:lstStyle>
            <a:lvl1pPr algn="l">
              <a:defRPr sz="2000" b="1"/>
            </a:lvl1pPr>
          </a:lstStyle>
          <a:p>
            <a:r>
              <a:t>Title Text</a:t>
            </a:r>
          </a:p>
        </p:txBody>
      </p:sp>
      <p:sp>
        <p:nvSpPr>
          <p:cNvPr id="73" name="Shape 73"/>
          <p:cNvSpPr>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Shape 74"/>
          <p:cNvSpPr>
            <a:spLocks noGrp="1"/>
          </p:cNvSpPr>
          <p:nvPr>
            <p:ph type="body" sz="half" idx="13"/>
          </p:nvPr>
        </p:nvSpPr>
        <p:spPr>
          <a:xfrm>
            <a:off x="457198" y="1435100"/>
            <a:ext cx="3008317" cy="4691063"/>
          </a:xfrm>
          <a:prstGeom prst="rect">
            <a:avLst/>
          </a:prstGeom>
        </p:spPr>
        <p:txBody>
          <a:bodyPr/>
          <a:lstStyle/>
          <a:p>
            <a:endParaRPr/>
          </a:p>
        </p:txBody>
      </p:sp>
      <p:sp>
        <p:nvSpPr>
          <p:cNvPr id="75" name="Shape 75"/>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998912222"/>
      </p:ext>
    </p:extLst>
  </p:cSld>
  <p:clrMapOvr>
    <a:masterClrMapping/>
  </p:clrMapOvr>
  <p:transition spd="med"/>
</p:sldLayout>
</file>

<file path=ppt/slideLayouts/slideLayout25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Shape 82"/>
          <p:cNvSpPr>
            <a:spLocks noGrp="1"/>
          </p:cNvSpPr>
          <p:nvPr>
            <p:ph type="title"/>
          </p:nvPr>
        </p:nvSpPr>
        <p:spPr>
          <a:xfrm>
            <a:off x="1792288" y="4800600"/>
            <a:ext cx="5486403" cy="566738"/>
          </a:xfrm>
          <a:prstGeom prst="rect">
            <a:avLst/>
          </a:prstGeom>
        </p:spPr>
        <p:txBody>
          <a:bodyPr anchor="b"/>
          <a:lstStyle>
            <a:lvl1pPr algn="l">
              <a:defRPr sz="2000" b="1"/>
            </a:lvl1pPr>
          </a:lstStyle>
          <a:p>
            <a:r>
              <a:t>Title Text</a:t>
            </a:r>
          </a:p>
        </p:txBody>
      </p:sp>
      <p:sp>
        <p:nvSpPr>
          <p:cNvPr id="83" name="Shape 83"/>
          <p:cNvSpPr>
            <a:spLocks noGrp="1"/>
          </p:cNvSpPr>
          <p:nvPr>
            <p:ph type="pic" sz="half" idx="13"/>
          </p:nvPr>
        </p:nvSpPr>
        <p:spPr>
          <a:xfrm>
            <a:off x="1792288" y="612775"/>
            <a:ext cx="5486403" cy="4114800"/>
          </a:xfrm>
          <a:prstGeom prst="rect">
            <a:avLst/>
          </a:prstGeom>
        </p:spPr>
        <p:txBody>
          <a:bodyPr lIns="91439" tIns="45719" rIns="91439" bIns="45719">
            <a:noAutofit/>
          </a:bodyPr>
          <a:lstStyle/>
          <a:p>
            <a:endParaRPr/>
          </a:p>
        </p:txBody>
      </p:sp>
      <p:sp>
        <p:nvSpPr>
          <p:cNvPr id="84" name="Shape 84"/>
          <p:cNvSpPr>
            <a:spLocks noGrp="1"/>
          </p:cNvSpPr>
          <p:nvPr>
            <p:ph type="body" sz="quarter" idx="1"/>
          </p:nvPr>
        </p:nvSpPr>
        <p:spPr>
          <a:xfrm>
            <a:off x="1792288" y="5367337"/>
            <a:ext cx="5486403" cy="804865"/>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hape 85"/>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743295842"/>
      </p:ext>
    </p:extLst>
  </p:cSld>
  <p:clrMapOvr>
    <a:masterClrMapping/>
  </p:clrMapOvr>
  <p:transition spd="med"/>
</p:sldLayout>
</file>

<file path=ppt/slideLayouts/slideLayout259.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r>
              <a:t>Title Text</a:t>
            </a:r>
          </a:p>
        </p:txBody>
      </p:sp>
      <p:sp>
        <p:nvSpPr>
          <p:cNvPr id="93" name="Shape 93"/>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hape 94"/>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605211917"/>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6"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7"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2BDB5564-5720-444B-AAE5-A35F911B95B3}" type="slidenum">
              <a:rPr lang="en-US"/>
              <a:pPr>
                <a:defRPr/>
              </a:pPr>
              <a:t>‹#›</a:t>
            </a:fld>
            <a:endParaRPr lang="en-US"/>
          </a:p>
        </p:txBody>
      </p:sp>
    </p:spTree>
    <p:extLst>
      <p:ext uri="{BB962C8B-B14F-4D97-AF65-F5344CB8AC3E}">
        <p14:creationId xmlns:p14="http://schemas.microsoft.com/office/powerpoint/2010/main" val="67391673"/>
      </p:ext>
    </p:extLst>
  </p:cSld>
  <p:clrMapOvr>
    <a:masterClrMapping/>
  </p:clrMapOvr>
  <p:transition>
    <p:fade/>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Shape 101"/>
          <p:cNvSpPr>
            <a:spLocks noGrp="1"/>
          </p:cNvSpPr>
          <p:nvPr>
            <p:ph type="title"/>
          </p:nvPr>
        </p:nvSpPr>
        <p:spPr>
          <a:xfrm>
            <a:off x="6629400" y="274638"/>
            <a:ext cx="2057400" cy="5851527"/>
          </a:xfrm>
          <a:prstGeom prst="rect">
            <a:avLst/>
          </a:prstGeom>
        </p:spPr>
        <p:txBody>
          <a:bodyPr/>
          <a:lstStyle/>
          <a:p>
            <a:r>
              <a:t>Title Text</a:t>
            </a:r>
          </a:p>
        </p:txBody>
      </p:sp>
      <p:sp>
        <p:nvSpPr>
          <p:cNvPr id="102" name="Shape 102"/>
          <p:cNvSpPr>
            <a:spLocks noGrp="1"/>
          </p:cNvSpPr>
          <p:nvPr>
            <p:ph type="body" idx="1"/>
          </p:nvPr>
        </p:nvSpPr>
        <p:spPr>
          <a:xfrm>
            <a:off x="457200" y="274638"/>
            <a:ext cx="6019800" cy="585152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hape 103"/>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787612296"/>
      </p:ext>
    </p:extLst>
  </p:cSld>
  <p:clrMapOvr>
    <a:masterClrMapping/>
  </p:clrMapOvr>
  <p:transition spd="med"/>
</p:sldLayout>
</file>

<file path=ppt/slideLayouts/slideLayout261.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110" name="Shape 110"/>
          <p:cNvSpPr>
            <a:spLocks noGrp="1"/>
          </p:cNvSpPr>
          <p:nvPr>
            <p:ph type="title"/>
          </p:nvPr>
        </p:nvSpPr>
        <p:spPr>
          <a:xfrm>
            <a:off x="685800" y="2130425"/>
            <a:ext cx="7772400" cy="1470028"/>
          </a:xfrm>
          <a:prstGeom prst="rect">
            <a:avLst/>
          </a:prstGeom>
        </p:spPr>
        <p:txBody>
          <a:bodyPr lIns="45630" tIns="45630" rIns="45630" bIns="45630"/>
          <a:lstStyle>
            <a:lvl1pPr defTabSz="456342"/>
          </a:lstStyle>
          <a:p>
            <a:r>
              <a:t>Title Text</a:t>
            </a:r>
          </a:p>
        </p:txBody>
      </p:sp>
      <p:sp>
        <p:nvSpPr>
          <p:cNvPr id="111" name="Shape 111"/>
          <p:cNvSpPr>
            <a:spLocks noGrp="1"/>
          </p:cNvSpPr>
          <p:nvPr>
            <p:ph type="body" sz="quarter" idx="1"/>
          </p:nvPr>
        </p:nvSpPr>
        <p:spPr>
          <a:xfrm>
            <a:off x="1371600" y="3886201"/>
            <a:ext cx="6400800" cy="1752603"/>
          </a:xfrm>
          <a:prstGeom prst="rect">
            <a:avLst/>
          </a:prstGeom>
        </p:spPr>
        <p:txBody>
          <a:bodyPr lIns="45630" tIns="45630" rIns="45630" bIns="45630"/>
          <a:lstStyle>
            <a:lvl1pPr marL="0" indent="0" algn="ctr" defTabSz="456342">
              <a:buSzTx/>
              <a:buFontTx/>
              <a:buNone/>
              <a:defRPr>
                <a:solidFill>
                  <a:srgbClr val="888888"/>
                </a:solidFill>
              </a:defRPr>
            </a:lvl1pPr>
            <a:lvl2pPr marL="0" indent="0" algn="ctr" defTabSz="456342">
              <a:buSzTx/>
              <a:buFontTx/>
              <a:buNone/>
              <a:defRPr>
                <a:solidFill>
                  <a:srgbClr val="888888"/>
                </a:solidFill>
              </a:defRPr>
            </a:lvl2pPr>
            <a:lvl3pPr marL="0" indent="0" algn="ctr" defTabSz="456342">
              <a:buSzTx/>
              <a:buFontTx/>
              <a:buNone/>
              <a:defRPr>
                <a:solidFill>
                  <a:srgbClr val="888888"/>
                </a:solidFill>
              </a:defRPr>
            </a:lvl3pPr>
            <a:lvl4pPr marL="0" indent="0" algn="ctr" defTabSz="456342">
              <a:buSzTx/>
              <a:buFontTx/>
              <a:buNone/>
              <a:defRPr>
                <a:solidFill>
                  <a:srgbClr val="888888"/>
                </a:solidFill>
              </a:defRPr>
            </a:lvl4pPr>
            <a:lvl5pPr marL="0" indent="0" algn="ctr" defTabSz="456342">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12" name="Shape 112"/>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4292894728"/>
      </p:ext>
    </p:extLst>
  </p:cSld>
  <p:clrMapOvr>
    <a:masterClrMapping/>
  </p:clrMapOvr>
  <p:transition spd="med"/>
</p:sldLayout>
</file>

<file path=ppt/slideLayouts/slideLayout262.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119" name="Shape 119"/>
          <p:cNvSpPr>
            <a:spLocks noGrp="1"/>
          </p:cNvSpPr>
          <p:nvPr>
            <p:ph type="title"/>
          </p:nvPr>
        </p:nvSpPr>
        <p:spPr>
          <a:prstGeom prst="rect">
            <a:avLst/>
          </a:prstGeom>
        </p:spPr>
        <p:txBody>
          <a:bodyPr lIns="45630" tIns="45630" rIns="45630" bIns="45630"/>
          <a:lstStyle>
            <a:lvl1pPr defTabSz="456342"/>
          </a:lstStyle>
          <a:p>
            <a:r>
              <a:t>Title Text</a:t>
            </a:r>
          </a:p>
        </p:txBody>
      </p:sp>
      <p:sp>
        <p:nvSpPr>
          <p:cNvPr id="120" name="Shape 120"/>
          <p:cNvSpPr>
            <a:spLocks noGrp="1"/>
          </p:cNvSpPr>
          <p:nvPr>
            <p:ph type="body" idx="1"/>
          </p:nvPr>
        </p:nvSpPr>
        <p:spPr>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121" name="Shape 121"/>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880364181"/>
      </p:ext>
    </p:extLst>
  </p:cSld>
  <p:clrMapOvr>
    <a:masterClrMapping/>
  </p:clrMapOvr>
  <p:transition spd="med"/>
</p:sldLayout>
</file>

<file path=ppt/slideLayouts/slideLayout263.xml><?xml version="1.0" encoding="utf-8"?>
<p:sldLayout xmlns:a="http://schemas.openxmlformats.org/drawingml/2006/main" xmlns:r="http://schemas.openxmlformats.org/officeDocument/2006/relationships" xmlns:p="http://schemas.openxmlformats.org/presentationml/2006/main" type="tx">
  <p:cSld name="1_Section Header">
    <p:spTree>
      <p:nvGrpSpPr>
        <p:cNvPr id="1" name=""/>
        <p:cNvGrpSpPr/>
        <p:nvPr/>
      </p:nvGrpSpPr>
      <p:grpSpPr>
        <a:xfrm>
          <a:off x="0" y="0"/>
          <a:ext cx="0" cy="0"/>
          <a:chOff x="0" y="0"/>
          <a:chExt cx="0" cy="0"/>
        </a:xfrm>
      </p:grpSpPr>
      <p:sp>
        <p:nvSpPr>
          <p:cNvPr id="128" name="Shape 128"/>
          <p:cNvSpPr>
            <a:spLocks noGrp="1"/>
          </p:cNvSpPr>
          <p:nvPr>
            <p:ph type="title"/>
          </p:nvPr>
        </p:nvSpPr>
        <p:spPr>
          <a:xfrm>
            <a:off x="722312" y="4406900"/>
            <a:ext cx="7772401" cy="1362075"/>
          </a:xfrm>
          <a:prstGeom prst="rect">
            <a:avLst/>
          </a:prstGeom>
        </p:spPr>
        <p:txBody>
          <a:bodyPr lIns="45630" tIns="45630" rIns="45630" bIns="45630" anchor="t"/>
          <a:lstStyle>
            <a:lvl1pPr algn="l" defTabSz="456342">
              <a:defRPr sz="4000" b="1" cap="all"/>
            </a:lvl1pPr>
          </a:lstStyle>
          <a:p>
            <a:r>
              <a:t>Title Text</a:t>
            </a:r>
          </a:p>
        </p:txBody>
      </p:sp>
      <p:sp>
        <p:nvSpPr>
          <p:cNvPr id="129" name="Shape 129"/>
          <p:cNvSpPr>
            <a:spLocks noGrp="1"/>
          </p:cNvSpPr>
          <p:nvPr>
            <p:ph type="body" sz="quarter" idx="1"/>
          </p:nvPr>
        </p:nvSpPr>
        <p:spPr>
          <a:xfrm>
            <a:off x="722312" y="2906714"/>
            <a:ext cx="7772401" cy="1500190"/>
          </a:xfrm>
          <a:prstGeom prst="rect">
            <a:avLst/>
          </a:prstGeom>
        </p:spPr>
        <p:txBody>
          <a:bodyPr lIns="45630" tIns="45630" rIns="45630" bIns="45630" anchor="b"/>
          <a:lstStyle>
            <a:lvl1pPr marL="0" indent="0" defTabSz="456342">
              <a:spcBef>
                <a:spcPts val="400"/>
              </a:spcBef>
              <a:buSzTx/>
              <a:buFontTx/>
              <a:buNone/>
              <a:defRPr sz="2000">
                <a:solidFill>
                  <a:srgbClr val="888888"/>
                </a:solidFill>
              </a:defRPr>
            </a:lvl1pPr>
            <a:lvl2pPr marL="0" indent="0" defTabSz="456342">
              <a:spcBef>
                <a:spcPts val="400"/>
              </a:spcBef>
              <a:buSzTx/>
              <a:buFontTx/>
              <a:buNone/>
              <a:defRPr sz="2000">
                <a:solidFill>
                  <a:srgbClr val="888888"/>
                </a:solidFill>
              </a:defRPr>
            </a:lvl2pPr>
            <a:lvl3pPr marL="0" indent="0" defTabSz="456342">
              <a:spcBef>
                <a:spcPts val="400"/>
              </a:spcBef>
              <a:buSzTx/>
              <a:buFontTx/>
              <a:buNone/>
              <a:defRPr sz="2000">
                <a:solidFill>
                  <a:srgbClr val="888888"/>
                </a:solidFill>
              </a:defRPr>
            </a:lvl3pPr>
            <a:lvl4pPr marL="0" indent="0" defTabSz="456342">
              <a:spcBef>
                <a:spcPts val="400"/>
              </a:spcBef>
              <a:buSzTx/>
              <a:buFontTx/>
              <a:buNone/>
              <a:defRPr sz="2000">
                <a:solidFill>
                  <a:srgbClr val="888888"/>
                </a:solidFill>
              </a:defRPr>
            </a:lvl4pPr>
            <a:lvl5pPr marL="0" indent="0" defTabSz="456342">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0" name="Shape 130"/>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953758480"/>
      </p:ext>
    </p:extLst>
  </p:cSld>
  <p:clrMapOvr>
    <a:masterClrMapping/>
  </p:clrMapOvr>
  <p:transition spd="med"/>
</p:sldLayout>
</file>

<file path=ppt/slideLayouts/slideLayout264.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137" name="Shape 137"/>
          <p:cNvSpPr>
            <a:spLocks noGrp="1"/>
          </p:cNvSpPr>
          <p:nvPr>
            <p:ph type="title"/>
          </p:nvPr>
        </p:nvSpPr>
        <p:spPr>
          <a:prstGeom prst="rect">
            <a:avLst/>
          </a:prstGeom>
        </p:spPr>
        <p:txBody>
          <a:bodyPr lIns="45630" tIns="45630" rIns="45630" bIns="45630"/>
          <a:lstStyle>
            <a:lvl1pPr defTabSz="456342"/>
          </a:lstStyle>
          <a:p>
            <a:r>
              <a:t>Title Text</a:t>
            </a:r>
          </a:p>
        </p:txBody>
      </p:sp>
      <p:sp>
        <p:nvSpPr>
          <p:cNvPr id="138" name="Shape 138"/>
          <p:cNvSpPr>
            <a:spLocks noGrp="1"/>
          </p:cNvSpPr>
          <p:nvPr>
            <p:ph type="body" sz="half" idx="1"/>
          </p:nvPr>
        </p:nvSpPr>
        <p:spPr>
          <a:xfrm>
            <a:off x="457200" y="1600200"/>
            <a:ext cx="4038600" cy="4525963"/>
          </a:xfrm>
          <a:prstGeom prst="rect">
            <a:avLst/>
          </a:prstGeom>
        </p:spPr>
        <p:txBody>
          <a:bodyPr lIns="45630" tIns="45630" rIns="45630" bIns="45630"/>
          <a:lstStyle>
            <a:lvl1pPr marL="342252" indent="-342252" defTabSz="456342">
              <a:spcBef>
                <a:spcPts val="600"/>
              </a:spcBef>
              <a:defRPr sz="2800"/>
            </a:lvl1pPr>
            <a:lvl2pPr marL="789082" indent="-332754" defTabSz="456342">
              <a:spcBef>
                <a:spcPts val="600"/>
              </a:spcBef>
              <a:defRPr sz="2800"/>
            </a:lvl2pPr>
            <a:lvl3pPr marL="1232105" indent="-319439" defTabSz="456342">
              <a:spcBef>
                <a:spcPts val="600"/>
              </a:spcBef>
              <a:defRPr sz="2800"/>
            </a:lvl3pPr>
            <a:lvl4pPr marL="1723956" indent="-354932" defTabSz="456342">
              <a:spcBef>
                <a:spcPts val="600"/>
              </a:spcBef>
              <a:defRPr sz="2800"/>
            </a:lvl4pPr>
            <a:lvl5pPr marL="2180284" indent="-354932" defTabSz="456342">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139" name="Shape 139"/>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583696016"/>
      </p:ext>
    </p:extLst>
  </p:cSld>
  <p:clrMapOvr>
    <a:masterClrMapping/>
  </p:clrMapOvr>
  <p:transition spd="med"/>
</p:sldLayout>
</file>

<file path=ppt/slideLayouts/slideLayout265.xml><?xml version="1.0" encoding="utf-8"?>
<p:sldLayout xmlns:a="http://schemas.openxmlformats.org/drawingml/2006/main" xmlns:r="http://schemas.openxmlformats.org/officeDocument/2006/relationships" xmlns:p="http://schemas.openxmlformats.org/presentationml/2006/main" type="tx">
  <p:cSld name="1_Comparison">
    <p:spTree>
      <p:nvGrpSpPr>
        <p:cNvPr id="1" name=""/>
        <p:cNvGrpSpPr/>
        <p:nvPr/>
      </p:nvGrpSpPr>
      <p:grpSpPr>
        <a:xfrm>
          <a:off x="0" y="0"/>
          <a:ext cx="0" cy="0"/>
          <a:chOff x="0" y="0"/>
          <a:chExt cx="0" cy="0"/>
        </a:xfrm>
      </p:grpSpPr>
      <p:sp>
        <p:nvSpPr>
          <p:cNvPr id="146" name="Shape 146"/>
          <p:cNvSpPr>
            <a:spLocks noGrp="1"/>
          </p:cNvSpPr>
          <p:nvPr>
            <p:ph type="title"/>
          </p:nvPr>
        </p:nvSpPr>
        <p:spPr>
          <a:prstGeom prst="rect">
            <a:avLst/>
          </a:prstGeom>
        </p:spPr>
        <p:txBody>
          <a:bodyPr lIns="45630" tIns="45630" rIns="45630" bIns="45630"/>
          <a:lstStyle>
            <a:lvl1pPr defTabSz="456342"/>
          </a:lstStyle>
          <a:p>
            <a:r>
              <a:t>Title Text</a:t>
            </a:r>
          </a:p>
        </p:txBody>
      </p:sp>
      <p:sp>
        <p:nvSpPr>
          <p:cNvPr id="147" name="Shape 147"/>
          <p:cNvSpPr>
            <a:spLocks noGrp="1"/>
          </p:cNvSpPr>
          <p:nvPr>
            <p:ph type="body" sz="quarter" idx="1"/>
          </p:nvPr>
        </p:nvSpPr>
        <p:spPr>
          <a:xfrm>
            <a:off x="457200" y="1535112"/>
            <a:ext cx="4040188" cy="639763"/>
          </a:xfrm>
          <a:prstGeom prst="rect">
            <a:avLst/>
          </a:prstGeom>
        </p:spPr>
        <p:txBody>
          <a:bodyPr lIns="45630" tIns="45630" rIns="45630" bIns="45630" anchor="b"/>
          <a:lstStyle>
            <a:lvl1pPr marL="0" indent="0" defTabSz="456342">
              <a:spcBef>
                <a:spcPts val="500"/>
              </a:spcBef>
              <a:buSzTx/>
              <a:buFontTx/>
              <a:buNone/>
              <a:defRPr sz="2400" b="1"/>
            </a:lvl1pPr>
            <a:lvl2pPr marL="0" indent="0" defTabSz="456342">
              <a:spcBef>
                <a:spcPts val="500"/>
              </a:spcBef>
              <a:buSzTx/>
              <a:buFontTx/>
              <a:buNone/>
              <a:defRPr sz="2400" b="1"/>
            </a:lvl2pPr>
            <a:lvl3pPr marL="0" indent="0" defTabSz="456342">
              <a:spcBef>
                <a:spcPts val="500"/>
              </a:spcBef>
              <a:buSzTx/>
              <a:buFontTx/>
              <a:buNone/>
              <a:defRPr sz="2400" b="1"/>
            </a:lvl3pPr>
            <a:lvl4pPr marL="0" indent="0" defTabSz="456342">
              <a:spcBef>
                <a:spcPts val="500"/>
              </a:spcBef>
              <a:buSzTx/>
              <a:buFontTx/>
              <a:buNone/>
              <a:defRPr sz="2400" b="1"/>
            </a:lvl4pPr>
            <a:lvl5pPr marL="0" indent="0" defTabSz="456342">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48" name="Shape 148"/>
          <p:cNvSpPr>
            <a:spLocks noGrp="1"/>
          </p:cNvSpPr>
          <p:nvPr>
            <p:ph type="body" sz="quarter" idx="13"/>
          </p:nvPr>
        </p:nvSpPr>
        <p:spPr>
          <a:xfrm>
            <a:off x="4645061" y="1535112"/>
            <a:ext cx="4041778" cy="639765"/>
          </a:xfrm>
          <a:prstGeom prst="rect">
            <a:avLst/>
          </a:prstGeom>
        </p:spPr>
        <p:txBody>
          <a:bodyPr anchor="b"/>
          <a:lstStyle/>
          <a:p>
            <a:endParaRPr/>
          </a:p>
        </p:txBody>
      </p:sp>
      <p:sp>
        <p:nvSpPr>
          <p:cNvPr id="149" name="Shape 149"/>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483156575"/>
      </p:ext>
    </p:extLst>
  </p:cSld>
  <p:clrMapOvr>
    <a:masterClrMapping/>
  </p:clrMapOvr>
  <p:transition spd="med"/>
</p:sldLayout>
</file>

<file path=ppt/slideLayouts/slideLayout266.xml><?xml version="1.0" encoding="utf-8"?>
<p:sldLayout xmlns:a="http://schemas.openxmlformats.org/drawingml/2006/main" xmlns:r="http://schemas.openxmlformats.org/officeDocument/2006/relationships" xmlns:p="http://schemas.openxmlformats.org/presentationml/2006/main" type="tx">
  <p:cSld name="1_Title Only">
    <p:spTree>
      <p:nvGrpSpPr>
        <p:cNvPr id="1" name=""/>
        <p:cNvGrpSpPr/>
        <p:nvPr/>
      </p:nvGrpSpPr>
      <p:grpSpPr>
        <a:xfrm>
          <a:off x="0" y="0"/>
          <a:ext cx="0" cy="0"/>
          <a:chOff x="0" y="0"/>
          <a:chExt cx="0" cy="0"/>
        </a:xfrm>
      </p:grpSpPr>
      <p:sp>
        <p:nvSpPr>
          <p:cNvPr id="156" name="Shape 156"/>
          <p:cNvSpPr>
            <a:spLocks noGrp="1"/>
          </p:cNvSpPr>
          <p:nvPr>
            <p:ph type="title"/>
          </p:nvPr>
        </p:nvSpPr>
        <p:spPr>
          <a:prstGeom prst="rect">
            <a:avLst/>
          </a:prstGeom>
        </p:spPr>
        <p:txBody>
          <a:bodyPr lIns="45630" tIns="45630" rIns="45630" bIns="45630"/>
          <a:lstStyle>
            <a:lvl1pPr defTabSz="456342"/>
          </a:lstStyle>
          <a:p>
            <a:r>
              <a:t>Title Text</a:t>
            </a:r>
          </a:p>
        </p:txBody>
      </p:sp>
      <p:sp>
        <p:nvSpPr>
          <p:cNvPr id="157" name="Shape 157"/>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4269820169"/>
      </p:ext>
    </p:extLst>
  </p:cSld>
  <p:clrMapOvr>
    <a:masterClrMapping/>
  </p:clrMapOvr>
  <p:transition spd="med"/>
</p:sldLayout>
</file>

<file path=ppt/slideLayouts/slideLayout267.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164" name="Shape 164"/>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68477530"/>
      </p:ext>
    </p:extLst>
  </p:cSld>
  <p:clrMapOvr>
    <a:masterClrMapping/>
  </p:clrMapOvr>
  <p:transition spd="med"/>
</p:sldLayout>
</file>

<file path=ppt/slideLayouts/slideLayout268.xml><?xml version="1.0" encoding="utf-8"?>
<p:sldLayout xmlns:a="http://schemas.openxmlformats.org/drawingml/2006/main" xmlns:r="http://schemas.openxmlformats.org/officeDocument/2006/relationships" xmlns:p="http://schemas.openxmlformats.org/presentationml/2006/main" type="tx">
  <p:cSld name="1_Content with Caption">
    <p:spTree>
      <p:nvGrpSpPr>
        <p:cNvPr id="1" name=""/>
        <p:cNvGrpSpPr/>
        <p:nvPr/>
      </p:nvGrpSpPr>
      <p:grpSpPr>
        <a:xfrm>
          <a:off x="0" y="0"/>
          <a:ext cx="0" cy="0"/>
          <a:chOff x="0" y="0"/>
          <a:chExt cx="0" cy="0"/>
        </a:xfrm>
      </p:grpSpPr>
      <p:sp>
        <p:nvSpPr>
          <p:cNvPr id="171" name="Shape 171"/>
          <p:cNvSpPr>
            <a:spLocks noGrp="1"/>
          </p:cNvSpPr>
          <p:nvPr>
            <p:ph type="title"/>
          </p:nvPr>
        </p:nvSpPr>
        <p:spPr>
          <a:xfrm>
            <a:off x="457237" y="273050"/>
            <a:ext cx="3008317" cy="1162050"/>
          </a:xfrm>
          <a:prstGeom prst="rect">
            <a:avLst/>
          </a:prstGeom>
        </p:spPr>
        <p:txBody>
          <a:bodyPr lIns="45630" tIns="45630" rIns="45630" bIns="45630" anchor="b"/>
          <a:lstStyle>
            <a:lvl1pPr algn="l" defTabSz="456342">
              <a:defRPr sz="2000" b="1"/>
            </a:lvl1pPr>
          </a:lstStyle>
          <a:p>
            <a:r>
              <a:t>Title Text</a:t>
            </a:r>
          </a:p>
        </p:txBody>
      </p:sp>
      <p:sp>
        <p:nvSpPr>
          <p:cNvPr id="172" name="Shape 172"/>
          <p:cNvSpPr>
            <a:spLocks noGrp="1"/>
          </p:cNvSpPr>
          <p:nvPr>
            <p:ph type="body" idx="1"/>
          </p:nvPr>
        </p:nvSpPr>
        <p:spPr>
          <a:xfrm>
            <a:off x="3575050" y="273088"/>
            <a:ext cx="5111750" cy="5853113"/>
          </a:xfrm>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173" name="Shape 173"/>
          <p:cNvSpPr>
            <a:spLocks noGrp="1"/>
          </p:cNvSpPr>
          <p:nvPr>
            <p:ph type="body" sz="half" idx="13"/>
          </p:nvPr>
        </p:nvSpPr>
        <p:spPr>
          <a:xfrm>
            <a:off x="457237" y="1435101"/>
            <a:ext cx="3008317" cy="4691063"/>
          </a:xfrm>
          <a:prstGeom prst="rect">
            <a:avLst/>
          </a:prstGeom>
        </p:spPr>
        <p:txBody>
          <a:bodyPr/>
          <a:lstStyle/>
          <a:p>
            <a:endParaRPr/>
          </a:p>
        </p:txBody>
      </p:sp>
      <p:sp>
        <p:nvSpPr>
          <p:cNvPr id="174" name="Shape 174"/>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81376406"/>
      </p:ext>
    </p:extLst>
  </p:cSld>
  <p:clrMapOvr>
    <a:masterClrMapping/>
  </p:clrMapOvr>
  <p:transition spd="med"/>
</p:sldLayout>
</file>

<file path=ppt/slideLayouts/slideLayout269.xml><?xml version="1.0" encoding="utf-8"?>
<p:sldLayout xmlns:a="http://schemas.openxmlformats.org/drawingml/2006/main" xmlns:r="http://schemas.openxmlformats.org/officeDocument/2006/relationships" xmlns:p="http://schemas.openxmlformats.org/presentationml/2006/main" type="tx">
  <p:cSld name="1_Picture with Caption">
    <p:spTree>
      <p:nvGrpSpPr>
        <p:cNvPr id="1" name=""/>
        <p:cNvGrpSpPr/>
        <p:nvPr/>
      </p:nvGrpSpPr>
      <p:grpSpPr>
        <a:xfrm>
          <a:off x="0" y="0"/>
          <a:ext cx="0" cy="0"/>
          <a:chOff x="0" y="0"/>
          <a:chExt cx="0" cy="0"/>
        </a:xfrm>
      </p:grpSpPr>
      <p:sp>
        <p:nvSpPr>
          <p:cNvPr id="181" name="Shape 181"/>
          <p:cNvSpPr>
            <a:spLocks noGrp="1"/>
          </p:cNvSpPr>
          <p:nvPr>
            <p:ph type="title"/>
          </p:nvPr>
        </p:nvSpPr>
        <p:spPr>
          <a:xfrm>
            <a:off x="1792288" y="4800600"/>
            <a:ext cx="5486403" cy="566738"/>
          </a:xfrm>
          <a:prstGeom prst="rect">
            <a:avLst/>
          </a:prstGeom>
        </p:spPr>
        <p:txBody>
          <a:bodyPr lIns="45630" tIns="45630" rIns="45630" bIns="45630" anchor="b"/>
          <a:lstStyle>
            <a:lvl1pPr algn="l" defTabSz="456342">
              <a:defRPr sz="2000" b="1"/>
            </a:lvl1pPr>
          </a:lstStyle>
          <a:p>
            <a:r>
              <a:t>Title Text</a:t>
            </a:r>
          </a:p>
        </p:txBody>
      </p:sp>
      <p:sp>
        <p:nvSpPr>
          <p:cNvPr id="182" name="Shape 182"/>
          <p:cNvSpPr>
            <a:spLocks noGrp="1"/>
          </p:cNvSpPr>
          <p:nvPr>
            <p:ph type="pic" sz="half" idx="13"/>
          </p:nvPr>
        </p:nvSpPr>
        <p:spPr>
          <a:xfrm>
            <a:off x="1792288" y="612775"/>
            <a:ext cx="5486403" cy="4114800"/>
          </a:xfrm>
          <a:prstGeom prst="rect">
            <a:avLst/>
          </a:prstGeom>
        </p:spPr>
        <p:txBody>
          <a:bodyPr lIns="91439" tIns="45719" rIns="91439" bIns="45719">
            <a:noAutofit/>
          </a:bodyPr>
          <a:lstStyle/>
          <a:p>
            <a:endParaRPr/>
          </a:p>
        </p:txBody>
      </p:sp>
      <p:sp>
        <p:nvSpPr>
          <p:cNvPr id="183" name="Shape 183"/>
          <p:cNvSpPr>
            <a:spLocks noGrp="1"/>
          </p:cNvSpPr>
          <p:nvPr>
            <p:ph type="body" sz="quarter" idx="1"/>
          </p:nvPr>
        </p:nvSpPr>
        <p:spPr>
          <a:xfrm>
            <a:off x="1792288" y="5367337"/>
            <a:ext cx="5486403" cy="804865"/>
          </a:xfrm>
          <a:prstGeom prst="rect">
            <a:avLst/>
          </a:prstGeom>
        </p:spPr>
        <p:txBody>
          <a:bodyPr lIns="45630" tIns="45630" rIns="45630" bIns="45630"/>
          <a:lstStyle>
            <a:lvl1pPr marL="0" indent="0" defTabSz="456342">
              <a:spcBef>
                <a:spcPts val="300"/>
              </a:spcBef>
              <a:buSzTx/>
              <a:buFontTx/>
              <a:buNone/>
              <a:defRPr sz="1400"/>
            </a:lvl1pPr>
            <a:lvl2pPr marL="0" indent="0" defTabSz="456342">
              <a:spcBef>
                <a:spcPts val="300"/>
              </a:spcBef>
              <a:buSzTx/>
              <a:buFontTx/>
              <a:buNone/>
              <a:defRPr sz="1400"/>
            </a:lvl2pPr>
            <a:lvl3pPr marL="0" indent="0" defTabSz="456342">
              <a:spcBef>
                <a:spcPts val="300"/>
              </a:spcBef>
              <a:buSzTx/>
              <a:buFontTx/>
              <a:buNone/>
              <a:defRPr sz="1400"/>
            </a:lvl3pPr>
            <a:lvl4pPr marL="0" indent="0" defTabSz="456342">
              <a:spcBef>
                <a:spcPts val="300"/>
              </a:spcBef>
              <a:buSzTx/>
              <a:buFontTx/>
              <a:buNone/>
              <a:defRPr sz="1400"/>
            </a:lvl4pPr>
            <a:lvl5pPr marL="0" indent="0" defTabSz="456342">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184" name="Shape 184"/>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828312939"/>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8"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9"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73728BAF-491A-934E-A034-FA8B4E5EEEF1}" type="slidenum">
              <a:rPr lang="en-US"/>
              <a:pPr>
                <a:defRPr/>
              </a:pPr>
              <a:t>‹#›</a:t>
            </a:fld>
            <a:endParaRPr lang="en-US"/>
          </a:p>
        </p:txBody>
      </p:sp>
    </p:spTree>
    <p:extLst>
      <p:ext uri="{BB962C8B-B14F-4D97-AF65-F5344CB8AC3E}">
        <p14:creationId xmlns:p14="http://schemas.microsoft.com/office/powerpoint/2010/main" val="3443122864"/>
      </p:ext>
    </p:extLst>
  </p:cSld>
  <p:clrMapOvr>
    <a:masterClrMapping/>
  </p:clrMapOvr>
  <p:transition>
    <p:fade/>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x">
  <p:cSld name="1_Title and Vertical Text">
    <p:spTree>
      <p:nvGrpSpPr>
        <p:cNvPr id="1" name=""/>
        <p:cNvGrpSpPr/>
        <p:nvPr/>
      </p:nvGrpSpPr>
      <p:grpSpPr>
        <a:xfrm>
          <a:off x="0" y="0"/>
          <a:ext cx="0" cy="0"/>
          <a:chOff x="0" y="0"/>
          <a:chExt cx="0" cy="0"/>
        </a:xfrm>
      </p:grpSpPr>
      <p:sp>
        <p:nvSpPr>
          <p:cNvPr id="191" name="Shape 191"/>
          <p:cNvSpPr>
            <a:spLocks noGrp="1"/>
          </p:cNvSpPr>
          <p:nvPr>
            <p:ph type="title"/>
          </p:nvPr>
        </p:nvSpPr>
        <p:spPr>
          <a:prstGeom prst="rect">
            <a:avLst/>
          </a:prstGeom>
        </p:spPr>
        <p:txBody>
          <a:bodyPr lIns="45630" tIns="45630" rIns="45630" bIns="45630"/>
          <a:lstStyle>
            <a:lvl1pPr defTabSz="456342"/>
          </a:lstStyle>
          <a:p>
            <a:r>
              <a:t>Title Text</a:t>
            </a:r>
          </a:p>
        </p:txBody>
      </p:sp>
      <p:sp>
        <p:nvSpPr>
          <p:cNvPr id="192" name="Shape 192"/>
          <p:cNvSpPr>
            <a:spLocks noGrp="1"/>
          </p:cNvSpPr>
          <p:nvPr>
            <p:ph type="body" idx="1"/>
          </p:nvPr>
        </p:nvSpPr>
        <p:spPr>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193" name="Shape 193"/>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803726467"/>
      </p:ext>
    </p:extLst>
  </p:cSld>
  <p:clrMapOvr>
    <a:masterClrMapping/>
  </p:clrMapOvr>
  <p:transition spd="med"/>
</p:sldLayout>
</file>

<file path=ppt/slideLayouts/slideLayout271.xml><?xml version="1.0" encoding="utf-8"?>
<p:sldLayout xmlns:a="http://schemas.openxmlformats.org/drawingml/2006/main" xmlns:r="http://schemas.openxmlformats.org/officeDocument/2006/relationships" xmlns:p="http://schemas.openxmlformats.org/presentationml/2006/main" type="tx">
  <p:cSld name="1_Vertical Title and Text">
    <p:spTree>
      <p:nvGrpSpPr>
        <p:cNvPr id="1" name=""/>
        <p:cNvGrpSpPr/>
        <p:nvPr/>
      </p:nvGrpSpPr>
      <p:grpSpPr>
        <a:xfrm>
          <a:off x="0" y="0"/>
          <a:ext cx="0" cy="0"/>
          <a:chOff x="0" y="0"/>
          <a:chExt cx="0" cy="0"/>
        </a:xfrm>
      </p:grpSpPr>
      <p:sp>
        <p:nvSpPr>
          <p:cNvPr id="200" name="Shape 200"/>
          <p:cNvSpPr>
            <a:spLocks noGrp="1"/>
          </p:cNvSpPr>
          <p:nvPr>
            <p:ph type="title"/>
          </p:nvPr>
        </p:nvSpPr>
        <p:spPr>
          <a:xfrm>
            <a:off x="6629400" y="274674"/>
            <a:ext cx="2057400" cy="5851529"/>
          </a:xfrm>
          <a:prstGeom prst="rect">
            <a:avLst/>
          </a:prstGeom>
        </p:spPr>
        <p:txBody>
          <a:bodyPr lIns="45630" tIns="45630" rIns="45630" bIns="45630"/>
          <a:lstStyle>
            <a:lvl1pPr defTabSz="456342"/>
          </a:lstStyle>
          <a:p>
            <a:r>
              <a:t>Title Text</a:t>
            </a:r>
          </a:p>
        </p:txBody>
      </p:sp>
      <p:sp>
        <p:nvSpPr>
          <p:cNvPr id="201" name="Shape 201"/>
          <p:cNvSpPr>
            <a:spLocks noGrp="1"/>
          </p:cNvSpPr>
          <p:nvPr>
            <p:ph type="body" idx="1"/>
          </p:nvPr>
        </p:nvSpPr>
        <p:spPr>
          <a:xfrm>
            <a:off x="457200" y="274674"/>
            <a:ext cx="6019800" cy="5851529"/>
          </a:xfrm>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202" name="Shape 202"/>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459358547"/>
      </p:ext>
    </p:extLst>
  </p:cSld>
  <p:clrMapOvr>
    <a:masterClrMapping/>
  </p:clrMapOvr>
  <p:transition spd="med"/>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Tahoma" pitchFamily="-107" charset="-52"/>
                <a:ea typeface="+mn-ea"/>
              </a:endParaRPr>
            </a:p>
          </p:txBody>
        </p:sp>
        <p:sp>
          <p:nvSpPr>
            <p:cNvPr id="6" name="Freeform 4"/>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sp>
        <p:nvSpPr>
          <p:cNvPr id="101381"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107" charset="2"/>
              <a:buNone/>
              <a:defRPr/>
            </a:lvl1pPr>
          </a:lstStyle>
          <a:p>
            <a:r>
              <a:rPr lang="en-US"/>
              <a:t>Click to edit Master subtitle style</a:t>
            </a:r>
          </a:p>
        </p:txBody>
      </p:sp>
      <p:sp>
        <p:nvSpPr>
          <p:cNvPr id="101385"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7" name="Rectangle 6"/>
          <p:cNvSpPr>
            <a:spLocks noGrp="1" noChangeArrowheads="1"/>
          </p:cNvSpPr>
          <p:nvPr>
            <p:ph type="dt" sz="quarter" idx="10"/>
          </p:nvPr>
        </p:nvSpPr>
        <p:spPr/>
        <p:txBody>
          <a:bodyPr/>
          <a:lstStyle>
            <a:lvl1pPr>
              <a:defRPr/>
            </a:lvl1pPr>
          </a:lstStyle>
          <a:p>
            <a:endParaRPr lang="en-US" altLang="en-US"/>
          </a:p>
        </p:txBody>
      </p:sp>
      <p:sp>
        <p:nvSpPr>
          <p:cNvPr id="8" name="Rectangle 7"/>
          <p:cNvSpPr>
            <a:spLocks noGrp="1" noChangeArrowheads="1"/>
          </p:cNvSpPr>
          <p:nvPr>
            <p:ph type="ftr" sz="quarter" idx="11"/>
          </p:nvPr>
        </p:nvSpPr>
        <p:spPr/>
        <p:txBody>
          <a:bodyPr/>
          <a:lstStyle>
            <a:lvl1pPr>
              <a:defRPr/>
            </a:lvl1pPr>
          </a:lstStyle>
          <a:p>
            <a:endParaRPr lang="en-US" altLang="en-US"/>
          </a:p>
        </p:txBody>
      </p:sp>
      <p:sp>
        <p:nvSpPr>
          <p:cNvPr id="9" name="Rectangle 8"/>
          <p:cNvSpPr>
            <a:spLocks noGrp="1" noChangeArrowheads="1"/>
          </p:cNvSpPr>
          <p:nvPr>
            <p:ph type="sldNum" sz="quarter" idx="12"/>
          </p:nvPr>
        </p:nvSpPr>
        <p:spPr/>
        <p:txBody>
          <a:bodyPr/>
          <a:lstStyle>
            <a:lvl1pPr>
              <a:defRPr/>
            </a:lvl1pPr>
          </a:lstStyle>
          <a:p>
            <a:fld id="{00564142-A793-4287-AF0F-5A44B46CF06D}" type="slidenum">
              <a:rPr lang="en-US" altLang="en-US"/>
              <a:pPr/>
              <a:t>‹#›</a:t>
            </a:fld>
            <a:endParaRPr lang="en-US" altLang="en-US"/>
          </a:p>
        </p:txBody>
      </p:sp>
    </p:spTree>
    <p:extLst>
      <p:ext uri="{BB962C8B-B14F-4D97-AF65-F5344CB8AC3E}">
        <p14:creationId xmlns:p14="http://schemas.microsoft.com/office/powerpoint/2010/main" val="96444001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245A482E-8792-4983-A3A9-48A1273BADD6}" type="slidenum">
              <a:rPr lang="en-US" altLang="en-US"/>
              <a:pPr/>
              <a:t>‹#›</a:t>
            </a:fld>
            <a:endParaRPr lang="en-US" altLang="en-US"/>
          </a:p>
        </p:txBody>
      </p:sp>
    </p:spTree>
    <p:extLst>
      <p:ext uri="{BB962C8B-B14F-4D97-AF65-F5344CB8AC3E}">
        <p14:creationId xmlns:p14="http://schemas.microsoft.com/office/powerpoint/2010/main" val="3999054545"/>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52990AB3-FA3F-4799-B69E-8E8D48561FF0}" type="slidenum">
              <a:rPr lang="en-US" altLang="en-US"/>
              <a:pPr/>
              <a:t>‹#›</a:t>
            </a:fld>
            <a:endParaRPr lang="en-US" altLang="en-US"/>
          </a:p>
        </p:txBody>
      </p:sp>
    </p:spTree>
    <p:extLst>
      <p:ext uri="{BB962C8B-B14F-4D97-AF65-F5344CB8AC3E}">
        <p14:creationId xmlns:p14="http://schemas.microsoft.com/office/powerpoint/2010/main" val="218220935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a:ln/>
        </p:spPr>
        <p:txBody>
          <a:bodyPr/>
          <a:lstStyle>
            <a:lvl1pPr>
              <a:defRPr/>
            </a:lvl1pPr>
          </a:lstStyle>
          <a:p>
            <a:endParaRPr lang="en-US" altLang="en-US"/>
          </a:p>
        </p:txBody>
      </p:sp>
      <p:sp>
        <p:nvSpPr>
          <p:cNvPr id="6" name="Rectangle 8"/>
          <p:cNvSpPr>
            <a:spLocks noGrp="1" noChangeArrowheads="1"/>
          </p:cNvSpPr>
          <p:nvPr>
            <p:ph type="ftr" sz="quarter" idx="11"/>
          </p:nvPr>
        </p:nvSpPr>
        <p:spPr>
          <a:ln/>
        </p:spPr>
        <p:txBody>
          <a:bodyPr/>
          <a:lstStyle>
            <a:lvl1pPr>
              <a:defRPr/>
            </a:lvl1pPr>
          </a:lstStyle>
          <a:p>
            <a:endParaRPr lang="en-US" altLang="en-US"/>
          </a:p>
        </p:txBody>
      </p:sp>
      <p:sp>
        <p:nvSpPr>
          <p:cNvPr id="7" name="Rectangle 9"/>
          <p:cNvSpPr>
            <a:spLocks noGrp="1" noChangeArrowheads="1"/>
          </p:cNvSpPr>
          <p:nvPr>
            <p:ph type="sldNum" sz="quarter" idx="12"/>
          </p:nvPr>
        </p:nvSpPr>
        <p:spPr>
          <a:ln/>
        </p:spPr>
        <p:txBody>
          <a:bodyPr/>
          <a:lstStyle>
            <a:lvl1pPr>
              <a:defRPr/>
            </a:lvl1pPr>
          </a:lstStyle>
          <a:p>
            <a:fld id="{7ACD6CDB-0113-4B74-AB57-5AD45F9F8F28}" type="slidenum">
              <a:rPr lang="en-US" altLang="en-US"/>
              <a:pPr/>
              <a:t>‹#›</a:t>
            </a:fld>
            <a:endParaRPr lang="en-US" altLang="en-US"/>
          </a:p>
        </p:txBody>
      </p:sp>
    </p:spTree>
    <p:extLst>
      <p:ext uri="{BB962C8B-B14F-4D97-AF65-F5344CB8AC3E}">
        <p14:creationId xmlns:p14="http://schemas.microsoft.com/office/powerpoint/2010/main" val="325031956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dt" sz="half" idx="10"/>
          </p:nvPr>
        </p:nvSpPr>
        <p:spPr>
          <a:ln/>
        </p:spPr>
        <p:txBody>
          <a:bodyPr/>
          <a:lstStyle>
            <a:lvl1pPr>
              <a:defRPr/>
            </a:lvl1pPr>
          </a:lstStyle>
          <a:p>
            <a:endParaRPr lang="en-US" altLang="en-US"/>
          </a:p>
        </p:txBody>
      </p:sp>
      <p:sp>
        <p:nvSpPr>
          <p:cNvPr id="8" name="Rectangle 8"/>
          <p:cNvSpPr>
            <a:spLocks noGrp="1" noChangeArrowheads="1"/>
          </p:cNvSpPr>
          <p:nvPr>
            <p:ph type="ftr" sz="quarter" idx="11"/>
          </p:nvPr>
        </p:nvSpPr>
        <p:spPr>
          <a:ln/>
        </p:spPr>
        <p:txBody>
          <a:bodyPr/>
          <a:lstStyle>
            <a:lvl1pPr>
              <a:defRPr/>
            </a:lvl1pPr>
          </a:lstStyle>
          <a:p>
            <a:endParaRPr lang="en-US" altLang="en-US"/>
          </a:p>
        </p:txBody>
      </p:sp>
      <p:sp>
        <p:nvSpPr>
          <p:cNvPr id="9" name="Rectangle 9"/>
          <p:cNvSpPr>
            <a:spLocks noGrp="1" noChangeArrowheads="1"/>
          </p:cNvSpPr>
          <p:nvPr>
            <p:ph type="sldNum" sz="quarter" idx="12"/>
          </p:nvPr>
        </p:nvSpPr>
        <p:spPr>
          <a:ln/>
        </p:spPr>
        <p:txBody>
          <a:bodyPr/>
          <a:lstStyle>
            <a:lvl1pPr>
              <a:defRPr/>
            </a:lvl1pPr>
          </a:lstStyle>
          <a:p>
            <a:fld id="{4E6C47EE-D404-478C-AF0C-D3590389547C}" type="slidenum">
              <a:rPr lang="en-US" altLang="en-US"/>
              <a:pPr/>
              <a:t>‹#›</a:t>
            </a:fld>
            <a:endParaRPr lang="en-US" altLang="en-US"/>
          </a:p>
        </p:txBody>
      </p:sp>
    </p:spTree>
    <p:extLst>
      <p:ext uri="{BB962C8B-B14F-4D97-AF65-F5344CB8AC3E}">
        <p14:creationId xmlns:p14="http://schemas.microsoft.com/office/powerpoint/2010/main" val="31060009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p:cNvSpPr>
            <a:spLocks noGrp="1" noChangeArrowheads="1"/>
          </p:cNvSpPr>
          <p:nvPr>
            <p:ph type="dt" sz="half" idx="10"/>
          </p:nvPr>
        </p:nvSpPr>
        <p:spPr>
          <a:ln/>
        </p:spPr>
        <p:txBody>
          <a:bodyPr/>
          <a:lstStyle>
            <a:lvl1pPr>
              <a:defRPr/>
            </a:lvl1pPr>
          </a:lstStyle>
          <a:p>
            <a:endParaRPr lang="en-US" altLang="en-US"/>
          </a:p>
        </p:txBody>
      </p:sp>
      <p:sp>
        <p:nvSpPr>
          <p:cNvPr id="4" name="Rectangle 8"/>
          <p:cNvSpPr>
            <a:spLocks noGrp="1" noChangeArrowheads="1"/>
          </p:cNvSpPr>
          <p:nvPr>
            <p:ph type="ftr" sz="quarter" idx="11"/>
          </p:nvPr>
        </p:nvSpPr>
        <p:spPr>
          <a:ln/>
        </p:spPr>
        <p:txBody>
          <a:bodyPr/>
          <a:lstStyle>
            <a:lvl1pPr>
              <a:defRPr/>
            </a:lvl1pPr>
          </a:lstStyle>
          <a:p>
            <a:endParaRPr lang="en-US" altLang="en-US"/>
          </a:p>
        </p:txBody>
      </p:sp>
      <p:sp>
        <p:nvSpPr>
          <p:cNvPr id="5" name="Rectangle 9"/>
          <p:cNvSpPr>
            <a:spLocks noGrp="1" noChangeArrowheads="1"/>
          </p:cNvSpPr>
          <p:nvPr>
            <p:ph type="sldNum" sz="quarter" idx="12"/>
          </p:nvPr>
        </p:nvSpPr>
        <p:spPr>
          <a:ln/>
        </p:spPr>
        <p:txBody>
          <a:bodyPr/>
          <a:lstStyle>
            <a:lvl1pPr>
              <a:defRPr/>
            </a:lvl1pPr>
          </a:lstStyle>
          <a:p>
            <a:fld id="{D01D15B4-91BD-482B-90D4-3FA802D4A246}" type="slidenum">
              <a:rPr lang="en-US" altLang="en-US"/>
              <a:pPr/>
              <a:t>‹#›</a:t>
            </a:fld>
            <a:endParaRPr lang="en-US" altLang="en-US"/>
          </a:p>
        </p:txBody>
      </p:sp>
    </p:spTree>
    <p:extLst>
      <p:ext uri="{BB962C8B-B14F-4D97-AF65-F5344CB8AC3E}">
        <p14:creationId xmlns:p14="http://schemas.microsoft.com/office/powerpoint/2010/main" val="2072035777"/>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endParaRPr lang="en-US" altLang="en-US"/>
          </a:p>
        </p:txBody>
      </p:sp>
      <p:sp>
        <p:nvSpPr>
          <p:cNvPr id="3" name="Rectangle 8"/>
          <p:cNvSpPr>
            <a:spLocks noGrp="1" noChangeArrowheads="1"/>
          </p:cNvSpPr>
          <p:nvPr>
            <p:ph type="ftr" sz="quarter" idx="11"/>
          </p:nvPr>
        </p:nvSpPr>
        <p:spPr>
          <a:ln/>
        </p:spPr>
        <p:txBody>
          <a:bodyPr/>
          <a:lstStyle>
            <a:lvl1pPr>
              <a:defRPr/>
            </a:lvl1pPr>
          </a:lstStyle>
          <a:p>
            <a:endParaRPr lang="en-US" altLang="en-US"/>
          </a:p>
        </p:txBody>
      </p:sp>
      <p:sp>
        <p:nvSpPr>
          <p:cNvPr id="4" name="Rectangle 9"/>
          <p:cNvSpPr>
            <a:spLocks noGrp="1" noChangeArrowheads="1"/>
          </p:cNvSpPr>
          <p:nvPr>
            <p:ph type="sldNum" sz="quarter" idx="12"/>
          </p:nvPr>
        </p:nvSpPr>
        <p:spPr>
          <a:ln/>
        </p:spPr>
        <p:txBody>
          <a:bodyPr/>
          <a:lstStyle>
            <a:lvl1pPr>
              <a:defRPr/>
            </a:lvl1pPr>
          </a:lstStyle>
          <a:p>
            <a:fld id="{BB4D1889-D2EF-446F-AFFE-E906801C402E}" type="slidenum">
              <a:rPr lang="en-US" altLang="en-US"/>
              <a:pPr/>
              <a:t>‹#›</a:t>
            </a:fld>
            <a:endParaRPr lang="en-US" altLang="en-US"/>
          </a:p>
        </p:txBody>
      </p:sp>
    </p:spTree>
    <p:extLst>
      <p:ext uri="{BB962C8B-B14F-4D97-AF65-F5344CB8AC3E}">
        <p14:creationId xmlns:p14="http://schemas.microsoft.com/office/powerpoint/2010/main" val="3376235792"/>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endParaRPr lang="en-US" altLang="en-US"/>
          </a:p>
        </p:txBody>
      </p:sp>
      <p:sp>
        <p:nvSpPr>
          <p:cNvPr id="6" name="Rectangle 8"/>
          <p:cNvSpPr>
            <a:spLocks noGrp="1" noChangeArrowheads="1"/>
          </p:cNvSpPr>
          <p:nvPr>
            <p:ph type="ftr" sz="quarter" idx="11"/>
          </p:nvPr>
        </p:nvSpPr>
        <p:spPr>
          <a:ln/>
        </p:spPr>
        <p:txBody>
          <a:bodyPr/>
          <a:lstStyle>
            <a:lvl1pPr>
              <a:defRPr/>
            </a:lvl1pPr>
          </a:lstStyle>
          <a:p>
            <a:endParaRPr lang="en-US" altLang="en-US"/>
          </a:p>
        </p:txBody>
      </p:sp>
      <p:sp>
        <p:nvSpPr>
          <p:cNvPr id="7" name="Rectangle 9"/>
          <p:cNvSpPr>
            <a:spLocks noGrp="1" noChangeArrowheads="1"/>
          </p:cNvSpPr>
          <p:nvPr>
            <p:ph type="sldNum" sz="quarter" idx="12"/>
          </p:nvPr>
        </p:nvSpPr>
        <p:spPr>
          <a:ln/>
        </p:spPr>
        <p:txBody>
          <a:bodyPr/>
          <a:lstStyle>
            <a:lvl1pPr>
              <a:defRPr/>
            </a:lvl1pPr>
          </a:lstStyle>
          <a:p>
            <a:fld id="{6BAC3B3F-AE77-4D03-8646-77A7A57CA765}" type="slidenum">
              <a:rPr lang="en-US" altLang="en-US"/>
              <a:pPr/>
              <a:t>‹#›</a:t>
            </a:fld>
            <a:endParaRPr lang="en-US" altLang="en-US"/>
          </a:p>
        </p:txBody>
      </p:sp>
    </p:spTree>
    <p:extLst>
      <p:ext uri="{BB962C8B-B14F-4D97-AF65-F5344CB8AC3E}">
        <p14:creationId xmlns:p14="http://schemas.microsoft.com/office/powerpoint/2010/main" val="11046884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4"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5"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51A3CEA3-BBEE-7345-BF28-2B24AFD4AECA}" type="slidenum">
              <a:rPr lang="en-US"/>
              <a:pPr>
                <a:defRPr/>
              </a:pPr>
              <a:t>‹#›</a:t>
            </a:fld>
            <a:endParaRPr lang="en-US"/>
          </a:p>
        </p:txBody>
      </p:sp>
    </p:spTree>
    <p:extLst>
      <p:ext uri="{BB962C8B-B14F-4D97-AF65-F5344CB8AC3E}">
        <p14:creationId xmlns:p14="http://schemas.microsoft.com/office/powerpoint/2010/main" val="2664143635"/>
      </p:ext>
    </p:extLst>
  </p:cSld>
  <p:clrMapOvr>
    <a:masterClrMapping/>
  </p:clrMapOvr>
  <p:transition>
    <p:fade/>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endParaRPr lang="en-US" altLang="en-US"/>
          </a:p>
        </p:txBody>
      </p:sp>
      <p:sp>
        <p:nvSpPr>
          <p:cNvPr id="6" name="Rectangle 8"/>
          <p:cNvSpPr>
            <a:spLocks noGrp="1" noChangeArrowheads="1"/>
          </p:cNvSpPr>
          <p:nvPr>
            <p:ph type="ftr" sz="quarter" idx="11"/>
          </p:nvPr>
        </p:nvSpPr>
        <p:spPr>
          <a:ln/>
        </p:spPr>
        <p:txBody>
          <a:bodyPr/>
          <a:lstStyle>
            <a:lvl1pPr>
              <a:defRPr/>
            </a:lvl1pPr>
          </a:lstStyle>
          <a:p>
            <a:endParaRPr lang="en-US" altLang="en-US"/>
          </a:p>
        </p:txBody>
      </p:sp>
      <p:sp>
        <p:nvSpPr>
          <p:cNvPr id="7" name="Rectangle 9"/>
          <p:cNvSpPr>
            <a:spLocks noGrp="1" noChangeArrowheads="1"/>
          </p:cNvSpPr>
          <p:nvPr>
            <p:ph type="sldNum" sz="quarter" idx="12"/>
          </p:nvPr>
        </p:nvSpPr>
        <p:spPr>
          <a:ln/>
        </p:spPr>
        <p:txBody>
          <a:bodyPr/>
          <a:lstStyle>
            <a:lvl1pPr>
              <a:defRPr/>
            </a:lvl1pPr>
          </a:lstStyle>
          <a:p>
            <a:fld id="{CF927D48-D1A3-4996-9C54-4475B4782CFA}" type="slidenum">
              <a:rPr lang="en-US" altLang="en-US"/>
              <a:pPr/>
              <a:t>‹#›</a:t>
            </a:fld>
            <a:endParaRPr lang="en-US" altLang="en-US"/>
          </a:p>
        </p:txBody>
      </p:sp>
    </p:spTree>
    <p:extLst>
      <p:ext uri="{BB962C8B-B14F-4D97-AF65-F5344CB8AC3E}">
        <p14:creationId xmlns:p14="http://schemas.microsoft.com/office/powerpoint/2010/main" val="1047145390"/>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072B7582-E660-487B-985C-95D8FEA9DDC4}" type="slidenum">
              <a:rPr lang="en-US" altLang="en-US"/>
              <a:pPr/>
              <a:t>‹#›</a:t>
            </a:fld>
            <a:endParaRPr lang="en-US" altLang="en-US"/>
          </a:p>
        </p:txBody>
      </p:sp>
    </p:spTree>
    <p:extLst>
      <p:ext uri="{BB962C8B-B14F-4D97-AF65-F5344CB8AC3E}">
        <p14:creationId xmlns:p14="http://schemas.microsoft.com/office/powerpoint/2010/main" val="26051701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1A1AF23B-C41B-4B33-B4F8-DC2BA4598938}" type="slidenum">
              <a:rPr lang="en-US" altLang="en-US"/>
              <a:pPr/>
              <a:t>‹#›</a:t>
            </a:fld>
            <a:endParaRPr lang="en-US" altLang="en-US"/>
          </a:p>
        </p:txBody>
      </p:sp>
    </p:spTree>
    <p:extLst>
      <p:ext uri="{BB962C8B-B14F-4D97-AF65-F5344CB8AC3E}">
        <p14:creationId xmlns:p14="http://schemas.microsoft.com/office/powerpoint/2010/main" val="336254281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331833920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101816556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1323635635"/>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2826738077"/>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333425058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322363513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23267429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3"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4"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4190CCC2-2CC3-F749-88CD-68830BC84A9F}" type="slidenum">
              <a:rPr lang="en-US"/>
              <a:pPr>
                <a:defRPr/>
              </a:pPr>
              <a:t>‹#›</a:t>
            </a:fld>
            <a:endParaRPr lang="en-US"/>
          </a:p>
        </p:txBody>
      </p:sp>
    </p:spTree>
    <p:extLst>
      <p:ext uri="{BB962C8B-B14F-4D97-AF65-F5344CB8AC3E}">
        <p14:creationId xmlns:p14="http://schemas.microsoft.com/office/powerpoint/2010/main" val="3225220750"/>
      </p:ext>
    </p:extLst>
  </p:cSld>
  <p:clrMapOvr>
    <a:masterClrMapping/>
  </p:clrMapOvr>
  <p:transition>
    <p:fade/>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54961312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29958323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1937539272"/>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199335990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1296907009"/>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4280278794"/>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69BC9-6E5B-FF4C-9E69-F144800111FA}"/>
              </a:ext>
            </a:extLst>
          </p:cNvPr>
          <p:cNvSpPr>
            <a:spLocks noGrp="1"/>
          </p:cNvSpPr>
          <p:nvPr>
            <p:ph type="ctrTitle"/>
          </p:nvPr>
        </p:nvSpPr>
        <p:spPr>
          <a:xfrm>
            <a:off x="1143000" y="1122908"/>
            <a:ext cx="6858000" cy="2387576"/>
          </a:xfrm>
        </p:spPr>
        <p:txBody>
          <a:bodyPr/>
          <a:lstStyle>
            <a:lvl1pPr algn="ctr">
              <a:defRPr sz="4219"/>
            </a:lvl1pPr>
          </a:lstStyle>
          <a:p>
            <a:r>
              <a:rPr lang="en-GB"/>
              <a:t>Click to edit Master title style</a:t>
            </a:r>
            <a:endParaRPr lang="en-US"/>
          </a:p>
        </p:txBody>
      </p:sp>
      <p:sp>
        <p:nvSpPr>
          <p:cNvPr id="3" name="Subtitle 2">
            <a:extLst>
              <a:ext uri="{FF2B5EF4-FFF2-40B4-BE49-F238E27FC236}">
                <a16:creationId xmlns:a16="http://schemas.microsoft.com/office/drawing/2014/main" id="{77BFFE7A-6469-AC48-B6A6-7E40E05CF15D}"/>
              </a:ext>
            </a:extLst>
          </p:cNvPr>
          <p:cNvSpPr>
            <a:spLocks noGrp="1"/>
          </p:cNvSpPr>
          <p:nvPr>
            <p:ph type="subTitle" idx="1"/>
          </p:nvPr>
        </p:nvSpPr>
        <p:spPr>
          <a:xfrm>
            <a:off x="1143000" y="3602013"/>
            <a:ext cx="6858000" cy="1655340"/>
          </a:xfr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en-GB"/>
              <a:t>Click to edit Master subtitle style</a:t>
            </a:r>
            <a:endParaRPr lang="en-US"/>
          </a:p>
        </p:txBody>
      </p:sp>
    </p:spTree>
    <p:extLst>
      <p:ext uri="{BB962C8B-B14F-4D97-AF65-F5344CB8AC3E}">
        <p14:creationId xmlns:p14="http://schemas.microsoft.com/office/powerpoint/2010/main" val="1327560626"/>
      </p:ext>
    </p:extLst>
  </p:cSld>
  <p:clrMapOvr>
    <a:masterClrMapping/>
  </p:clrMapOvr>
  <p:transition/>
</p:sldLayout>
</file>

<file path=ppt/slideLayouts/slideLayout2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956B3-D409-1541-B766-9356C6E113F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19BCB55-D25C-4647-BCBD-C4D0B782A4B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1074955"/>
      </p:ext>
    </p:extLst>
  </p:cSld>
  <p:clrMapOvr>
    <a:masterClrMapping/>
  </p:clrMapOvr>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50FDD-7C21-C646-9895-6B52CA867B29}"/>
              </a:ext>
            </a:extLst>
          </p:cNvPr>
          <p:cNvSpPr>
            <a:spLocks noGrp="1"/>
          </p:cNvSpPr>
          <p:nvPr>
            <p:ph type="title"/>
          </p:nvPr>
        </p:nvSpPr>
        <p:spPr>
          <a:xfrm>
            <a:off x="623963" y="1710036"/>
            <a:ext cx="7887146" cy="2851919"/>
          </a:xfrm>
        </p:spPr>
        <p:txBody>
          <a:bodyPr/>
          <a:lstStyle>
            <a:lvl1pPr>
              <a:defRPr sz="4219"/>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A45CDA0-4E87-1F40-A7EB-BA69120CA183}"/>
              </a:ext>
            </a:extLst>
          </p:cNvPr>
          <p:cNvSpPr>
            <a:spLocks noGrp="1"/>
          </p:cNvSpPr>
          <p:nvPr>
            <p:ph type="body" idx="1"/>
          </p:nvPr>
        </p:nvSpPr>
        <p:spPr>
          <a:xfrm>
            <a:off x="623963" y="4589859"/>
            <a:ext cx="7887146" cy="1500188"/>
          </a:xfr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en-GB"/>
              <a:t>Click to edit Master text styles</a:t>
            </a:r>
          </a:p>
        </p:txBody>
      </p:sp>
    </p:spTree>
    <p:extLst>
      <p:ext uri="{BB962C8B-B14F-4D97-AF65-F5344CB8AC3E}">
        <p14:creationId xmlns:p14="http://schemas.microsoft.com/office/powerpoint/2010/main" val="2484771460"/>
      </p:ext>
    </p:extLst>
  </p:cSld>
  <p:clrMapOvr>
    <a:masterClrMapping/>
  </p:clrMapOvr>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B234F-39DC-4545-9B70-8CC02AD2490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1A387E-DF8F-0244-B35D-5BA430688D17}"/>
              </a:ext>
            </a:extLst>
          </p:cNvPr>
          <p:cNvSpPr>
            <a:spLocks noGrp="1"/>
          </p:cNvSpPr>
          <p:nvPr>
            <p:ph sz="half" idx="1"/>
          </p:nvPr>
        </p:nvSpPr>
        <p:spPr>
          <a:xfrm>
            <a:off x="892969" y="3536156"/>
            <a:ext cx="3625453" cy="33218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2EDD057-E768-FD46-8E3C-5C44939975F1}"/>
              </a:ext>
            </a:extLst>
          </p:cNvPr>
          <p:cNvSpPr>
            <a:spLocks noGrp="1"/>
          </p:cNvSpPr>
          <p:nvPr>
            <p:ph sz="half" idx="2"/>
          </p:nvPr>
        </p:nvSpPr>
        <p:spPr>
          <a:xfrm>
            <a:off x="4625578" y="3536156"/>
            <a:ext cx="3625453" cy="33218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3289762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69E6E6F-F297-A346-B9F9-F40602EB6661}" type="slidenum">
              <a:rPr lang="en-US"/>
              <a:pPr>
                <a:defRPr/>
              </a:pPr>
              <a:t>‹#›</a:t>
            </a:fld>
            <a:endParaRPr lang="en-US"/>
          </a:p>
        </p:txBody>
      </p:sp>
    </p:spTree>
    <p:extLst>
      <p:ext uri="{BB962C8B-B14F-4D97-AF65-F5344CB8AC3E}">
        <p14:creationId xmlns:p14="http://schemas.microsoft.com/office/powerpoint/2010/main" val="9082964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6"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7"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81858E84-B1CA-F342-9EC6-DC538771F45E}" type="slidenum">
              <a:rPr lang="en-US"/>
              <a:pPr>
                <a:defRPr/>
              </a:pPr>
              <a:t>‹#›</a:t>
            </a:fld>
            <a:endParaRPr lang="en-US"/>
          </a:p>
        </p:txBody>
      </p:sp>
    </p:spTree>
    <p:extLst>
      <p:ext uri="{BB962C8B-B14F-4D97-AF65-F5344CB8AC3E}">
        <p14:creationId xmlns:p14="http://schemas.microsoft.com/office/powerpoint/2010/main" val="89013459"/>
      </p:ext>
    </p:extLst>
  </p:cSld>
  <p:clrMapOvr>
    <a:masterClrMapping/>
  </p:clrMapOvr>
  <p:transition>
    <p:fade/>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12CE2-173D-1445-B4CB-52B4AE7009D9}"/>
              </a:ext>
            </a:extLst>
          </p:cNvPr>
          <p:cNvSpPr>
            <a:spLocks noGrp="1"/>
          </p:cNvSpPr>
          <p:nvPr>
            <p:ph type="title"/>
          </p:nvPr>
        </p:nvSpPr>
        <p:spPr>
          <a:xfrm>
            <a:off x="629544" y="365001"/>
            <a:ext cx="7887146" cy="1326059"/>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65E3B2-2E51-014D-919E-E656105365B0}"/>
              </a:ext>
            </a:extLst>
          </p:cNvPr>
          <p:cNvSpPr>
            <a:spLocks noGrp="1"/>
          </p:cNvSpPr>
          <p:nvPr>
            <p:ph type="body" idx="1"/>
          </p:nvPr>
        </p:nvSpPr>
        <p:spPr>
          <a:xfrm>
            <a:off x="629543" y="1681014"/>
            <a:ext cx="3868787" cy="823764"/>
          </a:xfr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en-GB"/>
              <a:t>Click to edit Master text styles</a:t>
            </a:r>
          </a:p>
        </p:txBody>
      </p:sp>
      <p:sp>
        <p:nvSpPr>
          <p:cNvPr id="4" name="Content Placeholder 3">
            <a:extLst>
              <a:ext uri="{FF2B5EF4-FFF2-40B4-BE49-F238E27FC236}">
                <a16:creationId xmlns:a16="http://schemas.microsoft.com/office/drawing/2014/main" id="{110137F8-3586-3145-ACD3-4171B3FE5A9F}"/>
              </a:ext>
            </a:extLst>
          </p:cNvPr>
          <p:cNvSpPr>
            <a:spLocks noGrp="1"/>
          </p:cNvSpPr>
          <p:nvPr>
            <p:ph sz="half" idx="2"/>
          </p:nvPr>
        </p:nvSpPr>
        <p:spPr>
          <a:xfrm>
            <a:off x="629543" y="2504777"/>
            <a:ext cx="3868787" cy="3684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663A0CF-5F06-B342-9CE4-4D6AB61617B3}"/>
              </a:ext>
            </a:extLst>
          </p:cNvPr>
          <p:cNvSpPr>
            <a:spLocks noGrp="1"/>
          </p:cNvSpPr>
          <p:nvPr>
            <p:ph type="body" sz="quarter" idx="3"/>
          </p:nvPr>
        </p:nvSpPr>
        <p:spPr>
          <a:xfrm>
            <a:off x="4628927" y="1681014"/>
            <a:ext cx="3887762" cy="823764"/>
          </a:xfr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en-GB"/>
              <a:t>Click to edit Master text styles</a:t>
            </a:r>
          </a:p>
        </p:txBody>
      </p:sp>
      <p:sp>
        <p:nvSpPr>
          <p:cNvPr id="6" name="Content Placeholder 5">
            <a:extLst>
              <a:ext uri="{FF2B5EF4-FFF2-40B4-BE49-F238E27FC236}">
                <a16:creationId xmlns:a16="http://schemas.microsoft.com/office/drawing/2014/main" id="{BA62EAA5-725C-5F4E-9B41-5593525AE34B}"/>
              </a:ext>
            </a:extLst>
          </p:cNvPr>
          <p:cNvSpPr>
            <a:spLocks noGrp="1"/>
          </p:cNvSpPr>
          <p:nvPr>
            <p:ph sz="quarter" idx="4"/>
          </p:nvPr>
        </p:nvSpPr>
        <p:spPr>
          <a:xfrm>
            <a:off x="4628927" y="2504777"/>
            <a:ext cx="3887762" cy="3684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99414153"/>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72872-56B8-3C46-9192-0E57D7DC421E}"/>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297038098"/>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3992125"/>
      </p:ext>
    </p:extLst>
  </p:cSld>
  <p:clrMapOvr>
    <a:masterClrMapping/>
  </p:clrMapOvr>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F1751-6181-0E4F-9135-9017E5EE43AA}"/>
              </a:ext>
            </a:extLst>
          </p:cNvPr>
          <p:cNvSpPr>
            <a:spLocks noGrp="1"/>
          </p:cNvSpPr>
          <p:nvPr>
            <p:ph type="title"/>
          </p:nvPr>
        </p:nvSpPr>
        <p:spPr>
          <a:xfrm>
            <a:off x="629543" y="457646"/>
            <a:ext cx="2949029" cy="1599531"/>
          </a:xfrm>
        </p:spPr>
        <p:txBody>
          <a:bodyPr/>
          <a:lstStyle>
            <a:lvl1pPr>
              <a:defRPr sz="225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CB25CC0-1D5D-364D-A805-4D1B0CF563D9}"/>
              </a:ext>
            </a:extLst>
          </p:cNvPr>
          <p:cNvSpPr>
            <a:spLocks noGrp="1"/>
          </p:cNvSpPr>
          <p:nvPr>
            <p:ph idx="1"/>
          </p:nvPr>
        </p:nvSpPr>
        <p:spPr>
          <a:xfrm>
            <a:off x="3887763" y="987847"/>
            <a:ext cx="4628926" cy="4873377"/>
          </a:xfr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623B91C-DF05-1447-9214-4AB9708E303A}"/>
              </a:ext>
            </a:extLst>
          </p:cNvPr>
          <p:cNvSpPr>
            <a:spLocks noGrp="1"/>
          </p:cNvSpPr>
          <p:nvPr>
            <p:ph type="body" sz="half" idx="2"/>
          </p:nvPr>
        </p:nvSpPr>
        <p:spPr>
          <a:xfrm>
            <a:off x="629543" y="2057177"/>
            <a:ext cx="2949029" cy="3811860"/>
          </a:xfr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1528010772"/>
      </p:ext>
    </p:extLst>
  </p:cSld>
  <p:clrMapOvr>
    <a:masterClrMapping/>
  </p:clrMapOvr>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9450F-8D61-E847-A4B4-9A7E716CC8CE}"/>
              </a:ext>
            </a:extLst>
          </p:cNvPr>
          <p:cNvSpPr>
            <a:spLocks noGrp="1"/>
          </p:cNvSpPr>
          <p:nvPr>
            <p:ph type="title"/>
          </p:nvPr>
        </p:nvSpPr>
        <p:spPr>
          <a:xfrm>
            <a:off x="629543" y="457646"/>
            <a:ext cx="2949029" cy="1599531"/>
          </a:xfrm>
        </p:spPr>
        <p:txBody>
          <a:bodyPr/>
          <a:lstStyle>
            <a:lvl1pPr>
              <a:defRPr sz="225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67A4C42-8CD6-7548-A56A-5D269ECF9405}"/>
              </a:ext>
            </a:extLst>
          </p:cNvPr>
          <p:cNvSpPr>
            <a:spLocks noGrp="1"/>
          </p:cNvSpPr>
          <p:nvPr>
            <p:ph type="pic" idx="1"/>
          </p:nvPr>
        </p:nvSpPr>
        <p:spPr>
          <a:xfrm>
            <a:off x="3887763" y="987847"/>
            <a:ext cx="4628926" cy="4873377"/>
          </a:xfr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en-US" noProof="0">
              <a:sym typeface="Gill Sans" panose="020B0502020104020203" pitchFamily="34" charset="-79"/>
            </a:endParaRPr>
          </a:p>
        </p:txBody>
      </p:sp>
      <p:sp>
        <p:nvSpPr>
          <p:cNvPr id="4" name="Text Placeholder 3">
            <a:extLst>
              <a:ext uri="{FF2B5EF4-FFF2-40B4-BE49-F238E27FC236}">
                <a16:creationId xmlns:a16="http://schemas.microsoft.com/office/drawing/2014/main" id="{7F253EB6-2C5E-2C44-85D0-D64BAD8D1888}"/>
              </a:ext>
            </a:extLst>
          </p:cNvPr>
          <p:cNvSpPr>
            <a:spLocks noGrp="1"/>
          </p:cNvSpPr>
          <p:nvPr>
            <p:ph type="body" sz="half" idx="2"/>
          </p:nvPr>
        </p:nvSpPr>
        <p:spPr>
          <a:xfrm>
            <a:off x="629543" y="2057177"/>
            <a:ext cx="2949029" cy="3811860"/>
          </a:xfr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851747332"/>
      </p:ext>
    </p:extLst>
  </p:cSld>
  <p:clrMapOvr>
    <a:masterClrMapping/>
  </p:clrMapOvr>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AD3F-F9AB-914E-8E4E-183CDB23FD0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CD86DA8-CF06-D74F-95D7-1C98D981A8B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10749068"/>
      </p:ext>
    </p:extLst>
  </p:cSld>
  <p:clrMapOvr>
    <a:masterClrMapping/>
  </p:clrMapOvr>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CB53CA-4FBC-4E45-A382-FA49F1516124}"/>
              </a:ext>
            </a:extLst>
          </p:cNvPr>
          <p:cNvSpPr>
            <a:spLocks noGrp="1"/>
          </p:cNvSpPr>
          <p:nvPr>
            <p:ph type="title" orient="vert"/>
          </p:nvPr>
        </p:nvSpPr>
        <p:spPr>
          <a:xfrm>
            <a:off x="6411515" y="0"/>
            <a:ext cx="1839516" cy="6858000"/>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FCFD8B7-3920-504A-A7C7-B51E7DF02193}"/>
              </a:ext>
            </a:extLst>
          </p:cNvPr>
          <p:cNvSpPr>
            <a:spLocks noGrp="1"/>
          </p:cNvSpPr>
          <p:nvPr>
            <p:ph type="body" orient="vert" idx="1"/>
          </p:nvPr>
        </p:nvSpPr>
        <p:spPr>
          <a:xfrm>
            <a:off x="892969" y="0"/>
            <a:ext cx="5411391" cy="6858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56773912"/>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260D57-83FF-5F46-B361-179B0B82F8E8}" type="slidenum">
              <a:rPr lang="en-US"/>
              <a:pPr>
                <a:defRPr/>
              </a:pPr>
              <a:t>‹#›</a:t>
            </a:fld>
            <a:endParaRPr lang="en-US"/>
          </a:p>
        </p:txBody>
      </p:sp>
    </p:spTree>
    <p:extLst>
      <p:ext uri="{BB962C8B-B14F-4D97-AF65-F5344CB8AC3E}">
        <p14:creationId xmlns:p14="http://schemas.microsoft.com/office/powerpoint/2010/main" val="3841050382"/>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58550B-3443-FB4B-BB34-AA6BFBE0EC61}" type="slidenum">
              <a:rPr lang="en-US"/>
              <a:pPr>
                <a:defRPr/>
              </a:pPr>
              <a:t>‹#›</a:t>
            </a:fld>
            <a:endParaRPr lang="en-US"/>
          </a:p>
        </p:txBody>
      </p:sp>
    </p:spTree>
    <p:extLst>
      <p:ext uri="{BB962C8B-B14F-4D97-AF65-F5344CB8AC3E}">
        <p14:creationId xmlns:p14="http://schemas.microsoft.com/office/powerpoint/2010/main" val="120482144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FDA08C-7148-3846-AD81-BD957C17960A}" type="slidenum">
              <a:rPr lang="en-US"/>
              <a:pPr>
                <a:defRPr/>
              </a:pPr>
              <a:t>‹#›</a:t>
            </a:fld>
            <a:endParaRPr lang="en-US"/>
          </a:p>
        </p:txBody>
      </p:sp>
    </p:spTree>
    <p:extLst>
      <p:ext uri="{BB962C8B-B14F-4D97-AF65-F5344CB8AC3E}">
        <p14:creationId xmlns:p14="http://schemas.microsoft.com/office/powerpoint/2010/main" val="402601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6"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7"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79AC229F-0BD3-3342-8049-3840EB9BBDF9}" type="slidenum">
              <a:rPr lang="en-US"/>
              <a:pPr>
                <a:defRPr/>
              </a:pPr>
              <a:t>‹#›</a:t>
            </a:fld>
            <a:endParaRPr lang="en-US"/>
          </a:p>
        </p:txBody>
      </p:sp>
    </p:spTree>
    <p:extLst>
      <p:ext uri="{BB962C8B-B14F-4D97-AF65-F5344CB8AC3E}">
        <p14:creationId xmlns:p14="http://schemas.microsoft.com/office/powerpoint/2010/main" val="665922115"/>
      </p:ext>
    </p:extLst>
  </p:cSld>
  <p:clrMapOvr>
    <a:masterClrMapping/>
  </p:clrMapOvr>
  <p:transition>
    <p:fade/>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DFD999-6572-FF49-BEA1-0D059E856774}" type="slidenum">
              <a:rPr lang="en-US"/>
              <a:pPr>
                <a:defRPr/>
              </a:pPr>
              <a:t>‹#›</a:t>
            </a:fld>
            <a:endParaRPr lang="en-US"/>
          </a:p>
        </p:txBody>
      </p:sp>
    </p:spTree>
    <p:extLst>
      <p:ext uri="{BB962C8B-B14F-4D97-AF65-F5344CB8AC3E}">
        <p14:creationId xmlns:p14="http://schemas.microsoft.com/office/powerpoint/2010/main" val="4274474690"/>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902DC1D-8C7A-4249-B63C-731CD264F660}" type="slidenum">
              <a:rPr lang="en-US"/>
              <a:pPr>
                <a:defRPr/>
              </a:pPr>
              <a:t>‹#›</a:t>
            </a:fld>
            <a:endParaRPr lang="en-US"/>
          </a:p>
        </p:txBody>
      </p:sp>
    </p:spTree>
    <p:extLst>
      <p:ext uri="{BB962C8B-B14F-4D97-AF65-F5344CB8AC3E}">
        <p14:creationId xmlns:p14="http://schemas.microsoft.com/office/powerpoint/2010/main" val="2955211819"/>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8EF48BB-F565-E847-990E-AE6D66287A12}" type="slidenum">
              <a:rPr lang="en-US"/>
              <a:pPr>
                <a:defRPr/>
              </a:pPr>
              <a:t>‹#›</a:t>
            </a:fld>
            <a:endParaRPr lang="en-US"/>
          </a:p>
        </p:txBody>
      </p:sp>
    </p:spTree>
    <p:extLst>
      <p:ext uri="{BB962C8B-B14F-4D97-AF65-F5344CB8AC3E}">
        <p14:creationId xmlns:p14="http://schemas.microsoft.com/office/powerpoint/2010/main" val="309224615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C6B065B-65A7-5141-89A6-A26064F05FF0}" type="slidenum">
              <a:rPr lang="en-US"/>
              <a:pPr>
                <a:defRPr/>
              </a:pPr>
              <a:t>‹#›</a:t>
            </a:fld>
            <a:endParaRPr lang="en-US"/>
          </a:p>
        </p:txBody>
      </p:sp>
    </p:spTree>
    <p:extLst>
      <p:ext uri="{BB962C8B-B14F-4D97-AF65-F5344CB8AC3E}">
        <p14:creationId xmlns:p14="http://schemas.microsoft.com/office/powerpoint/2010/main" val="3871106001"/>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DD306E-992C-1E4E-97A9-FEBBA540905D}" type="slidenum">
              <a:rPr lang="en-US"/>
              <a:pPr>
                <a:defRPr/>
              </a:pPr>
              <a:t>‹#›</a:t>
            </a:fld>
            <a:endParaRPr lang="en-US"/>
          </a:p>
        </p:txBody>
      </p:sp>
    </p:spTree>
    <p:extLst>
      <p:ext uri="{BB962C8B-B14F-4D97-AF65-F5344CB8AC3E}">
        <p14:creationId xmlns:p14="http://schemas.microsoft.com/office/powerpoint/2010/main" val="65496157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6048E8-A159-5A4C-B064-36E2D20E6409}" type="slidenum">
              <a:rPr lang="en-US"/>
              <a:pPr>
                <a:defRPr/>
              </a:pPr>
              <a:t>‹#›</a:t>
            </a:fld>
            <a:endParaRPr lang="en-US"/>
          </a:p>
        </p:txBody>
      </p:sp>
    </p:spTree>
    <p:extLst>
      <p:ext uri="{BB962C8B-B14F-4D97-AF65-F5344CB8AC3E}">
        <p14:creationId xmlns:p14="http://schemas.microsoft.com/office/powerpoint/2010/main" val="154960341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C8BB1D-CC13-EE4C-B117-703D4E048AE8}" type="slidenum">
              <a:rPr lang="en-US"/>
              <a:pPr>
                <a:defRPr/>
              </a:pPr>
              <a:t>‹#›</a:t>
            </a:fld>
            <a:endParaRPr lang="en-US"/>
          </a:p>
        </p:txBody>
      </p:sp>
    </p:spTree>
    <p:extLst>
      <p:ext uri="{BB962C8B-B14F-4D97-AF65-F5344CB8AC3E}">
        <p14:creationId xmlns:p14="http://schemas.microsoft.com/office/powerpoint/2010/main" val="3376294260"/>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FE597B-2E86-C742-9AEE-AEDDCFAF8BD9}" type="slidenum">
              <a:rPr lang="en-US"/>
              <a:pPr>
                <a:defRPr/>
              </a:pPr>
              <a:t>‹#›</a:t>
            </a:fld>
            <a:endParaRPr lang="en-US"/>
          </a:p>
        </p:txBody>
      </p:sp>
    </p:spTree>
    <p:extLst>
      <p:ext uri="{BB962C8B-B14F-4D97-AF65-F5344CB8AC3E}">
        <p14:creationId xmlns:p14="http://schemas.microsoft.com/office/powerpoint/2010/main" val="3406301776"/>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48EB08-5597-314A-97DA-855E9376E776}" type="slidenum">
              <a:rPr lang="en-US"/>
              <a:pPr>
                <a:defRPr/>
              </a:pPr>
              <a:t>‹#›</a:t>
            </a:fld>
            <a:endParaRPr lang="en-US"/>
          </a:p>
        </p:txBody>
      </p:sp>
    </p:spTree>
    <p:extLst>
      <p:ext uri="{BB962C8B-B14F-4D97-AF65-F5344CB8AC3E}">
        <p14:creationId xmlns:p14="http://schemas.microsoft.com/office/powerpoint/2010/main" val="158204075"/>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Shape 11"/>
          <p:cNvSpPr>
            <a:spLocks noGrp="1"/>
          </p:cNvSpPr>
          <p:nvPr>
            <p:ph type="title"/>
          </p:nvPr>
        </p:nvSpPr>
        <p:spPr>
          <a:xfrm>
            <a:off x="685800" y="2130425"/>
            <a:ext cx="7772400" cy="1470025"/>
          </a:xfrm>
          <a:prstGeom prst="rect">
            <a:avLst/>
          </a:prstGeom>
        </p:spPr>
        <p:txBody>
          <a:bodyPr/>
          <a:lstStyle/>
          <a:p>
            <a:r>
              <a:t>Title Text</a:t>
            </a:r>
          </a:p>
        </p:txBody>
      </p:sp>
      <p:sp>
        <p:nvSpPr>
          <p:cNvPr id="12" name="Shape 12"/>
          <p:cNvSpPr>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461156546"/>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5"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6"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8CFFCC20-1FD2-504D-AEA3-A976AAC379D2}" type="slidenum">
              <a:rPr lang="en-US"/>
              <a:pPr>
                <a:defRPr/>
              </a:pPr>
              <a:t>‹#›</a:t>
            </a:fld>
            <a:endParaRPr lang="en-US"/>
          </a:p>
        </p:txBody>
      </p:sp>
    </p:spTree>
    <p:extLst>
      <p:ext uri="{BB962C8B-B14F-4D97-AF65-F5344CB8AC3E}">
        <p14:creationId xmlns:p14="http://schemas.microsoft.com/office/powerpoint/2010/main" val="1481685451"/>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Title Text</a:t>
            </a:r>
          </a:p>
        </p:txBody>
      </p:sp>
      <p:sp>
        <p:nvSpPr>
          <p:cNvPr id="21" name="Shape 21"/>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hape 22"/>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767202993"/>
      </p:ext>
    </p:extLst>
  </p:cSld>
  <p:clrMapOvr>
    <a:masterClrMapping/>
  </p:clrMapOvr>
  <p:transition spd="med"/>
</p:sldLayout>
</file>

<file path=ppt/slideLayouts/slideLayout321.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Shape 29"/>
          <p:cNvSpPr>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Shape 30"/>
          <p:cNvSpPr>
            <a:spLocks noGrp="1"/>
          </p:cNvSpPr>
          <p:nvPr>
            <p:ph type="body" sz="quarter" idx="1"/>
          </p:nvPr>
        </p:nvSpPr>
        <p:spPr>
          <a:xfrm>
            <a:off x="722312" y="2906713"/>
            <a:ext cx="7772401" cy="1500190"/>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hape 31"/>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768338915"/>
      </p:ext>
    </p:extLst>
  </p:cSld>
  <p:clrMapOvr>
    <a:masterClrMapping/>
  </p:clrMapOvr>
  <p:transition spd="med"/>
</p:sldLayout>
</file>

<file path=ppt/slideLayouts/slideLayout322.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Title Text</a:t>
            </a:r>
          </a:p>
        </p:txBody>
      </p:sp>
      <p:sp>
        <p:nvSpPr>
          <p:cNvPr id="39" name="Shape 39"/>
          <p:cNvSpPr>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hape 40"/>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422131585"/>
      </p:ext>
    </p:extLst>
  </p:cSld>
  <p:clrMapOvr>
    <a:masterClrMapping/>
  </p:clrMapOvr>
  <p:transition spd="med"/>
</p:sldLayout>
</file>

<file path=ppt/slideLayouts/slideLayout323.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Shape 47"/>
          <p:cNvSpPr>
            <a:spLocks noGrp="1"/>
          </p:cNvSpPr>
          <p:nvPr>
            <p:ph type="title"/>
          </p:nvPr>
        </p:nvSpPr>
        <p:spPr>
          <a:prstGeom prst="rect">
            <a:avLst/>
          </a:prstGeom>
        </p:spPr>
        <p:txBody>
          <a:bodyPr/>
          <a:lstStyle/>
          <a:p>
            <a:r>
              <a:t>Title Text</a:t>
            </a:r>
          </a:p>
        </p:txBody>
      </p:sp>
      <p:sp>
        <p:nvSpPr>
          <p:cNvPr id="48" name="Shape 48"/>
          <p:cNvSpPr>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Shape 49"/>
          <p:cNvSpPr>
            <a:spLocks noGrp="1"/>
          </p:cNvSpPr>
          <p:nvPr>
            <p:ph type="body" sz="quarter" idx="13"/>
          </p:nvPr>
        </p:nvSpPr>
        <p:spPr>
          <a:xfrm>
            <a:off x="4645025" y="1535112"/>
            <a:ext cx="4041775" cy="639765"/>
          </a:xfrm>
          <a:prstGeom prst="rect">
            <a:avLst/>
          </a:prstGeom>
        </p:spPr>
        <p:txBody>
          <a:bodyPr anchor="b"/>
          <a:lstStyle/>
          <a:p>
            <a:endParaRPr/>
          </a:p>
        </p:txBody>
      </p:sp>
      <p:sp>
        <p:nvSpPr>
          <p:cNvPr id="50" name="Shape 50"/>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4177777550"/>
      </p:ext>
    </p:extLst>
  </p:cSld>
  <p:clrMapOvr>
    <a:masterClrMapping/>
  </p:clrMapOvr>
  <p:transition spd="med"/>
</p:sldLayout>
</file>

<file path=ppt/slideLayouts/slideLayout32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667156189"/>
      </p:ext>
    </p:extLst>
  </p:cSld>
  <p:clrMapOvr>
    <a:masterClrMapping/>
  </p:clrMapOvr>
  <p:transition spd="med"/>
</p:sldLayout>
</file>

<file path=ppt/slideLayouts/slideLayout325.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Shape 72"/>
          <p:cNvSpPr>
            <a:spLocks noGrp="1"/>
          </p:cNvSpPr>
          <p:nvPr>
            <p:ph type="title"/>
          </p:nvPr>
        </p:nvSpPr>
        <p:spPr>
          <a:xfrm>
            <a:off x="457200" y="273050"/>
            <a:ext cx="3008316" cy="1162050"/>
          </a:xfrm>
          <a:prstGeom prst="rect">
            <a:avLst/>
          </a:prstGeom>
        </p:spPr>
        <p:txBody>
          <a:bodyPr anchor="b"/>
          <a:lstStyle>
            <a:lvl1pPr algn="l">
              <a:defRPr sz="2000" b="1"/>
            </a:lvl1pPr>
          </a:lstStyle>
          <a:p>
            <a:r>
              <a:t>Title Text</a:t>
            </a:r>
          </a:p>
        </p:txBody>
      </p:sp>
      <p:sp>
        <p:nvSpPr>
          <p:cNvPr id="73" name="Shape 73"/>
          <p:cNvSpPr>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Shape 74"/>
          <p:cNvSpPr>
            <a:spLocks noGrp="1"/>
          </p:cNvSpPr>
          <p:nvPr>
            <p:ph type="body" sz="half" idx="13"/>
          </p:nvPr>
        </p:nvSpPr>
        <p:spPr>
          <a:xfrm>
            <a:off x="457198" y="1435100"/>
            <a:ext cx="3008317" cy="4691063"/>
          </a:xfrm>
          <a:prstGeom prst="rect">
            <a:avLst/>
          </a:prstGeom>
        </p:spPr>
        <p:txBody>
          <a:bodyPr/>
          <a:lstStyle/>
          <a:p>
            <a:endParaRPr/>
          </a:p>
        </p:txBody>
      </p:sp>
      <p:sp>
        <p:nvSpPr>
          <p:cNvPr id="75" name="Shape 75"/>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747654857"/>
      </p:ext>
    </p:extLst>
  </p:cSld>
  <p:clrMapOvr>
    <a:masterClrMapping/>
  </p:clrMapOvr>
  <p:transition spd="med"/>
</p:sldLayout>
</file>

<file path=ppt/slideLayouts/slideLayout326.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Shape 82"/>
          <p:cNvSpPr>
            <a:spLocks noGrp="1"/>
          </p:cNvSpPr>
          <p:nvPr>
            <p:ph type="title"/>
          </p:nvPr>
        </p:nvSpPr>
        <p:spPr>
          <a:xfrm>
            <a:off x="1792288" y="4800600"/>
            <a:ext cx="5486403" cy="566738"/>
          </a:xfrm>
          <a:prstGeom prst="rect">
            <a:avLst/>
          </a:prstGeom>
        </p:spPr>
        <p:txBody>
          <a:bodyPr anchor="b"/>
          <a:lstStyle>
            <a:lvl1pPr algn="l">
              <a:defRPr sz="2000" b="1"/>
            </a:lvl1pPr>
          </a:lstStyle>
          <a:p>
            <a:r>
              <a:t>Title Text</a:t>
            </a:r>
          </a:p>
        </p:txBody>
      </p:sp>
      <p:sp>
        <p:nvSpPr>
          <p:cNvPr id="83" name="Shape 83"/>
          <p:cNvSpPr>
            <a:spLocks noGrp="1"/>
          </p:cNvSpPr>
          <p:nvPr>
            <p:ph type="pic" sz="half" idx="13"/>
          </p:nvPr>
        </p:nvSpPr>
        <p:spPr>
          <a:xfrm>
            <a:off x="1792288" y="612775"/>
            <a:ext cx="5486403" cy="4114800"/>
          </a:xfrm>
          <a:prstGeom prst="rect">
            <a:avLst/>
          </a:prstGeom>
        </p:spPr>
        <p:txBody>
          <a:bodyPr lIns="91439" tIns="45719" rIns="91439" bIns="45719">
            <a:noAutofit/>
          </a:bodyPr>
          <a:lstStyle/>
          <a:p>
            <a:endParaRPr/>
          </a:p>
        </p:txBody>
      </p:sp>
      <p:sp>
        <p:nvSpPr>
          <p:cNvPr id="84" name="Shape 84"/>
          <p:cNvSpPr>
            <a:spLocks noGrp="1"/>
          </p:cNvSpPr>
          <p:nvPr>
            <p:ph type="body" sz="quarter" idx="1"/>
          </p:nvPr>
        </p:nvSpPr>
        <p:spPr>
          <a:xfrm>
            <a:off x="1792288" y="5367337"/>
            <a:ext cx="5486403" cy="804865"/>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hape 85"/>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552276460"/>
      </p:ext>
    </p:extLst>
  </p:cSld>
  <p:clrMapOvr>
    <a:masterClrMapping/>
  </p:clrMapOvr>
  <p:transition spd="med"/>
</p:sldLayout>
</file>

<file path=ppt/slideLayouts/slideLayout327.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r>
              <a:t>Title Text</a:t>
            </a:r>
          </a:p>
        </p:txBody>
      </p:sp>
      <p:sp>
        <p:nvSpPr>
          <p:cNvPr id="93" name="Shape 93"/>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hape 94"/>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640849783"/>
      </p:ext>
    </p:extLst>
  </p:cSld>
  <p:clrMapOvr>
    <a:masterClrMapping/>
  </p:clrMapOvr>
  <p:transition spd="med"/>
</p:sldLayout>
</file>

<file path=ppt/slideLayouts/slideLayout328.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Shape 101"/>
          <p:cNvSpPr>
            <a:spLocks noGrp="1"/>
          </p:cNvSpPr>
          <p:nvPr>
            <p:ph type="title"/>
          </p:nvPr>
        </p:nvSpPr>
        <p:spPr>
          <a:xfrm>
            <a:off x="6629400" y="274638"/>
            <a:ext cx="2057400" cy="5851527"/>
          </a:xfrm>
          <a:prstGeom prst="rect">
            <a:avLst/>
          </a:prstGeom>
        </p:spPr>
        <p:txBody>
          <a:bodyPr/>
          <a:lstStyle/>
          <a:p>
            <a:r>
              <a:t>Title Text</a:t>
            </a:r>
          </a:p>
        </p:txBody>
      </p:sp>
      <p:sp>
        <p:nvSpPr>
          <p:cNvPr id="102" name="Shape 102"/>
          <p:cNvSpPr>
            <a:spLocks noGrp="1"/>
          </p:cNvSpPr>
          <p:nvPr>
            <p:ph type="body" idx="1"/>
          </p:nvPr>
        </p:nvSpPr>
        <p:spPr>
          <a:xfrm>
            <a:off x="457200" y="274638"/>
            <a:ext cx="6019800" cy="585152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hape 103"/>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56862987"/>
      </p:ext>
    </p:extLst>
  </p:cSld>
  <p:clrMapOvr>
    <a:masterClrMapping/>
  </p:clrMapOvr>
  <p:transition spd="med"/>
</p:sldLayout>
</file>

<file path=ppt/slideLayouts/slideLayout329.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110" name="Shape 110"/>
          <p:cNvSpPr>
            <a:spLocks noGrp="1"/>
          </p:cNvSpPr>
          <p:nvPr>
            <p:ph type="title"/>
          </p:nvPr>
        </p:nvSpPr>
        <p:spPr>
          <a:xfrm>
            <a:off x="685800" y="2130425"/>
            <a:ext cx="7772400" cy="1470028"/>
          </a:xfrm>
          <a:prstGeom prst="rect">
            <a:avLst/>
          </a:prstGeom>
        </p:spPr>
        <p:txBody>
          <a:bodyPr lIns="45630" tIns="45630" rIns="45630" bIns="45630"/>
          <a:lstStyle>
            <a:lvl1pPr defTabSz="456342"/>
          </a:lstStyle>
          <a:p>
            <a:r>
              <a:t>Title Text</a:t>
            </a:r>
          </a:p>
        </p:txBody>
      </p:sp>
      <p:sp>
        <p:nvSpPr>
          <p:cNvPr id="111" name="Shape 111"/>
          <p:cNvSpPr>
            <a:spLocks noGrp="1"/>
          </p:cNvSpPr>
          <p:nvPr>
            <p:ph type="body" sz="quarter" idx="1"/>
          </p:nvPr>
        </p:nvSpPr>
        <p:spPr>
          <a:xfrm>
            <a:off x="1371600" y="3886201"/>
            <a:ext cx="6400800" cy="1752603"/>
          </a:xfrm>
          <a:prstGeom prst="rect">
            <a:avLst/>
          </a:prstGeom>
        </p:spPr>
        <p:txBody>
          <a:bodyPr lIns="45630" tIns="45630" rIns="45630" bIns="45630"/>
          <a:lstStyle>
            <a:lvl1pPr marL="0" indent="0" algn="ctr" defTabSz="456342">
              <a:buSzTx/>
              <a:buFontTx/>
              <a:buNone/>
              <a:defRPr>
                <a:solidFill>
                  <a:srgbClr val="888888"/>
                </a:solidFill>
              </a:defRPr>
            </a:lvl1pPr>
            <a:lvl2pPr marL="0" indent="0" algn="ctr" defTabSz="456342">
              <a:buSzTx/>
              <a:buFontTx/>
              <a:buNone/>
              <a:defRPr>
                <a:solidFill>
                  <a:srgbClr val="888888"/>
                </a:solidFill>
              </a:defRPr>
            </a:lvl2pPr>
            <a:lvl3pPr marL="0" indent="0" algn="ctr" defTabSz="456342">
              <a:buSzTx/>
              <a:buFontTx/>
              <a:buNone/>
              <a:defRPr>
                <a:solidFill>
                  <a:srgbClr val="888888"/>
                </a:solidFill>
              </a:defRPr>
            </a:lvl3pPr>
            <a:lvl4pPr marL="0" indent="0" algn="ctr" defTabSz="456342">
              <a:buSzTx/>
              <a:buFontTx/>
              <a:buNone/>
              <a:defRPr>
                <a:solidFill>
                  <a:srgbClr val="888888"/>
                </a:solidFill>
              </a:defRPr>
            </a:lvl4pPr>
            <a:lvl5pPr marL="0" indent="0" algn="ctr" defTabSz="456342">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12" name="Shape 112"/>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046208268"/>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473113"/>
            <a:ext cx="2038350" cy="5394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473113"/>
            <a:ext cx="5962650" cy="5394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5" name="Rectangle 9"/>
          <p:cNvSpPr>
            <a:spLocks noGrp="1" noChangeArrowheads="1"/>
          </p:cNvSpPr>
          <p:nvPr>
            <p:ph type="ftr" sz="quarter" idx="11"/>
          </p:nvPr>
        </p:nvSpPr>
        <p:spPr/>
        <p:txBody>
          <a:bodyPr/>
          <a:lstStyle>
            <a:lvl1pPr>
              <a:defRPr>
                <a:latin typeface="Garamond" pitchFamily="18" charset="0"/>
                <a:ea typeface="ＭＳ Ｐゴシック" pitchFamily="-65" charset="-128"/>
                <a:cs typeface="Arial" charset="0"/>
              </a:defRPr>
            </a:lvl1pPr>
          </a:lstStyle>
          <a:p>
            <a:pPr>
              <a:defRPr/>
            </a:pPr>
            <a:endParaRPr lang="en-SG"/>
          </a:p>
        </p:txBody>
      </p:sp>
      <p:sp>
        <p:nvSpPr>
          <p:cNvPr id="6" name="Rectangle 10"/>
          <p:cNvSpPr>
            <a:spLocks noGrp="1" noChangeArrowheads="1"/>
          </p:cNvSpPr>
          <p:nvPr>
            <p:ph type="sldNum" sz="quarter" idx="12"/>
          </p:nvPr>
        </p:nvSpPr>
        <p:spPr/>
        <p:txBody>
          <a:bodyPr/>
          <a:lstStyle>
            <a:lvl1pPr>
              <a:defRPr>
                <a:latin typeface="Garamond" charset="0"/>
                <a:cs typeface="ＭＳ Ｐゴシック" charset="0"/>
              </a:defRPr>
            </a:lvl1pPr>
          </a:lstStyle>
          <a:p>
            <a:pPr>
              <a:defRPr/>
            </a:pPr>
            <a:fld id="{C83D7BA1-676E-0540-99C2-EC423079E1C1}" type="slidenum">
              <a:rPr lang="en-US"/>
              <a:pPr>
                <a:defRPr/>
              </a:pPr>
              <a:t>‹#›</a:t>
            </a:fld>
            <a:endParaRPr lang="en-US"/>
          </a:p>
        </p:txBody>
      </p:sp>
    </p:spTree>
    <p:extLst>
      <p:ext uri="{BB962C8B-B14F-4D97-AF65-F5344CB8AC3E}">
        <p14:creationId xmlns:p14="http://schemas.microsoft.com/office/powerpoint/2010/main" val="1049762745"/>
      </p:ext>
    </p:extLst>
  </p:cSld>
  <p:clrMapOvr>
    <a:masterClrMapping/>
  </p:clrMapOvr>
  <p:transition>
    <p:fade/>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119" name="Shape 119"/>
          <p:cNvSpPr>
            <a:spLocks noGrp="1"/>
          </p:cNvSpPr>
          <p:nvPr>
            <p:ph type="title"/>
          </p:nvPr>
        </p:nvSpPr>
        <p:spPr>
          <a:prstGeom prst="rect">
            <a:avLst/>
          </a:prstGeom>
        </p:spPr>
        <p:txBody>
          <a:bodyPr lIns="45630" tIns="45630" rIns="45630" bIns="45630"/>
          <a:lstStyle>
            <a:lvl1pPr defTabSz="456342"/>
          </a:lstStyle>
          <a:p>
            <a:r>
              <a:t>Title Text</a:t>
            </a:r>
          </a:p>
        </p:txBody>
      </p:sp>
      <p:sp>
        <p:nvSpPr>
          <p:cNvPr id="120" name="Shape 120"/>
          <p:cNvSpPr>
            <a:spLocks noGrp="1"/>
          </p:cNvSpPr>
          <p:nvPr>
            <p:ph type="body" idx="1"/>
          </p:nvPr>
        </p:nvSpPr>
        <p:spPr>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121" name="Shape 121"/>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577552232"/>
      </p:ext>
    </p:extLst>
  </p:cSld>
  <p:clrMapOvr>
    <a:masterClrMapping/>
  </p:clrMapOvr>
  <p:transition spd="med"/>
</p:sldLayout>
</file>

<file path=ppt/slideLayouts/slideLayout331.xml><?xml version="1.0" encoding="utf-8"?>
<p:sldLayout xmlns:a="http://schemas.openxmlformats.org/drawingml/2006/main" xmlns:r="http://schemas.openxmlformats.org/officeDocument/2006/relationships" xmlns:p="http://schemas.openxmlformats.org/presentationml/2006/main" type="tx">
  <p:cSld name="1_Section Header">
    <p:spTree>
      <p:nvGrpSpPr>
        <p:cNvPr id="1" name=""/>
        <p:cNvGrpSpPr/>
        <p:nvPr/>
      </p:nvGrpSpPr>
      <p:grpSpPr>
        <a:xfrm>
          <a:off x="0" y="0"/>
          <a:ext cx="0" cy="0"/>
          <a:chOff x="0" y="0"/>
          <a:chExt cx="0" cy="0"/>
        </a:xfrm>
      </p:grpSpPr>
      <p:sp>
        <p:nvSpPr>
          <p:cNvPr id="128" name="Shape 128"/>
          <p:cNvSpPr>
            <a:spLocks noGrp="1"/>
          </p:cNvSpPr>
          <p:nvPr>
            <p:ph type="title"/>
          </p:nvPr>
        </p:nvSpPr>
        <p:spPr>
          <a:xfrm>
            <a:off x="722312" y="4406900"/>
            <a:ext cx="7772401" cy="1362075"/>
          </a:xfrm>
          <a:prstGeom prst="rect">
            <a:avLst/>
          </a:prstGeom>
        </p:spPr>
        <p:txBody>
          <a:bodyPr lIns="45630" tIns="45630" rIns="45630" bIns="45630" anchor="t"/>
          <a:lstStyle>
            <a:lvl1pPr algn="l" defTabSz="456342">
              <a:defRPr sz="4000" b="1" cap="all"/>
            </a:lvl1pPr>
          </a:lstStyle>
          <a:p>
            <a:r>
              <a:t>Title Text</a:t>
            </a:r>
          </a:p>
        </p:txBody>
      </p:sp>
      <p:sp>
        <p:nvSpPr>
          <p:cNvPr id="129" name="Shape 129"/>
          <p:cNvSpPr>
            <a:spLocks noGrp="1"/>
          </p:cNvSpPr>
          <p:nvPr>
            <p:ph type="body" sz="quarter" idx="1"/>
          </p:nvPr>
        </p:nvSpPr>
        <p:spPr>
          <a:xfrm>
            <a:off x="722312" y="2906714"/>
            <a:ext cx="7772401" cy="1500190"/>
          </a:xfrm>
          <a:prstGeom prst="rect">
            <a:avLst/>
          </a:prstGeom>
        </p:spPr>
        <p:txBody>
          <a:bodyPr lIns="45630" tIns="45630" rIns="45630" bIns="45630" anchor="b"/>
          <a:lstStyle>
            <a:lvl1pPr marL="0" indent="0" defTabSz="456342">
              <a:spcBef>
                <a:spcPts val="400"/>
              </a:spcBef>
              <a:buSzTx/>
              <a:buFontTx/>
              <a:buNone/>
              <a:defRPr sz="2000">
                <a:solidFill>
                  <a:srgbClr val="888888"/>
                </a:solidFill>
              </a:defRPr>
            </a:lvl1pPr>
            <a:lvl2pPr marL="0" indent="0" defTabSz="456342">
              <a:spcBef>
                <a:spcPts val="400"/>
              </a:spcBef>
              <a:buSzTx/>
              <a:buFontTx/>
              <a:buNone/>
              <a:defRPr sz="2000">
                <a:solidFill>
                  <a:srgbClr val="888888"/>
                </a:solidFill>
              </a:defRPr>
            </a:lvl2pPr>
            <a:lvl3pPr marL="0" indent="0" defTabSz="456342">
              <a:spcBef>
                <a:spcPts val="400"/>
              </a:spcBef>
              <a:buSzTx/>
              <a:buFontTx/>
              <a:buNone/>
              <a:defRPr sz="2000">
                <a:solidFill>
                  <a:srgbClr val="888888"/>
                </a:solidFill>
              </a:defRPr>
            </a:lvl3pPr>
            <a:lvl4pPr marL="0" indent="0" defTabSz="456342">
              <a:spcBef>
                <a:spcPts val="400"/>
              </a:spcBef>
              <a:buSzTx/>
              <a:buFontTx/>
              <a:buNone/>
              <a:defRPr sz="2000">
                <a:solidFill>
                  <a:srgbClr val="888888"/>
                </a:solidFill>
              </a:defRPr>
            </a:lvl4pPr>
            <a:lvl5pPr marL="0" indent="0" defTabSz="456342">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0" name="Shape 130"/>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428976414"/>
      </p:ext>
    </p:extLst>
  </p:cSld>
  <p:clrMapOvr>
    <a:masterClrMapping/>
  </p:clrMapOvr>
  <p:transition spd="med"/>
</p:sldLayout>
</file>

<file path=ppt/slideLayouts/slideLayout332.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137" name="Shape 137"/>
          <p:cNvSpPr>
            <a:spLocks noGrp="1"/>
          </p:cNvSpPr>
          <p:nvPr>
            <p:ph type="title"/>
          </p:nvPr>
        </p:nvSpPr>
        <p:spPr>
          <a:prstGeom prst="rect">
            <a:avLst/>
          </a:prstGeom>
        </p:spPr>
        <p:txBody>
          <a:bodyPr lIns="45630" tIns="45630" rIns="45630" bIns="45630"/>
          <a:lstStyle>
            <a:lvl1pPr defTabSz="456342"/>
          </a:lstStyle>
          <a:p>
            <a:r>
              <a:t>Title Text</a:t>
            </a:r>
          </a:p>
        </p:txBody>
      </p:sp>
      <p:sp>
        <p:nvSpPr>
          <p:cNvPr id="138" name="Shape 138"/>
          <p:cNvSpPr>
            <a:spLocks noGrp="1"/>
          </p:cNvSpPr>
          <p:nvPr>
            <p:ph type="body" sz="half" idx="1"/>
          </p:nvPr>
        </p:nvSpPr>
        <p:spPr>
          <a:xfrm>
            <a:off x="457200" y="1600200"/>
            <a:ext cx="4038600" cy="4525963"/>
          </a:xfrm>
          <a:prstGeom prst="rect">
            <a:avLst/>
          </a:prstGeom>
        </p:spPr>
        <p:txBody>
          <a:bodyPr lIns="45630" tIns="45630" rIns="45630" bIns="45630"/>
          <a:lstStyle>
            <a:lvl1pPr marL="342252" indent="-342252" defTabSz="456342">
              <a:spcBef>
                <a:spcPts val="600"/>
              </a:spcBef>
              <a:defRPr sz="2800"/>
            </a:lvl1pPr>
            <a:lvl2pPr marL="789082" indent="-332754" defTabSz="456342">
              <a:spcBef>
                <a:spcPts val="600"/>
              </a:spcBef>
              <a:defRPr sz="2800"/>
            </a:lvl2pPr>
            <a:lvl3pPr marL="1232105" indent="-319439" defTabSz="456342">
              <a:spcBef>
                <a:spcPts val="600"/>
              </a:spcBef>
              <a:defRPr sz="2800"/>
            </a:lvl3pPr>
            <a:lvl4pPr marL="1723956" indent="-354932" defTabSz="456342">
              <a:spcBef>
                <a:spcPts val="600"/>
              </a:spcBef>
              <a:defRPr sz="2800"/>
            </a:lvl4pPr>
            <a:lvl5pPr marL="2180284" indent="-354932" defTabSz="456342">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139" name="Shape 139"/>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698322722"/>
      </p:ext>
    </p:extLst>
  </p:cSld>
  <p:clrMapOvr>
    <a:masterClrMapping/>
  </p:clrMapOvr>
  <p:transition spd="med"/>
</p:sldLayout>
</file>

<file path=ppt/slideLayouts/slideLayout333.xml><?xml version="1.0" encoding="utf-8"?>
<p:sldLayout xmlns:a="http://schemas.openxmlformats.org/drawingml/2006/main" xmlns:r="http://schemas.openxmlformats.org/officeDocument/2006/relationships" xmlns:p="http://schemas.openxmlformats.org/presentationml/2006/main" type="tx">
  <p:cSld name="1_Comparison">
    <p:spTree>
      <p:nvGrpSpPr>
        <p:cNvPr id="1" name=""/>
        <p:cNvGrpSpPr/>
        <p:nvPr/>
      </p:nvGrpSpPr>
      <p:grpSpPr>
        <a:xfrm>
          <a:off x="0" y="0"/>
          <a:ext cx="0" cy="0"/>
          <a:chOff x="0" y="0"/>
          <a:chExt cx="0" cy="0"/>
        </a:xfrm>
      </p:grpSpPr>
      <p:sp>
        <p:nvSpPr>
          <p:cNvPr id="146" name="Shape 146"/>
          <p:cNvSpPr>
            <a:spLocks noGrp="1"/>
          </p:cNvSpPr>
          <p:nvPr>
            <p:ph type="title"/>
          </p:nvPr>
        </p:nvSpPr>
        <p:spPr>
          <a:prstGeom prst="rect">
            <a:avLst/>
          </a:prstGeom>
        </p:spPr>
        <p:txBody>
          <a:bodyPr lIns="45630" tIns="45630" rIns="45630" bIns="45630"/>
          <a:lstStyle>
            <a:lvl1pPr defTabSz="456342"/>
          </a:lstStyle>
          <a:p>
            <a:r>
              <a:t>Title Text</a:t>
            </a:r>
          </a:p>
        </p:txBody>
      </p:sp>
      <p:sp>
        <p:nvSpPr>
          <p:cNvPr id="147" name="Shape 147"/>
          <p:cNvSpPr>
            <a:spLocks noGrp="1"/>
          </p:cNvSpPr>
          <p:nvPr>
            <p:ph type="body" sz="quarter" idx="1"/>
          </p:nvPr>
        </p:nvSpPr>
        <p:spPr>
          <a:xfrm>
            <a:off x="457200" y="1535112"/>
            <a:ext cx="4040188" cy="639763"/>
          </a:xfrm>
          <a:prstGeom prst="rect">
            <a:avLst/>
          </a:prstGeom>
        </p:spPr>
        <p:txBody>
          <a:bodyPr lIns="45630" tIns="45630" rIns="45630" bIns="45630" anchor="b"/>
          <a:lstStyle>
            <a:lvl1pPr marL="0" indent="0" defTabSz="456342">
              <a:spcBef>
                <a:spcPts val="500"/>
              </a:spcBef>
              <a:buSzTx/>
              <a:buFontTx/>
              <a:buNone/>
              <a:defRPr sz="2400" b="1"/>
            </a:lvl1pPr>
            <a:lvl2pPr marL="0" indent="0" defTabSz="456342">
              <a:spcBef>
                <a:spcPts val="500"/>
              </a:spcBef>
              <a:buSzTx/>
              <a:buFontTx/>
              <a:buNone/>
              <a:defRPr sz="2400" b="1"/>
            </a:lvl2pPr>
            <a:lvl3pPr marL="0" indent="0" defTabSz="456342">
              <a:spcBef>
                <a:spcPts val="500"/>
              </a:spcBef>
              <a:buSzTx/>
              <a:buFontTx/>
              <a:buNone/>
              <a:defRPr sz="2400" b="1"/>
            </a:lvl3pPr>
            <a:lvl4pPr marL="0" indent="0" defTabSz="456342">
              <a:spcBef>
                <a:spcPts val="500"/>
              </a:spcBef>
              <a:buSzTx/>
              <a:buFontTx/>
              <a:buNone/>
              <a:defRPr sz="2400" b="1"/>
            </a:lvl4pPr>
            <a:lvl5pPr marL="0" indent="0" defTabSz="456342">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48" name="Shape 148"/>
          <p:cNvSpPr>
            <a:spLocks noGrp="1"/>
          </p:cNvSpPr>
          <p:nvPr>
            <p:ph type="body" sz="quarter" idx="13"/>
          </p:nvPr>
        </p:nvSpPr>
        <p:spPr>
          <a:xfrm>
            <a:off x="4645061" y="1535112"/>
            <a:ext cx="4041778" cy="639765"/>
          </a:xfrm>
          <a:prstGeom prst="rect">
            <a:avLst/>
          </a:prstGeom>
        </p:spPr>
        <p:txBody>
          <a:bodyPr anchor="b"/>
          <a:lstStyle/>
          <a:p>
            <a:endParaRPr/>
          </a:p>
        </p:txBody>
      </p:sp>
      <p:sp>
        <p:nvSpPr>
          <p:cNvPr id="149" name="Shape 149"/>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968616322"/>
      </p:ext>
    </p:extLst>
  </p:cSld>
  <p:clrMapOvr>
    <a:masterClrMapping/>
  </p:clrMapOvr>
  <p:transition spd="med"/>
</p:sldLayout>
</file>

<file path=ppt/slideLayouts/slideLayout334.xml><?xml version="1.0" encoding="utf-8"?>
<p:sldLayout xmlns:a="http://schemas.openxmlformats.org/drawingml/2006/main" xmlns:r="http://schemas.openxmlformats.org/officeDocument/2006/relationships" xmlns:p="http://schemas.openxmlformats.org/presentationml/2006/main" type="tx">
  <p:cSld name="1_Title Only">
    <p:spTree>
      <p:nvGrpSpPr>
        <p:cNvPr id="1" name=""/>
        <p:cNvGrpSpPr/>
        <p:nvPr/>
      </p:nvGrpSpPr>
      <p:grpSpPr>
        <a:xfrm>
          <a:off x="0" y="0"/>
          <a:ext cx="0" cy="0"/>
          <a:chOff x="0" y="0"/>
          <a:chExt cx="0" cy="0"/>
        </a:xfrm>
      </p:grpSpPr>
      <p:sp>
        <p:nvSpPr>
          <p:cNvPr id="156" name="Shape 156"/>
          <p:cNvSpPr>
            <a:spLocks noGrp="1"/>
          </p:cNvSpPr>
          <p:nvPr>
            <p:ph type="title"/>
          </p:nvPr>
        </p:nvSpPr>
        <p:spPr>
          <a:prstGeom prst="rect">
            <a:avLst/>
          </a:prstGeom>
        </p:spPr>
        <p:txBody>
          <a:bodyPr lIns="45630" tIns="45630" rIns="45630" bIns="45630"/>
          <a:lstStyle>
            <a:lvl1pPr defTabSz="456342"/>
          </a:lstStyle>
          <a:p>
            <a:r>
              <a:t>Title Text</a:t>
            </a:r>
          </a:p>
        </p:txBody>
      </p:sp>
      <p:sp>
        <p:nvSpPr>
          <p:cNvPr id="157" name="Shape 157"/>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911887242"/>
      </p:ext>
    </p:extLst>
  </p:cSld>
  <p:clrMapOvr>
    <a:masterClrMapping/>
  </p:clrMapOvr>
  <p:transition spd="med"/>
</p:sldLayout>
</file>

<file path=ppt/slideLayouts/slideLayout335.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164" name="Shape 164"/>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756801402"/>
      </p:ext>
    </p:extLst>
  </p:cSld>
  <p:clrMapOvr>
    <a:masterClrMapping/>
  </p:clrMapOvr>
  <p:transition spd="med"/>
</p:sldLayout>
</file>

<file path=ppt/slideLayouts/slideLayout336.xml><?xml version="1.0" encoding="utf-8"?>
<p:sldLayout xmlns:a="http://schemas.openxmlformats.org/drawingml/2006/main" xmlns:r="http://schemas.openxmlformats.org/officeDocument/2006/relationships" xmlns:p="http://schemas.openxmlformats.org/presentationml/2006/main" type="tx">
  <p:cSld name="1_Content with Caption">
    <p:spTree>
      <p:nvGrpSpPr>
        <p:cNvPr id="1" name=""/>
        <p:cNvGrpSpPr/>
        <p:nvPr/>
      </p:nvGrpSpPr>
      <p:grpSpPr>
        <a:xfrm>
          <a:off x="0" y="0"/>
          <a:ext cx="0" cy="0"/>
          <a:chOff x="0" y="0"/>
          <a:chExt cx="0" cy="0"/>
        </a:xfrm>
      </p:grpSpPr>
      <p:sp>
        <p:nvSpPr>
          <p:cNvPr id="171" name="Shape 171"/>
          <p:cNvSpPr>
            <a:spLocks noGrp="1"/>
          </p:cNvSpPr>
          <p:nvPr>
            <p:ph type="title"/>
          </p:nvPr>
        </p:nvSpPr>
        <p:spPr>
          <a:xfrm>
            <a:off x="457237" y="273050"/>
            <a:ext cx="3008317" cy="1162050"/>
          </a:xfrm>
          <a:prstGeom prst="rect">
            <a:avLst/>
          </a:prstGeom>
        </p:spPr>
        <p:txBody>
          <a:bodyPr lIns="45630" tIns="45630" rIns="45630" bIns="45630" anchor="b"/>
          <a:lstStyle>
            <a:lvl1pPr algn="l" defTabSz="456342">
              <a:defRPr sz="2000" b="1"/>
            </a:lvl1pPr>
          </a:lstStyle>
          <a:p>
            <a:r>
              <a:t>Title Text</a:t>
            </a:r>
          </a:p>
        </p:txBody>
      </p:sp>
      <p:sp>
        <p:nvSpPr>
          <p:cNvPr id="172" name="Shape 172"/>
          <p:cNvSpPr>
            <a:spLocks noGrp="1"/>
          </p:cNvSpPr>
          <p:nvPr>
            <p:ph type="body" idx="1"/>
          </p:nvPr>
        </p:nvSpPr>
        <p:spPr>
          <a:xfrm>
            <a:off x="3575050" y="273088"/>
            <a:ext cx="5111750" cy="5853113"/>
          </a:xfrm>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173" name="Shape 173"/>
          <p:cNvSpPr>
            <a:spLocks noGrp="1"/>
          </p:cNvSpPr>
          <p:nvPr>
            <p:ph type="body" sz="half" idx="13"/>
          </p:nvPr>
        </p:nvSpPr>
        <p:spPr>
          <a:xfrm>
            <a:off x="457237" y="1435101"/>
            <a:ext cx="3008317" cy="4691063"/>
          </a:xfrm>
          <a:prstGeom prst="rect">
            <a:avLst/>
          </a:prstGeom>
        </p:spPr>
        <p:txBody>
          <a:bodyPr/>
          <a:lstStyle/>
          <a:p>
            <a:endParaRPr/>
          </a:p>
        </p:txBody>
      </p:sp>
      <p:sp>
        <p:nvSpPr>
          <p:cNvPr id="174" name="Shape 174"/>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537137427"/>
      </p:ext>
    </p:extLst>
  </p:cSld>
  <p:clrMapOvr>
    <a:masterClrMapping/>
  </p:clrMapOvr>
  <p:transition spd="med"/>
</p:sldLayout>
</file>

<file path=ppt/slideLayouts/slideLayout337.xml><?xml version="1.0" encoding="utf-8"?>
<p:sldLayout xmlns:a="http://schemas.openxmlformats.org/drawingml/2006/main" xmlns:r="http://schemas.openxmlformats.org/officeDocument/2006/relationships" xmlns:p="http://schemas.openxmlformats.org/presentationml/2006/main" type="tx">
  <p:cSld name="1_Picture with Caption">
    <p:spTree>
      <p:nvGrpSpPr>
        <p:cNvPr id="1" name=""/>
        <p:cNvGrpSpPr/>
        <p:nvPr/>
      </p:nvGrpSpPr>
      <p:grpSpPr>
        <a:xfrm>
          <a:off x="0" y="0"/>
          <a:ext cx="0" cy="0"/>
          <a:chOff x="0" y="0"/>
          <a:chExt cx="0" cy="0"/>
        </a:xfrm>
      </p:grpSpPr>
      <p:sp>
        <p:nvSpPr>
          <p:cNvPr id="181" name="Shape 181"/>
          <p:cNvSpPr>
            <a:spLocks noGrp="1"/>
          </p:cNvSpPr>
          <p:nvPr>
            <p:ph type="title"/>
          </p:nvPr>
        </p:nvSpPr>
        <p:spPr>
          <a:xfrm>
            <a:off x="1792288" y="4800600"/>
            <a:ext cx="5486403" cy="566738"/>
          </a:xfrm>
          <a:prstGeom prst="rect">
            <a:avLst/>
          </a:prstGeom>
        </p:spPr>
        <p:txBody>
          <a:bodyPr lIns="45630" tIns="45630" rIns="45630" bIns="45630" anchor="b"/>
          <a:lstStyle>
            <a:lvl1pPr algn="l" defTabSz="456342">
              <a:defRPr sz="2000" b="1"/>
            </a:lvl1pPr>
          </a:lstStyle>
          <a:p>
            <a:r>
              <a:t>Title Text</a:t>
            </a:r>
          </a:p>
        </p:txBody>
      </p:sp>
      <p:sp>
        <p:nvSpPr>
          <p:cNvPr id="182" name="Shape 182"/>
          <p:cNvSpPr>
            <a:spLocks noGrp="1"/>
          </p:cNvSpPr>
          <p:nvPr>
            <p:ph type="pic" sz="half" idx="13"/>
          </p:nvPr>
        </p:nvSpPr>
        <p:spPr>
          <a:xfrm>
            <a:off x="1792288" y="612775"/>
            <a:ext cx="5486403" cy="4114800"/>
          </a:xfrm>
          <a:prstGeom prst="rect">
            <a:avLst/>
          </a:prstGeom>
        </p:spPr>
        <p:txBody>
          <a:bodyPr lIns="91439" tIns="45719" rIns="91439" bIns="45719">
            <a:noAutofit/>
          </a:bodyPr>
          <a:lstStyle/>
          <a:p>
            <a:endParaRPr/>
          </a:p>
        </p:txBody>
      </p:sp>
      <p:sp>
        <p:nvSpPr>
          <p:cNvPr id="183" name="Shape 183"/>
          <p:cNvSpPr>
            <a:spLocks noGrp="1"/>
          </p:cNvSpPr>
          <p:nvPr>
            <p:ph type="body" sz="quarter" idx="1"/>
          </p:nvPr>
        </p:nvSpPr>
        <p:spPr>
          <a:xfrm>
            <a:off x="1792288" y="5367337"/>
            <a:ext cx="5486403" cy="804865"/>
          </a:xfrm>
          <a:prstGeom prst="rect">
            <a:avLst/>
          </a:prstGeom>
        </p:spPr>
        <p:txBody>
          <a:bodyPr lIns="45630" tIns="45630" rIns="45630" bIns="45630"/>
          <a:lstStyle>
            <a:lvl1pPr marL="0" indent="0" defTabSz="456342">
              <a:spcBef>
                <a:spcPts val="300"/>
              </a:spcBef>
              <a:buSzTx/>
              <a:buFontTx/>
              <a:buNone/>
              <a:defRPr sz="1400"/>
            </a:lvl1pPr>
            <a:lvl2pPr marL="0" indent="0" defTabSz="456342">
              <a:spcBef>
                <a:spcPts val="300"/>
              </a:spcBef>
              <a:buSzTx/>
              <a:buFontTx/>
              <a:buNone/>
              <a:defRPr sz="1400"/>
            </a:lvl2pPr>
            <a:lvl3pPr marL="0" indent="0" defTabSz="456342">
              <a:spcBef>
                <a:spcPts val="300"/>
              </a:spcBef>
              <a:buSzTx/>
              <a:buFontTx/>
              <a:buNone/>
              <a:defRPr sz="1400"/>
            </a:lvl3pPr>
            <a:lvl4pPr marL="0" indent="0" defTabSz="456342">
              <a:spcBef>
                <a:spcPts val="300"/>
              </a:spcBef>
              <a:buSzTx/>
              <a:buFontTx/>
              <a:buNone/>
              <a:defRPr sz="1400"/>
            </a:lvl4pPr>
            <a:lvl5pPr marL="0" indent="0" defTabSz="456342">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184" name="Shape 184"/>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71664394"/>
      </p:ext>
    </p:extLst>
  </p:cSld>
  <p:clrMapOvr>
    <a:masterClrMapping/>
  </p:clrMapOvr>
  <p:transition spd="med"/>
</p:sldLayout>
</file>

<file path=ppt/slideLayouts/slideLayout338.xml><?xml version="1.0" encoding="utf-8"?>
<p:sldLayout xmlns:a="http://schemas.openxmlformats.org/drawingml/2006/main" xmlns:r="http://schemas.openxmlformats.org/officeDocument/2006/relationships" xmlns:p="http://schemas.openxmlformats.org/presentationml/2006/main" type="tx">
  <p:cSld name="1_Title and Vertical Text">
    <p:spTree>
      <p:nvGrpSpPr>
        <p:cNvPr id="1" name=""/>
        <p:cNvGrpSpPr/>
        <p:nvPr/>
      </p:nvGrpSpPr>
      <p:grpSpPr>
        <a:xfrm>
          <a:off x="0" y="0"/>
          <a:ext cx="0" cy="0"/>
          <a:chOff x="0" y="0"/>
          <a:chExt cx="0" cy="0"/>
        </a:xfrm>
      </p:grpSpPr>
      <p:sp>
        <p:nvSpPr>
          <p:cNvPr id="191" name="Shape 191"/>
          <p:cNvSpPr>
            <a:spLocks noGrp="1"/>
          </p:cNvSpPr>
          <p:nvPr>
            <p:ph type="title"/>
          </p:nvPr>
        </p:nvSpPr>
        <p:spPr>
          <a:prstGeom prst="rect">
            <a:avLst/>
          </a:prstGeom>
        </p:spPr>
        <p:txBody>
          <a:bodyPr lIns="45630" tIns="45630" rIns="45630" bIns="45630"/>
          <a:lstStyle>
            <a:lvl1pPr defTabSz="456342"/>
          </a:lstStyle>
          <a:p>
            <a:r>
              <a:t>Title Text</a:t>
            </a:r>
          </a:p>
        </p:txBody>
      </p:sp>
      <p:sp>
        <p:nvSpPr>
          <p:cNvPr id="192" name="Shape 192"/>
          <p:cNvSpPr>
            <a:spLocks noGrp="1"/>
          </p:cNvSpPr>
          <p:nvPr>
            <p:ph type="body" idx="1"/>
          </p:nvPr>
        </p:nvSpPr>
        <p:spPr>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193" name="Shape 193"/>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045971871"/>
      </p:ext>
    </p:extLst>
  </p:cSld>
  <p:clrMapOvr>
    <a:masterClrMapping/>
  </p:clrMapOvr>
  <p:transition spd="med"/>
</p:sldLayout>
</file>

<file path=ppt/slideLayouts/slideLayout339.xml><?xml version="1.0" encoding="utf-8"?>
<p:sldLayout xmlns:a="http://schemas.openxmlformats.org/drawingml/2006/main" xmlns:r="http://schemas.openxmlformats.org/officeDocument/2006/relationships" xmlns:p="http://schemas.openxmlformats.org/presentationml/2006/main" type="tx">
  <p:cSld name="1_Vertical Title and Text">
    <p:spTree>
      <p:nvGrpSpPr>
        <p:cNvPr id="1" name=""/>
        <p:cNvGrpSpPr/>
        <p:nvPr/>
      </p:nvGrpSpPr>
      <p:grpSpPr>
        <a:xfrm>
          <a:off x="0" y="0"/>
          <a:ext cx="0" cy="0"/>
          <a:chOff x="0" y="0"/>
          <a:chExt cx="0" cy="0"/>
        </a:xfrm>
      </p:grpSpPr>
      <p:sp>
        <p:nvSpPr>
          <p:cNvPr id="200" name="Shape 200"/>
          <p:cNvSpPr>
            <a:spLocks noGrp="1"/>
          </p:cNvSpPr>
          <p:nvPr>
            <p:ph type="title"/>
          </p:nvPr>
        </p:nvSpPr>
        <p:spPr>
          <a:xfrm>
            <a:off x="6629400" y="274674"/>
            <a:ext cx="2057400" cy="5851529"/>
          </a:xfrm>
          <a:prstGeom prst="rect">
            <a:avLst/>
          </a:prstGeom>
        </p:spPr>
        <p:txBody>
          <a:bodyPr lIns="45630" tIns="45630" rIns="45630" bIns="45630"/>
          <a:lstStyle>
            <a:lvl1pPr defTabSz="456342"/>
          </a:lstStyle>
          <a:p>
            <a:r>
              <a:t>Title Text</a:t>
            </a:r>
          </a:p>
        </p:txBody>
      </p:sp>
      <p:sp>
        <p:nvSpPr>
          <p:cNvPr id="201" name="Shape 201"/>
          <p:cNvSpPr>
            <a:spLocks noGrp="1"/>
          </p:cNvSpPr>
          <p:nvPr>
            <p:ph type="body" idx="1"/>
          </p:nvPr>
        </p:nvSpPr>
        <p:spPr>
          <a:xfrm>
            <a:off x="457200" y="274674"/>
            <a:ext cx="6019800" cy="5851529"/>
          </a:xfrm>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202" name="Shape 202"/>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662803447"/>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6343" indent="0" algn="ctr">
              <a:buNone/>
              <a:defRPr>
                <a:solidFill>
                  <a:schemeClr val="tx1">
                    <a:tint val="75000"/>
                  </a:schemeClr>
                </a:solidFill>
              </a:defRPr>
            </a:lvl2pPr>
            <a:lvl3pPr marL="912690" indent="0" algn="ctr">
              <a:buNone/>
              <a:defRPr>
                <a:solidFill>
                  <a:schemeClr val="tx1">
                    <a:tint val="75000"/>
                  </a:schemeClr>
                </a:solidFill>
              </a:defRPr>
            </a:lvl3pPr>
            <a:lvl4pPr marL="1369016" indent="0" algn="ctr">
              <a:buNone/>
              <a:defRPr>
                <a:solidFill>
                  <a:schemeClr val="tx1">
                    <a:tint val="75000"/>
                  </a:schemeClr>
                </a:solidFill>
              </a:defRPr>
            </a:lvl4pPr>
            <a:lvl5pPr marL="1825374" indent="0" algn="ctr">
              <a:buNone/>
              <a:defRPr>
                <a:solidFill>
                  <a:schemeClr val="tx1">
                    <a:tint val="75000"/>
                  </a:schemeClr>
                </a:solidFill>
              </a:defRPr>
            </a:lvl5pPr>
            <a:lvl6pPr marL="2281697" indent="0" algn="ctr">
              <a:buNone/>
              <a:defRPr>
                <a:solidFill>
                  <a:schemeClr val="tx1">
                    <a:tint val="75000"/>
                  </a:schemeClr>
                </a:solidFill>
              </a:defRPr>
            </a:lvl6pPr>
            <a:lvl7pPr marL="2738032" indent="0" algn="ctr">
              <a:buNone/>
              <a:defRPr>
                <a:solidFill>
                  <a:schemeClr val="tx1">
                    <a:tint val="75000"/>
                  </a:schemeClr>
                </a:solidFill>
              </a:defRPr>
            </a:lvl7pPr>
            <a:lvl8pPr marL="3194368" indent="0" algn="ctr">
              <a:buNone/>
              <a:defRPr>
                <a:solidFill>
                  <a:schemeClr val="tx1">
                    <a:tint val="75000"/>
                  </a:schemeClr>
                </a:solidFill>
              </a:defRPr>
            </a:lvl8pPr>
            <a:lvl9pPr marL="36507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9454EFCB-A17F-FE4C-977E-D805DAF99329}"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9445B0B0-DC6E-7149-864C-7A2B6F6851FA}" type="slidenum">
              <a:rPr lang="en-US"/>
              <a:pPr>
                <a:defRPr/>
              </a:pPr>
              <a:t>‹#›</a:t>
            </a:fld>
            <a:endParaRPr lang="en-US"/>
          </a:p>
        </p:txBody>
      </p:sp>
    </p:spTree>
    <p:extLst>
      <p:ext uri="{BB962C8B-B14F-4D97-AF65-F5344CB8AC3E}">
        <p14:creationId xmlns:p14="http://schemas.microsoft.com/office/powerpoint/2010/main" val="229945152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pic>
        <p:nvPicPr>
          <p:cNvPr id="4" name="Picture 2" descr="C:\Users\andersonl\Desktop\Design\Easter Template 2\Palm Sunday.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26988"/>
            <a:ext cx="9144000" cy="6884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C:\Users\andersonl\Desktop\Design\Easter Template 2\Palm Sunday title.jpg"/>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31750"/>
            <a:ext cx="9144000" cy="688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11560" y="404664"/>
            <a:ext cx="8276456" cy="1470025"/>
          </a:xfrm>
        </p:spPr>
        <p:txBody>
          <a:bodyPr/>
          <a:lstStyle>
            <a:lvl1pPr algn="r">
              <a:defRPr sz="4800" b="1">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611560" y="1844824"/>
            <a:ext cx="8276456" cy="1752600"/>
          </a:xfrm>
        </p:spPr>
        <p:txBody>
          <a:bodyPr/>
          <a:lstStyle>
            <a:lvl1pPr marL="0" indent="0" algn="r">
              <a:buNone/>
              <a:defRPr>
                <a:solidFill>
                  <a:schemeClr val="accent3"/>
                </a:solidFill>
                <a:effectLst>
                  <a:outerShdw blurRad="50800" dist="38100" dir="2700000" algn="t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Date Placeholder 3"/>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3A4D29E9-DA91-1E47-ABD1-D8A0B0D24DBD}" type="datetimeFigureOut">
              <a:rPr lang="en-GB"/>
              <a:pPr>
                <a:defRPr/>
              </a:pPr>
              <a:t>16/06/2026</a:t>
            </a:fld>
            <a:endParaRPr lang="en-GB"/>
          </a:p>
        </p:txBody>
      </p:sp>
      <p:sp>
        <p:nvSpPr>
          <p:cNvPr id="7" name="Footer Placeholder 4"/>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en-GB"/>
          </a:p>
        </p:txBody>
      </p:sp>
      <p:sp>
        <p:nvSpPr>
          <p:cNvPr id="8" name="Slide Number Placeholder 5"/>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35360EB6-3A53-7740-A59D-F9582444FF0E}" type="slidenum">
              <a:rPr lang="en-GB"/>
              <a:pPr>
                <a:defRPr/>
              </a:pPr>
              <a:t>‹#›</a:t>
            </a:fld>
            <a:endParaRPr lang="en-GB"/>
          </a:p>
        </p:txBody>
      </p:sp>
    </p:spTree>
    <p:extLst>
      <p:ext uri="{BB962C8B-B14F-4D97-AF65-F5344CB8AC3E}">
        <p14:creationId xmlns:p14="http://schemas.microsoft.com/office/powerpoint/2010/main" val="902372739"/>
      </p:ext>
    </p:extLst>
  </p:cSld>
  <p:clrMapOvr>
    <a:masterClrMapping/>
  </p:clrMapOvr>
  <p:transition spd="med">
    <p:fade/>
  </p:transition>
</p:sldLayout>
</file>

<file path=ppt/slideLayouts/slideLayout3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79B9C426-AE4B-5545-8007-E6112D213CAE}" type="datetimeFigureOut">
              <a:rPr lang="en-GB"/>
              <a:pPr>
                <a:defRPr/>
              </a:pPr>
              <a:t>16/06/2026</a:t>
            </a:fld>
            <a:endParaRPr lang="en-GB"/>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en-GB"/>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7F82DF99-A57E-B141-9EEC-FA5DC16FF660}" type="slidenum">
              <a:rPr lang="en-GB"/>
              <a:pPr>
                <a:defRPr/>
              </a:pPr>
              <a:t>‹#›</a:t>
            </a:fld>
            <a:endParaRPr lang="en-GB"/>
          </a:p>
        </p:txBody>
      </p:sp>
    </p:spTree>
    <p:extLst>
      <p:ext uri="{BB962C8B-B14F-4D97-AF65-F5344CB8AC3E}">
        <p14:creationId xmlns:p14="http://schemas.microsoft.com/office/powerpoint/2010/main" val="3140451869"/>
      </p:ext>
    </p:extLst>
  </p:cSld>
  <p:clrMapOvr>
    <a:masterClrMapping/>
  </p:clrMapOvr>
  <p:transition spd="med">
    <p:fade/>
  </p:transition>
</p:sldLayout>
</file>

<file path=ppt/slideLayouts/slideLayout3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196752"/>
            <a:ext cx="7772400" cy="1362075"/>
          </a:xfrm>
        </p:spPr>
        <p:txBody>
          <a:bodyPr anchor="b"/>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685800" y="2636912"/>
            <a:ext cx="5649887" cy="1500187"/>
          </a:xfrm>
        </p:spPr>
        <p:txBody>
          <a:bodyPr/>
          <a:lstStyle>
            <a:lvl1pPr marL="0" indent="0">
              <a:buNone/>
              <a:defRPr sz="2000">
                <a:solidFill>
                  <a:schemeClr val="accent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313F7187-1936-AB47-9D2E-C2C8E77C9B42}" type="datetimeFigureOut">
              <a:rPr lang="en-GB"/>
              <a:pPr>
                <a:defRPr/>
              </a:pPr>
              <a:t>16/06/2026</a:t>
            </a:fld>
            <a:endParaRPr lang="en-GB"/>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en-GB"/>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FB9F8598-F0A1-BA4F-BD76-3B79434607D0}" type="slidenum">
              <a:rPr lang="en-GB"/>
              <a:pPr>
                <a:defRPr/>
              </a:pPr>
              <a:t>‹#›</a:t>
            </a:fld>
            <a:endParaRPr lang="en-GB"/>
          </a:p>
        </p:txBody>
      </p:sp>
    </p:spTree>
    <p:extLst>
      <p:ext uri="{BB962C8B-B14F-4D97-AF65-F5344CB8AC3E}">
        <p14:creationId xmlns:p14="http://schemas.microsoft.com/office/powerpoint/2010/main" val="2835981741"/>
      </p:ext>
    </p:extLst>
  </p:cSld>
  <p:clrMapOvr>
    <a:masterClrMapping/>
  </p:clrMapOvr>
  <p:transition spd="med">
    <p:fade/>
  </p:transition>
</p:sldLayout>
</file>

<file path=ppt/slideLayouts/slideLayout3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A56CDB41-FA05-834C-8B59-514155406520}" type="datetimeFigureOut">
              <a:rPr lang="en-GB"/>
              <a:pPr>
                <a:defRPr/>
              </a:pPr>
              <a:t>16/06/2026</a:t>
            </a:fld>
            <a:endParaRPr lang="en-GB"/>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en-GB"/>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4C324204-570B-8348-8F86-30E3F92A6492}" type="slidenum">
              <a:rPr lang="en-GB"/>
              <a:pPr>
                <a:defRPr/>
              </a:pPr>
              <a:t>‹#›</a:t>
            </a:fld>
            <a:endParaRPr lang="en-GB"/>
          </a:p>
        </p:txBody>
      </p:sp>
    </p:spTree>
    <p:extLst>
      <p:ext uri="{BB962C8B-B14F-4D97-AF65-F5344CB8AC3E}">
        <p14:creationId xmlns:p14="http://schemas.microsoft.com/office/powerpoint/2010/main" val="4143496078"/>
      </p:ext>
    </p:extLst>
  </p:cSld>
  <p:clrMapOvr>
    <a:masterClrMapping/>
  </p:clrMapOvr>
  <p:transition spd="med">
    <p:fade/>
  </p:transition>
</p:sldLayout>
</file>

<file path=ppt/slideLayouts/slideLayout3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1A17DE5B-C91F-FF4D-8F64-77D7D385D1AA}" type="datetimeFigureOut">
              <a:rPr lang="en-GB"/>
              <a:pPr>
                <a:defRPr/>
              </a:pPr>
              <a:t>16/06/2026</a:t>
            </a:fld>
            <a:endParaRPr lang="en-GB"/>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en-GB"/>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0CAFDA3E-A826-4C4A-A683-0FB7A06121B7}" type="slidenum">
              <a:rPr lang="en-GB"/>
              <a:pPr>
                <a:defRPr/>
              </a:pPr>
              <a:t>‹#›</a:t>
            </a:fld>
            <a:endParaRPr lang="en-GB"/>
          </a:p>
        </p:txBody>
      </p:sp>
    </p:spTree>
    <p:extLst>
      <p:ext uri="{BB962C8B-B14F-4D97-AF65-F5344CB8AC3E}">
        <p14:creationId xmlns:p14="http://schemas.microsoft.com/office/powerpoint/2010/main" val="4099638639"/>
      </p:ext>
    </p:extLst>
  </p:cSld>
  <p:clrMapOvr>
    <a:masterClrMapping/>
  </p:clrMapOvr>
  <p:transition spd="med">
    <p:fade/>
  </p:transition>
</p:sldLayout>
</file>

<file path=ppt/slideLayouts/slideLayout3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FE2FFAE7-41A3-6048-B2E2-801137C40328}" type="datetimeFigureOut">
              <a:rPr lang="en-GB"/>
              <a:pPr>
                <a:defRPr/>
              </a:pPr>
              <a:t>16/06/2026</a:t>
            </a:fld>
            <a:endParaRPr lang="en-GB"/>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en-GB"/>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1452D9B0-EC0F-5A4D-8884-658CD66B8DE6}" type="slidenum">
              <a:rPr lang="en-GB"/>
              <a:pPr>
                <a:defRPr/>
              </a:pPr>
              <a:t>‹#›</a:t>
            </a:fld>
            <a:endParaRPr lang="en-GB"/>
          </a:p>
        </p:txBody>
      </p:sp>
    </p:spTree>
    <p:extLst>
      <p:ext uri="{BB962C8B-B14F-4D97-AF65-F5344CB8AC3E}">
        <p14:creationId xmlns:p14="http://schemas.microsoft.com/office/powerpoint/2010/main" val="2165482818"/>
      </p:ext>
    </p:extLst>
  </p:cSld>
  <p:clrMapOvr>
    <a:masterClrMapping/>
  </p:clrMapOvr>
  <p:transition spd="med">
    <p:fade/>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BF32777B-E6AB-8241-9053-F9CC13992EC0}" type="datetimeFigureOut">
              <a:rPr lang="en-GB"/>
              <a:pPr>
                <a:defRPr/>
              </a:pPr>
              <a:t>16/06/2026</a:t>
            </a:fld>
            <a:endParaRPr lang="en-GB"/>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en-GB"/>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60433C55-910D-2C42-998F-655D8BE4C473}" type="slidenum">
              <a:rPr lang="en-GB"/>
              <a:pPr>
                <a:defRPr/>
              </a:pPr>
              <a:t>‹#›</a:t>
            </a:fld>
            <a:endParaRPr lang="en-GB"/>
          </a:p>
        </p:txBody>
      </p:sp>
    </p:spTree>
    <p:extLst>
      <p:ext uri="{BB962C8B-B14F-4D97-AF65-F5344CB8AC3E}">
        <p14:creationId xmlns:p14="http://schemas.microsoft.com/office/powerpoint/2010/main" val="2677607406"/>
      </p:ext>
    </p:extLst>
  </p:cSld>
  <p:clrMapOvr>
    <a:masterClrMapping/>
  </p:clrMapOvr>
  <p:transition spd="med">
    <p:fade/>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512" y="1042814"/>
            <a:ext cx="3286001"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1052736"/>
            <a:ext cx="5317430" cy="5400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79512" y="2348880"/>
            <a:ext cx="3286001" cy="402087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CAC0D32A-A8F2-4949-B8D9-DD24544C63A5}" type="datetimeFigureOut">
              <a:rPr lang="en-GB"/>
              <a:pPr>
                <a:defRPr/>
              </a:pPr>
              <a:t>16/06/2026</a:t>
            </a:fld>
            <a:endParaRPr lang="en-GB"/>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en-GB"/>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8F6741CC-C17D-CE46-964C-EA255BC30EAF}" type="slidenum">
              <a:rPr lang="en-GB"/>
              <a:pPr>
                <a:defRPr/>
              </a:pPr>
              <a:t>‹#›</a:t>
            </a:fld>
            <a:endParaRPr lang="en-GB"/>
          </a:p>
        </p:txBody>
      </p:sp>
    </p:spTree>
    <p:extLst>
      <p:ext uri="{BB962C8B-B14F-4D97-AF65-F5344CB8AC3E}">
        <p14:creationId xmlns:p14="http://schemas.microsoft.com/office/powerpoint/2010/main" val="2659182681"/>
      </p:ext>
    </p:extLst>
  </p:cSld>
  <p:clrMapOvr>
    <a:masterClrMapping/>
  </p:clrMapOvr>
  <p:transition spd="med">
    <p:fade/>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28">
            <a:extLst>
              <a:ext uri="{FF2B5EF4-FFF2-40B4-BE49-F238E27FC236}">
                <a16:creationId xmlns:a16="http://schemas.microsoft.com/office/drawing/2014/main" id="{9312D12F-0513-D749-77EA-61B7B7F3A82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029">
            <a:extLst>
              <a:ext uri="{FF2B5EF4-FFF2-40B4-BE49-F238E27FC236}">
                <a16:creationId xmlns:a16="http://schemas.microsoft.com/office/drawing/2014/main" id="{FEAEB2AE-0B88-69C9-C403-00D06D3EB4B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030">
            <a:extLst>
              <a:ext uri="{FF2B5EF4-FFF2-40B4-BE49-F238E27FC236}">
                <a16:creationId xmlns:a16="http://schemas.microsoft.com/office/drawing/2014/main" id="{BA7090C6-82DC-6A36-2200-50DE9DF6A4A8}"/>
              </a:ext>
            </a:extLst>
          </p:cNvPr>
          <p:cNvSpPr>
            <a:spLocks noGrp="1" noChangeArrowheads="1"/>
          </p:cNvSpPr>
          <p:nvPr>
            <p:ph type="sldNum" sz="quarter" idx="12"/>
          </p:nvPr>
        </p:nvSpPr>
        <p:spPr>
          <a:ln/>
        </p:spPr>
        <p:txBody>
          <a:bodyPr/>
          <a:lstStyle>
            <a:lvl1pPr>
              <a:defRPr/>
            </a:lvl1pPr>
          </a:lstStyle>
          <a:p>
            <a:fld id="{7933DE5F-9F10-4F4B-B46A-1079EBC773F6}" type="slidenum">
              <a:rPr lang="en-US" altLang="en-US"/>
              <a:pPr/>
              <a:t>‹#›</a:t>
            </a:fld>
            <a:endParaRPr lang="en-US" altLang="en-US"/>
          </a:p>
        </p:txBody>
      </p:sp>
    </p:spTree>
    <p:extLst>
      <p:ext uri="{BB962C8B-B14F-4D97-AF65-F5344CB8AC3E}">
        <p14:creationId xmlns:p14="http://schemas.microsoft.com/office/powerpoint/2010/main" val="1458775463"/>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7" indent="0" algn="ctr">
              <a:buNone/>
              <a:defRPr/>
            </a:lvl2pPr>
            <a:lvl3pPr marL="914353" indent="0" algn="ctr">
              <a:buNone/>
              <a:defRPr/>
            </a:lvl3pPr>
            <a:lvl4pPr marL="1371530" indent="0" algn="ctr">
              <a:buNone/>
              <a:defRPr/>
            </a:lvl4pPr>
            <a:lvl5pPr marL="1828706" indent="0" algn="ctr">
              <a:buNone/>
              <a:defRPr/>
            </a:lvl5pPr>
            <a:lvl6pPr marL="2285883" indent="0" algn="ctr">
              <a:buNone/>
              <a:defRPr/>
            </a:lvl6pPr>
            <a:lvl7pPr marL="2743060" indent="0" algn="ctr">
              <a:buNone/>
              <a:defRPr/>
            </a:lvl7pPr>
            <a:lvl8pPr marL="3200236" indent="0" algn="ctr">
              <a:buNone/>
              <a:defRPr/>
            </a:lvl8pPr>
            <a:lvl9pPr marL="3657413"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36442769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A9FFCD4A-BDBB-E947-B3FB-C3663D0A7054}"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5556E485-E68E-C045-9897-82C85FABC69C}" type="slidenum">
              <a:rPr lang="en-US"/>
              <a:pPr>
                <a:defRPr/>
              </a:pPr>
              <a:t>‹#›</a:t>
            </a:fld>
            <a:endParaRPr lang="en-US"/>
          </a:p>
        </p:txBody>
      </p:sp>
    </p:spTree>
    <p:extLst>
      <p:ext uri="{BB962C8B-B14F-4D97-AF65-F5344CB8AC3E}">
        <p14:creationId xmlns:p14="http://schemas.microsoft.com/office/powerpoint/2010/main" val="205663750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4122527819"/>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1515409262"/>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538154784"/>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3493933778"/>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1946378926"/>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3417299758"/>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285971005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1350334414"/>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1139401964"/>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8516192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343" indent="0">
              <a:buNone/>
              <a:defRPr sz="1800">
                <a:solidFill>
                  <a:schemeClr val="tx1">
                    <a:tint val="75000"/>
                  </a:schemeClr>
                </a:solidFill>
              </a:defRPr>
            </a:lvl2pPr>
            <a:lvl3pPr marL="912690" indent="0">
              <a:buNone/>
              <a:defRPr sz="1600">
                <a:solidFill>
                  <a:schemeClr val="tx1">
                    <a:tint val="75000"/>
                  </a:schemeClr>
                </a:solidFill>
              </a:defRPr>
            </a:lvl3pPr>
            <a:lvl4pPr marL="1369016" indent="0">
              <a:buNone/>
              <a:defRPr sz="1400">
                <a:solidFill>
                  <a:schemeClr val="tx1">
                    <a:tint val="75000"/>
                  </a:schemeClr>
                </a:solidFill>
              </a:defRPr>
            </a:lvl4pPr>
            <a:lvl5pPr marL="1825374" indent="0">
              <a:buNone/>
              <a:defRPr sz="1400">
                <a:solidFill>
                  <a:schemeClr val="tx1">
                    <a:tint val="75000"/>
                  </a:schemeClr>
                </a:solidFill>
              </a:defRPr>
            </a:lvl5pPr>
            <a:lvl6pPr marL="2281697" indent="0">
              <a:buNone/>
              <a:defRPr sz="1400">
                <a:solidFill>
                  <a:schemeClr val="tx1">
                    <a:tint val="75000"/>
                  </a:schemeClr>
                </a:solidFill>
              </a:defRPr>
            </a:lvl6pPr>
            <a:lvl7pPr marL="2738032" indent="0">
              <a:buNone/>
              <a:defRPr sz="1400">
                <a:solidFill>
                  <a:schemeClr val="tx1">
                    <a:tint val="75000"/>
                  </a:schemeClr>
                </a:solidFill>
              </a:defRPr>
            </a:lvl7pPr>
            <a:lvl8pPr marL="3194368" indent="0">
              <a:buNone/>
              <a:defRPr sz="1400">
                <a:solidFill>
                  <a:schemeClr val="tx1">
                    <a:tint val="75000"/>
                  </a:schemeClr>
                </a:solidFill>
              </a:defRPr>
            </a:lvl8pPr>
            <a:lvl9pPr marL="365071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83CFA8E9-F5E0-2547-9D7B-2918B766C63E}"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18184A2D-6D6F-CC4D-A384-3CC5462D96E2}" type="slidenum">
              <a:rPr lang="en-US"/>
              <a:pPr>
                <a:defRPr/>
              </a:pPr>
              <a:t>‹#›</a:t>
            </a:fld>
            <a:endParaRPr lang="en-US"/>
          </a:p>
        </p:txBody>
      </p:sp>
    </p:spTree>
    <p:extLst>
      <p:ext uri="{BB962C8B-B14F-4D97-AF65-F5344CB8AC3E}">
        <p14:creationId xmlns:p14="http://schemas.microsoft.com/office/powerpoint/2010/main" val="3392838776"/>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1"/>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1"/>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221472674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1"/>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3057634045"/>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0CE02C-5ECD-4440-87A1-9FAB3C027C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4957323"/>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364582-B312-6844-BCDA-AF2C476C763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4945177"/>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BC210-CEC6-A748-9933-45CB3C7E674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01582531"/>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4120AF5-671C-884D-9390-4A42EA01495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3810818"/>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A54C3E1-BE07-E540-8DE4-81D1C78A76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8987465"/>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94232F1-3829-3E49-B582-9A2176742B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801803"/>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76FFB45-37B5-4B45-AD48-66D2279B0B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2459393"/>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8642635-5EBE-9844-B1E5-8C774C560C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70885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A7B4287A-4FED-334E-8EAC-B55363BD9134}" type="datetimeFigureOut">
              <a:rPr lang="en-US"/>
              <a:pPr>
                <a:defRPr/>
              </a:pPr>
              <a:t>6/16/26</a:t>
            </a:fld>
            <a:endParaRPr lang="en-US"/>
          </a:p>
        </p:txBody>
      </p:sp>
      <p:sp>
        <p:nvSpPr>
          <p:cNvPr id="6" name="Footer Placeholder 5"/>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DE628F69-F3B4-7345-A7F0-F6018ED07A73}" type="slidenum">
              <a:rPr lang="en-US"/>
              <a:pPr>
                <a:defRPr/>
              </a:pPr>
              <a:t>‹#›</a:t>
            </a:fld>
            <a:endParaRPr lang="en-US"/>
          </a:p>
        </p:txBody>
      </p:sp>
    </p:spTree>
    <p:extLst>
      <p:ext uri="{BB962C8B-B14F-4D97-AF65-F5344CB8AC3E}">
        <p14:creationId xmlns:p14="http://schemas.microsoft.com/office/powerpoint/2010/main" val="3698636896"/>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6AE759C-8921-B649-A67A-89431D684EC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0639464"/>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D26BA45-1C7C-8E4E-8624-6248D05B7E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2050447"/>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6F7DD29-7E0A-B145-B599-DC4F10539E2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27826204"/>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p:cNvSpPr>
          <p:nvPr/>
        </p:nvSpPr>
        <p:spPr bwMode="auto">
          <a:xfrm>
            <a:off x="3024188" y="46038"/>
            <a:ext cx="3144837" cy="1046162"/>
          </a:xfrm>
          <a:custGeom>
            <a:avLst/>
            <a:gdLst>
              <a:gd name="T0" fmla="*/ 26 w 1981"/>
              <a:gd name="T1" fmla="*/ 107 h 659"/>
              <a:gd name="T2" fmla="*/ 42 w 1981"/>
              <a:gd name="T3" fmla="*/ 100 h 659"/>
              <a:gd name="T4" fmla="*/ 717 w 1981"/>
              <a:gd name="T5" fmla="*/ 100 h 659"/>
              <a:gd name="T6" fmla="*/ 767 w 1981"/>
              <a:gd name="T7" fmla="*/ 64 h 659"/>
              <a:gd name="T8" fmla="*/ 801 w 1981"/>
              <a:gd name="T9" fmla="*/ 44 h 659"/>
              <a:gd name="T10" fmla="*/ 835 w 1981"/>
              <a:gd name="T11" fmla="*/ 28 h 659"/>
              <a:gd name="T12" fmla="*/ 877 w 1981"/>
              <a:gd name="T13" fmla="*/ 18 h 659"/>
              <a:gd name="T14" fmla="*/ 917 w 1981"/>
              <a:gd name="T15" fmla="*/ 9 h 659"/>
              <a:gd name="T16" fmla="*/ 960 w 1981"/>
              <a:gd name="T17" fmla="*/ 4 h 659"/>
              <a:gd name="T18" fmla="*/ 1014 w 1981"/>
              <a:gd name="T19" fmla="*/ 0 h 659"/>
              <a:gd name="T20" fmla="*/ 1076 w 1981"/>
              <a:gd name="T21" fmla="*/ 9 h 659"/>
              <a:gd name="T22" fmla="*/ 1133 w 1981"/>
              <a:gd name="T23" fmla="*/ 24 h 659"/>
              <a:gd name="T24" fmla="*/ 1174 w 1981"/>
              <a:gd name="T25" fmla="*/ 44 h 659"/>
              <a:gd name="T26" fmla="*/ 1219 w 1981"/>
              <a:gd name="T27" fmla="*/ 64 h 659"/>
              <a:gd name="T28" fmla="*/ 1247 w 1981"/>
              <a:gd name="T29" fmla="*/ 82 h 659"/>
              <a:gd name="T30" fmla="*/ 1273 w 1981"/>
              <a:gd name="T31" fmla="*/ 103 h 659"/>
              <a:gd name="T32" fmla="*/ 1919 w 1981"/>
              <a:gd name="T33" fmla="*/ 100 h 659"/>
              <a:gd name="T34" fmla="*/ 1941 w 1981"/>
              <a:gd name="T35" fmla="*/ 105 h 659"/>
              <a:gd name="T36" fmla="*/ 1956 w 1981"/>
              <a:gd name="T37" fmla="*/ 116 h 659"/>
              <a:gd name="T38" fmla="*/ 1970 w 1981"/>
              <a:gd name="T39" fmla="*/ 146 h 659"/>
              <a:gd name="T40" fmla="*/ 1978 w 1981"/>
              <a:gd name="T41" fmla="*/ 180 h 659"/>
              <a:gd name="T42" fmla="*/ 1980 w 1981"/>
              <a:gd name="T43" fmla="*/ 220 h 659"/>
              <a:gd name="T44" fmla="*/ 1980 w 1981"/>
              <a:gd name="T45" fmla="*/ 559 h 659"/>
              <a:gd name="T46" fmla="*/ 1284 w 1981"/>
              <a:gd name="T47" fmla="*/ 560 h 659"/>
              <a:gd name="T48" fmla="*/ 1112 w 1981"/>
              <a:gd name="T49" fmla="*/ 656 h 659"/>
              <a:gd name="T50" fmla="*/ 829 w 1981"/>
              <a:gd name="T51" fmla="*/ 658 h 659"/>
              <a:gd name="T52" fmla="*/ 694 w 1981"/>
              <a:gd name="T53" fmla="*/ 554 h 659"/>
              <a:gd name="T54" fmla="*/ 74 w 1981"/>
              <a:gd name="T55" fmla="*/ 559 h 659"/>
              <a:gd name="T56" fmla="*/ 0 w 1981"/>
              <a:gd name="T57" fmla="*/ 559 h 659"/>
              <a:gd name="T58" fmla="*/ 0 w 1981"/>
              <a:gd name="T59" fmla="*/ 243 h 659"/>
              <a:gd name="T60" fmla="*/ 0 w 1981"/>
              <a:gd name="T61" fmla="*/ 196 h 659"/>
              <a:gd name="T62" fmla="*/ 8 w 1981"/>
              <a:gd name="T63" fmla="*/ 151 h 659"/>
              <a:gd name="T64" fmla="*/ 15 w 1981"/>
              <a:gd name="T65" fmla="*/ 128 h 659"/>
              <a:gd name="T66" fmla="*/ 26 w 1981"/>
              <a:gd name="T67" fmla="*/ 107 h 6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81" h="659">
                <a:moveTo>
                  <a:pt x="26" y="107"/>
                </a:moveTo>
                <a:lnTo>
                  <a:pt x="42" y="100"/>
                </a:lnTo>
                <a:lnTo>
                  <a:pt x="717" y="100"/>
                </a:lnTo>
                <a:lnTo>
                  <a:pt x="767" y="64"/>
                </a:lnTo>
                <a:lnTo>
                  <a:pt x="801" y="44"/>
                </a:lnTo>
                <a:lnTo>
                  <a:pt x="835" y="28"/>
                </a:lnTo>
                <a:lnTo>
                  <a:pt x="877" y="18"/>
                </a:lnTo>
                <a:lnTo>
                  <a:pt x="917" y="9"/>
                </a:lnTo>
                <a:lnTo>
                  <a:pt x="960" y="4"/>
                </a:lnTo>
                <a:lnTo>
                  <a:pt x="1014" y="0"/>
                </a:lnTo>
                <a:lnTo>
                  <a:pt x="1076" y="9"/>
                </a:lnTo>
                <a:lnTo>
                  <a:pt x="1133" y="24"/>
                </a:lnTo>
                <a:lnTo>
                  <a:pt x="1174" y="44"/>
                </a:lnTo>
                <a:lnTo>
                  <a:pt x="1219" y="64"/>
                </a:lnTo>
                <a:lnTo>
                  <a:pt x="1247" y="82"/>
                </a:lnTo>
                <a:lnTo>
                  <a:pt x="1273" y="103"/>
                </a:lnTo>
                <a:lnTo>
                  <a:pt x="1919" y="100"/>
                </a:lnTo>
                <a:lnTo>
                  <a:pt x="1941" y="105"/>
                </a:lnTo>
                <a:lnTo>
                  <a:pt x="1956" y="116"/>
                </a:lnTo>
                <a:lnTo>
                  <a:pt x="1970" y="146"/>
                </a:lnTo>
                <a:lnTo>
                  <a:pt x="1978" y="180"/>
                </a:lnTo>
                <a:lnTo>
                  <a:pt x="1980" y="220"/>
                </a:lnTo>
                <a:lnTo>
                  <a:pt x="1980" y="559"/>
                </a:lnTo>
                <a:lnTo>
                  <a:pt x="1284" y="560"/>
                </a:lnTo>
                <a:lnTo>
                  <a:pt x="1112" y="656"/>
                </a:lnTo>
                <a:lnTo>
                  <a:pt x="829" y="658"/>
                </a:lnTo>
                <a:lnTo>
                  <a:pt x="694" y="554"/>
                </a:lnTo>
                <a:lnTo>
                  <a:pt x="74" y="559"/>
                </a:lnTo>
                <a:lnTo>
                  <a:pt x="0" y="559"/>
                </a:lnTo>
                <a:lnTo>
                  <a:pt x="0" y="243"/>
                </a:lnTo>
                <a:lnTo>
                  <a:pt x="0" y="196"/>
                </a:lnTo>
                <a:lnTo>
                  <a:pt x="8" y="151"/>
                </a:lnTo>
                <a:lnTo>
                  <a:pt x="15" y="128"/>
                </a:lnTo>
                <a:lnTo>
                  <a:pt x="26" y="10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5" name="Oval 8"/>
          <p:cNvSpPr>
            <a:spLocks noChangeArrowheads="1"/>
          </p:cNvSpPr>
          <p:nvPr/>
        </p:nvSpPr>
        <p:spPr bwMode="auto">
          <a:xfrm>
            <a:off x="4003675" y="57150"/>
            <a:ext cx="1217613" cy="10795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ctr"/>
            <a:endParaRPr kumimoji="1" lang="en-US">
              <a:solidFill>
                <a:srgbClr val="FFFFCC"/>
              </a:solidFill>
              <a:effectLst/>
            </a:endParaRPr>
          </a:p>
        </p:txBody>
      </p:sp>
      <p:sp>
        <p:nvSpPr>
          <p:cNvPr id="6" name="Freeform 9"/>
          <p:cNvSpPr>
            <a:spLocks/>
          </p:cNvSpPr>
          <p:nvPr/>
        </p:nvSpPr>
        <p:spPr bwMode="auto">
          <a:xfrm>
            <a:off x="3022600" y="684213"/>
            <a:ext cx="3146425" cy="485775"/>
          </a:xfrm>
          <a:custGeom>
            <a:avLst/>
            <a:gdLst>
              <a:gd name="T0" fmla="*/ 96 w 1982"/>
              <a:gd name="T1" fmla="*/ 68 h 306"/>
              <a:gd name="T2" fmla="*/ 156 w 1982"/>
              <a:gd name="T3" fmla="*/ 68 h 306"/>
              <a:gd name="T4" fmla="*/ 203 w 1982"/>
              <a:gd name="T5" fmla="*/ 101 h 306"/>
              <a:gd name="T6" fmla="*/ 279 w 1982"/>
              <a:gd name="T7" fmla="*/ 82 h 306"/>
              <a:gd name="T8" fmla="*/ 366 w 1982"/>
              <a:gd name="T9" fmla="*/ 71 h 306"/>
              <a:gd name="T10" fmla="*/ 427 w 1982"/>
              <a:gd name="T11" fmla="*/ 92 h 306"/>
              <a:gd name="T12" fmla="*/ 493 w 1982"/>
              <a:gd name="T13" fmla="*/ 82 h 306"/>
              <a:gd name="T14" fmla="*/ 599 w 1982"/>
              <a:gd name="T15" fmla="*/ 87 h 306"/>
              <a:gd name="T16" fmla="*/ 667 w 1982"/>
              <a:gd name="T17" fmla="*/ 101 h 306"/>
              <a:gd name="T18" fmla="*/ 766 w 1982"/>
              <a:gd name="T19" fmla="*/ 128 h 306"/>
              <a:gd name="T20" fmla="*/ 814 w 1982"/>
              <a:gd name="T21" fmla="*/ 158 h 306"/>
              <a:gd name="T22" fmla="*/ 850 w 1982"/>
              <a:gd name="T23" fmla="*/ 208 h 306"/>
              <a:gd name="T24" fmla="*/ 917 w 1982"/>
              <a:gd name="T25" fmla="*/ 206 h 306"/>
              <a:gd name="T26" fmla="*/ 979 w 1982"/>
              <a:gd name="T27" fmla="*/ 222 h 306"/>
              <a:gd name="T28" fmla="*/ 1033 w 1982"/>
              <a:gd name="T29" fmla="*/ 210 h 306"/>
              <a:gd name="T30" fmla="*/ 1091 w 1982"/>
              <a:gd name="T31" fmla="*/ 194 h 306"/>
              <a:gd name="T32" fmla="*/ 1156 w 1982"/>
              <a:gd name="T33" fmla="*/ 162 h 306"/>
              <a:gd name="T34" fmla="*/ 1220 w 1982"/>
              <a:gd name="T35" fmla="*/ 109 h 306"/>
              <a:gd name="T36" fmla="*/ 1291 w 1982"/>
              <a:gd name="T37" fmla="*/ 83 h 306"/>
              <a:gd name="T38" fmla="*/ 1339 w 1982"/>
              <a:gd name="T39" fmla="*/ 90 h 306"/>
              <a:gd name="T40" fmla="*/ 1398 w 1982"/>
              <a:gd name="T41" fmla="*/ 91 h 306"/>
              <a:gd name="T42" fmla="*/ 1480 w 1982"/>
              <a:gd name="T43" fmla="*/ 111 h 306"/>
              <a:gd name="T44" fmla="*/ 1527 w 1982"/>
              <a:gd name="T45" fmla="*/ 82 h 306"/>
              <a:gd name="T46" fmla="*/ 1569 w 1982"/>
              <a:gd name="T47" fmla="*/ 88 h 306"/>
              <a:gd name="T48" fmla="*/ 1642 w 1982"/>
              <a:gd name="T49" fmla="*/ 53 h 306"/>
              <a:gd name="T50" fmla="*/ 1687 w 1982"/>
              <a:gd name="T51" fmla="*/ 57 h 306"/>
              <a:gd name="T52" fmla="*/ 1739 w 1982"/>
              <a:gd name="T53" fmla="*/ 11 h 306"/>
              <a:gd name="T54" fmla="*/ 1792 w 1982"/>
              <a:gd name="T55" fmla="*/ 51 h 306"/>
              <a:gd name="T56" fmla="*/ 1847 w 1982"/>
              <a:gd name="T57" fmla="*/ 0 h 306"/>
              <a:gd name="T58" fmla="*/ 1896 w 1982"/>
              <a:gd name="T59" fmla="*/ 61 h 306"/>
              <a:gd name="T60" fmla="*/ 1946 w 1982"/>
              <a:gd name="T61" fmla="*/ 26 h 306"/>
              <a:gd name="T62" fmla="*/ 1981 w 1982"/>
              <a:gd name="T63" fmla="*/ 46 h 306"/>
              <a:gd name="T64" fmla="*/ 1304 w 1982"/>
              <a:gd name="T65" fmla="*/ 230 h 306"/>
              <a:gd name="T66" fmla="*/ 893 w 1982"/>
              <a:gd name="T67" fmla="*/ 305 h 306"/>
              <a:gd name="T68" fmla="*/ 699 w 1982"/>
              <a:gd name="T69" fmla="*/ 157 h 306"/>
              <a:gd name="T70" fmla="*/ 0 w 1982"/>
              <a:gd name="T71" fmla="*/ 31 h 306"/>
              <a:gd name="T72" fmla="*/ 29 w 1982"/>
              <a:gd name="T73" fmla="*/ 53 h 306"/>
              <a:gd name="T74" fmla="*/ 68 w 1982"/>
              <a:gd name="T75" fmla="*/ 61 h 3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82" h="306">
                <a:moveTo>
                  <a:pt x="68" y="61"/>
                </a:moveTo>
                <a:lnTo>
                  <a:pt x="96" y="68"/>
                </a:lnTo>
                <a:lnTo>
                  <a:pt x="126" y="61"/>
                </a:lnTo>
                <a:lnTo>
                  <a:pt x="156" y="68"/>
                </a:lnTo>
                <a:lnTo>
                  <a:pt x="178" y="86"/>
                </a:lnTo>
                <a:lnTo>
                  <a:pt x="203" y="101"/>
                </a:lnTo>
                <a:lnTo>
                  <a:pt x="244" y="88"/>
                </a:lnTo>
                <a:lnTo>
                  <a:pt x="279" y="82"/>
                </a:lnTo>
                <a:lnTo>
                  <a:pt x="330" y="82"/>
                </a:lnTo>
                <a:lnTo>
                  <a:pt x="366" y="71"/>
                </a:lnTo>
                <a:lnTo>
                  <a:pt x="398" y="81"/>
                </a:lnTo>
                <a:lnTo>
                  <a:pt x="427" y="92"/>
                </a:lnTo>
                <a:lnTo>
                  <a:pt x="452" y="95"/>
                </a:lnTo>
                <a:lnTo>
                  <a:pt x="493" y="82"/>
                </a:lnTo>
                <a:lnTo>
                  <a:pt x="536" y="82"/>
                </a:lnTo>
                <a:lnTo>
                  <a:pt x="599" y="87"/>
                </a:lnTo>
                <a:lnTo>
                  <a:pt x="625" y="105"/>
                </a:lnTo>
                <a:lnTo>
                  <a:pt x="667" y="101"/>
                </a:lnTo>
                <a:lnTo>
                  <a:pt x="725" y="95"/>
                </a:lnTo>
                <a:lnTo>
                  <a:pt x="766" y="128"/>
                </a:lnTo>
                <a:lnTo>
                  <a:pt x="790" y="135"/>
                </a:lnTo>
                <a:lnTo>
                  <a:pt x="814" y="158"/>
                </a:lnTo>
                <a:lnTo>
                  <a:pt x="826" y="194"/>
                </a:lnTo>
                <a:lnTo>
                  <a:pt x="850" y="208"/>
                </a:lnTo>
                <a:lnTo>
                  <a:pt x="880" y="208"/>
                </a:lnTo>
                <a:lnTo>
                  <a:pt x="917" y="206"/>
                </a:lnTo>
                <a:lnTo>
                  <a:pt x="953" y="208"/>
                </a:lnTo>
                <a:lnTo>
                  <a:pt x="979" y="222"/>
                </a:lnTo>
                <a:lnTo>
                  <a:pt x="999" y="211"/>
                </a:lnTo>
                <a:lnTo>
                  <a:pt x="1033" y="210"/>
                </a:lnTo>
                <a:lnTo>
                  <a:pt x="1065" y="189"/>
                </a:lnTo>
                <a:lnTo>
                  <a:pt x="1091" y="194"/>
                </a:lnTo>
                <a:lnTo>
                  <a:pt x="1136" y="187"/>
                </a:lnTo>
                <a:lnTo>
                  <a:pt x="1156" y="162"/>
                </a:lnTo>
                <a:lnTo>
                  <a:pt x="1208" y="141"/>
                </a:lnTo>
                <a:lnTo>
                  <a:pt x="1220" y="109"/>
                </a:lnTo>
                <a:lnTo>
                  <a:pt x="1246" y="93"/>
                </a:lnTo>
                <a:lnTo>
                  <a:pt x="1291" y="83"/>
                </a:lnTo>
                <a:lnTo>
                  <a:pt x="1315" y="95"/>
                </a:lnTo>
                <a:lnTo>
                  <a:pt x="1339" y="90"/>
                </a:lnTo>
                <a:lnTo>
                  <a:pt x="1368" y="101"/>
                </a:lnTo>
                <a:lnTo>
                  <a:pt x="1398" y="91"/>
                </a:lnTo>
                <a:lnTo>
                  <a:pt x="1455" y="101"/>
                </a:lnTo>
                <a:lnTo>
                  <a:pt x="1480" y="111"/>
                </a:lnTo>
                <a:lnTo>
                  <a:pt x="1508" y="84"/>
                </a:lnTo>
                <a:lnTo>
                  <a:pt x="1527" y="82"/>
                </a:lnTo>
                <a:lnTo>
                  <a:pt x="1549" y="92"/>
                </a:lnTo>
                <a:lnTo>
                  <a:pt x="1569" y="88"/>
                </a:lnTo>
                <a:lnTo>
                  <a:pt x="1596" y="61"/>
                </a:lnTo>
                <a:lnTo>
                  <a:pt x="1642" y="53"/>
                </a:lnTo>
                <a:lnTo>
                  <a:pt x="1664" y="57"/>
                </a:lnTo>
                <a:lnTo>
                  <a:pt x="1687" y="57"/>
                </a:lnTo>
                <a:lnTo>
                  <a:pt x="1720" y="23"/>
                </a:lnTo>
                <a:lnTo>
                  <a:pt x="1739" y="11"/>
                </a:lnTo>
                <a:lnTo>
                  <a:pt x="1764" y="16"/>
                </a:lnTo>
                <a:lnTo>
                  <a:pt x="1792" y="51"/>
                </a:lnTo>
                <a:lnTo>
                  <a:pt x="1820" y="29"/>
                </a:lnTo>
                <a:lnTo>
                  <a:pt x="1847" y="0"/>
                </a:lnTo>
                <a:lnTo>
                  <a:pt x="1870" y="1"/>
                </a:lnTo>
                <a:lnTo>
                  <a:pt x="1896" y="61"/>
                </a:lnTo>
                <a:lnTo>
                  <a:pt x="1917" y="51"/>
                </a:lnTo>
                <a:lnTo>
                  <a:pt x="1946" y="26"/>
                </a:lnTo>
                <a:lnTo>
                  <a:pt x="1969" y="25"/>
                </a:lnTo>
                <a:lnTo>
                  <a:pt x="1981" y="46"/>
                </a:lnTo>
                <a:lnTo>
                  <a:pt x="1981" y="196"/>
                </a:lnTo>
                <a:lnTo>
                  <a:pt x="1304" y="230"/>
                </a:lnTo>
                <a:lnTo>
                  <a:pt x="1098" y="293"/>
                </a:lnTo>
                <a:lnTo>
                  <a:pt x="893" y="305"/>
                </a:lnTo>
                <a:lnTo>
                  <a:pt x="792" y="250"/>
                </a:lnTo>
                <a:lnTo>
                  <a:pt x="699" y="157"/>
                </a:lnTo>
                <a:lnTo>
                  <a:pt x="0" y="141"/>
                </a:lnTo>
                <a:lnTo>
                  <a:pt x="0" y="31"/>
                </a:lnTo>
                <a:lnTo>
                  <a:pt x="12" y="47"/>
                </a:lnTo>
                <a:lnTo>
                  <a:pt x="29" y="53"/>
                </a:lnTo>
                <a:lnTo>
                  <a:pt x="51" y="55"/>
                </a:lnTo>
                <a:lnTo>
                  <a:pt x="68" y="61"/>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7" name="Freeform 10"/>
          <p:cNvSpPr>
            <a:spLocks/>
          </p:cNvSpPr>
          <p:nvPr/>
        </p:nvSpPr>
        <p:spPr bwMode="auto">
          <a:xfrm>
            <a:off x="3022600" y="771525"/>
            <a:ext cx="3146425" cy="490538"/>
          </a:xfrm>
          <a:custGeom>
            <a:avLst/>
            <a:gdLst>
              <a:gd name="T0" fmla="*/ 42 w 1982"/>
              <a:gd name="T1" fmla="*/ 200 h 309"/>
              <a:gd name="T2" fmla="*/ 714 w 1982"/>
              <a:gd name="T3" fmla="*/ 201 h 309"/>
              <a:gd name="T4" fmla="*/ 772 w 1982"/>
              <a:gd name="T5" fmla="*/ 249 h 309"/>
              <a:gd name="T6" fmla="*/ 844 w 1982"/>
              <a:gd name="T7" fmla="*/ 281 h 309"/>
              <a:gd name="T8" fmla="*/ 932 w 1982"/>
              <a:gd name="T9" fmla="*/ 301 h 309"/>
              <a:gd name="T10" fmla="*/ 1065 w 1982"/>
              <a:gd name="T11" fmla="*/ 301 h 309"/>
              <a:gd name="T12" fmla="*/ 1221 w 1982"/>
              <a:gd name="T13" fmla="*/ 253 h 309"/>
              <a:gd name="T14" fmla="*/ 1287 w 1982"/>
              <a:gd name="T15" fmla="*/ 200 h 309"/>
              <a:gd name="T16" fmla="*/ 1942 w 1982"/>
              <a:gd name="T17" fmla="*/ 199 h 309"/>
              <a:gd name="T18" fmla="*/ 1971 w 1982"/>
              <a:gd name="T19" fmla="*/ 184 h 309"/>
              <a:gd name="T20" fmla="*/ 1981 w 1982"/>
              <a:gd name="T21" fmla="*/ 155 h 309"/>
              <a:gd name="T22" fmla="*/ 1964 w 1982"/>
              <a:gd name="T23" fmla="*/ 0 h 309"/>
              <a:gd name="T24" fmla="*/ 1946 w 1982"/>
              <a:gd name="T25" fmla="*/ 29 h 309"/>
              <a:gd name="T26" fmla="*/ 1931 w 1982"/>
              <a:gd name="T27" fmla="*/ 53 h 309"/>
              <a:gd name="T28" fmla="*/ 1897 w 1982"/>
              <a:gd name="T29" fmla="*/ 38 h 309"/>
              <a:gd name="T30" fmla="*/ 1856 w 1982"/>
              <a:gd name="T31" fmla="*/ 23 h 309"/>
              <a:gd name="T32" fmla="*/ 1805 w 1982"/>
              <a:gd name="T33" fmla="*/ 53 h 309"/>
              <a:gd name="T34" fmla="*/ 1771 w 1982"/>
              <a:gd name="T35" fmla="*/ 38 h 309"/>
              <a:gd name="T36" fmla="*/ 1727 w 1982"/>
              <a:gd name="T37" fmla="*/ 31 h 309"/>
              <a:gd name="T38" fmla="*/ 1705 w 1982"/>
              <a:gd name="T39" fmla="*/ 61 h 309"/>
              <a:gd name="T40" fmla="*/ 1660 w 1982"/>
              <a:gd name="T41" fmla="*/ 53 h 309"/>
              <a:gd name="T42" fmla="*/ 1597 w 1982"/>
              <a:gd name="T43" fmla="*/ 61 h 309"/>
              <a:gd name="T44" fmla="*/ 1538 w 1982"/>
              <a:gd name="T45" fmla="*/ 53 h 309"/>
              <a:gd name="T46" fmla="*/ 1479 w 1982"/>
              <a:gd name="T47" fmla="*/ 76 h 309"/>
              <a:gd name="T48" fmla="*/ 1429 w 1982"/>
              <a:gd name="T49" fmla="*/ 55 h 309"/>
              <a:gd name="T50" fmla="*/ 1344 w 1982"/>
              <a:gd name="T51" fmla="*/ 72 h 309"/>
              <a:gd name="T52" fmla="*/ 1281 w 1982"/>
              <a:gd name="T53" fmla="*/ 69 h 309"/>
              <a:gd name="T54" fmla="*/ 1242 w 1982"/>
              <a:gd name="T55" fmla="*/ 130 h 309"/>
              <a:gd name="T56" fmla="*/ 1214 w 1982"/>
              <a:gd name="T57" fmla="*/ 178 h 309"/>
              <a:gd name="T58" fmla="*/ 1156 w 1982"/>
              <a:gd name="T59" fmla="*/ 196 h 309"/>
              <a:gd name="T60" fmla="*/ 1106 w 1982"/>
              <a:gd name="T61" fmla="*/ 213 h 309"/>
              <a:gd name="T62" fmla="*/ 1005 w 1982"/>
              <a:gd name="T63" fmla="*/ 221 h 309"/>
              <a:gd name="T64" fmla="*/ 883 w 1982"/>
              <a:gd name="T65" fmla="*/ 233 h 309"/>
              <a:gd name="T66" fmla="*/ 792 w 1982"/>
              <a:gd name="T67" fmla="*/ 186 h 309"/>
              <a:gd name="T68" fmla="*/ 721 w 1982"/>
              <a:gd name="T69" fmla="*/ 91 h 309"/>
              <a:gd name="T70" fmla="*/ 634 w 1982"/>
              <a:gd name="T71" fmla="*/ 76 h 309"/>
              <a:gd name="T72" fmla="*/ 526 w 1982"/>
              <a:gd name="T73" fmla="*/ 53 h 309"/>
              <a:gd name="T74" fmla="*/ 415 w 1982"/>
              <a:gd name="T75" fmla="*/ 38 h 309"/>
              <a:gd name="T76" fmla="*/ 339 w 1982"/>
              <a:gd name="T77" fmla="*/ 57 h 309"/>
              <a:gd name="T78" fmla="*/ 295 w 1982"/>
              <a:gd name="T79" fmla="*/ 51 h 309"/>
              <a:gd name="T80" fmla="*/ 231 w 1982"/>
              <a:gd name="T81" fmla="*/ 59 h 309"/>
              <a:gd name="T82" fmla="*/ 162 w 1982"/>
              <a:gd name="T83" fmla="*/ 57 h 309"/>
              <a:gd name="T84" fmla="*/ 90 w 1982"/>
              <a:gd name="T85" fmla="*/ 70 h 309"/>
              <a:gd name="T86" fmla="*/ 18 w 1982"/>
              <a:gd name="T87" fmla="*/ 61 h 309"/>
              <a:gd name="T88" fmla="*/ 2 w 1982"/>
              <a:gd name="T89" fmla="*/ 120 h 309"/>
              <a:gd name="T90" fmla="*/ 14 w 1982"/>
              <a:gd name="T91" fmla="*/ 190 h 3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2" h="309">
                <a:moveTo>
                  <a:pt x="26" y="196"/>
                </a:moveTo>
                <a:lnTo>
                  <a:pt x="42" y="200"/>
                </a:lnTo>
                <a:lnTo>
                  <a:pt x="61" y="201"/>
                </a:lnTo>
                <a:lnTo>
                  <a:pt x="714" y="201"/>
                </a:lnTo>
                <a:lnTo>
                  <a:pt x="727" y="217"/>
                </a:lnTo>
                <a:lnTo>
                  <a:pt x="772" y="249"/>
                </a:lnTo>
                <a:lnTo>
                  <a:pt x="811" y="267"/>
                </a:lnTo>
                <a:lnTo>
                  <a:pt x="844" y="281"/>
                </a:lnTo>
                <a:lnTo>
                  <a:pt x="887" y="296"/>
                </a:lnTo>
                <a:lnTo>
                  <a:pt x="932" y="301"/>
                </a:lnTo>
                <a:lnTo>
                  <a:pt x="1001" y="308"/>
                </a:lnTo>
                <a:lnTo>
                  <a:pt x="1065" y="301"/>
                </a:lnTo>
                <a:lnTo>
                  <a:pt x="1147" y="285"/>
                </a:lnTo>
                <a:lnTo>
                  <a:pt x="1221" y="253"/>
                </a:lnTo>
                <a:lnTo>
                  <a:pt x="1264" y="221"/>
                </a:lnTo>
                <a:lnTo>
                  <a:pt x="1287" y="200"/>
                </a:lnTo>
                <a:lnTo>
                  <a:pt x="1920" y="201"/>
                </a:lnTo>
                <a:lnTo>
                  <a:pt x="1942" y="199"/>
                </a:lnTo>
                <a:lnTo>
                  <a:pt x="1957" y="195"/>
                </a:lnTo>
                <a:lnTo>
                  <a:pt x="1971" y="184"/>
                </a:lnTo>
                <a:lnTo>
                  <a:pt x="1979" y="170"/>
                </a:lnTo>
                <a:lnTo>
                  <a:pt x="1981" y="155"/>
                </a:lnTo>
                <a:lnTo>
                  <a:pt x="1981" y="23"/>
                </a:lnTo>
                <a:lnTo>
                  <a:pt x="1964" y="0"/>
                </a:lnTo>
                <a:lnTo>
                  <a:pt x="1955" y="7"/>
                </a:lnTo>
                <a:lnTo>
                  <a:pt x="1946" y="29"/>
                </a:lnTo>
                <a:lnTo>
                  <a:pt x="1940" y="55"/>
                </a:lnTo>
                <a:lnTo>
                  <a:pt x="1931" y="53"/>
                </a:lnTo>
                <a:lnTo>
                  <a:pt x="1920" y="51"/>
                </a:lnTo>
                <a:lnTo>
                  <a:pt x="1897" y="38"/>
                </a:lnTo>
                <a:lnTo>
                  <a:pt x="1881" y="27"/>
                </a:lnTo>
                <a:lnTo>
                  <a:pt x="1856" y="23"/>
                </a:lnTo>
                <a:lnTo>
                  <a:pt x="1830" y="35"/>
                </a:lnTo>
                <a:lnTo>
                  <a:pt x="1805" y="53"/>
                </a:lnTo>
                <a:lnTo>
                  <a:pt x="1787" y="40"/>
                </a:lnTo>
                <a:lnTo>
                  <a:pt x="1771" y="38"/>
                </a:lnTo>
                <a:lnTo>
                  <a:pt x="1749" y="27"/>
                </a:lnTo>
                <a:lnTo>
                  <a:pt x="1727" y="31"/>
                </a:lnTo>
                <a:lnTo>
                  <a:pt x="1711" y="44"/>
                </a:lnTo>
                <a:lnTo>
                  <a:pt x="1705" y="61"/>
                </a:lnTo>
                <a:lnTo>
                  <a:pt x="1686" y="53"/>
                </a:lnTo>
                <a:lnTo>
                  <a:pt x="1660" y="53"/>
                </a:lnTo>
                <a:lnTo>
                  <a:pt x="1627" y="46"/>
                </a:lnTo>
                <a:lnTo>
                  <a:pt x="1597" y="61"/>
                </a:lnTo>
                <a:lnTo>
                  <a:pt x="1571" y="39"/>
                </a:lnTo>
                <a:lnTo>
                  <a:pt x="1538" y="53"/>
                </a:lnTo>
                <a:lnTo>
                  <a:pt x="1505" y="89"/>
                </a:lnTo>
                <a:lnTo>
                  <a:pt x="1479" y="76"/>
                </a:lnTo>
                <a:lnTo>
                  <a:pt x="1455" y="62"/>
                </a:lnTo>
                <a:lnTo>
                  <a:pt x="1429" y="55"/>
                </a:lnTo>
                <a:lnTo>
                  <a:pt x="1396" y="61"/>
                </a:lnTo>
                <a:lnTo>
                  <a:pt x="1344" y="72"/>
                </a:lnTo>
                <a:lnTo>
                  <a:pt x="1297" y="60"/>
                </a:lnTo>
                <a:lnTo>
                  <a:pt x="1281" y="69"/>
                </a:lnTo>
                <a:lnTo>
                  <a:pt x="1259" y="91"/>
                </a:lnTo>
                <a:lnTo>
                  <a:pt x="1242" y="130"/>
                </a:lnTo>
                <a:lnTo>
                  <a:pt x="1222" y="150"/>
                </a:lnTo>
                <a:lnTo>
                  <a:pt x="1214" y="178"/>
                </a:lnTo>
                <a:lnTo>
                  <a:pt x="1192" y="190"/>
                </a:lnTo>
                <a:lnTo>
                  <a:pt x="1156" y="196"/>
                </a:lnTo>
                <a:lnTo>
                  <a:pt x="1115" y="199"/>
                </a:lnTo>
                <a:lnTo>
                  <a:pt x="1106" y="213"/>
                </a:lnTo>
                <a:lnTo>
                  <a:pt x="1053" y="209"/>
                </a:lnTo>
                <a:lnTo>
                  <a:pt x="1005" y="221"/>
                </a:lnTo>
                <a:lnTo>
                  <a:pt x="960" y="218"/>
                </a:lnTo>
                <a:lnTo>
                  <a:pt x="883" y="233"/>
                </a:lnTo>
                <a:lnTo>
                  <a:pt x="840" y="196"/>
                </a:lnTo>
                <a:lnTo>
                  <a:pt x="792" y="186"/>
                </a:lnTo>
                <a:lnTo>
                  <a:pt x="742" y="121"/>
                </a:lnTo>
                <a:lnTo>
                  <a:pt x="721" y="91"/>
                </a:lnTo>
                <a:lnTo>
                  <a:pt x="696" y="84"/>
                </a:lnTo>
                <a:lnTo>
                  <a:pt x="634" y="76"/>
                </a:lnTo>
                <a:lnTo>
                  <a:pt x="582" y="68"/>
                </a:lnTo>
                <a:lnTo>
                  <a:pt x="526" y="53"/>
                </a:lnTo>
                <a:lnTo>
                  <a:pt x="475" y="68"/>
                </a:lnTo>
                <a:lnTo>
                  <a:pt x="415" y="38"/>
                </a:lnTo>
                <a:lnTo>
                  <a:pt x="370" y="39"/>
                </a:lnTo>
                <a:lnTo>
                  <a:pt x="339" y="57"/>
                </a:lnTo>
                <a:lnTo>
                  <a:pt x="320" y="42"/>
                </a:lnTo>
                <a:lnTo>
                  <a:pt x="295" y="51"/>
                </a:lnTo>
                <a:lnTo>
                  <a:pt x="263" y="53"/>
                </a:lnTo>
                <a:lnTo>
                  <a:pt x="231" y="59"/>
                </a:lnTo>
                <a:lnTo>
                  <a:pt x="193" y="72"/>
                </a:lnTo>
                <a:lnTo>
                  <a:pt x="162" y="57"/>
                </a:lnTo>
                <a:lnTo>
                  <a:pt x="131" y="64"/>
                </a:lnTo>
                <a:lnTo>
                  <a:pt x="90" y="70"/>
                </a:lnTo>
                <a:lnTo>
                  <a:pt x="65" y="64"/>
                </a:lnTo>
                <a:lnTo>
                  <a:pt x="18" y="61"/>
                </a:lnTo>
                <a:lnTo>
                  <a:pt x="0" y="76"/>
                </a:lnTo>
                <a:lnTo>
                  <a:pt x="2" y="120"/>
                </a:lnTo>
                <a:lnTo>
                  <a:pt x="5" y="157"/>
                </a:lnTo>
                <a:lnTo>
                  <a:pt x="14" y="190"/>
                </a:lnTo>
                <a:lnTo>
                  <a:pt x="26" y="196"/>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8" name="Freeform 11"/>
          <p:cNvSpPr>
            <a:spLocks/>
          </p:cNvSpPr>
          <p:nvPr/>
        </p:nvSpPr>
        <p:spPr bwMode="auto">
          <a:xfrm>
            <a:off x="3044825" y="850900"/>
            <a:ext cx="3086100" cy="365125"/>
          </a:xfrm>
          <a:custGeom>
            <a:avLst/>
            <a:gdLst>
              <a:gd name="T0" fmla="*/ 477 w 1944"/>
              <a:gd name="T1" fmla="*/ 72 h 230"/>
              <a:gd name="T2" fmla="*/ 348 w 1944"/>
              <a:gd name="T3" fmla="*/ 81 h 230"/>
              <a:gd name="T4" fmla="*/ 154 w 1944"/>
              <a:gd name="T5" fmla="*/ 81 h 230"/>
              <a:gd name="T6" fmla="*/ 64 w 1944"/>
              <a:gd name="T7" fmla="*/ 79 h 230"/>
              <a:gd name="T8" fmla="*/ 12 w 1944"/>
              <a:gd name="T9" fmla="*/ 58 h 230"/>
              <a:gd name="T10" fmla="*/ 0 w 1944"/>
              <a:gd name="T11" fmla="*/ 74 h 230"/>
              <a:gd name="T12" fmla="*/ 73 w 1944"/>
              <a:gd name="T13" fmla="*/ 103 h 230"/>
              <a:gd name="T14" fmla="*/ 163 w 1944"/>
              <a:gd name="T15" fmla="*/ 101 h 230"/>
              <a:gd name="T16" fmla="*/ 212 w 1944"/>
              <a:gd name="T17" fmla="*/ 105 h 230"/>
              <a:gd name="T18" fmla="*/ 324 w 1944"/>
              <a:gd name="T19" fmla="*/ 109 h 230"/>
              <a:gd name="T20" fmla="*/ 541 w 1944"/>
              <a:gd name="T21" fmla="*/ 101 h 230"/>
              <a:gd name="T22" fmla="*/ 698 w 1944"/>
              <a:gd name="T23" fmla="*/ 103 h 230"/>
              <a:gd name="T24" fmla="*/ 769 w 1944"/>
              <a:gd name="T25" fmla="*/ 168 h 230"/>
              <a:gd name="T26" fmla="*/ 885 w 1944"/>
              <a:gd name="T27" fmla="*/ 218 h 230"/>
              <a:gd name="T28" fmla="*/ 1018 w 1944"/>
              <a:gd name="T29" fmla="*/ 229 h 230"/>
              <a:gd name="T30" fmla="*/ 1154 w 1944"/>
              <a:gd name="T31" fmla="*/ 194 h 230"/>
              <a:gd name="T32" fmla="*/ 1246 w 1944"/>
              <a:gd name="T33" fmla="*/ 131 h 230"/>
              <a:gd name="T34" fmla="*/ 1311 w 1944"/>
              <a:gd name="T35" fmla="*/ 107 h 230"/>
              <a:gd name="T36" fmla="*/ 1485 w 1944"/>
              <a:gd name="T37" fmla="*/ 109 h 230"/>
              <a:gd name="T38" fmla="*/ 1618 w 1944"/>
              <a:gd name="T39" fmla="*/ 107 h 230"/>
              <a:gd name="T40" fmla="*/ 1773 w 1944"/>
              <a:gd name="T41" fmla="*/ 107 h 230"/>
              <a:gd name="T42" fmla="*/ 1919 w 1944"/>
              <a:gd name="T43" fmla="*/ 111 h 230"/>
              <a:gd name="T44" fmla="*/ 1943 w 1944"/>
              <a:gd name="T45" fmla="*/ 54 h 230"/>
              <a:gd name="T46" fmla="*/ 1919 w 1944"/>
              <a:gd name="T47" fmla="*/ 60 h 230"/>
              <a:gd name="T48" fmla="*/ 1857 w 1944"/>
              <a:gd name="T49" fmla="*/ 95 h 230"/>
              <a:gd name="T50" fmla="*/ 1687 w 1944"/>
              <a:gd name="T51" fmla="*/ 91 h 230"/>
              <a:gd name="T52" fmla="*/ 1491 w 1944"/>
              <a:gd name="T53" fmla="*/ 93 h 230"/>
              <a:gd name="T54" fmla="*/ 1349 w 1944"/>
              <a:gd name="T55" fmla="*/ 99 h 230"/>
              <a:gd name="T56" fmla="*/ 1291 w 1944"/>
              <a:gd name="T57" fmla="*/ 85 h 230"/>
              <a:gd name="T58" fmla="*/ 1283 w 1944"/>
              <a:gd name="T59" fmla="*/ 52 h 230"/>
              <a:gd name="T60" fmla="*/ 1265 w 1944"/>
              <a:gd name="T61" fmla="*/ 36 h 230"/>
              <a:gd name="T62" fmla="*/ 1205 w 1944"/>
              <a:gd name="T63" fmla="*/ 115 h 230"/>
              <a:gd name="T64" fmla="*/ 1139 w 1944"/>
              <a:gd name="T65" fmla="*/ 162 h 230"/>
              <a:gd name="T66" fmla="*/ 1063 w 1944"/>
              <a:gd name="T67" fmla="*/ 180 h 230"/>
              <a:gd name="T68" fmla="*/ 980 w 1944"/>
              <a:gd name="T69" fmla="*/ 198 h 230"/>
              <a:gd name="T70" fmla="*/ 883 w 1944"/>
              <a:gd name="T71" fmla="*/ 176 h 230"/>
              <a:gd name="T72" fmla="*/ 825 w 1944"/>
              <a:gd name="T73" fmla="*/ 149 h 230"/>
              <a:gd name="T74" fmla="*/ 771 w 1944"/>
              <a:gd name="T75" fmla="*/ 137 h 230"/>
              <a:gd name="T76" fmla="*/ 730 w 1944"/>
              <a:gd name="T77" fmla="*/ 99 h 230"/>
              <a:gd name="T78" fmla="*/ 685 w 1944"/>
              <a:gd name="T79" fmla="*/ 38 h 230"/>
              <a:gd name="T80" fmla="*/ 655 w 1944"/>
              <a:gd name="T81" fmla="*/ 68 h 230"/>
              <a:gd name="T82" fmla="*/ 537 w 1944"/>
              <a:gd name="T83" fmla="*/ 77 h 2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44" h="230">
                <a:moveTo>
                  <a:pt x="537" y="77"/>
                </a:moveTo>
                <a:lnTo>
                  <a:pt x="477" y="72"/>
                </a:lnTo>
                <a:lnTo>
                  <a:pt x="416" y="81"/>
                </a:lnTo>
                <a:lnTo>
                  <a:pt x="348" y="81"/>
                </a:lnTo>
                <a:lnTo>
                  <a:pt x="255" y="77"/>
                </a:lnTo>
                <a:lnTo>
                  <a:pt x="154" y="81"/>
                </a:lnTo>
                <a:lnTo>
                  <a:pt x="103" y="83"/>
                </a:lnTo>
                <a:lnTo>
                  <a:pt x="64" y="79"/>
                </a:lnTo>
                <a:lnTo>
                  <a:pt x="25" y="83"/>
                </a:lnTo>
                <a:lnTo>
                  <a:pt x="12" y="58"/>
                </a:lnTo>
                <a:lnTo>
                  <a:pt x="2" y="38"/>
                </a:lnTo>
                <a:lnTo>
                  <a:pt x="0" y="74"/>
                </a:lnTo>
                <a:lnTo>
                  <a:pt x="12" y="107"/>
                </a:lnTo>
                <a:lnTo>
                  <a:pt x="73" y="103"/>
                </a:lnTo>
                <a:lnTo>
                  <a:pt x="128" y="99"/>
                </a:lnTo>
                <a:lnTo>
                  <a:pt x="163" y="101"/>
                </a:lnTo>
                <a:lnTo>
                  <a:pt x="193" y="103"/>
                </a:lnTo>
                <a:lnTo>
                  <a:pt x="212" y="105"/>
                </a:lnTo>
                <a:lnTo>
                  <a:pt x="270" y="103"/>
                </a:lnTo>
                <a:lnTo>
                  <a:pt x="324" y="109"/>
                </a:lnTo>
                <a:lnTo>
                  <a:pt x="451" y="103"/>
                </a:lnTo>
                <a:lnTo>
                  <a:pt x="541" y="101"/>
                </a:lnTo>
                <a:lnTo>
                  <a:pt x="616" y="103"/>
                </a:lnTo>
                <a:lnTo>
                  <a:pt x="698" y="103"/>
                </a:lnTo>
                <a:lnTo>
                  <a:pt x="737" y="147"/>
                </a:lnTo>
                <a:lnTo>
                  <a:pt x="769" y="168"/>
                </a:lnTo>
                <a:lnTo>
                  <a:pt x="836" y="210"/>
                </a:lnTo>
                <a:lnTo>
                  <a:pt x="885" y="218"/>
                </a:lnTo>
                <a:lnTo>
                  <a:pt x="945" y="229"/>
                </a:lnTo>
                <a:lnTo>
                  <a:pt x="1018" y="229"/>
                </a:lnTo>
                <a:lnTo>
                  <a:pt x="1085" y="220"/>
                </a:lnTo>
                <a:lnTo>
                  <a:pt x="1154" y="194"/>
                </a:lnTo>
                <a:lnTo>
                  <a:pt x="1205" y="170"/>
                </a:lnTo>
                <a:lnTo>
                  <a:pt x="1246" y="131"/>
                </a:lnTo>
                <a:lnTo>
                  <a:pt x="1278" y="115"/>
                </a:lnTo>
                <a:lnTo>
                  <a:pt x="1311" y="107"/>
                </a:lnTo>
                <a:lnTo>
                  <a:pt x="1390" y="119"/>
                </a:lnTo>
                <a:lnTo>
                  <a:pt x="1485" y="109"/>
                </a:lnTo>
                <a:lnTo>
                  <a:pt x="1577" y="111"/>
                </a:lnTo>
                <a:lnTo>
                  <a:pt x="1618" y="107"/>
                </a:lnTo>
                <a:lnTo>
                  <a:pt x="1697" y="113"/>
                </a:lnTo>
                <a:lnTo>
                  <a:pt x="1773" y="107"/>
                </a:lnTo>
                <a:lnTo>
                  <a:pt x="1839" y="115"/>
                </a:lnTo>
                <a:lnTo>
                  <a:pt x="1919" y="111"/>
                </a:lnTo>
                <a:lnTo>
                  <a:pt x="1938" y="91"/>
                </a:lnTo>
                <a:lnTo>
                  <a:pt x="1943" y="54"/>
                </a:lnTo>
                <a:lnTo>
                  <a:pt x="1940" y="0"/>
                </a:lnTo>
                <a:lnTo>
                  <a:pt x="1919" y="60"/>
                </a:lnTo>
                <a:lnTo>
                  <a:pt x="1908" y="89"/>
                </a:lnTo>
                <a:lnTo>
                  <a:pt x="1857" y="95"/>
                </a:lnTo>
                <a:lnTo>
                  <a:pt x="1762" y="93"/>
                </a:lnTo>
                <a:lnTo>
                  <a:pt x="1687" y="91"/>
                </a:lnTo>
                <a:lnTo>
                  <a:pt x="1558" y="87"/>
                </a:lnTo>
                <a:lnTo>
                  <a:pt x="1491" y="93"/>
                </a:lnTo>
                <a:lnTo>
                  <a:pt x="1403" y="91"/>
                </a:lnTo>
                <a:lnTo>
                  <a:pt x="1349" y="99"/>
                </a:lnTo>
                <a:lnTo>
                  <a:pt x="1313" y="89"/>
                </a:lnTo>
                <a:lnTo>
                  <a:pt x="1291" y="85"/>
                </a:lnTo>
                <a:lnTo>
                  <a:pt x="1274" y="74"/>
                </a:lnTo>
                <a:lnTo>
                  <a:pt x="1283" y="52"/>
                </a:lnTo>
                <a:lnTo>
                  <a:pt x="1283" y="28"/>
                </a:lnTo>
                <a:lnTo>
                  <a:pt x="1265" y="36"/>
                </a:lnTo>
                <a:lnTo>
                  <a:pt x="1246" y="79"/>
                </a:lnTo>
                <a:lnTo>
                  <a:pt x="1205" y="115"/>
                </a:lnTo>
                <a:lnTo>
                  <a:pt x="1182" y="139"/>
                </a:lnTo>
                <a:lnTo>
                  <a:pt x="1139" y="162"/>
                </a:lnTo>
                <a:lnTo>
                  <a:pt x="1111" y="158"/>
                </a:lnTo>
                <a:lnTo>
                  <a:pt x="1063" y="180"/>
                </a:lnTo>
                <a:lnTo>
                  <a:pt x="1020" y="190"/>
                </a:lnTo>
                <a:lnTo>
                  <a:pt x="980" y="198"/>
                </a:lnTo>
                <a:lnTo>
                  <a:pt x="928" y="174"/>
                </a:lnTo>
                <a:lnTo>
                  <a:pt x="883" y="176"/>
                </a:lnTo>
                <a:lnTo>
                  <a:pt x="866" y="147"/>
                </a:lnTo>
                <a:lnTo>
                  <a:pt x="825" y="149"/>
                </a:lnTo>
                <a:lnTo>
                  <a:pt x="803" y="158"/>
                </a:lnTo>
                <a:lnTo>
                  <a:pt x="771" y="137"/>
                </a:lnTo>
                <a:lnTo>
                  <a:pt x="743" y="123"/>
                </a:lnTo>
                <a:lnTo>
                  <a:pt x="730" y="99"/>
                </a:lnTo>
                <a:lnTo>
                  <a:pt x="707" y="46"/>
                </a:lnTo>
                <a:lnTo>
                  <a:pt x="685" y="38"/>
                </a:lnTo>
                <a:lnTo>
                  <a:pt x="674" y="70"/>
                </a:lnTo>
                <a:lnTo>
                  <a:pt x="655" y="68"/>
                </a:lnTo>
                <a:lnTo>
                  <a:pt x="591" y="89"/>
                </a:lnTo>
                <a:lnTo>
                  <a:pt x="537" y="77"/>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9" name="Freeform 12"/>
          <p:cNvSpPr>
            <a:spLocks/>
          </p:cNvSpPr>
          <p:nvPr/>
        </p:nvSpPr>
        <p:spPr bwMode="auto">
          <a:xfrm>
            <a:off x="5057775" y="358775"/>
            <a:ext cx="193675" cy="649288"/>
          </a:xfrm>
          <a:custGeom>
            <a:avLst/>
            <a:gdLst>
              <a:gd name="T0" fmla="*/ 82 w 122"/>
              <a:gd name="T1" fmla="*/ 10 h 409"/>
              <a:gd name="T2" fmla="*/ 75 w 122"/>
              <a:gd name="T3" fmla="*/ 40 h 409"/>
              <a:gd name="T4" fmla="*/ 121 w 122"/>
              <a:gd name="T5" fmla="*/ 44 h 409"/>
              <a:gd name="T6" fmla="*/ 103 w 122"/>
              <a:gd name="T7" fmla="*/ 98 h 409"/>
              <a:gd name="T8" fmla="*/ 105 w 122"/>
              <a:gd name="T9" fmla="*/ 140 h 409"/>
              <a:gd name="T10" fmla="*/ 116 w 122"/>
              <a:gd name="T11" fmla="*/ 176 h 409"/>
              <a:gd name="T12" fmla="*/ 97 w 122"/>
              <a:gd name="T13" fmla="*/ 214 h 409"/>
              <a:gd name="T14" fmla="*/ 90 w 122"/>
              <a:gd name="T15" fmla="*/ 252 h 409"/>
              <a:gd name="T16" fmla="*/ 82 w 122"/>
              <a:gd name="T17" fmla="*/ 290 h 409"/>
              <a:gd name="T18" fmla="*/ 66 w 122"/>
              <a:gd name="T19" fmla="*/ 316 h 409"/>
              <a:gd name="T20" fmla="*/ 51 w 122"/>
              <a:gd name="T21" fmla="*/ 342 h 409"/>
              <a:gd name="T22" fmla="*/ 32 w 122"/>
              <a:gd name="T23" fmla="*/ 368 h 409"/>
              <a:gd name="T24" fmla="*/ 21 w 122"/>
              <a:gd name="T25" fmla="*/ 386 h 409"/>
              <a:gd name="T26" fmla="*/ 0 w 122"/>
              <a:gd name="T27" fmla="*/ 408 h 409"/>
              <a:gd name="T28" fmla="*/ 12 w 122"/>
              <a:gd name="T29" fmla="*/ 368 h 409"/>
              <a:gd name="T30" fmla="*/ 38 w 122"/>
              <a:gd name="T31" fmla="*/ 340 h 409"/>
              <a:gd name="T32" fmla="*/ 34 w 122"/>
              <a:gd name="T33" fmla="*/ 308 h 409"/>
              <a:gd name="T34" fmla="*/ 58 w 122"/>
              <a:gd name="T35" fmla="*/ 268 h 409"/>
              <a:gd name="T36" fmla="*/ 71 w 122"/>
              <a:gd name="T37" fmla="*/ 220 h 409"/>
              <a:gd name="T38" fmla="*/ 64 w 122"/>
              <a:gd name="T39" fmla="*/ 174 h 409"/>
              <a:gd name="T40" fmla="*/ 69 w 122"/>
              <a:gd name="T41" fmla="*/ 136 h 409"/>
              <a:gd name="T42" fmla="*/ 64 w 122"/>
              <a:gd name="T43" fmla="*/ 110 h 409"/>
              <a:gd name="T44" fmla="*/ 30 w 122"/>
              <a:gd name="T45" fmla="*/ 58 h 409"/>
              <a:gd name="T46" fmla="*/ 10 w 122"/>
              <a:gd name="T47" fmla="*/ 6 h 409"/>
              <a:gd name="T48" fmla="*/ 79 w 122"/>
              <a:gd name="T49" fmla="*/ 0 h 409"/>
              <a:gd name="T50" fmla="*/ 82 w 122"/>
              <a:gd name="T51" fmla="*/ 10 h 4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2" h="409">
                <a:moveTo>
                  <a:pt x="82" y="10"/>
                </a:moveTo>
                <a:lnTo>
                  <a:pt x="75" y="40"/>
                </a:lnTo>
                <a:lnTo>
                  <a:pt x="121" y="44"/>
                </a:lnTo>
                <a:lnTo>
                  <a:pt x="103" y="98"/>
                </a:lnTo>
                <a:lnTo>
                  <a:pt x="105" y="140"/>
                </a:lnTo>
                <a:lnTo>
                  <a:pt x="116" y="176"/>
                </a:lnTo>
                <a:lnTo>
                  <a:pt x="97" y="214"/>
                </a:lnTo>
                <a:lnTo>
                  <a:pt x="90" y="252"/>
                </a:lnTo>
                <a:lnTo>
                  <a:pt x="82" y="290"/>
                </a:lnTo>
                <a:lnTo>
                  <a:pt x="66" y="316"/>
                </a:lnTo>
                <a:lnTo>
                  <a:pt x="51" y="342"/>
                </a:lnTo>
                <a:lnTo>
                  <a:pt x="32" y="368"/>
                </a:lnTo>
                <a:lnTo>
                  <a:pt x="21" y="386"/>
                </a:lnTo>
                <a:lnTo>
                  <a:pt x="0" y="408"/>
                </a:lnTo>
                <a:lnTo>
                  <a:pt x="12" y="368"/>
                </a:lnTo>
                <a:lnTo>
                  <a:pt x="38" y="340"/>
                </a:lnTo>
                <a:lnTo>
                  <a:pt x="34" y="308"/>
                </a:lnTo>
                <a:lnTo>
                  <a:pt x="58" y="268"/>
                </a:lnTo>
                <a:lnTo>
                  <a:pt x="71" y="220"/>
                </a:lnTo>
                <a:lnTo>
                  <a:pt x="64" y="174"/>
                </a:lnTo>
                <a:lnTo>
                  <a:pt x="69" y="136"/>
                </a:lnTo>
                <a:lnTo>
                  <a:pt x="64" y="110"/>
                </a:lnTo>
                <a:lnTo>
                  <a:pt x="30" y="58"/>
                </a:lnTo>
                <a:lnTo>
                  <a:pt x="10" y="6"/>
                </a:lnTo>
                <a:lnTo>
                  <a:pt x="79" y="0"/>
                </a:lnTo>
                <a:lnTo>
                  <a:pt x="82" y="10"/>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 name="Freeform 13"/>
          <p:cNvSpPr>
            <a:spLocks/>
          </p:cNvSpPr>
          <p:nvPr/>
        </p:nvSpPr>
        <p:spPr bwMode="auto">
          <a:xfrm>
            <a:off x="3052763" y="4763"/>
            <a:ext cx="3092450" cy="642937"/>
          </a:xfrm>
          <a:custGeom>
            <a:avLst/>
            <a:gdLst>
              <a:gd name="T0" fmla="*/ 0 w 1948"/>
              <a:gd name="T1" fmla="*/ 405 h 405"/>
              <a:gd name="T2" fmla="*/ 8 w 1948"/>
              <a:gd name="T3" fmla="*/ 238 h 405"/>
              <a:gd name="T4" fmla="*/ 37 w 1948"/>
              <a:gd name="T5" fmla="*/ 199 h 405"/>
              <a:gd name="T6" fmla="*/ 88 w 1948"/>
              <a:gd name="T7" fmla="*/ 224 h 405"/>
              <a:gd name="T8" fmla="*/ 135 w 1948"/>
              <a:gd name="T9" fmla="*/ 195 h 405"/>
              <a:gd name="T10" fmla="*/ 185 w 1948"/>
              <a:gd name="T11" fmla="*/ 222 h 405"/>
              <a:gd name="T12" fmla="*/ 242 w 1948"/>
              <a:gd name="T13" fmla="*/ 222 h 405"/>
              <a:gd name="T14" fmla="*/ 330 w 1948"/>
              <a:gd name="T15" fmla="*/ 211 h 405"/>
              <a:gd name="T16" fmla="*/ 395 w 1948"/>
              <a:gd name="T17" fmla="*/ 186 h 405"/>
              <a:gd name="T18" fmla="*/ 458 w 1948"/>
              <a:gd name="T19" fmla="*/ 211 h 405"/>
              <a:gd name="T20" fmla="*/ 495 w 1948"/>
              <a:gd name="T21" fmla="*/ 219 h 405"/>
              <a:gd name="T22" fmla="*/ 573 w 1948"/>
              <a:gd name="T23" fmla="*/ 210 h 405"/>
              <a:gd name="T24" fmla="*/ 712 w 1948"/>
              <a:gd name="T25" fmla="*/ 184 h 405"/>
              <a:gd name="T26" fmla="*/ 791 w 1948"/>
              <a:gd name="T27" fmla="*/ 124 h 405"/>
              <a:gd name="T28" fmla="*/ 776 w 1948"/>
              <a:gd name="T29" fmla="*/ 181 h 405"/>
              <a:gd name="T30" fmla="*/ 842 w 1948"/>
              <a:gd name="T31" fmla="*/ 203 h 405"/>
              <a:gd name="T32" fmla="*/ 887 w 1948"/>
              <a:gd name="T33" fmla="*/ 243 h 405"/>
              <a:gd name="T34" fmla="*/ 929 w 1948"/>
              <a:gd name="T35" fmla="*/ 275 h 405"/>
              <a:gd name="T36" fmla="*/ 955 w 1948"/>
              <a:gd name="T37" fmla="*/ 275 h 405"/>
              <a:gd name="T38" fmla="*/ 921 w 1948"/>
              <a:gd name="T39" fmla="*/ 223 h 405"/>
              <a:gd name="T40" fmla="*/ 889 w 1948"/>
              <a:gd name="T41" fmla="*/ 156 h 405"/>
              <a:gd name="T42" fmla="*/ 867 w 1948"/>
              <a:gd name="T43" fmla="*/ 122 h 405"/>
              <a:gd name="T44" fmla="*/ 910 w 1948"/>
              <a:gd name="T45" fmla="*/ 90 h 405"/>
              <a:gd name="T46" fmla="*/ 849 w 1948"/>
              <a:gd name="T47" fmla="*/ 80 h 405"/>
              <a:gd name="T48" fmla="*/ 951 w 1948"/>
              <a:gd name="T49" fmla="*/ 58 h 405"/>
              <a:gd name="T50" fmla="*/ 1072 w 1948"/>
              <a:gd name="T51" fmla="*/ 78 h 405"/>
              <a:gd name="T52" fmla="*/ 1142 w 1948"/>
              <a:gd name="T53" fmla="*/ 86 h 405"/>
              <a:gd name="T54" fmla="*/ 1225 w 1948"/>
              <a:gd name="T55" fmla="*/ 164 h 405"/>
              <a:gd name="T56" fmla="*/ 1313 w 1948"/>
              <a:gd name="T57" fmla="*/ 214 h 405"/>
              <a:gd name="T58" fmla="*/ 1394 w 1948"/>
              <a:gd name="T59" fmla="*/ 217 h 405"/>
              <a:gd name="T60" fmla="*/ 1471 w 1948"/>
              <a:gd name="T61" fmla="*/ 195 h 405"/>
              <a:gd name="T62" fmla="*/ 1517 w 1948"/>
              <a:gd name="T63" fmla="*/ 214 h 405"/>
              <a:gd name="T64" fmla="*/ 1555 w 1948"/>
              <a:gd name="T65" fmla="*/ 198 h 405"/>
              <a:gd name="T66" fmla="*/ 1608 w 1948"/>
              <a:gd name="T67" fmla="*/ 224 h 405"/>
              <a:gd name="T68" fmla="*/ 1651 w 1948"/>
              <a:gd name="T69" fmla="*/ 222 h 405"/>
              <a:gd name="T70" fmla="*/ 1686 w 1948"/>
              <a:gd name="T71" fmla="*/ 199 h 405"/>
              <a:gd name="T72" fmla="*/ 1742 w 1948"/>
              <a:gd name="T73" fmla="*/ 225 h 405"/>
              <a:gd name="T74" fmla="*/ 1789 w 1948"/>
              <a:gd name="T75" fmla="*/ 214 h 405"/>
              <a:gd name="T76" fmla="*/ 1830 w 1948"/>
              <a:gd name="T77" fmla="*/ 229 h 405"/>
              <a:gd name="T78" fmla="*/ 1898 w 1948"/>
              <a:gd name="T79" fmla="*/ 211 h 405"/>
              <a:gd name="T80" fmla="*/ 1936 w 1948"/>
              <a:gd name="T81" fmla="*/ 254 h 405"/>
              <a:gd name="T82" fmla="*/ 1948 w 1948"/>
              <a:gd name="T83" fmla="*/ 238 h 405"/>
              <a:gd name="T84" fmla="*/ 1940 w 1948"/>
              <a:gd name="T85" fmla="*/ 170 h 405"/>
              <a:gd name="T86" fmla="*/ 1881 w 1948"/>
              <a:gd name="T87" fmla="*/ 140 h 405"/>
              <a:gd name="T88" fmla="*/ 1807 w 1948"/>
              <a:gd name="T89" fmla="*/ 152 h 405"/>
              <a:gd name="T90" fmla="*/ 1742 w 1948"/>
              <a:gd name="T91" fmla="*/ 140 h 405"/>
              <a:gd name="T92" fmla="*/ 1648 w 1948"/>
              <a:gd name="T93" fmla="*/ 142 h 405"/>
              <a:gd name="T94" fmla="*/ 1580 w 1948"/>
              <a:gd name="T95" fmla="*/ 140 h 405"/>
              <a:gd name="T96" fmla="*/ 1514 w 1948"/>
              <a:gd name="T97" fmla="*/ 145 h 405"/>
              <a:gd name="T98" fmla="*/ 1442 w 1948"/>
              <a:gd name="T99" fmla="*/ 145 h 405"/>
              <a:gd name="T100" fmla="*/ 1365 w 1948"/>
              <a:gd name="T101" fmla="*/ 146 h 405"/>
              <a:gd name="T102" fmla="*/ 1310 w 1948"/>
              <a:gd name="T103" fmla="*/ 145 h 405"/>
              <a:gd name="T104" fmla="*/ 1244 w 1948"/>
              <a:gd name="T105" fmla="*/ 102 h 405"/>
              <a:gd name="T106" fmla="*/ 1153 w 1948"/>
              <a:gd name="T107" fmla="*/ 39 h 405"/>
              <a:gd name="T108" fmla="*/ 1008 w 1948"/>
              <a:gd name="T109" fmla="*/ 0 h 405"/>
              <a:gd name="T110" fmla="*/ 821 w 1948"/>
              <a:gd name="T111" fmla="*/ 31 h 405"/>
              <a:gd name="T112" fmla="*/ 676 w 1948"/>
              <a:gd name="T113" fmla="*/ 130 h 405"/>
              <a:gd name="T114" fmla="*/ 558 w 1948"/>
              <a:gd name="T115" fmla="*/ 152 h 405"/>
              <a:gd name="T116" fmla="*/ 395 w 1948"/>
              <a:gd name="T117" fmla="*/ 147 h 405"/>
              <a:gd name="T118" fmla="*/ 234 w 1948"/>
              <a:gd name="T119" fmla="*/ 147 h 405"/>
              <a:gd name="T120" fmla="*/ 51 w 1948"/>
              <a:gd name="T121" fmla="*/ 142 h 405"/>
              <a:gd name="T122" fmla="*/ 4 w 1948"/>
              <a:gd name="T123" fmla="*/ 172 h 405"/>
              <a:gd name="T124" fmla="*/ 0 w 1948"/>
              <a:gd name="T125" fmla="*/ 271 h 4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48" h="405">
                <a:moveTo>
                  <a:pt x="0" y="271"/>
                </a:moveTo>
                <a:lnTo>
                  <a:pt x="0" y="341"/>
                </a:lnTo>
                <a:lnTo>
                  <a:pt x="0" y="405"/>
                </a:lnTo>
                <a:lnTo>
                  <a:pt x="5" y="353"/>
                </a:lnTo>
                <a:lnTo>
                  <a:pt x="6" y="312"/>
                </a:lnTo>
                <a:lnTo>
                  <a:pt x="8" y="238"/>
                </a:lnTo>
                <a:lnTo>
                  <a:pt x="14" y="202"/>
                </a:lnTo>
                <a:lnTo>
                  <a:pt x="25" y="190"/>
                </a:lnTo>
                <a:lnTo>
                  <a:pt x="37" y="199"/>
                </a:lnTo>
                <a:lnTo>
                  <a:pt x="53" y="201"/>
                </a:lnTo>
                <a:lnTo>
                  <a:pt x="75" y="211"/>
                </a:lnTo>
                <a:lnTo>
                  <a:pt x="88" y="224"/>
                </a:lnTo>
                <a:lnTo>
                  <a:pt x="106" y="224"/>
                </a:lnTo>
                <a:lnTo>
                  <a:pt x="120" y="217"/>
                </a:lnTo>
                <a:lnTo>
                  <a:pt x="135" y="195"/>
                </a:lnTo>
                <a:lnTo>
                  <a:pt x="148" y="197"/>
                </a:lnTo>
                <a:lnTo>
                  <a:pt x="172" y="214"/>
                </a:lnTo>
                <a:lnTo>
                  <a:pt x="185" y="222"/>
                </a:lnTo>
                <a:lnTo>
                  <a:pt x="200" y="229"/>
                </a:lnTo>
                <a:lnTo>
                  <a:pt x="216" y="232"/>
                </a:lnTo>
                <a:lnTo>
                  <a:pt x="242" y="222"/>
                </a:lnTo>
                <a:lnTo>
                  <a:pt x="271" y="243"/>
                </a:lnTo>
                <a:lnTo>
                  <a:pt x="293" y="232"/>
                </a:lnTo>
                <a:lnTo>
                  <a:pt x="330" y="211"/>
                </a:lnTo>
                <a:lnTo>
                  <a:pt x="353" y="211"/>
                </a:lnTo>
                <a:lnTo>
                  <a:pt x="378" y="194"/>
                </a:lnTo>
                <a:lnTo>
                  <a:pt x="395" y="186"/>
                </a:lnTo>
                <a:lnTo>
                  <a:pt x="421" y="208"/>
                </a:lnTo>
                <a:lnTo>
                  <a:pt x="441" y="203"/>
                </a:lnTo>
                <a:lnTo>
                  <a:pt x="458" y="211"/>
                </a:lnTo>
                <a:lnTo>
                  <a:pt x="470" y="211"/>
                </a:lnTo>
                <a:lnTo>
                  <a:pt x="484" y="211"/>
                </a:lnTo>
                <a:lnTo>
                  <a:pt x="495" y="219"/>
                </a:lnTo>
                <a:lnTo>
                  <a:pt x="512" y="211"/>
                </a:lnTo>
                <a:lnTo>
                  <a:pt x="525" y="190"/>
                </a:lnTo>
                <a:lnTo>
                  <a:pt x="573" y="210"/>
                </a:lnTo>
                <a:lnTo>
                  <a:pt x="597" y="234"/>
                </a:lnTo>
                <a:lnTo>
                  <a:pt x="606" y="272"/>
                </a:lnTo>
                <a:lnTo>
                  <a:pt x="712" y="184"/>
                </a:lnTo>
                <a:lnTo>
                  <a:pt x="738" y="152"/>
                </a:lnTo>
                <a:lnTo>
                  <a:pt x="763" y="136"/>
                </a:lnTo>
                <a:lnTo>
                  <a:pt x="791" y="124"/>
                </a:lnTo>
                <a:lnTo>
                  <a:pt x="787" y="148"/>
                </a:lnTo>
                <a:lnTo>
                  <a:pt x="755" y="188"/>
                </a:lnTo>
                <a:lnTo>
                  <a:pt x="776" y="181"/>
                </a:lnTo>
                <a:lnTo>
                  <a:pt x="806" y="166"/>
                </a:lnTo>
                <a:lnTo>
                  <a:pt x="827" y="176"/>
                </a:lnTo>
                <a:lnTo>
                  <a:pt x="842" y="203"/>
                </a:lnTo>
                <a:lnTo>
                  <a:pt x="833" y="225"/>
                </a:lnTo>
                <a:lnTo>
                  <a:pt x="863" y="228"/>
                </a:lnTo>
                <a:lnTo>
                  <a:pt x="887" y="243"/>
                </a:lnTo>
                <a:lnTo>
                  <a:pt x="895" y="262"/>
                </a:lnTo>
                <a:lnTo>
                  <a:pt x="917" y="259"/>
                </a:lnTo>
                <a:lnTo>
                  <a:pt x="929" y="275"/>
                </a:lnTo>
                <a:lnTo>
                  <a:pt x="948" y="305"/>
                </a:lnTo>
                <a:lnTo>
                  <a:pt x="963" y="299"/>
                </a:lnTo>
                <a:lnTo>
                  <a:pt x="955" y="275"/>
                </a:lnTo>
                <a:lnTo>
                  <a:pt x="948" y="250"/>
                </a:lnTo>
                <a:lnTo>
                  <a:pt x="936" y="240"/>
                </a:lnTo>
                <a:lnTo>
                  <a:pt x="921" y="223"/>
                </a:lnTo>
                <a:lnTo>
                  <a:pt x="929" y="186"/>
                </a:lnTo>
                <a:lnTo>
                  <a:pt x="919" y="161"/>
                </a:lnTo>
                <a:lnTo>
                  <a:pt x="889" y="156"/>
                </a:lnTo>
                <a:lnTo>
                  <a:pt x="898" y="136"/>
                </a:lnTo>
                <a:lnTo>
                  <a:pt x="917" y="120"/>
                </a:lnTo>
                <a:lnTo>
                  <a:pt x="867" y="122"/>
                </a:lnTo>
                <a:lnTo>
                  <a:pt x="889" y="110"/>
                </a:lnTo>
                <a:lnTo>
                  <a:pt x="931" y="94"/>
                </a:lnTo>
                <a:lnTo>
                  <a:pt x="910" y="90"/>
                </a:lnTo>
                <a:lnTo>
                  <a:pt x="857" y="104"/>
                </a:lnTo>
                <a:lnTo>
                  <a:pt x="831" y="96"/>
                </a:lnTo>
                <a:lnTo>
                  <a:pt x="849" y="80"/>
                </a:lnTo>
                <a:lnTo>
                  <a:pt x="887" y="76"/>
                </a:lnTo>
                <a:lnTo>
                  <a:pt x="919" y="72"/>
                </a:lnTo>
                <a:lnTo>
                  <a:pt x="951" y="58"/>
                </a:lnTo>
                <a:lnTo>
                  <a:pt x="1006" y="50"/>
                </a:lnTo>
                <a:lnTo>
                  <a:pt x="1046" y="56"/>
                </a:lnTo>
                <a:lnTo>
                  <a:pt x="1072" y="78"/>
                </a:lnTo>
                <a:lnTo>
                  <a:pt x="1098" y="92"/>
                </a:lnTo>
                <a:lnTo>
                  <a:pt x="1117" y="82"/>
                </a:lnTo>
                <a:lnTo>
                  <a:pt x="1142" y="86"/>
                </a:lnTo>
                <a:lnTo>
                  <a:pt x="1174" y="106"/>
                </a:lnTo>
                <a:lnTo>
                  <a:pt x="1202" y="132"/>
                </a:lnTo>
                <a:lnTo>
                  <a:pt x="1225" y="164"/>
                </a:lnTo>
                <a:lnTo>
                  <a:pt x="1264" y="174"/>
                </a:lnTo>
                <a:lnTo>
                  <a:pt x="1294" y="195"/>
                </a:lnTo>
                <a:lnTo>
                  <a:pt x="1313" y="214"/>
                </a:lnTo>
                <a:lnTo>
                  <a:pt x="1341" y="232"/>
                </a:lnTo>
                <a:lnTo>
                  <a:pt x="1373" y="227"/>
                </a:lnTo>
                <a:lnTo>
                  <a:pt x="1394" y="217"/>
                </a:lnTo>
                <a:lnTo>
                  <a:pt x="1433" y="217"/>
                </a:lnTo>
                <a:lnTo>
                  <a:pt x="1454" y="193"/>
                </a:lnTo>
                <a:lnTo>
                  <a:pt x="1471" y="195"/>
                </a:lnTo>
                <a:lnTo>
                  <a:pt x="1483" y="195"/>
                </a:lnTo>
                <a:lnTo>
                  <a:pt x="1499" y="206"/>
                </a:lnTo>
                <a:lnTo>
                  <a:pt x="1517" y="214"/>
                </a:lnTo>
                <a:lnTo>
                  <a:pt x="1530" y="197"/>
                </a:lnTo>
                <a:lnTo>
                  <a:pt x="1544" y="193"/>
                </a:lnTo>
                <a:lnTo>
                  <a:pt x="1555" y="198"/>
                </a:lnTo>
                <a:lnTo>
                  <a:pt x="1569" y="190"/>
                </a:lnTo>
                <a:lnTo>
                  <a:pt x="1593" y="202"/>
                </a:lnTo>
                <a:lnTo>
                  <a:pt x="1608" y="224"/>
                </a:lnTo>
                <a:lnTo>
                  <a:pt x="1626" y="227"/>
                </a:lnTo>
                <a:lnTo>
                  <a:pt x="1637" y="229"/>
                </a:lnTo>
                <a:lnTo>
                  <a:pt x="1651" y="222"/>
                </a:lnTo>
                <a:lnTo>
                  <a:pt x="1662" y="212"/>
                </a:lnTo>
                <a:lnTo>
                  <a:pt x="1671" y="208"/>
                </a:lnTo>
                <a:lnTo>
                  <a:pt x="1686" y="199"/>
                </a:lnTo>
                <a:lnTo>
                  <a:pt x="1703" y="198"/>
                </a:lnTo>
                <a:lnTo>
                  <a:pt x="1718" y="214"/>
                </a:lnTo>
                <a:lnTo>
                  <a:pt x="1742" y="225"/>
                </a:lnTo>
                <a:lnTo>
                  <a:pt x="1764" y="214"/>
                </a:lnTo>
                <a:lnTo>
                  <a:pt x="1774" y="208"/>
                </a:lnTo>
                <a:lnTo>
                  <a:pt x="1789" y="214"/>
                </a:lnTo>
                <a:lnTo>
                  <a:pt x="1799" y="217"/>
                </a:lnTo>
                <a:lnTo>
                  <a:pt x="1814" y="229"/>
                </a:lnTo>
                <a:lnTo>
                  <a:pt x="1830" y="229"/>
                </a:lnTo>
                <a:lnTo>
                  <a:pt x="1848" y="225"/>
                </a:lnTo>
                <a:lnTo>
                  <a:pt x="1871" y="219"/>
                </a:lnTo>
                <a:lnTo>
                  <a:pt x="1898" y="211"/>
                </a:lnTo>
                <a:lnTo>
                  <a:pt x="1916" y="219"/>
                </a:lnTo>
                <a:lnTo>
                  <a:pt x="1927" y="231"/>
                </a:lnTo>
                <a:lnTo>
                  <a:pt x="1936" y="254"/>
                </a:lnTo>
                <a:lnTo>
                  <a:pt x="1942" y="294"/>
                </a:lnTo>
                <a:lnTo>
                  <a:pt x="1948" y="346"/>
                </a:lnTo>
                <a:lnTo>
                  <a:pt x="1948" y="238"/>
                </a:lnTo>
                <a:lnTo>
                  <a:pt x="1948" y="210"/>
                </a:lnTo>
                <a:lnTo>
                  <a:pt x="1945" y="192"/>
                </a:lnTo>
                <a:lnTo>
                  <a:pt x="1940" y="170"/>
                </a:lnTo>
                <a:lnTo>
                  <a:pt x="1930" y="151"/>
                </a:lnTo>
                <a:lnTo>
                  <a:pt x="1910" y="142"/>
                </a:lnTo>
                <a:lnTo>
                  <a:pt x="1881" y="140"/>
                </a:lnTo>
                <a:lnTo>
                  <a:pt x="1858" y="142"/>
                </a:lnTo>
                <a:lnTo>
                  <a:pt x="1832" y="137"/>
                </a:lnTo>
                <a:lnTo>
                  <a:pt x="1807" y="152"/>
                </a:lnTo>
                <a:lnTo>
                  <a:pt x="1781" y="145"/>
                </a:lnTo>
                <a:lnTo>
                  <a:pt x="1759" y="140"/>
                </a:lnTo>
                <a:lnTo>
                  <a:pt x="1742" y="140"/>
                </a:lnTo>
                <a:lnTo>
                  <a:pt x="1698" y="145"/>
                </a:lnTo>
                <a:lnTo>
                  <a:pt x="1674" y="148"/>
                </a:lnTo>
                <a:lnTo>
                  <a:pt x="1648" y="142"/>
                </a:lnTo>
                <a:lnTo>
                  <a:pt x="1623" y="149"/>
                </a:lnTo>
                <a:lnTo>
                  <a:pt x="1592" y="142"/>
                </a:lnTo>
                <a:lnTo>
                  <a:pt x="1580" y="140"/>
                </a:lnTo>
                <a:lnTo>
                  <a:pt x="1555" y="140"/>
                </a:lnTo>
                <a:lnTo>
                  <a:pt x="1531" y="137"/>
                </a:lnTo>
                <a:lnTo>
                  <a:pt x="1514" y="145"/>
                </a:lnTo>
                <a:lnTo>
                  <a:pt x="1500" y="142"/>
                </a:lnTo>
                <a:lnTo>
                  <a:pt x="1469" y="140"/>
                </a:lnTo>
                <a:lnTo>
                  <a:pt x="1442" y="145"/>
                </a:lnTo>
                <a:lnTo>
                  <a:pt x="1417" y="145"/>
                </a:lnTo>
                <a:lnTo>
                  <a:pt x="1389" y="137"/>
                </a:lnTo>
                <a:lnTo>
                  <a:pt x="1365" y="146"/>
                </a:lnTo>
                <a:lnTo>
                  <a:pt x="1346" y="140"/>
                </a:lnTo>
                <a:lnTo>
                  <a:pt x="1328" y="149"/>
                </a:lnTo>
                <a:lnTo>
                  <a:pt x="1310" y="145"/>
                </a:lnTo>
                <a:lnTo>
                  <a:pt x="1287" y="140"/>
                </a:lnTo>
                <a:lnTo>
                  <a:pt x="1274" y="132"/>
                </a:lnTo>
                <a:lnTo>
                  <a:pt x="1244" y="102"/>
                </a:lnTo>
                <a:lnTo>
                  <a:pt x="1211" y="74"/>
                </a:lnTo>
                <a:lnTo>
                  <a:pt x="1181" y="55"/>
                </a:lnTo>
                <a:lnTo>
                  <a:pt x="1153" y="39"/>
                </a:lnTo>
                <a:lnTo>
                  <a:pt x="1110" y="19"/>
                </a:lnTo>
                <a:lnTo>
                  <a:pt x="1057" y="7"/>
                </a:lnTo>
                <a:lnTo>
                  <a:pt x="1008" y="0"/>
                </a:lnTo>
                <a:lnTo>
                  <a:pt x="927" y="3"/>
                </a:lnTo>
                <a:lnTo>
                  <a:pt x="858" y="18"/>
                </a:lnTo>
                <a:lnTo>
                  <a:pt x="821" y="31"/>
                </a:lnTo>
                <a:lnTo>
                  <a:pt x="765" y="60"/>
                </a:lnTo>
                <a:lnTo>
                  <a:pt x="720" y="94"/>
                </a:lnTo>
                <a:lnTo>
                  <a:pt x="676" y="130"/>
                </a:lnTo>
                <a:lnTo>
                  <a:pt x="633" y="142"/>
                </a:lnTo>
                <a:lnTo>
                  <a:pt x="597" y="150"/>
                </a:lnTo>
                <a:lnTo>
                  <a:pt x="558" y="152"/>
                </a:lnTo>
                <a:lnTo>
                  <a:pt x="521" y="147"/>
                </a:lnTo>
                <a:lnTo>
                  <a:pt x="490" y="147"/>
                </a:lnTo>
                <a:lnTo>
                  <a:pt x="395" y="147"/>
                </a:lnTo>
                <a:lnTo>
                  <a:pt x="367" y="145"/>
                </a:lnTo>
                <a:lnTo>
                  <a:pt x="285" y="150"/>
                </a:lnTo>
                <a:lnTo>
                  <a:pt x="234" y="147"/>
                </a:lnTo>
                <a:lnTo>
                  <a:pt x="173" y="140"/>
                </a:lnTo>
                <a:lnTo>
                  <a:pt x="97" y="142"/>
                </a:lnTo>
                <a:lnTo>
                  <a:pt x="51" y="142"/>
                </a:lnTo>
                <a:lnTo>
                  <a:pt x="31" y="145"/>
                </a:lnTo>
                <a:lnTo>
                  <a:pt x="17" y="152"/>
                </a:lnTo>
                <a:lnTo>
                  <a:pt x="4" y="172"/>
                </a:lnTo>
                <a:lnTo>
                  <a:pt x="0" y="203"/>
                </a:lnTo>
                <a:lnTo>
                  <a:pt x="0" y="235"/>
                </a:lnTo>
                <a:lnTo>
                  <a:pt x="0" y="271"/>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1" name="Freeform 14"/>
          <p:cNvSpPr>
            <a:spLocks/>
          </p:cNvSpPr>
          <p:nvPr/>
        </p:nvSpPr>
        <p:spPr bwMode="auto">
          <a:xfrm>
            <a:off x="3981450" y="334963"/>
            <a:ext cx="142875" cy="638175"/>
          </a:xfrm>
          <a:custGeom>
            <a:avLst/>
            <a:gdLst>
              <a:gd name="T0" fmla="*/ 21 w 90"/>
              <a:gd name="T1" fmla="*/ 10 h 402"/>
              <a:gd name="T2" fmla="*/ 28 w 90"/>
              <a:gd name="T3" fmla="*/ 40 h 402"/>
              <a:gd name="T4" fmla="*/ 21 w 90"/>
              <a:gd name="T5" fmla="*/ 54 h 402"/>
              <a:gd name="T6" fmla="*/ 10 w 90"/>
              <a:gd name="T7" fmla="*/ 99 h 402"/>
              <a:gd name="T8" fmla="*/ 2 w 90"/>
              <a:gd name="T9" fmla="*/ 138 h 402"/>
              <a:gd name="T10" fmla="*/ 0 w 90"/>
              <a:gd name="T11" fmla="*/ 173 h 402"/>
              <a:gd name="T12" fmla="*/ 8 w 90"/>
              <a:gd name="T13" fmla="*/ 215 h 402"/>
              <a:gd name="T14" fmla="*/ 13 w 90"/>
              <a:gd name="T15" fmla="*/ 256 h 402"/>
              <a:gd name="T16" fmla="*/ 21 w 90"/>
              <a:gd name="T17" fmla="*/ 295 h 402"/>
              <a:gd name="T18" fmla="*/ 43 w 90"/>
              <a:gd name="T19" fmla="*/ 319 h 402"/>
              <a:gd name="T20" fmla="*/ 52 w 90"/>
              <a:gd name="T21" fmla="*/ 348 h 402"/>
              <a:gd name="T22" fmla="*/ 71 w 90"/>
              <a:gd name="T23" fmla="*/ 374 h 402"/>
              <a:gd name="T24" fmla="*/ 89 w 90"/>
              <a:gd name="T25" fmla="*/ 401 h 402"/>
              <a:gd name="T26" fmla="*/ 82 w 90"/>
              <a:gd name="T27" fmla="*/ 376 h 402"/>
              <a:gd name="T28" fmla="*/ 65 w 90"/>
              <a:gd name="T29" fmla="*/ 346 h 402"/>
              <a:gd name="T30" fmla="*/ 69 w 90"/>
              <a:gd name="T31" fmla="*/ 313 h 402"/>
              <a:gd name="T32" fmla="*/ 45 w 90"/>
              <a:gd name="T33" fmla="*/ 272 h 402"/>
              <a:gd name="T34" fmla="*/ 23 w 90"/>
              <a:gd name="T35" fmla="*/ 223 h 402"/>
              <a:gd name="T36" fmla="*/ 19 w 90"/>
              <a:gd name="T37" fmla="*/ 150 h 402"/>
              <a:gd name="T38" fmla="*/ 28 w 90"/>
              <a:gd name="T39" fmla="*/ 103 h 402"/>
              <a:gd name="T40" fmla="*/ 41 w 90"/>
              <a:gd name="T41" fmla="*/ 54 h 402"/>
              <a:gd name="T42" fmla="*/ 43 w 90"/>
              <a:gd name="T43" fmla="*/ 20 h 402"/>
              <a:gd name="T44" fmla="*/ 23 w 90"/>
              <a:gd name="T45" fmla="*/ 0 h 402"/>
              <a:gd name="T46" fmla="*/ 21 w 90"/>
              <a:gd name="T47" fmla="*/ 10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402">
                <a:moveTo>
                  <a:pt x="21" y="10"/>
                </a:moveTo>
                <a:lnTo>
                  <a:pt x="28" y="40"/>
                </a:lnTo>
                <a:lnTo>
                  <a:pt x="21" y="54"/>
                </a:lnTo>
                <a:lnTo>
                  <a:pt x="10" y="99"/>
                </a:lnTo>
                <a:lnTo>
                  <a:pt x="2" y="138"/>
                </a:lnTo>
                <a:lnTo>
                  <a:pt x="0" y="173"/>
                </a:lnTo>
                <a:lnTo>
                  <a:pt x="8" y="215"/>
                </a:lnTo>
                <a:lnTo>
                  <a:pt x="13" y="256"/>
                </a:lnTo>
                <a:lnTo>
                  <a:pt x="21" y="295"/>
                </a:lnTo>
                <a:lnTo>
                  <a:pt x="43" y="319"/>
                </a:lnTo>
                <a:lnTo>
                  <a:pt x="52" y="348"/>
                </a:lnTo>
                <a:lnTo>
                  <a:pt x="71" y="374"/>
                </a:lnTo>
                <a:lnTo>
                  <a:pt x="89" y="401"/>
                </a:lnTo>
                <a:lnTo>
                  <a:pt x="82" y="376"/>
                </a:lnTo>
                <a:lnTo>
                  <a:pt x="65" y="346"/>
                </a:lnTo>
                <a:lnTo>
                  <a:pt x="69" y="313"/>
                </a:lnTo>
                <a:lnTo>
                  <a:pt x="45" y="272"/>
                </a:lnTo>
                <a:lnTo>
                  <a:pt x="23" y="223"/>
                </a:lnTo>
                <a:lnTo>
                  <a:pt x="19" y="150"/>
                </a:lnTo>
                <a:lnTo>
                  <a:pt x="28" y="103"/>
                </a:lnTo>
                <a:lnTo>
                  <a:pt x="41" y="54"/>
                </a:lnTo>
                <a:lnTo>
                  <a:pt x="43" y="20"/>
                </a:lnTo>
                <a:lnTo>
                  <a:pt x="23" y="0"/>
                </a:lnTo>
                <a:lnTo>
                  <a:pt x="21" y="10"/>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2" name="Group 15"/>
          <p:cNvGrpSpPr>
            <a:grpSpLocks/>
          </p:cNvGrpSpPr>
          <p:nvPr/>
        </p:nvGrpSpPr>
        <p:grpSpPr bwMode="auto">
          <a:xfrm>
            <a:off x="134938" y="209550"/>
            <a:ext cx="2808287" cy="844550"/>
            <a:chOff x="85" y="132"/>
            <a:chExt cx="1769" cy="532"/>
          </a:xfrm>
        </p:grpSpPr>
        <p:sp>
          <p:nvSpPr>
            <p:cNvPr id="13" name="Freeform 16"/>
            <p:cNvSpPr>
              <a:spLocks/>
            </p:cNvSpPr>
            <p:nvPr/>
          </p:nvSpPr>
          <p:spPr bwMode="auto">
            <a:xfrm>
              <a:off x="93" y="132"/>
              <a:ext cx="1761" cy="427"/>
            </a:xfrm>
            <a:custGeom>
              <a:avLst/>
              <a:gdLst>
                <a:gd name="T0" fmla="*/ 23 w 1761"/>
                <a:gd name="T1" fmla="*/ 6 h 427"/>
                <a:gd name="T2" fmla="*/ 37 w 1761"/>
                <a:gd name="T3" fmla="*/ 0 h 427"/>
                <a:gd name="T4" fmla="*/ 1706 w 1761"/>
                <a:gd name="T5" fmla="*/ 0 h 427"/>
                <a:gd name="T6" fmla="*/ 1725 w 1761"/>
                <a:gd name="T7" fmla="*/ 4 h 427"/>
                <a:gd name="T8" fmla="*/ 1739 w 1761"/>
                <a:gd name="T9" fmla="*/ 15 h 427"/>
                <a:gd name="T10" fmla="*/ 1751 w 1761"/>
                <a:gd name="T11" fmla="*/ 42 h 427"/>
                <a:gd name="T12" fmla="*/ 1758 w 1761"/>
                <a:gd name="T13" fmla="*/ 74 h 427"/>
                <a:gd name="T14" fmla="*/ 1760 w 1761"/>
                <a:gd name="T15" fmla="*/ 110 h 427"/>
                <a:gd name="T16" fmla="*/ 1760 w 1761"/>
                <a:gd name="T17" fmla="*/ 426 h 427"/>
                <a:gd name="T18" fmla="*/ 66 w 1761"/>
                <a:gd name="T19" fmla="*/ 426 h 427"/>
                <a:gd name="T20" fmla="*/ 0 w 1761"/>
                <a:gd name="T21" fmla="*/ 426 h 427"/>
                <a:gd name="T22" fmla="*/ 0 w 1761"/>
                <a:gd name="T23" fmla="*/ 132 h 427"/>
                <a:gd name="T24" fmla="*/ 0 w 1761"/>
                <a:gd name="T25" fmla="*/ 89 h 427"/>
                <a:gd name="T26" fmla="*/ 7 w 1761"/>
                <a:gd name="T27" fmla="*/ 47 h 427"/>
                <a:gd name="T28" fmla="*/ 13 w 1761"/>
                <a:gd name="T29" fmla="*/ 25 h 427"/>
                <a:gd name="T30" fmla="*/ 23 w 1761"/>
                <a:gd name="T31" fmla="*/ 6 h 4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27">
                  <a:moveTo>
                    <a:pt x="23" y="6"/>
                  </a:moveTo>
                  <a:lnTo>
                    <a:pt x="37" y="0"/>
                  </a:lnTo>
                  <a:lnTo>
                    <a:pt x="1706" y="0"/>
                  </a:lnTo>
                  <a:lnTo>
                    <a:pt x="1725" y="4"/>
                  </a:lnTo>
                  <a:lnTo>
                    <a:pt x="1739" y="15"/>
                  </a:lnTo>
                  <a:lnTo>
                    <a:pt x="1751" y="42"/>
                  </a:lnTo>
                  <a:lnTo>
                    <a:pt x="1758" y="74"/>
                  </a:lnTo>
                  <a:lnTo>
                    <a:pt x="1760" y="110"/>
                  </a:lnTo>
                  <a:lnTo>
                    <a:pt x="1760" y="426"/>
                  </a:lnTo>
                  <a:lnTo>
                    <a:pt x="66" y="426"/>
                  </a:lnTo>
                  <a:lnTo>
                    <a:pt x="0" y="426"/>
                  </a:lnTo>
                  <a:lnTo>
                    <a:pt x="0" y="132"/>
                  </a:lnTo>
                  <a:lnTo>
                    <a:pt x="0" y="89"/>
                  </a:lnTo>
                  <a:lnTo>
                    <a:pt x="7" y="47"/>
                  </a:lnTo>
                  <a:lnTo>
                    <a:pt x="13" y="25"/>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4" name="Freeform 17"/>
            <p:cNvSpPr>
              <a:spLocks/>
            </p:cNvSpPr>
            <p:nvPr/>
          </p:nvSpPr>
          <p:spPr bwMode="auto">
            <a:xfrm>
              <a:off x="85" y="412"/>
              <a:ext cx="1761" cy="185"/>
            </a:xfrm>
            <a:custGeom>
              <a:avLst/>
              <a:gdLst>
                <a:gd name="T0" fmla="*/ 85 w 1761"/>
                <a:gd name="T1" fmla="*/ 63 h 185"/>
                <a:gd name="T2" fmla="*/ 138 w 1761"/>
                <a:gd name="T3" fmla="*/ 63 h 185"/>
                <a:gd name="T4" fmla="*/ 180 w 1761"/>
                <a:gd name="T5" fmla="*/ 95 h 185"/>
                <a:gd name="T6" fmla="*/ 248 w 1761"/>
                <a:gd name="T7" fmla="*/ 76 h 185"/>
                <a:gd name="T8" fmla="*/ 325 w 1761"/>
                <a:gd name="T9" fmla="*/ 67 h 185"/>
                <a:gd name="T10" fmla="*/ 379 w 1761"/>
                <a:gd name="T11" fmla="*/ 86 h 185"/>
                <a:gd name="T12" fmla="*/ 438 w 1761"/>
                <a:gd name="T13" fmla="*/ 76 h 185"/>
                <a:gd name="T14" fmla="*/ 532 w 1761"/>
                <a:gd name="T15" fmla="*/ 82 h 185"/>
                <a:gd name="T16" fmla="*/ 592 w 1761"/>
                <a:gd name="T17" fmla="*/ 95 h 185"/>
                <a:gd name="T18" fmla="*/ 663 w 1761"/>
                <a:gd name="T19" fmla="*/ 57 h 185"/>
                <a:gd name="T20" fmla="*/ 716 w 1761"/>
                <a:gd name="T21" fmla="*/ 90 h 185"/>
                <a:gd name="T22" fmla="*/ 787 w 1761"/>
                <a:gd name="T23" fmla="*/ 85 h 185"/>
                <a:gd name="T24" fmla="*/ 824 w 1761"/>
                <a:gd name="T25" fmla="*/ 90 h 185"/>
                <a:gd name="T26" fmla="*/ 857 w 1761"/>
                <a:gd name="T27" fmla="*/ 57 h 185"/>
                <a:gd name="T28" fmla="*/ 899 w 1761"/>
                <a:gd name="T29" fmla="*/ 34 h 185"/>
                <a:gd name="T30" fmla="*/ 949 w 1761"/>
                <a:gd name="T31" fmla="*/ 31 h 185"/>
                <a:gd name="T32" fmla="*/ 991 w 1761"/>
                <a:gd name="T33" fmla="*/ 22 h 185"/>
                <a:gd name="T34" fmla="*/ 1030 w 1761"/>
                <a:gd name="T35" fmla="*/ 48 h 185"/>
                <a:gd name="T36" fmla="*/ 1071 w 1761"/>
                <a:gd name="T37" fmla="*/ 67 h 185"/>
                <a:gd name="T38" fmla="*/ 1138 w 1761"/>
                <a:gd name="T39" fmla="*/ 53 h 185"/>
                <a:gd name="T40" fmla="*/ 1168 w 1761"/>
                <a:gd name="T41" fmla="*/ 89 h 185"/>
                <a:gd name="T42" fmla="*/ 1215 w 1761"/>
                <a:gd name="T43" fmla="*/ 95 h 185"/>
                <a:gd name="T44" fmla="*/ 1293 w 1761"/>
                <a:gd name="T45" fmla="*/ 95 h 185"/>
                <a:gd name="T46" fmla="*/ 1340 w 1761"/>
                <a:gd name="T47" fmla="*/ 79 h 185"/>
                <a:gd name="T48" fmla="*/ 1376 w 1761"/>
                <a:gd name="T49" fmla="*/ 86 h 185"/>
                <a:gd name="T50" fmla="*/ 1418 w 1761"/>
                <a:gd name="T51" fmla="*/ 57 h 185"/>
                <a:gd name="T52" fmla="*/ 1478 w 1761"/>
                <a:gd name="T53" fmla="*/ 53 h 185"/>
                <a:gd name="T54" fmla="*/ 1528 w 1761"/>
                <a:gd name="T55" fmla="*/ 22 h 185"/>
                <a:gd name="T56" fmla="*/ 1567 w 1761"/>
                <a:gd name="T57" fmla="*/ 15 h 185"/>
                <a:gd name="T58" fmla="*/ 1617 w 1761"/>
                <a:gd name="T59" fmla="*/ 27 h 185"/>
                <a:gd name="T60" fmla="*/ 1661 w 1761"/>
                <a:gd name="T61" fmla="*/ 1 h 185"/>
                <a:gd name="T62" fmla="*/ 1703 w 1761"/>
                <a:gd name="T63" fmla="*/ 48 h 185"/>
                <a:gd name="T64" fmla="*/ 1750 w 1761"/>
                <a:gd name="T65" fmla="*/ 24 h 185"/>
                <a:gd name="T66" fmla="*/ 1760 w 1761"/>
                <a:gd name="T67" fmla="*/ 184 h 185"/>
                <a:gd name="T68" fmla="*/ 727 w 1761"/>
                <a:gd name="T69" fmla="*/ 149 h 185"/>
                <a:gd name="T70" fmla="*/ 0 w 1761"/>
                <a:gd name="T71" fmla="*/ 29 h 185"/>
                <a:gd name="T72" fmla="*/ 26 w 1761"/>
                <a:gd name="T73" fmla="*/ 50 h 185"/>
                <a:gd name="T74" fmla="*/ 61 w 1761"/>
                <a:gd name="T75" fmla="*/ 57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85">
                  <a:moveTo>
                    <a:pt x="61" y="57"/>
                  </a:moveTo>
                  <a:lnTo>
                    <a:pt x="85" y="63"/>
                  </a:lnTo>
                  <a:lnTo>
                    <a:pt x="112" y="57"/>
                  </a:lnTo>
                  <a:lnTo>
                    <a:pt x="138" y="63"/>
                  </a:lnTo>
                  <a:lnTo>
                    <a:pt x="158" y="81"/>
                  </a:lnTo>
                  <a:lnTo>
                    <a:pt x="180" y="95"/>
                  </a:lnTo>
                  <a:lnTo>
                    <a:pt x="217" y="82"/>
                  </a:lnTo>
                  <a:lnTo>
                    <a:pt x="248" y="76"/>
                  </a:lnTo>
                  <a:lnTo>
                    <a:pt x="293" y="76"/>
                  </a:lnTo>
                  <a:lnTo>
                    <a:pt x="325" y="67"/>
                  </a:lnTo>
                  <a:lnTo>
                    <a:pt x="354" y="76"/>
                  </a:lnTo>
                  <a:lnTo>
                    <a:pt x="379" y="86"/>
                  </a:lnTo>
                  <a:lnTo>
                    <a:pt x="402" y="89"/>
                  </a:lnTo>
                  <a:lnTo>
                    <a:pt x="438" y="76"/>
                  </a:lnTo>
                  <a:lnTo>
                    <a:pt x="477" y="76"/>
                  </a:lnTo>
                  <a:lnTo>
                    <a:pt x="532" y="82"/>
                  </a:lnTo>
                  <a:lnTo>
                    <a:pt x="555" y="99"/>
                  </a:lnTo>
                  <a:lnTo>
                    <a:pt x="592" y="95"/>
                  </a:lnTo>
                  <a:lnTo>
                    <a:pt x="629" y="67"/>
                  </a:lnTo>
                  <a:lnTo>
                    <a:pt x="663" y="57"/>
                  </a:lnTo>
                  <a:lnTo>
                    <a:pt x="687" y="67"/>
                  </a:lnTo>
                  <a:lnTo>
                    <a:pt x="716" y="90"/>
                  </a:lnTo>
                  <a:lnTo>
                    <a:pt x="750" y="100"/>
                  </a:lnTo>
                  <a:lnTo>
                    <a:pt x="787" y="85"/>
                  </a:lnTo>
                  <a:lnTo>
                    <a:pt x="805" y="79"/>
                  </a:lnTo>
                  <a:lnTo>
                    <a:pt x="824" y="90"/>
                  </a:lnTo>
                  <a:lnTo>
                    <a:pt x="840" y="76"/>
                  </a:lnTo>
                  <a:lnTo>
                    <a:pt x="857" y="57"/>
                  </a:lnTo>
                  <a:lnTo>
                    <a:pt x="877" y="39"/>
                  </a:lnTo>
                  <a:lnTo>
                    <a:pt x="899" y="34"/>
                  </a:lnTo>
                  <a:lnTo>
                    <a:pt x="924" y="39"/>
                  </a:lnTo>
                  <a:lnTo>
                    <a:pt x="949" y="31"/>
                  </a:lnTo>
                  <a:lnTo>
                    <a:pt x="975" y="22"/>
                  </a:lnTo>
                  <a:lnTo>
                    <a:pt x="991" y="22"/>
                  </a:lnTo>
                  <a:lnTo>
                    <a:pt x="1006" y="25"/>
                  </a:lnTo>
                  <a:lnTo>
                    <a:pt x="1030" y="48"/>
                  </a:lnTo>
                  <a:lnTo>
                    <a:pt x="1052" y="44"/>
                  </a:lnTo>
                  <a:lnTo>
                    <a:pt x="1071" y="67"/>
                  </a:lnTo>
                  <a:lnTo>
                    <a:pt x="1107" y="67"/>
                  </a:lnTo>
                  <a:lnTo>
                    <a:pt x="1138" y="53"/>
                  </a:lnTo>
                  <a:lnTo>
                    <a:pt x="1153" y="71"/>
                  </a:lnTo>
                  <a:lnTo>
                    <a:pt x="1168" y="89"/>
                  </a:lnTo>
                  <a:lnTo>
                    <a:pt x="1190" y="84"/>
                  </a:lnTo>
                  <a:lnTo>
                    <a:pt x="1215" y="95"/>
                  </a:lnTo>
                  <a:lnTo>
                    <a:pt x="1242" y="85"/>
                  </a:lnTo>
                  <a:lnTo>
                    <a:pt x="1293" y="95"/>
                  </a:lnTo>
                  <a:lnTo>
                    <a:pt x="1315" y="104"/>
                  </a:lnTo>
                  <a:lnTo>
                    <a:pt x="1340" y="79"/>
                  </a:lnTo>
                  <a:lnTo>
                    <a:pt x="1357" y="77"/>
                  </a:lnTo>
                  <a:lnTo>
                    <a:pt x="1376" y="86"/>
                  </a:lnTo>
                  <a:lnTo>
                    <a:pt x="1394" y="82"/>
                  </a:lnTo>
                  <a:lnTo>
                    <a:pt x="1418" y="57"/>
                  </a:lnTo>
                  <a:lnTo>
                    <a:pt x="1458" y="50"/>
                  </a:lnTo>
                  <a:lnTo>
                    <a:pt x="1478" y="53"/>
                  </a:lnTo>
                  <a:lnTo>
                    <a:pt x="1498" y="53"/>
                  </a:lnTo>
                  <a:lnTo>
                    <a:pt x="1528" y="22"/>
                  </a:lnTo>
                  <a:lnTo>
                    <a:pt x="1545" y="10"/>
                  </a:lnTo>
                  <a:lnTo>
                    <a:pt x="1567" y="15"/>
                  </a:lnTo>
                  <a:lnTo>
                    <a:pt x="1592" y="48"/>
                  </a:lnTo>
                  <a:lnTo>
                    <a:pt x="1617" y="27"/>
                  </a:lnTo>
                  <a:lnTo>
                    <a:pt x="1641" y="0"/>
                  </a:lnTo>
                  <a:lnTo>
                    <a:pt x="1661" y="1"/>
                  </a:lnTo>
                  <a:lnTo>
                    <a:pt x="1685" y="57"/>
                  </a:lnTo>
                  <a:lnTo>
                    <a:pt x="1703" y="48"/>
                  </a:lnTo>
                  <a:lnTo>
                    <a:pt x="1729" y="25"/>
                  </a:lnTo>
                  <a:lnTo>
                    <a:pt x="1750" y="24"/>
                  </a:lnTo>
                  <a:lnTo>
                    <a:pt x="1760" y="43"/>
                  </a:lnTo>
                  <a:lnTo>
                    <a:pt x="1760" y="184"/>
                  </a:lnTo>
                  <a:lnTo>
                    <a:pt x="740" y="144"/>
                  </a:lnTo>
                  <a:lnTo>
                    <a:pt x="727" y="149"/>
                  </a:lnTo>
                  <a:lnTo>
                    <a:pt x="0" y="133"/>
                  </a:lnTo>
                  <a:lnTo>
                    <a:pt x="0" y="29"/>
                  </a:lnTo>
                  <a:lnTo>
                    <a:pt x="10" y="44"/>
                  </a:lnTo>
                  <a:lnTo>
                    <a:pt x="26" y="50"/>
                  </a:lnTo>
                  <a:lnTo>
                    <a:pt x="46" y="51"/>
                  </a:lnTo>
                  <a:lnTo>
                    <a:pt x="61" y="57"/>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5" name="Freeform 18"/>
            <p:cNvSpPr>
              <a:spLocks/>
            </p:cNvSpPr>
            <p:nvPr/>
          </p:nvSpPr>
          <p:spPr bwMode="auto">
            <a:xfrm>
              <a:off x="85" y="476"/>
              <a:ext cx="1761" cy="188"/>
            </a:xfrm>
            <a:custGeom>
              <a:avLst/>
              <a:gdLst>
                <a:gd name="T0" fmla="*/ 37 w 1761"/>
                <a:gd name="T1" fmla="*/ 185 h 188"/>
                <a:gd name="T2" fmla="*/ 1706 w 1761"/>
                <a:gd name="T3" fmla="*/ 187 h 188"/>
                <a:gd name="T4" fmla="*/ 1739 w 1761"/>
                <a:gd name="T5" fmla="*/ 181 h 188"/>
                <a:gd name="T6" fmla="*/ 1758 w 1761"/>
                <a:gd name="T7" fmla="*/ 158 h 188"/>
                <a:gd name="T8" fmla="*/ 1760 w 1761"/>
                <a:gd name="T9" fmla="*/ 22 h 188"/>
                <a:gd name="T10" fmla="*/ 1736 w 1761"/>
                <a:gd name="T11" fmla="*/ 6 h 188"/>
                <a:gd name="T12" fmla="*/ 1723 w 1761"/>
                <a:gd name="T13" fmla="*/ 51 h 188"/>
                <a:gd name="T14" fmla="*/ 1706 w 1761"/>
                <a:gd name="T15" fmla="*/ 47 h 188"/>
                <a:gd name="T16" fmla="*/ 1671 w 1761"/>
                <a:gd name="T17" fmla="*/ 25 h 188"/>
                <a:gd name="T18" fmla="*/ 1625 w 1761"/>
                <a:gd name="T19" fmla="*/ 32 h 188"/>
                <a:gd name="T20" fmla="*/ 1588 w 1761"/>
                <a:gd name="T21" fmla="*/ 37 h 188"/>
                <a:gd name="T22" fmla="*/ 1554 w 1761"/>
                <a:gd name="T23" fmla="*/ 25 h 188"/>
                <a:gd name="T24" fmla="*/ 1520 w 1761"/>
                <a:gd name="T25" fmla="*/ 40 h 188"/>
                <a:gd name="T26" fmla="*/ 1498 w 1761"/>
                <a:gd name="T27" fmla="*/ 49 h 188"/>
                <a:gd name="T28" fmla="*/ 1445 w 1761"/>
                <a:gd name="T29" fmla="*/ 43 h 188"/>
                <a:gd name="T30" fmla="*/ 1396 w 1761"/>
                <a:gd name="T31" fmla="*/ 36 h 188"/>
                <a:gd name="T32" fmla="*/ 1337 w 1761"/>
                <a:gd name="T33" fmla="*/ 82 h 188"/>
                <a:gd name="T34" fmla="*/ 1293 w 1761"/>
                <a:gd name="T35" fmla="*/ 58 h 188"/>
                <a:gd name="T36" fmla="*/ 1240 w 1761"/>
                <a:gd name="T37" fmla="*/ 56 h 188"/>
                <a:gd name="T38" fmla="*/ 1153 w 1761"/>
                <a:gd name="T39" fmla="*/ 55 h 188"/>
                <a:gd name="T40" fmla="*/ 1112 w 1761"/>
                <a:gd name="T41" fmla="*/ 49 h 188"/>
                <a:gd name="T42" fmla="*/ 1079 w 1761"/>
                <a:gd name="T43" fmla="*/ 36 h 188"/>
                <a:gd name="T44" fmla="*/ 1006 w 1761"/>
                <a:gd name="T45" fmla="*/ 65 h 188"/>
                <a:gd name="T46" fmla="*/ 943 w 1761"/>
                <a:gd name="T47" fmla="*/ 50 h 188"/>
                <a:gd name="T48" fmla="*/ 866 w 1761"/>
                <a:gd name="T49" fmla="*/ 58 h 188"/>
                <a:gd name="T50" fmla="*/ 804 w 1761"/>
                <a:gd name="T51" fmla="*/ 58 h 188"/>
                <a:gd name="T52" fmla="*/ 730 w 1761"/>
                <a:gd name="T53" fmla="*/ 78 h 188"/>
                <a:gd name="T54" fmla="*/ 652 w 1761"/>
                <a:gd name="T55" fmla="*/ 68 h 188"/>
                <a:gd name="T56" fmla="*/ 563 w 1761"/>
                <a:gd name="T57" fmla="*/ 70 h 188"/>
                <a:gd name="T58" fmla="*/ 468 w 1761"/>
                <a:gd name="T59" fmla="*/ 49 h 188"/>
                <a:gd name="T60" fmla="*/ 369 w 1761"/>
                <a:gd name="T61" fmla="*/ 35 h 188"/>
                <a:gd name="T62" fmla="*/ 301 w 1761"/>
                <a:gd name="T63" fmla="*/ 53 h 188"/>
                <a:gd name="T64" fmla="*/ 262 w 1761"/>
                <a:gd name="T65" fmla="*/ 47 h 188"/>
                <a:gd name="T66" fmla="*/ 205 w 1761"/>
                <a:gd name="T67" fmla="*/ 55 h 188"/>
                <a:gd name="T68" fmla="*/ 143 w 1761"/>
                <a:gd name="T69" fmla="*/ 53 h 188"/>
                <a:gd name="T70" fmla="*/ 80 w 1761"/>
                <a:gd name="T71" fmla="*/ 65 h 188"/>
                <a:gd name="T72" fmla="*/ 16 w 1761"/>
                <a:gd name="T73" fmla="*/ 56 h 188"/>
                <a:gd name="T74" fmla="*/ 2 w 1761"/>
                <a:gd name="T75" fmla="*/ 111 h 188"/>
                <a:gd name="T76" fmla="*/ 13 w 1761"/>
                <a:gd name="T77" fmla="*/ 175 h 1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88">
                  <a:moveTo>
                    <a:pt x="23" y="182"/>
                  </a:moveTo>
                  <a:lnTo>
                    <a:pt x="37" y="185"/>
                  </a:lnTo>
                  <a:lnTo>
                    <a:pt x="54" y="187"/>
                  </a:lnTo>
                  <a:lnTo>
                    <a:pt x="1706" y="187"/>
                  </a:lnTo>
                  <a:lnTo>
                    <a:pt x="1725" y="184"/>
                  </a:lnTo>
                  <a:lnTo>
                    <a:pt x="1739" y="181"/>
                  </a:lnTo>
                  <a:lnTo>
                    <a:pt x="1751" y="170"/>
                  </a:lnTo>
                  <a:lnTo>
                    <a:pt x="1758" y="158"/>
                  </a:lnTo>
                  <a:lnTo>
                    <a:pt x="1760" y="143"/>
                  </a:lnTo>
                  <a:lnTo>
                    <a:pt x="1760" y="22"/>
                  </a:lnTo>
                  <a:lnTo>
                    <a:pt x="1745" y="0"/>
                  </a:lnTo>
                  <a:lnTo>
                    <a:pt x="1736" y="6"/>
                  </a:lnTo>
                  <a:lnTo>
                    <a:pt x="1729" y="27"/>
                  </a:lnTo>
                  <a:lnTo>
                    <a:pt x="1723" y="51"/>
                  </a:lnTo>
                  <a:lnTo>
                    <a:pt x="1716" y="49"/>
                  </a:lnTo>
                  <a:lnTo>
                    <a:pt x="1706" y="47"/>
                  </a:lnTo>
                  <a:lnTo>
                    <a:pt x="1685" y="35"/>
                  </a:lnTo>
                  <a:lnTo>
                    <a:pt x="1671" y="25"/>
                  </a:lnTo>
                  <a:lnTo>
                    <a:pt x="1649" y="22"/>
                  </a:lnTo>
                  <a:lnTo>
                    <a:pt x="1625" y="32"/>
                  </a:lnTo>
                  <a:lnTo>
                    <a:pt x="1603" y="49"/>
                  </a:lnTo>
                  <a:lnTo>
                    <a:pt x="1588" y="37"/>
                  </a:lnTo>
                  <a:lnTo>
                    <a:pt x="1574" y="35"/>
                  </a:lnTo>
                  <a:lnTo>
                    <a:pt x="1554" y="25"/>
                  </a:lnTo>
                  <a:lnTo>
                    <a:pt x="1534" y="28"/>
                  </a:lnTo>
                  <a:lnTo>
                    <a:pt x="1520" y="40"/>
                  </a:lnTo>
                  <a:lnTo>
                    <a:pt x="1514" y="56"/>
                  </a:lnTo>
                  <a:lnTo>
                    <a:pt x="1498" y="49"/>
                  </a:lnTo>
                  <a:lnTo>
                    <a:pt x="1475" y="49"/>
                  </a:lnTo>
                  <a:lnTo>
                    <a:pt x="1445" y="43"/>
                  </a:lnTo>
                  <a:lnTo>
                    <a:pt x="1419" y="56"/>
                  </a:lnTo>
                  <a:lnTo>
                    <a:pt x="1396" y="36"/>
                  </a:lnTo>
                  <a:lnTo>
                    <a:pt x="1366" y="49"/>
                  </a:lnTo>
                  <a:lnTo>
                    <a:pt x="1337" y="82"/>
                  </a:lnTo>
                  <a:lnTo>
                    <a:pt x="1314" y="70"/>
                  </a:lnTo>
                  <a:lnTo>
                    <a:pt x="1293" y="58"/>
                  </a:lnTo>
                  <a:lnTo>
                    <a:pt x="1270" y="51"/>
                  </a:lnTo>
                  <a:lnTo>
                    <a:pt x="1240" y="56"/>
                  </a:lnTo>
                  <a:lnTo>
                    <a:pt x="1194" y="66"/>
                  </a:lnTo>
                  <a:lnTo>
                    <a:pt x="1153" y="55"/>
                  </a:lnTo>
                  <a:lnTo>
                    <a:pt x="1135" y="60"/>
                  </a:lnTo>
                  <a:lnTo>
                    <a:pt x="1112" y="49"/>
                  </a:lnTo>
                  <a:lnTo>
                    <a:pt x="1097" y="38"/>
                  </a:lnTo>
                  <a:lnTo>
                    <a:pt x="1079" y="36"/>
                  </a:lnTo>
                  <a:lnTo>
                    <a:pt x="1047" y="43"/>
                  </a:lnTo>
                  <a:lnTo>
                    <a:pt x="1006" y="65"/>
                  </a:lnTo>
                  <a:lnTo>
                    <a:pt x="972" y="45"/>
                  </a:lnTo>
                  <a:lnTo>
                    <a:pt x="943" y="50"/>
                  </a:lnTo>
                  <a:lnTo>
                    <a:pt x="916" y="78"/>
                  </a:lnTo>
                  <a:lnTo>
                    <a:pt x="866" y="58"/>
                  </a:lnTo>
                  <a:lnTo>
                    <a:pt x="829" y="68"/>
                  </a:lnTo>
                  <a:lnTo>
                    <a:pt x="804" y="58"/>
                  </a:lnTo>
                  <a:lnTo>
                    <a:pt x="767" y="63"/>
                  </a:lnTo>
                  <a:lnTo>
                    <a:pt x="730" y="78"/>
                  </a:lnTo>
                  <a:lnTo>
                    <a:pt x="704" y="73"/>
                  </a:lnTo>
                  <a:lnTo>
                    <a:pt x="652" y="68"/>
                  </a:lnTo>
                  <a:lnTo>
                    <a:pt x="619" y="78"/>
                  </a:lnTo>
                  <a:lnTo>
                    <a:pt x="563" y="70"/>
                  </a:lnTo>
                  <a:lnTo>
                    <a:pt x="517" y="63"/>
                  </a:lnTo>
                  <a:lnTo>
                    <a:pt x="468" y="49"/>
                  </a:lnTo>
                  <a:lnTo>
                    <a:pt x="422" y="63"/>
                  </a:lnTo>
                  <a:lnTo>
                    <a:pt x="369" y="35"/>
                  </a:lnTo>
                  <a:lnTo>
                    <a:pt x="329" y="36"/>
                  </a:lnTo>
                  <a:lnTo>
                    <a:pt x="301" y="53"/>
                  </a:lnTo>
                  <a:lnTo>
                    <a:pt x="284" y="39"/>
                  </a:lnTo>
                  <a:lnTo>
                    <a:pt x="262" y="47"/>
                  </a:lnTo>
                  <a:lnTo>
                    <a:pt x="233" y="49"/>
                  </a:lnTo>
                  <a:lnTo>
                    <a:pt x="205" y="55"/>
                  </a:lnTo>
                  <a:lnTo>
                    <a:pt x="171" y="66"/>
                  </a:lnTo>
                  <a:lnTo>
                    <a:pt x="143" y="53"/>
                  </a:lnTo>
                  <a:lnTo>
                    <a:pt x="116" y="59"/>
                  </a:lnTo>
                  <a:lnTo>
                    <a:pt x="80" y="65"/>
                  </a:lnTo>
                  <a:lnTo>
                    <a:pt x="58" y="59"/>
                  </a:lnTo>
                  <a:lnTo>
                    <a:pt x="16" y="56"/>
                  </a:lnTo>
                  <a:lnTo>
                    <a:pt x="0" y="70"/>
                  </a:lnTo>
                  <a:lnTo>
                    <a:pt x="2" y="111"/>
                  </a:lnTo>
                  <a:lnTo>
                    <a:pt x="4" y="146"/>
                  </a:lnTo>
                  <a:lnTo>
                    <a:pt x="13" y="175"/>
                  </a:lnTo>
                  <a:lnTo>
                    <a:pt x="23" y="18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6" name="Freeform 19"/>
            <p:cNvSpPr>
              <a:spLocks/>
            </p:cNvSpPr>
            <p:nvPr/>
          </p:nvSpPr>
          <p:spPr bwMode="auto">
            <a:xfrm>
              <a:off x="95" y="151"/>
              <a:ext cx="1733" cy="245"/>
            </a:xfrm>
            <a:custGeom>
              <a:avLst/>
              <a:gdLst>
                <a:gd name="T0" fmla="*/ 0 w 1733"/>
                <a:gd name="T1" fmla="*/ 185 h 245"/>
                <a:gd name="T2" fmla="*/ 4 w 1733"/>
                <a:gd name="T3" fmla="*/ 196 h 245"/>
                <a:gd name="T4" fmla="*/ 7 w 1733"/>
                <a:gd name="T5" fmla="*/ 88 h 245"/>
                <a:gd name="T6" fmla="*/ 22 w 1733"/>
                <a:gd name="T7" fmla="*/ 44 h 245"/>
                <a:gd name="T8" fmla="*/ 82 w 1733"/>
                <a:gd name="T9" fmla="*/ 39 h 245"/>
                <a:gd name="T10" fmla="*/ 198 w 1733"/>
                <a:gd name="T11" fmla="*/ 45 h 245"/>
                <a:gd name="T12" fmla="*/ 308 w 1733"/>
                <a:gd name="T13" fmla="*/ 42 h 245"/>
                <a:gd name="T14" fmla="*/ 437 w 1733"/>
                <a:gd name="T15" fmla="*/ 45 h 245"/>
                <a:gd name="T16" fmla="*/ 525 w 1733"/>
                <a:gd name="T17" fmla="*/ 39 h 245"/>
                <a:gd name="T18" fmla="*/ 598 w 1733"/>
                <a:gd name="T19" fmla="*/ 39 h 245"/>
                <a:gd name="T20" fmla="*/ 708 w 1733"/>
                <a:gd name="T21" fmla="*/ 51 h 245"/>
                <a:gd name="T22" fmla="*/ 788 w 1733"/>
                <a:gd name="T23" fmla="*/ 53 h 245"/>
                <a:gd name="T24" fmla="*/ 878 w 1733"/>
                <a:gd name="T25" fmla="*/ 45 h 245"/>
                <a:gd name="T26" fmla="*/ 986 w 1733"/>
                <a:gd name="T27" fmla="*/ 61 h 245"/>
                <a:gd name="T28" fmla="*/ 1071 w 1733"/>
                <a:gd name="T29" fmla="*/ 57 h 245"/>
                <a:gd name="T30" fmla="*/ 1150 w 1733"/>
                <a:gd name="T31" fmla="*/ 49 h 245"/>
                <a:gd name="T32" fmla="*/ 1241 w 1733"/>
                <a:gd name="T33" fmla="*/ 54 h 245"/>
                <a:gd name="T34" fmla="*/ 1319 w 1733"/>
                <a:gd name="T35" fmla="*/ 49 h 245"/>
                <a:gd name="T36" fmla="*/ 1395 w 1733"/>
                <a:gd name="T37" fmla="*/ 44 h 245"/>
                <a:gd name="T38" fmla="*/ 1449 w 1733"/>
                <a:gd name="T39" fmla="*/ 48 h 245"/>
                <a:gd name="T40" fmla="*/ 1557 w 1733"/>
                <a:gd name="T41" fmla="*/ 39 h 245"/>
                <a:gd name="T42" fmla="*/ 1665 w 1733"/>
                <a:gd name="T43" fmla="*/ 51 h 245"/>
                <a:gd name="T44" fmla="*/ 1703 w 1733"/>
                <a:gd name="T45" fmla="*/ 71 h 245"/>
                <a:gd name="T46" fmla="*/ 1721 w 1733"/>
                <a:gd name="T47" fmla="*/ 104 h 245"/>
                <a:gd name="T48" fmla="*/ 1732 w 1733"/>
                <a:gd name="T49" fmla="*/ 189 h 245"/>
                <a:gd name="T50" fmla="*/ 1732 w 1733"/>
                <a:gd name="T51" fmla="*/ 63 h 245"/>
                <a:gd name="T52" fmla="*/ 1725 w 1733"/>
                <a:gd name="T53" fmla="*/ 25 h 245"/>
                <a:gd name="T54" fmla="*/ 1606 w 1733"/>
                <a:gd name="T55" fmla="*/ 9 h 245"/>
                <a:gd name="T56" fmla="*/ 1510 w 1733"/>
                <a:gd name="T57" fmla="*/ 2 h 245"/>
                <a:gd name="T58" fmla="*/ 1443 w 1733"/>
                <a:gd name="T59" fmla="*/ 5 h 245"/>
                <a:gd name="T60" fmla="*/ 1349 w 1733"/>
                <a:gd name="T61" fmla="*/ 12 h 245"/>
                <a:gd name="T62" fmla="*/ 1182 w 1733"/>
                <a:gd name="T63" fmla="*/ 9 h 245"/>
                <a:gd name="T64" fmla="*/ 1067 w 1733"/>
                <a:gd name="T65" fmla="*/ 10 h 245"/>
                <a:gd name="T66" fmla="*/ 986 w 1733"/>
                <a:gd name="T67" fmla="*/ 9 h 245"/>
                <a:gd name="T68" fmla="*/ 923 w 1733"/>
                <a:gd name="T69" fmla="*/ 6 h 245"/>
                <a:gd name="T70" fmla="*/ 813 w 1733"/>
                <a:gd name="T71" fmla="*/ 9 h 245"/>
                <a:gd name="T72" fmla="*/ 681 w 1733"/>
                <a:gd name="T73" fmla="*/ 10 h 245"/>
                <a:gd name="T74" fmla="*/ 531 w 1733"/>
                <a:gd name="T75" fmla="*/ 6 h 245"/>
                <a:gd name="T76" fmla="*/ 463 w 1733"/>
                <a:gd name="T77" fmla="*/ 4 h 245"/>
                <a:gd name="T78" fmla="*/ 351 w 1733"/>
                <a:gd name="T79" fmla="*/ 4 h 245"/>
                <a:gd name="T80" fmla="*/ 208 w 1733"/>
                <a:gd name="T81" fmla="*/ 4 h 245"/>
                <a:gd name="T82" fmla="*/ 87 w 1733"/>
                <a:gd name="T83" fmla="*/ 0 h 245"/>
                <a:gd name="T84" fmla="*/ 28 w 1733"/>
                <a:gd name="T85" fmla="*/ 2 h 245"/>
                <a:gd name="T86" fmla="*/ 4 w 1733"/>
                <a:gd name="T87" fmla="*/ 27 h 245"/>
                <a:gd name="T88" fmla="*/ 0 w 1733"/>
                <a:gd name="T89" fmla="*/ 86 h 2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45">
                  <a:moveTo>
                    <a:pt x="0" y="119"/>
                  </a:moveTo>
                  <a:lnTo>
                    <a:pt x="0" y="185"/>
                  </a:lnTo>
                  <a:lnTo>
                    <a:pt x="0" y="244"/>
                  </a:lnTo>
                  <a:lnTo>
                    <a:pt x="4" y="196"/>
                  </a:lnTo>
                  <a:lnTo>
                    <a:pt x="5" y="157"/>
                  </a:lnTo>
                  <a:lnTo>
                    <a:pt x="7" y="88"/>
                  </a:lnTo>
                  <a:lnTo>
                    <a:pt x="12" y="55"/>
                  </a:lnTo>
                  <a:lnTo>
                    <a:pt x="22" y="44"/>
                  </a:lnTo>
                  <a:lnTo>
                    <a:pt x="48" y="36"/>
                  </a:lnTo>
                  <a:lnTo>
                    <a:pt x="82" y="39"/>
                  </a:lnTo>
                  <a:lnTo>
                    <a:pt x="162" y="39"/>
                  </a:lnTo>
                  <a:lnTo>
                    <a:pt x="198" y="45"/>
                  </a:lnTo>
                  <a:lnTo>
                    <a:pt x="249" y="39"/>
                  </a:lnTo>
                  <a:lnTo>
                    <a:pt x="308" y="42"/>
                  </a:lnTo>
                  <a:lnTo>
                    <a:pt x="351" y="40"/>
                  </a:lnTo>
                  <a:lnTo>
                    <a:pt x="437" y="45"/>
                  </a:lnTo>
                  <a:lnTo>
                    <a:pt x="467" y="44"/>
                  </a:lnTo>
                  <a:lnTo>
                    <a:pt x="525" y="39"/>
                  </a:lnTo>
                  <a:lnTo>
                    <a:pt x="544" y="46"/>
                  </a:lnTo>
                  <a:lnTo>
                    <a:pt x="598" y="39"/>
                  </a:lnTo>
                  <a:lnTo>
                    <a:pt x="680" y="44"/>
                  </a:lnTo>
                  <a:lnTo>
                    <a:pt x="708" y="51"/>
                  </a:lnTo>
                  <a:lnTo>
                    <a:pt x="751" y="45"/>
                  </a:lnTo>
                  <a:lnTo>
                    <a:pt x="788" y="53"/>
                  </a:lnTo>
                  <a:lnTo>
                    <a:pt x="818" y="53"/>
                  </a:lnTo>
                  <a:lnTo>
                    <a:pt x="878" y="45"/>
                  </a:lnTo>
                  <a:lnTo>
                    <a:pt x="935" y="51"/>
                  </a:lnTo>
                  <a:lnTo>
                    <a:pt x="986" y="61"/>
                  </a:lnTo>
                  <a:lnTo>
                    <a:pt x="1002" y="63"/>
                  </a:lnTo>
                  <a:lnTo>
                    <a:pt x="1071" y="57"/>
                  </a:lnTo>
                  <a:lnTo>
                    <a:pt x="1135" y="52"/>
                  </a:lnTo>
                  <a:lnTo>
                    <a:pt x="1150" y="49"/>
                  </a:lnTo>
                  <a:lnTo>
                    <a:pt x="1174" y="51"/>
                  </a:lnTo>
                  <a:lnTo>
                    <a:pt x="1241" y="54"/>
                  </a:lnTo>
                  <a:lnTo>
                    <a:pt x="1292" y="46"/>
                  </a:lnTo>
                  <a:lnTo>
                    <a:pt x="1319" y="49"/>
                  </a:lnTo>
                  <a:lnTo>
                    <a:pt x="1360" y="51"/>
                  </a:lnTo>
                  <a:lnTo>
                    <a:pt x="1395" y="44"/>
                  </a:lnTo>
                  <a:lnTo>
                    <a:pt x="1418" y="39"/>
                  </a:lnTo>
                  <a:lnTo>
                    <a:pt x="1449" y="48"/>
                  </a:lnTo>
                  <a:lnTo>
                    <a:pt x="1514" y="52"/>
                  </a:lnTo>
                  <a:lnTo>
                    <a:pt x="1557" y="39"/>
                  </a:lnTo>
                  <a:lnTo>
                    <a:pt x="1620" y="51"/>
                  </a:lnTo>
                  <a:lnTo>
                    <a:pt x="1665" y="51"/>
                  </a:lnTo>
                  <a:lnTo>
                    <a:pt x="1688" y="51"/>
                  </a:lnTo>
                  <a:lnTo>
                    <a:pt x="1703" y="71"/>
                  </a:lnTo>
                  <a:lnTo>
                    <a:pt x="1713" y="82"/>
                  </a:lnTo>
                  <a:lnTo>
                    <a:pt x="1721" y="104"/>
                  </a:lnTo>
                  <a:lnTo>
                    <a:pt x="1727" y="140"/>
                  </a:lnTo>
                  <a:lnTo>
                    <a:pt x="1732" y="189"/>
                  </a:lnTo>
                  <a:lnTo>
                    <a:pt x="1732" y="88"/>
                  </a:lnTo>
                  <a:lnTo>
                    <a:pt x="1732" y="63"/>
                  </a:lnTo>
                  <a:lnTo>
                    <a:pt x="1729" y="46"/>
                  </a:lnTo>
                  <a:lnTo>
                    <a:pt x="1725" y="25"/>
                  </a:lnTo>
                  <a:lnTo>
                    <a:pt x="1700" y="11"/>
                  </a:lnTo>
                  <a:lnTo>
                    <a:pt x="1606" y="9"/>
                  </a:lnTo>
                  <a:lnTo>
                    <a:pt x="1584" y="2"/>
                  </a:lnTo>
                  <a:lnTo>
                    <a:pt x="1510" y="2"/>
                  </a:lnTo>
                  <a:lnTo>
                    <a:pt x="1488" y="5"/>
                  </a:lnTo>
                  <a:lnTo>
                    <a:pt x="1443" y="5"/>
                  </a:lnTo>
                  <a:lnTo>
                    <a:pt x="1410" y="3"/>
                  </a:lnTo>
                  <a:lnTo>
                    <a:pt x="1349" y="12"/>
                  </a:lnTo>
                  <a:lnTo>
                    <a:pt x="1222" y="5"/>
                  </a:lnTo>
                  <a:lnTo>
                    <a:pt x="1182" y="9"/>
                  </a:lnTo>
                  <a:lnTo>
                    <a:pt x="1112" y="15"/>
                  </a:lnTo>
                  <a:lnTo>
                    <a:pt x="1067" y="10"/>
                  </a:lnTo>
                  <a:lnTo>
                    <a:pt x="1022" y="9"/>
                  </a:lnTo>
                  <a:lnTo>
                    <a:pt x="986" y="9"/>
                  </a:lnTo>
                  <a:lnTo>
                    <a:pt x="947" y="13"/>
                  </a:lnTo>
                  <a:lnTo>
                    <a:pt x="923" y="6"/>
                  </a:lnTo>
                  <a:lnTo>
                    <a:pt x="839" y="9"/>
                  </a:lnTo>
                  <a:lnTo>
                    <a:pt x="813" y="9"/>
                  </a:lnTo>
                  <a:lnTo>
                    <a:pt x="769" y="6"/>
                  </a:lnTo>
                  <a:lnTo>
                    <a:pt x="681" y="10"/>
                  </a:lnTo>
                  <a:lnTo>
                    <a:pt x="603" y="6"/>
                  </a:lnTo>
                  <a:lnTo>
                    <a:pt x="531" y="6"/>
                  </a:lnTo>
                  <a:lnTo>
                    <a:pt x="496" y="9"/>
                  </a:lnTo>
                  <a:lnTo>
                    <a:pt x="463" y="4"/>
                  </a:lnTo>
                  <a:lnTo>
                    <a:pt x="435" y="4"/>
                  </a:lnTo>
                  <a:lnTo>
                    <a:pt x="351" y="4"/>
                  </a:lnTo>
                  <a:lnTo>
                    <a:pt x="253" y="6"/>
                  </a:lnTo>
                  <a:lnTo>
                    <a:pt x="208" y="4"/>
                  </a:lnTo>
                  <a:lnTo>
                    <a:pt x="155" y="6"/>
                  </a:lnTo>
                  <a:lnTo>
                    <a:pt x="87" y="0"/>
                  </a:lnTo>
                  <a:lnTo>
                    <a:pt x="45" y="0"/>
                  </a:lnTo>
                  <a:lnTo>
                    <a:pt x="28" y="2"/>
                  </a:lnTo>
                  <a:lnTo>
                    <a:pt x="15" y="9"/>
                  </a:lnTo>
                  <a:lnTo>
                    <a:pt x="4" y="27"/>
                  </a:lnTo>
                  <a:lnTo>
                    <a:pt x="0" y="56"/>
                  </a:lnTo>
                  <a:lnTo>
                    <a:pt x="0" y="86"/>
                  </a:lnTo>
                  <a:lnTo>
                    <a:pt x="0" y="119"/>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7" name="Freeform 20"/>
            <p:cNvSpPr>
              <a:spLocks/>
            </p:cNvSpPr>
            <p:nvPr/>
          </p:nvSpPr>
          <p:spPr bwMode="auto">
            <a:xfrm>
              <a:off x="98" y="539"/>
              <a:ext cx="1733" cy="100"/>
            </a:xfrm>
            <a:custGeom>
              <a:avLst/>
              <a:gdLst>
                <a:gd name="T0" fmla="*/ 0 w 1733"/>
                <a:gd name="T1" fmla="*/ 24 h 100"/>
                <a:gd name="T2" fmla="*/ 4 w 1733"/>
                <a:gd name="T3" fmla="*/ 19 h 100"/>
                <a:gd name="T4" fmla="*/ 6 w 1733"/>
                <a:gd name="T5" fmla="*/ 63 h 100"/>
                <a:gd name="T6" fmla="*/ 22 w 1733"/>
                <a:gd name="T7" fmla="*/ 80 h 100"/>
                <a:gd name="T8" fmla="*/ 48 w 1733"/>
                <a:gd name="T9" fmla="*/ 76 h 100"/>
                <a:gd name="T10" fmla="*/ 90 w 1733"/>
                <a:gd name="T11" fmla="*/ 76 h 100"/>
                <a:gd name="T12" fmla="*/ 132 w 1733"/>
                <a:gd name="T13" fmla="*/ 78 h 100"/>
                <a:gd name="T14" fmla="*/ 156 w 1733"/>
                <a:gd name="T15" fmla="*/ 80 h 100"/>
                <a:gd name="T16" fmla="*/ 202 w 1733"/>
                <a:gd name="T17" fmla="*/ 75 h 100"/>
                <a:gd name="T18" fmla="*/ 266 w 1733"/>
                <a:gd name="T19" fmla="*/ 80 h 100"/>
                <a:gd name="T20" fmla="*/ 336 w 1733"/>
                <a:gd name="T21" fmla="*/ 79 h 100"/>
                <a:gd name="T22" fmla="*/ 390 w 1733"/>
                <a:gd name="T23" fmla="*/ 82 h 100"/>
                <a:gd name="T24" fmla="*/ 421 w 1733"/>
                <a:gd name="T25" fmla="*/ 81 h 100"/>
                <a:gd name="T26" fmla="*/ 525 w 1733"/>
                <a:gd name="T27" fmla="*/ 83 h 100"/>
                <a:gd name="T28" fmla="*/ 590 w 1733"/>
                <a:gd name="T29" fmla="*/ 76 h 100"/>
                <a:gd name="T30" fmla="*/ 656 w 1733"/>
                <a:gd name="T31" fmla="*/ 78 h 100"/>
                <a:gd name="T32" fmla="*/ 708 w 1733"/>
                <a:gd name="T33" fmla="*/ 78 h 100"/>
                <a:gd name="T34" fmla="*/ 788 w 1733"/>
                <a:gd name="T35" fmla="*/ 77 h 100"/>
                <a:gd name="T36" fmla="*/ 850 w 1733"/>
                <a:gd name="T37" fmla="*/ 71 h 100"/>
                <a:gd name="T38" fmla="*/ 942 w 1733"/>
                <a:gd name="T39" fmla="*/ 73 h 100"/>
                <a:gd name="T40" fmla="*/ 1055 w 1733"/>
                <a:gd name="T41" fmla="*/ 76 h 100"/>
                <a:gd name="T42" fmla="*/ 1121 w 1733"/>
                <a:gd name="T43" fmla="*/ 71 h 100"/>
                <a:gd name="T44" fmla="*/ 1150 w 1733"/>
                <a:gd name="T45" fmla="*/ 79 h 100"/>
                <a:gd name="T46" fmla="*/ 1237 w 1733"/>
                <a:gd name="T47" fmla="*/ 79 h 100"/>
                <a:gd name="T48" fmla="*/ 1308 w 1733"/>
                <a:gd name="T49" fmla="*/ 79 h 100"/>
                <a:gd name="T50" fmla="*/ 1332 w 1733"/>
                <a:gd name="T51" fmla="*/ 75 h 100"/>
                <a:gd name="T52" fmla="*/ 1373 w 1733"/>
                <a:gd name="T53" fmla="*/ 80 h 100"/>
                <a:gd name="T54" fmla="*/ 1394 w 1733"/>
                <a:gd name="T55" fmla="*/ 80 h 100"/>
                <a:gd name="T56" fmla="*/ 1451 w 1733"/>
                <a:gd name="T57" fmla="*/ 80 h 100"/>
                <a:gd name="T58" fmla="*/ 1499 w 1733"/>
                <a:gd name="T59" fmla="*/ 77 h 100"/>
                <a:gd name="T60" fmla="*/ 1578 w 1733"/>
                <a:gd name="T61" fmla="*/ 74 h 100"/>
                <a:gd name="T62" fmla="*/ 1687 w 1733"/>
                <a:gd name="T63" fmla="*/ 73 h 100"/>
                <a:gd name="T64" fmla="*/ 1713 w 1733"/>
                <a:gd name="T65" fmla="*/ 65 h 100"/>
                <a:gd name="T66" fmla="*/ 1727 w 1733"/>
                <a:gd name="T67" fmla="*/ 42 h 100"/>
                <a:gd name="T68" fmla="*/ 1732 w 1733"/>
                <a:gd name="T69" fmla="*/ 63 h 100"/>
                <a:gd name="T70" fmla="*/ 1730 w 1733"/>
                <a:gd name="T71" fmla="*/ 80 h 100"/>
                <a:gd name="T72" fmla="*/ 1716 w 1733"/>
                <a:gd name="T73" fmla="*/ 95 h 100"/>
                <a:gd name="T74" fmla="*/ 1606 w 1733"/>
                <a:gd name="T75" fmla="*/ 95 h 100"/>
                <a:gd name="T76" fmla="*/ 1510 w 1733"/>
                <a:gd name="T77" fmla="*/ 97 h 100"/>
                <a:gd name="T78" fmla="*/ 1466 w 1733"/>
                <a:gd name="T79" fmla="*/ 99 h 100"/>
                <a:gd name="T80" fmla="*/ 1416 w 1733"/>
                <a:gd name="T81" fmla="*/ 99 h 100"/>
                <a:gd name="T82" fmla="*/ 1325 w 1733"/>
                <a:gd name="T83" fmla="*/ 93 h 100"/>
                <a:gd name="T84" fmla="*/ 1216 w 1733"/>
                <a:gd name="T85" fmla="*/ 92 h 100"/>
                <a:gd name="T86" fmla="*/ 1125 w 1733"/>
                <a:gd name="T87" fmla="*/ 94 h 100"/>
                <a:gd name="T88" fmla="*/ 1067 w 1733"/>
                <a:gd name="T89" fmla="*/ 94 h 100"/>
                <a:gd name="T90" fmla="*/ 1022 w 1733"/>
                <a:gd name="T91" fmla="*/ 95 h 100"/>
                <a:gd name="T92" fmla="*/ 987 w 1733"/>
                <a:gd name="T93" fmla="*/ 97 h 100"/>
                <a:gd name="T94" fmla="*/ 947 w 1733"/>
                <a:gd name="T95" fmla="*/ 93 h 100"/>
                <a:gd name="T96" fmla="*/ 901 w 1733"/>
                <a:gd name="T97" fmla="*/ 97 h 100"/>
                <a:gd name="T98" fmla="*/ 839 w 1733"/>
                <a:gd name="T99" fmla="*/ 97 h 100"/>
                <a:gd name="T100" fmla="*/ 791 w 1733"/>
                <a:gd name="T101" fmla="*/ 95 h 100"/>
                <a:gd name="T102" fmla="*/ 720 w 1733"/>
                <a:gd name="T103" fmla="*/ 99 h 100"/>
                <a:gd name="T104" fmla="*/ 638 w 1733"/>
                <a:gd name="T105" fmla="*/ 99 h 100"/>
                <a:gd name="T106" fmla="*/ 563 w 1733"/>
                <a:gd name="T107" fmla="*/ 99 h 100"/>
                <a:gd name="T108" fmla="*/ 496 w 1733"/>
                <a:gd name="T109" fmla="*/ 95 h 100"/>
                <a:gd name="T110" fmla="*/ 435 w 1733"/>
                <a:gd name="T111" fmla="*/ 97 h 100"/>
                <a:gd name="T112" fmla="*/ 326 w 1733"/>
                <a:gd name="T113" fmla="*/ 97 h 100"/>
                <a:gd name="T114" fmla="*/ 208 w 1733"/>
                <a:gd name="T115" fmla="*/ 97 h 100"/>
                <a:gd name="T116" fmla="*/ 15 w 1733"/>
                <a:gd name="T117" fmla="*/ 95 h 100"/>
                <a:gd name="T118" fmla="*/ 0 w 1733"/>
                <a:gd name="T119" fmla="*/ 76 h 100"/>
                <a:gd name="T120" fmla="*/ 0 w 1733"/>
                <a:gd name="T121" fmla="*/ 50 h 1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0">
                  <a:moveTo>
                    <a:pt x="0" y="50"/>
                  </a:moveTo>
                  <a:lnTo>
                    <a:pt x="0" y="24"/>
                  </a:lnTo>
                  <a:lnTo>
                    <a:pt x="0" y="0"/>
                  </a:lnTo>
                  <a:lnTo>
                    <a:pt x="4" y="19"/>
                  </a:lnTo>
                  <a:lnTo>
                    <a:pt x="5" y="35"/>
                  </a:lnTo>
                  <a:lnTo>
                    <a:pt x="6" y="63"/>
                  </a:lnTo>
                  <a:lnTo>
                    <a:pt x="12" y="76"/>
                  </a:lnTo>
                  <a:lnTo>
                    <a:pt x="22" y="80"/>
                  </a:lnTo>
                  <a:lnTo>
                    <a:pt x="33" y="77"/>
                  </a:lnTo>
                  <a:lnTo>
                    <a:pt x="48" y="76"/>
                  </a:lnTo>
                  <a:lnTo>
                    <a:pt x="74" y="75"/>
                  </a:lnTo>
                  <a:lnTo>
                    <a:pt x="90" y="76"/>
                  </a:lnTo>
                  <a:lnTo>
                    <a:pt x="103" y="76"/>
                  </a:lnTo>
                  <a:lnTo>
                    <a:pt x="132" y="78"/>
                  </a:lnTo>
                  <a:lnTo>
                    <a:pt x="143" y="79"/>
                  </a:lnTo>
                  <a:lnTo>
                    <a:pt x="156" y="80"/>
                  </a:lnTo>
                  <a:lnTo>
                    <a:pt x="178" y="76"/>
                  </a:lnTo>
                  <a:lnTo>
                    <a:pt x="202" y="75"/>
                  </a:lnTo>
                  <a:lnTo>
                    <a:pt x="231" y="74"/>
                  </a:lnTo>
                  <a:lnTo>
                    <a:pt x="266" y="80"/>
                  </a:lnTo>
                  <a:lnTo>
                    <a:pt x="311" y="82"/>
                  </a:lnTo>
                  <a:lnTo>
                    <a:pt x="336" y="79"/>
                  </a:lnTo>
                  <a:lnTo>
                    <a:pt x="351" y="82"/>
                  </a:lnTo>
                  <a:lnTo>
                    <a:pt x="390" y="82"/>
                  </a:lnTo>
                  <a:lnTo>
                    <a:pt x="404" y="77"/>
                  </a:lnTo>
                  <a:lnTo>
                    <a:pt x="421" y="81"/>
                  </a:lnTo>
                  <a:lnTo>
                    <a:pt x="467" y="80"/>
                  </a:lnTo>
                  <a:lnTo>
                    <a:pt x="525" y="83"/>
                  </a:lnTo>
                  <a:lnTo>
                    <a:pt x="545" y="80"/>
                  </a:lnTo>
                  <a:lnTo>
                    <a:pt x="590" y="76"/>
                  </a:lnTo>
                  <a:lnTo>
                    <a:pt x="620" y="75"/>
                  </a:lnTo>
                  <a:lnTo>
                    <a:pt x="656" y="78"/>
                  </a:lnTo>
                  <a:lnTo>
                    <a:pt x="680" y="80"/>
                  </a:lnTo>
                  <a:lnTo>
                    <a:pt x="708" y="78"/>
                  </a:lnTo>
                  <a:lnTo>
                    <a:pt x="757" y="81"/>
                  </a:lnTo>
                  <a:lnTo>
                    <a:pt x="788" y="77"/>
                  </a:lnTo>
                  <a:lnTo>
                    <a:pt x="818" y="77"/>
                  </a:lnTo>
                  <a:lnTo>
                    <a:pt x="850" y="71"/>
                  </a:lnTo>
                  <a:lnTo>
                    <a:pt x="890" y="77"/>
                  </a:lnTo>
                  <a:lnTo>
                    <a:pt x="942" y="73"/>
                  </a:lnTo>
                  <a:lnTo>
                    <a:pt x="1002" y="73"/>
                  </a:lnTo>
                  <a:lnTo>
                    <a:pt x="1055" y="76"/>
                  </a:lnTo>
                  <a:lnTo>
                    <a:pt x="1086" y="71"/>
                  </a:lnTo>
                  <a:lnTo>
                    <a:pt x="1121" y="71"/>
                  </a:lnTo>
                  <a:lnTo>
                    <a:pt x="1135" y="77"/>
                  </a:lnTo>
                  <a:lnTo>
                    <a:pt x="1150" y="79"/>
                  </a:lnTo>
                  <a:lnTo>
                    <a:pt x="1196" y="76"/>
                  </a:lnTo>
                  <a:lnTo>
                    <a:pt x="1237" y="79"/>
                  </a:lnTo>
                  <a:lnTo>
                    <a:pt x="1292" y="80"/>
                  </a:lnTo>
                  <a:lnTo>
                    <a:pt x="1308" y="79"/>
                  </a:lnTo>
                  <a:lnTo>
                    <a:pt x="1319" y="79"/>
                  </a:lnTo>
                  <a:lnTo>
                    <a:pt x="1332" y="75"/>
                  </a:lnTo>
                  <a:lnTo>
                    <a:pt x="1360" y="78"/>
                  </a:lnTo>
                  <a:lnTo>
                    <a:pt x="1373" y="80"/>
                  </a:lnTo>
                  <a:lnTo>
                    <a:pt x="1382" y="77"/>
                  </a:lnTo>
                  <a:lnTo>
                    <a:pt x="1394" y="80"/>
                  </a:lnTo>
                  <a:lnTo>
                    <a:pt x="1416" y="76"/>
                  </a:lnTo>
                  <a:lnTo>
                    <a:pt x="1451" y="80"/>
                  </a:lnTo>
                  <a:lnTo>
                    <a:pt x="1485" y="74"/>
                  </a:lnTo>
                  <a:lnTo>
                    <a:pt x="1499" y="77"/>
                  </a:lnTo>
                  <a:lnTo>
                    <a:pt x="1514" y="77"/>
                  </a:lnTo>
                  <a:lnTo>
                    <a:pt x="1578" y="74"/>
                  </a:lnTo>
                  <a:lnTo>
                    <a:pt x="1639" y="77"/>
                  </a:lnTo>
                  <a:lnTo>
                    <a:pt x="1687" y="73"/>
                  </a:lnTo>
                  <a:lnTo>
                    <a:pt x="1703" y="70"/>
                  </a:lnTo>
                  <a:lnTo>
                    <a:pt x="1713" y="65"/>
                  </a:lnTo>
                  <a:lnTo>
                    <a:pt x="1721" y="56"/>
                  </a:lnTo>
                  <a:lnTo>
                    <a:pt x="1727" y="42"/>
                  </a:lnTo>
                  <a:lnTo>
                    <a:pt x="1732" y="22"/>
                  </a:lnTo>
                  <a:lnTo>
                    <a:pt x="1732" y="63"/>
                  </a:lnTo>
                  <a:lnTo>
                    <a:pt x="1732" y="73"/>
                  </a:lnTo>
                  <a:lnTo>
                    <a:pt x="1730" y="80"/>
                  </a:lnTo>
                  <a:lnTo>
                    <a:pt x="1725" y="88"/>
                  </a:lnTo>
                  <a:lnTo>
                    <a:pt x="1716" y="95"/>
                  </a:lnTo>
                  <a:lnTo>
                    <a:pt x="1652" y="99"/>
                  </a:lnTo>
                  <a:lnTo>
                    <a:pt x="1606" y="95"/>
                  </a:lnTo>
                  <a:lnTo>
                    <a:pt x="1583" y="97"/>
                  </a:lnTo>
                  <a:lnTo>
                    <a:pt x="1510" y="97"/>
                  </a:lnTo>
                  <a:lnTo>
                    <a:pt x="1488" y="97"/>
                  </a:lnTo>
                  <a:lnTo>
                    <a:pt x="1466" y="99"/>
                  </a:lnTo>
                  <a:lnTo>
                    <a:pt x="1443" y="96"/>
                  </a:lnTo>
                  <a:lnTo>
                    <a:pt x="1416" y="99"/>
                  </a:lnTo>
                  <a:lnTo>
                    <a:pt x="1346" y="97"/>
                  </a:lnTo>
                  <a:lnTo>
                    <a:pt x="1325" y="93"/>
                  </a:lnTo>
                  <a:lnTo>
                    <a:pt x="1260" y="97"/>
                  </a:lnTo>
                  <a:lnTo>
                    <a:pt x="1216" y="92"/>
                  </a:lnTo>
                  <a:lnTo>
                    <a:pt x="1165" y="97"/>
                  </a:lnTo>
                  <a:lnTo>
                    <a:pt x="1125" y="94"/>
                  </a:lnTo>
                  <a:lnTo>
                    <a:pt x="1088" y="97"/>
                  </a:lnTo>
                  <a:lnTo>
                    <a:pt x="1067" y="94"/>
                  </a:lnTo>
                  <a:lnTo>
                    <a:pt x="1048" y="95"/>
                  </a:lnTo>
                  <a:lnTo>
                    <a:pt x="1022" y="95"/>
                  </a:lnTo>
                  <a:lnTo>
                    <a:pt x="1006" y="92"/>
                  </a:lnTo>
                  <a:lnTo>
                    <a:pt x="987" y="97"/>
                  </a:lnTo>
                  <a:lnTo>
                    <a:pt x="967" y="92"/>
                  </a:lnTo>
                  <a:lnTo>
                    <a:pt x="947" y="93"/>
                  </a:lnTo>
                  <a:lnTo>
                    <a:pt x="923" y="95"/>
                  </a:lnTo>
                  <a:lnTo>
                    <a:pt x="901" y="97"/>
                  </a:lnTo>
                  <a:lnTo>
                    <a:pt x="875" y="97"/>
                  </a:lnTo>
                  <a:lnTo>
                    <a:pt x="839" y="97"/>
                  </a:lnTo>
                  <a:lnTo>
                    <a:pt x="813" y="97"/>
                  </a:lnTo>
                  <a:lnTo>
                    <a:pt x="791" y="95"/>
                  </a:lnTo>
                  <a:lnTo>
                    <a:pt x="769" y="95"/>
                  </a:lnTo>
                  <a:lnTo>
                    <a:pt x="720" y="99"/>
                  </a:lnTo>
                  <a:lnTo>
                    <a:pt x="681" y="94"/>
                  </a:lnTo>
                  <a:lnTo>
                    <a:pt x="638" y="99"/>
                  </a:lnTo>
                  <a:lnTo>
                    <a:pt x="603" y="95"/>
                  </a:lnTo>
                  <a:lnTo>
                    <a:pt x="563" y="99"/>
                  </a:lnTo>
                  <a:lnTo>
                    <a:pt x="531" y="95"/>
                  </a:lnTo>
                  <a:lnTo>
                    <a:pt x="496" y="95"/>
                  </a:lnTo>
                  <a:lnTo>
                    <a:pt x="463" y="97"/>
                  </a:lnTo>
                  <a:lnTo>
                    <a:pt x="435" y="97"/>
                  </a:lnTo>
                  <a:lnTo>
                    <a:pt x="351" y="97"/>
                  </a:lnTo>
                  <a:lnTo>
                    <a:pt x="326" y="97"/>
                  </a:lnTo>
                  <a:lnTo>
                    <a:pt x="254" y="95"/>
                  </a:lnTo>
                  <a:lnTo>
                    <a:pt x="208" y="97"/>
                  </a:lnTo>
                  <a:lnTo>
                    <a:pt x="84" y="94"/>
                  </a:lnTo>
                  <a:lnTo>
                    <a:pt x="15" y="95"/>
                  </a:lnTo>
                  <a:lnTo>
                    <a:pt x="3" y="88"/>
                  </a:lnTo>
                  <a:lnTo>
                    <a:pt x="0" y="76"/>
                  </a:lnTo>
                  <a:lnTo>
                    <a:pt x="0" y="63"/>
                  </a:lnTo>
                  <a:lnTo>
                    <a:pt x="0" y="50"/>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8" name="Group 21"/>
          <p:cNvGrpSpPr>
            <a:grpSpLocks/>
          </p:cNvGrpSpPr>
          <p:nvPr/>
        </p:nvGrpSpPr>
        <p:grpSpPr bwMode="auto">
          <a:xfrm>
            <a:off x="6243638" y="222250"/>
            <a:ext cx="2795587" cy="866775"/>
            <a:chOff x="3933" y="140"/>
            <a:chExt cx="1761" cy="546"/>
          </a:xfrm>
        </p:grpSpPr>
        <p:sp>
          <p:nvSpPr>
            <p:cNvPr id="19" name="Freeform 22"/>
            <p:cNvSpPr>
              <a:spLocks/>
            </p:cNvSpPr>
            <p:nvPr/>
          </p:nvSpPr>
          <p:spPr bwMode="auto">
            <a:xfrm>
              <a:off x="3933" y="140"/>
              <a:ext cx="1761" cy="445"/>
            </a:xfrm>
            <a:custGeom>
              <a:avLst/>
              <a:gdLst>
                <a:gd name="T0" fmla="*/ 23 w 1761"/>
                <a:gd name="T1" fmla="*/ 6 h 445"/>
                <a:gd name="T2" fmla="*/ 37 w 1761"/>
                <a:gd name="T3" fmla="*/ 0 h 445"/>
                <a:gd name="T4" fmla="*/ 1706 w 1761"/>
                <a:gd name="T5" fmla="*/ 0 h 445"/>
                <a:gd name="T6" fmla="*/ 1725 w 1761"/>
                <a:gd name="T7" fmla="*/ 4 h 445"/>
                <a:gd name="T8" fmla="*/ 1739 w 1761"/>
                <a:gd name="T9" fmla="*/ 15 h 445"/>
                <a:gd name="T10" fmla="*/ 1751 w 1761"/>
                <a:gd name="T11" fmla="*/ 44 h 445"/>
                <a:gd name="T12" fmla="*/ 1758 w 1761"/>
                <a:gd name="T13" fmla="*/ 77 h 445"/>
                <a:gd name="T14" fmla="*/ 1760 w 1761"/>
                <a:gd name="T15" fmla="*/ 115 h 445"/>
                <a:gd name="T16" fmla="*/ 1760 w 1761"/>
                <a:gd name="T17" fmla="*/ 444 h 445"/>
                <a:gd name="T18" fmla="*/ 66 w 1761"/>
                <a:gd name="T19" fmla="*/ 444 h 445"/>
                <a:gd name="T20" fmla="*/ 0 w 1761"/>
                <a:gd name="T21" fmla="*/ 444 h 445"/>
                <a:gd name="T22" fmla="*/ 0 w 1761"/>
                <a:gd name="T23" fmla="*/ 138 h 445"/>
                <a:gd name="T24" fmla="*/ 0 w 1761"/>
                <a:gd name="T25" fmla="*/ 93 h 445"/>
                <a:gd name="T26" fmla="*/ 7 w 1761"/>
                <a:gd name="T27" fmla="*/ 49 h 445"/>
                <a:gd name="T28" fmla="*/ 13 w 1761"/>
                <a:gd name="T29" fmla="*/ 26 h 445"/>
                <a:gd name="T30" fmla="*/ 23 w 1761"/>
                <a:gd name="T31" fmla="*/ 6 h 4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45">
                  <a:moveTo>
                    <a:pt x="23" y="6"/>
                  </a:moveTo>
                  <a:lnTo>
                    <a:pt x="37" y="0"/>
                  </a:lnTo>
                  <a:lnTo>
                    <a:pt x="1706" y="0"/>
                  </a:lnTo>
                  <a:lnTo>
                    <a:pt x="1725" y="4"/>
                  </a:lnTo>
                  <a:lnTo>
                    <a:pt x="1739" y="15"/>
                  </a:lnTo>
                  <a:lnTo>
                    <a:pt x="1751" y="44"/>
                  </a:lnTo>
                  <a:lnTo>
                    <a:pt x="1758" y="77"/>
                  </a:lnTo>
                  <a:lnTo>
                    <a:pt x="1760" y="115"/>
                  </a:lnTo>
                  <a:lnTo>
                    <a:pt x="1760" y="444"/>
                  </a:lnTo>
                  <a:lnTo>
                    <a:pt x="66" y="444"/>
                  </a:lnTo>
                  <a:lnTo>
                    <a:pt x="0" y="444"/>
                  </a:lnTo>
                  <a:lnTo>
                    <a:pt x="0" y="138"/>
                  </a:lnTo>
                  <a:lnTo>
                    <a:pt x="0" y="93"/>
                  </a:lnTo>
                  <a:lnTo>
                    <a:pt x="7" y="49"/>
                  </a:lnTo>
                  <a:lnTo>
                    <a:pt x="13" y="26"/>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0" name="Freeform 23"/>
            <p:cNvSpPr>
              <a:spLocks/>
            </p:cNvSpPr>
            <p:nvPr/>
          </p:nvSpPr>
          <p:spPr bwMode="auto">
            <a:xfrm>
              <a:off x="3933" y="425"/>
              <a:ext cx="1761" cy="190"/>
            </a:xfrm>
            <a:custGeom>
              <a:avLst/>
              <a:gdLst>
                <a:gd name="T0" fmla="*/ 85 w 1761"/>
                <a:gd name="T1" fmla="*/ 65 h 190"/>
                <a:gd name="T2" fmla="*/ 138 w 1761"/>
                <a:gd name="T3" fmla="*/ 65 h 190"/>
                <a:gd name="T4" fmla="*/ 180 w 1761"/>
                <a:gd name="T5" fmla="*/ 97 h 190"/>
                <a:gd name="T6" fmla="*/ 248 w 1761"/>
                <a:gd name="T7" fmla="*/ 78 h 190"/>
                <a:gd name="T8" fmla="*/ 325 w 1761"/>
                <a:gd name="T9" fmla="*/ 69 h 190"/>
                <a:gd name="T10" fmla="*/ 379 w 1761"/>
                <a:gd name="T11" fmla="*/ 88 h 190"/>
                <a:gd name="T12" fmla="*/ 438 w 1761"/>
                <a:gd name="T13" fmla="*/ 78 h 190"/>
                <a:gd name="T14" fmla="*/ 532 w 1761"/>
                <a:gd name="T15" fmla="*/ 84 h 190"/>
                <a:gd name="T16" fmla="*/ 592 w 1761"/>
                <a:gd name="T17" fmla="*/ 97 h 190"/>
                <a:gd name="T18" fmla="*/ 663 w 1761"/>
                <a:gd name="T19" fmla="*/ 59 h 190"/>
                <a:gd name="T20" fmla="*/ 716 w 1761"/>
                <a:gd name="T21" fmla="*/ 93 h 190"/>
                <a:gd name="T22" fmla="*/ 787 w 1761"/>
                <a:gd name="T23" fmla="*/ 87 h 190"/>
                <a:gd name="T24" fmla="*/ 824 w 1761"/>
                <a:gd name="T25" fmla="*/ 93 h 190"/>
                <a:gd name="T26" fmla="*/ 857 w 1761"/>
                <a:gd name="T27" fmla="*/ 59 h 190"/>
                <a:gd name="T28" fmla="*/ 899 w 1761"/>
                <a:gd name="T29" fmla="*/ 35 h 190"/>
                <a:gd name="T30" fmla="*/ 949 w 1761"/>
                <a:gd name="T31" fmla="*/ 32 h 190"/>
                <a:gd name="T32" fmla="*/ 991 w 1761"/>
                <a:gd name="T33" fmla="*/ 23 h 190"/>
                <a:gd name="T34" fmla="*/ 1030 w 1761"/>
                <a:gd name="T35" fmla="*/ 49 h 190"/>
                <a:gd name="T36" fmla="*/ 1071 w 1761"/>
                <a:gd name="T37" fmla="*/ 69 h 190"/>
                <a:gd name="T38" fmla="*/ 1138 w 1761"/>
                <a:gd name="T39" fmla="*/ 55 h 190"/>
                <a:gd name="T40" fmla="*/ 1168 w 1761"/>
                <a:gd name="T41" fmla="*/ 92 h 190"/>
                <a:gd name="T42" fmla="*/ 1215 w 1761"/>
                <a:gd name="T43" fmla="*/ 97 h 190"/>
                <a:gd name="T44" fmla="*/ 1293 w 1761"/>
                <a:gd name="T45" fmla="*/ 97 h 190"/>
                <a:gd name="T46" fmla="*/ 1340 w 1761"/>
                <a:gd name="T47" fmla="*/ 81 h 190"/>
                <a:gd name="T48" fmla="*/ 1376 w 1761"/>
                <a:gd name="T49" fmla="*/ 88 h 190"/>
                <a:gd name="T50" fmla="*/ 1418 w 1761"/>
                <a:gd name="T51" fmla="*/ 59 h 190"/>
                <a:gd name="T52" fmla="*/ 1478 w 1761"/>
                <a:gd name="T53" fmla="*/ 55 h 190"/>
                <a:gd name="T54" fmla="*/ 1528 w 1761"/>
                <a:gd name="T55" fmla="*/ 23 h 190"/>
                <a:gd name="T56" fmla="*/ 1567 w 1761"/>
                <a:gd name="T57" fmla="*/ 15 h 190"/>
                <a:gd name="T58" fmla="*/ 1617 w 1761"/>
                <a:gd name="T59" fmla="*/ 28 h 190"/>
                <a:gd name="T60" fmla="*/ 1661 w 1761"/>
                <a:gd name="T61" fmla="*/ 1 h 190"/>
                <a:gd name="T62" fmla="*/ 1703 w 1761"/>
                <a:gd name="T63" fmla="*/ 49 h 190"/>
                <a:gd name="T64" fmla="*/ 1750 w 1761"/>
                <a:gd name="T65" fmla="*/ 24 h 190"/>
                <a:gd name="T66" fmla="*/ 1760 w 1761"/>
                <a:gd name="T67" fmla="*/ 189 h 190"/>
                <a:gd name="T68" fmla="*/ 727 w 1761"/>
                <a:gd name="T69" fmla="*/ 153 h 190"/>
                <a:gd name="T70" fmla="*/ 0 w 1761"/>
                <a:gd name="T71" fmla="*/ 30 h 190"/>
                <a:gd name="T72" fmla="*/ 26 w 1761"/>
                <a:gd name="T73" fmla="*/ 51 h 190"/>
                <a:gd name="T74" fmla="*/ 61 w 1761"/>
                <a:gd name="T75" fmla="*/ 59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90">
                  <a:moveTo>
                    <a:pt x="61" y="59"/>
                  </a:moveTo>
                  <a:lnTo>
                    <a:pt x="85" y="65"/>
                  </a:lnTo>
                  <a:lnTo>
                    <a:pt x="112" y="59"/>
                  </a:lnTo>
                  <a:lnTo>
                    <a:pt x="138" y="65"/>
                  </a:lnTo>
                  <a:lnTo>
                    <a:pt x="158" y="83"/>
                  </a:lnTo>
                  <a:lnTo>
                    <a:pt x="180" y="97"/>
                  </a:lnTo>
                  <a:lnTo>
                    <a:pt x="217" y="85"/>
                  </a:lnTo>
                  <a:lnTo>
                    <a:pt x="248" y="78"/>
                  </a:lnTo>
                  <a:lnTo>
                    <a:pt x="293" y="78"/>
                  </a:lnTo>
                  <a:lnTo>
                    <a:pt x="325" y="69"/>
                  </a:lnTo>
                  <a:lnTo>
                    <a:pt x="354" y="78"/>
                  </a:lnTo>
                  <a:lnTo>
                    <a:pt x="379" y="88"/>
                  </a:lnTo>
                  <a:lnTo>
                    <a:pt x="402" y="92"/>
                  </a:lnTo>
                  <a:lnTo>
                    <a:pt x="438" y="78"/>
                  </a:lnTo>
                  <a:lnTo>
                    <a:pt x="477" y="78"/>
                  </a:lnTo>
                  <a:lnTo>
                    <a:pt x="532" y="84"/>
                  </a:lnTo>
                  <a:lnTo>
                    <a:pt x="555" y="102"/>
                  </a:lnTo>
                  <a:lnTo>
                    <a:pt x="592" y="97"/>
                  </a:lnTo>
                  <a:lnTo>
                    <a:pt x="629" y="69"/>
                  </a:lnTo>
                  <a:lnTo>
                    <a:pt x="663" y="59"/>
                  </a:lnTo>
                  <a:lnTo>
                    <a:pt x="687" y="69"/>
                  </a:lnTo>
                  <a:lnTo>
                    <a:pt x="716" y="93"/>
                  </a:lnTo>
                  <a:lnTo>
                    <a:pt x="750" y="102"/>
                  </a:lnTo>
                  <a:lnTo>
                    <a:pt x="787" y="87"/>
                  </a:lnTo>
                  <a:lnTo>
                    <a:pt x="805" y="81"/>
                  </a:lnTo>
                  <a:lnTo>
                    <a:pt x="824" y="93"/>
                  </a:lnTo>
                  <a:lnTo>
                    <a:pt x="840" y="78"/>
                  </a:lnTo>
                  <a:lnTo>
                    <a:pt x="857" y="59"/>
                  </a:lnTo>
                  <a:lnTo>
                    <a:pt x="877" y="40"/>
                  </a:lnTo>
                  <a:lnTo>
                    <a:pt x="899" y="35"/>
                  </a:lnTo>
                  <a:lnTo>
                    <a:pt x="924" y="40"/>
                  </a:lnTo>
                  <a:lnTo>
                    <a:pt x="949" y="32"/>
                  </a:lnTo>
                  <a:lnTo>
                    <a:pt x="975" y="23"/>
                  </a:lnTo>
                  <a:lnTo>
                    <a:pt x="991" y="23"/>
                  </a:lnTo>
                  <a:lnTo>
                    <a:pt x="1006" y="25"/>
                  </a:lnTo>
                  <a:lnTo>
                    <a:pt x="1030" y="49"/>
                  </a:lnTo>
                  <a:lnTo>
                    <a:pt x="1052" y="45"/>
                  </a:lnTo>
                  <a:lnTo>
                    <a:pt x="1071" y="69"/>
                  </a:lnTo>
                  <a:lnTo>
                    <a:pt x="1107" y="69"/>
                  </a:lnTo>
                  <a:lnTo>
                    <a:pt x="1138" y="55"/>
                  </a:lnTo>
                  <a:lnTo>
                    <a:pt x="1153" y="73"/>
                  </a:lnTo>
                  <a:lnTo>
                    <a:pt x="1168" y="92"/>
                  </a:lnTo>
                  <a:lnTo>
                    <a:pt x="1190" y="86"/>
                  </a:lnTo>
                  <a:lnTo>
                    <a:pt x="1215" y="97"/>
                  </a:lnTo>
                  <a:lnTo>
                    <a:pt x="1242" y="87"/>
                  </a:lnTo>
                  <a:lnTo>
                    <a:pt x="1293" y="97"/>
                  </a:lnTo>
                  <a:lnTo>
                    <a:pt x="1315" y="107"/>
                  </a:lnTo>
                  <a:lnTo>
                    <a:pt x="1340" y="81"/>
                  </a:lnTo>
                  <a:lnTo>
                    <a:pt x="1357" y="79"/>
                  </a:lnTo>
                  <a:lnTo>
                    <a:pt x="1376" y="88"/>
                  </a:lnTo>
                  <a:lnTo>
                    <a:pt x="1394" y="85"/>
                  </a:lnTo>
                  <a:lnTo>
                    <a:pt x="1418" y="59"/>
                  </a:lnTo>
                  <a:lnTo>
                    <a:pt x="1458" y="51"/>
                  </a:lnTo>
                  <a:lnTo>
                    <a:pt x="1478" y="55"/>
                  </a:lnTo>
                  <a:lnTo>
                    <a:pt x="1498" y="55"/>
                  </a:lnTo>
                  <a:lnTo>
                    <a:pt x="1528" y="23"/>
                  </a:lnTo>
                  <a:lnTo>
                    <a:pt x="1545" y="10"/>
                  </a:lnTo>
                  <a:lnTo>
                    <a:pt x="1567" y="15"/>
                  </a:lnTo>
                  <a:lnTo>
                    <a:pt x="1592" y="49"/>
                  </a:lnTo>
                  <a:lnTo>
                    <a:pt x="1617" y="28"/>
                  </a:lnTo>
                  <a:lnTo>
                    <a:pt x="1641" y="0"/>
                  </a:lnTo>
                  <a:lnTo>
                    <a:pt x="1661" y="1"/>
                  </a:lnTo>
                  <a:lnTo>
                    <a:pt x="1685" y="59"/>
                  </a:lnTo>
                  <a:lnTo>
                    <a:pt x="1703" y="49"/>
                  </a:lnTo>
                  <a:lnTo>
                    <a:pt x="1729" y="25"/>
                  </a:lnTo>
                  <a:lnTo>
                    <a:pt x="1750" y="24"/>
                  </a:lnTo>
                  <a:lnTo>
                    <a:pt x="1760" y="44"/>
                  </a:lnTo>
                  <a:lnTo>
                    <a:pt x="1760" y="189"/>
                  </a:lnTo>
                  <a:lnTo>
                    <a:pt x="740" y="148"/>
                  </a:lnTo>
                  <a:lnTo>
                    <a:pt x="727" y="153"/>
                  </a:lnTo>
                  <a:lnTo>
                    <a:pt x="0" y="136"/>
                  </a:lnTo>
                  <a:lnTo>
                    <a:pt x="0" y="30"/>
                  </a:lnTo>
                  <a:lnTo>
                    <a:pt x="10" y="46"/>
                  </a:lnTo>
                  <a:lnTo>
                    <a:pt x="26" y="51"/>
                  </a:lnTo>
                  <a:lnTo>
                    <a:pt x="46" y="53"/>
                  </a:lnTo>
                  <a:lnTo>
                    <a:pt x="61" y="59"/>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1" name="Freeform 24"/>
            <p:cNvSpPr>
              <a:spLocks/>
            </p:cNvSpPr>
            <p:nvPr/>
          </p:nvSpPr>
          <p:spPr bwMode="auto">
            <a:xfrm>
              <a:off x="3933" y="489"/>
              <a:ext cx="1761" cy="197"/>
            </a:xfrm>
            <a:custGeom>
              <a:avLst/>
              <a:gdLst>
                <a:gd name="T0" fmla="*/ 37 w 1761"/>
                <a:gd name="T1" fmla="*/ 194 h 197"/>
                <a:gd name="T2" fmla="*/ 1706 w 1761"/>
                <a:gd name="T3" fmla="*/ 196 h 197"/>
                <a:gd name="T4" fmla="*/ 1739 w 1761"/>
                <a:gd name="T5" fmla="*/ 189 h 197"/>
                <a:gd name="T6" fmla="*/ 1758 w 1761"/>
                <a:gd name="T7" fmla="*/ 165 h 197"/>
                <a:gd name="T8" fmla="*/ 1760 w 1761"/>
                <a:gd name="T9" fmla="*/ 23 h 197"/>
                <a:gd name="T10" fmla="*/ 1736 w 1761"/>
                <a:gd name="T11" fmla="*/ 7 h 197"/>
                <a:gd name="T12" fmla="*/ 1723 w 1761"/>
                <a:gd name="T13" fmla="*/ 53 h 197"/>
                <a:gd name="T14" fmla="*/ 1706 w 1761"/>
                <a:gd name="T15" fmla="*/ 50 h 197"/>
                <a:gd name="T16" fmla="*/ 1671 w 1761"/>
                <a:gd name="T17" fmla="*/ 26 h 197"/>
                <a:gd name="T18" fmla="*/ 1625 w 1761"/>
                <a:gd name="T19" fmla="*/ 34 h 197"/>
                <a:gd name="T20" fmla="*/ 1588 w 1761"/>
                <a:gd name="T21" fmla="*/ 39 h 197"/>
                <a:gd name="T22" fmla="*/ 1554 w 1761"/>
                <a:gd name="T23" fmla="*/ 26 h 197"/>
                <a:gd name="T24" fmla="*/ 1520 w 1761"/>
                <a:gd name="T25" fmla="*/ 42 h 197"/>
                <a:gd name="T26" fmla="*/ 1498 w 1761"/>
                <a:gd name="T27" fmla="*/ 52 h 197"/>
                <a:gd name="T28" fmla="*/ 1445 w 1761"/>
                <a:gd name="T29" fmla="*/ 45 h 197"/>
                <a:gd name="T30" fmla="*/ 1396 w 1761"/>
                <a:gd name="T31" fmla="*/ 37 h 197"/>
                <a:gd name="T32" fmla="*/ 1337 w 1761"/>
                <a:gd name="T33" fmla="*/ 86 h 197"/>
                <a:gd name="T34" fmla="*/ 1293 w 1761"/>
                <a:gd name="T35" fmla="*/ 61 h 197"/>
                <a:gd name="T36" fmla="*/ 1240 w 1761"/>
                <a:gd name="T37" fmla="*/ 59 h 197"/>
                <a:gd name="T38" fmla="*/ 1153 w 1761"/>
                <a:gd name="T39" fmla="*/ 58 h 197"/>
                <a:gd name="T40" fmla="*/ 1112 w 1761"/>
                <a:gd name="T41" fmla="*/ 52 h 197"/>
                <a:gd name="T42" fmla="*/ 1079 w 1761"/>
                <a:gd name="T43" fmla="*/ 37 h 197"/>
                <a:gd name="T44" fmla="*/ 1006 w 1761"/>
                <a:gd name="T45" fmla="*/ 68 h 197"/>
                <a:gd name="T46" fmla="*/ 943 w 1761"/>
                <a:gd name="T47" fmla="*/ 53 h 197"/>
                <a:gd name="T48" fmla="*/ 866 w 1761"/>
                <a:gd name="T49" fmla="*/ 61 h 197"/>
                <a:gd name="T50" fmla="*/ 804 w 1761"/>
                <a:gd name="T51" fmla="*/ 61 h 197"/>
                <a:gd name="T52" fmla="*/ 730 w 1761"/>
                <a:gd name="T53" fmla="*/ 82 h 197"/>
                <a:gd name="T54" fmla="*/ 652 w 1761"/>
                <a:gd name="T55" fmla="*/ 71 h 197"/>
                <a:gd name="T56" fmla="*/ 563 w 1761"/>
                <a:gd name="T57" fmla="*/ 73 h 197"/>
                <a:gd name="T58" fmla="*/ 468 w 1761"/>
                <a:gd name="T59" fmla="*/ 52 h 197"/>
                <a:gd name="T60" fmla="*/ 369 w 1761"/>
                <a:gd name="T61" fmla="*/ 37 h 197"/>
                <a:gd name="T62" fmla="*/ 301 w 1761"/>
                <a:gd name="T63" fmla="*/ 55 h 197"/>
                <a:gd name="T64" fmla="*/ 262 w 1761"/>
                <a:gd name="T65" fmla="*/ 50 h 197"/>
                <a:gd name="T66" fmla="*/ 205 w 1761"/>
                <a:gd name="T67" fmla="*/ 57 h 197"/>
                <a:gd name="T68" fmla="*/ 143 w 1761"/>
                <a:gd name="T69" fmla="*/ 55 h 197"/>
                <a:gd name="T70" fmla="*/ 80 w 1761"/>
                <a:gd name="T71" fmla="*/ 68 h 197"/>
                <a:gd name="T72" fmla="*/ 16 w 1761"/>
                <a:gd name="T73" fmla="*/ 59 h 197"/>
                <a:gd name="T74" fmla="*/ 2 w 1761"/>
                <a:gd name="T75" fmla="*/ 116 h 197"/>
                <a:gd name="T76" fmla="*/ 13 w 1761"/>
                <a:gd name="T77" fmla="*/ 184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97">
                  <a:moveTo>
                    <a:pt x="23" y="191"/>
                  </a:moveTo>
                  <a:lnTo>
                    <a:pt x="37" y="194"/>
                  </a:lnTo>
                  <a:lnTo>
                    <a:pt x="54" y="196"/>
                  </a:lnTo>
                  <a:lnTo>
                    <a:pt x="1706" y="196"/>
                  </a:lnTo>
                  <a:lnTo>
                    <a:pt x="1725" y="193"/>
                  </a:lnTo>
                  <a:lnTo>
                    <a:pt x="1739" y="189"/>
                  </a:lnTo>
                  <a:lnTo>
                    <a:pt x="1751" y="178"/>
                  </a:lnTo>
                  <a:lnTo>
                    <a:pt x="1758" y="165"/>
                  </a:lnTo>
                  <a:lnTo>
                    <a:pt x="1760" y="150"/>
                  </a:lnTo>
                  <a:lnTo>
                    <a:pt x="1760" y="23"/>
                  </a:lnTo>
                  <a:lnTo>
                    <a:pt x="1745" y="0"/>
                  </a:lnTo>
                  <a:lnTo>
                    <a:pt x="1736" y="7"/>
                  </a:lnTo>
                  <a:lnTo>
                    <a:pt x="1729" y="28"/>
                  </a:lnTo>
                  <a:lnTo>
                    <a:pt x="1723" y="53"/>
                  </a:lnTo>
                  <a:lnTo>
                    <a:pt x="1716" y="52"/>
                  </a:lnTo>
                  <a:lnTo>
                    <a:pt x="1706" y="50"/>
                  </a:lnTo>
                  <a:lnTo>
                    <a:pt x="1685" y="37"/>
                  </a:lnTo>
                  <a:lnTo>
                    <a:pt x="1671" y="26"/>
                  </a:lnTo>
                  <a:lnTo>
                    <a:pt x="1649" y="23"/>
                  </a:lnTo>
                  <a:lnTo>
                    <a:pt x="1625" y="34"/>
                  </a:lnTo>
                  <a:lnTo>
                    <a:pt x="1603" y="52"/>
                  </a:lnTo>
                  <a:lnTo>
                    <a:pt x="1588" y="39"/>
                  </a:lnTo>
                  <a:lnTo>
                    <a:pt x="1574" y="37"/>
                  </a:lnTo>
                  <a:lnTo>
                    <a:pt x="1554" y="26"/>
                  </a:lnTo>
                  <a:lnTo>
                    <a:pt x="1534" y="30"/>
                  </a:lnTo>
                  <a:lnTo>
                    <a:pt x="1520" y="42"/>
                  </a:lnTo>
                  <a:lnTo>
                    <a:pt x="1514" y="59"/>
                  </a:lnTo>
                  <a:lnTo>
                    <a:pt x="1498" y="52"/>
                  </a:lnTo>
                  <a:lnTo>
                    <a:pt x="1475" y="52"/>
                  </a:lnTo>
                  <a:lnTo>
                    <a:pt x="1445" y="45"/>
                  </a:lnTo>
                  <a:lnTo>
                    <a:pt x="1419" y="59"/>
                  </a:lnTo>
                  <a:lnTo>
                    <a:pt x="1396" y="37"/>
                  </a:lnTo>
                  <a:lnTo>
                    <a:pt x="1366" y="52"/>
                  </a:lnTo>
                  <a:lnTo>
                    <a:pt x="1337" y="86"/>
                  </a:lnTo>
                  <a:lnTo>
                    <a:pt x="1314" y="73"/>
                  </a:lnTo>
                  <a:lnTo>
                    <a:pt x="1293" y="61"/>
                  </a:lnTo>
                  <a:lnTo>
                    <a:pt x="1270" y="53"/>
                  </a:lnTo>
                  <a:lnTo>
                    <a:pt x="1240" y="59"/>
                  </a:lnTo>
                  <a:lnTo>
                    <a:pt x="1194" y="69"/>
                  </a:lnTo>
                  <a:lnTo>
                    <a:pt x="1153" y="58"/>
                  </a:lnTo>
                  <a:lnTo>
                    <a:pt x="1135" y="63"/>
                  </a:lnTo>
                  <a:lnTo>
                    <a:pt x="1112" y="52"/>
                  </a:lnTo>
                  <a:lnTo>
                    <a:pt x="1097" y="40"/>
                  </a:lnTo>
                  <a:lnTo>
                    <a:pt x="1079" y="37"/>
                  </a:lnTo>
                  <a:lnTo>
                    <a:pt x="1047" y="45"/>
                  </a:lnTo>
                  <a:lnTo>
                    <a:pt x="1006" y="68"/>
                  </a:lnTo>
                  <a:lnTo>
                    <a:pt x="972" y="47"/>
                  </a:lnTo>
                  <a:lnTo>
                    <a:pt x="943" y="53"/>
                  </a:lnTo>
                  <a:lnTo>
                    <a:pt x="916" y="82"/>
                  </a:lnTo>
                  <a:lnTo>
                    <a:pt x="866" y="61"/>
                  </a:lnTo>
                  <a:lnTo>
                    <a:pt x="829" y="71"/>
                  </a:lnTo>
                  <a:lnTo>
                    <a:pt x="804" y="61"/>
                  </a:lnTo>
                  <a:lnTo>
                    <a:pt x="767" y="66"/>
                  </a:lnTo>
                  <a:lnTo>
                    <a:pt x="730" y="82"/>
                  </a:lnTo>
                  <a:lnTo>
                    <a:pt x="704" y="76"/>
                  </a:lnTo>
                  <a:lnTo>
                    <a:pt x="652" y="71"/>
                  </a:lnTo>
                  <a:lnTo>
                    <a:pt x="619" y="82"/>
                  </a:lnTo>
                  <a:lnTo>
                    <a:pt x="563" y="73"/>
                  </a:lnTo>
                  <a:lnTo>
                    <a:pt x="517" y="66"/>
                  </a:lnTo>
                  <a:lnTo>
                    <a:pt x="468" y="52"/>
                  </a:lnTo>
                  <a:lnTo>
                    <a:pt x="422" y="66"/>
                  </a:lnTo>
                  <a:lnTo>
                    <a:pt x="369" y="37"/>
                  </a:lnTo>
                  <a:lnTo>
                    <a:pt x="329" y="37"/>
                  </a:lnTo>
                  <a:lnTo>
                    <a:pt x="301" y="55"/>
                  </a:lnTo>
                  <a:lnTo>
                    <a:pt x="284" y="41"/>
                  </a:lnTo>
                  <a:lnTo>
                    <a:pt x="262" y="50"/>
                  </a:lnTo>
                  <a:lnTo>
                    <a:pt x="233" y="52"/>
                  </a:lnTo>
                  <a:lnTo>
                    <a:pt x="205" y="57"/>
                  </a:lnTo>
                  <a:lnTo>
                    <a:pt x="171" y="69"/>
                  </a:lnTo>
                  <a:lnTo>
                    <a:pt x="143" y="55"/>
                  </a:lnTo>
                  <a:lnTo>
                    <a:pt x="116" y="62"/>
                  </a:lnTo>
                  <a:lnTo>
                    <a:pt x="80" y="68"/>
                  </a:lnTo>
                  <a:lnTo>
                    <a:pt x="58" y="62"/>
                  </a:lnTo>
                  <a:lnTo>
                    <a:pt x="16" y="59"/>
                  </a:lnTo>
                  <a:lnTo>
                    <a:pt x="0" y="73"/>
                  </a:lnTo>
                  <a:lnTo>
                    <a:pt x="2" y="116"/>
                  </a:lnTo>
                  <a:lnTo>
                    <a:pt x="4" y="153"/>
                  </a:lnTo>
                  <a:lnTo>
                    <a:pt x="13" y="184"/>
                  </a:lnTo>
                  <a:lnTo>
                    <a:pt x="23" y="191"/>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2" name="Freeform 25"/>
            <p:cNvSpPr>
              <a:spLocks/>
            </p:cNvSpPr>
            <p:nvPr/>
          </p:nvSpPr>
          <p:spPr bwMode="auto">
            <a:xfrm>
              <a:off x="3943" y="152"/>
              <a:ext cx="1733" cy="254"/>
            </a:xfrm>
            <a:custGeom>
              <a:avLst/>
              <a:gdLst>
                <a:gd name="T0" fmla="*/ 0 w 1733"/>
                <a:gd name="T1" fmla="*/ 191 h 254"/>
                <a:gd name="T2" fmla="*/ 4 w 1733"/>
                <a:gd name="T3" fmla="*/ 203 h 254"/>
                <a:gd name="T4" fmla="*/ 7 w 1733"/>
                <a:gd name="T5" fmla="*/ 92 h 254"/>
                <a:gd name="T6" fmla="*/ 22 w 1733"/>
                <a:gd name="T7" fmla="*/ 46 h 254"/>
                <a:gd name="T8" fmla="*/ 82 w 1733"/>
                <a:gd name="T9" fmla="*/ 40 h 254"/>
                <a:gd name="T10" fmla="*/ 198 w 1733"/>
                <a:gd name="T11" fmla="*/ 46 h 254"/>
                <a:gd name="T12" fmla="*/ 308 w 1733"/>
                <a:gd name="T13" fmla="*/ 44 h 254"/>
                <a:gd name="T14" fmla="*/ 437 w 1733"/>
                <a:gd name="T15" fmla="*/ 46 h 254"/>
                <a:gd name="T16" fmla="*/ 525 w 1733"/>
                <a:gd name="T17" fmla="*/ 40 h 254"/>
                <a:gd name="T18" fmla="*/ 598 w 1733"/>
                <a:gd name="T19" fmla="*/ 40 h 254"/>
                <a:gd name="T20" fmla="*/ 708 w 1733"/>
                <a:gd name="T21" fmla="*/ 53 h 254"/>
                <a:gd name="T22" fmla="*/ 788 w 1733"/>
                <a:gd name="T23" fmla="*/ 55 h 254"/>
                <a:gd name="T24" fmla="*/ 878 w 1733"/>
                <a:gd name="T25" fmla="*/ 46 h 254"/>
                <a:gd name="T26" fmla="*/ 986 w 1733"/>
                <a:gd name="T27" fmla="*/ 63 h 254"/>
                <a:gd name="T28" fmla="*/ 1071 w 1733"/>
                <a:gd name="T29" fmla="*/ 59 h 254"/>
                <a:gd name="T30" fmla="*/ 1150 w 1733"/>
                <a:gd name="T31" fmla="*/ 51 h 254"/>
                <a:gd name="T32" fmla="*/ 1241 w 1733"/>
                <a:gd name="T33" fmla="*/ 56 h 254"/>
                <a:gd name="T34" fmla="*/ 1319 w 1733"/>
                <a:gd name="T35" fmla="*/ 51 h 254"/>
                <a:gd name="T36" fmla="*/ 1395 w 1733"/>
                <a:gd name="T37" fmla="*/ 46 h 254"/>
                <a:gd name="T38" fmla="*/ 1449 w 1733"/>
                <a:gd name="T39" fmla="*/ 50 h 254"/>
                <a:gd name="T40" fmla="*/ 1557 w 1733"/>
                <a:gd name="T41" fmla="*/ 40 h 254"/>
                <a:gd name="T42" fmla="*/ 1665 w 1733"/>
                <a:gd name="T43" fmla="*/ 53 h 254"/>
                <a:gd name="T44" fmla="*/ 1703 w 1733"/>
                <a:gd name="T45" fmla="*/ 74 h 254"/>
                <a:gd name="T46" fmla="*/ 1721 w 1733"/>
                <a:gd name="T47" fmla="*/ 107 h 254"/>
                <a:gd name="T48" fmla="*/ 1732 w 1733"/>
                <a:gd name="T49" fmla="*/ 196 h 254"/>
                <a:gd name="T50" fmla="*/ 1732 w 1733"/>
                <a:gd name="T51" fmla="*/ 65 h 254"/>
                <a:gd name="T52" fmla="*/ 1725 w 1733"/>
                <a:gd name="T53" fmla="*/ 26 h 254"/>
                <a:gd name="T54" fmla="*/ 1606 w 1733"/>
                <a:gd name="T55" fmla="*/ 9 h 254"/>
                <a:gd name="T56" fmla="*/ 1510 w 1733"/>
                <a:gd name="T57" fmla="*/ 2 h 254"/>
                <a:gd name="T58" fmla="*/ 1443 w 1733"/>
                <a:gd name="T59" fmla="*/ 6 h 254"/>
                <a:gd name="T60" fmla="*/ 1349 w 1733"/>
                <a:gd name="T61" fmla="*/ 13 h 254"/>
                <a:gd name="T62" fmla="*/ 1182 w 1733"/>
                <a:gd name="T63" fmla="*/ 9 h 254"/>
                <a:gd name="T64" fmla="*/ 1067 w 1733"/>
                <a:gd name="T65" fmla="*/ 10 h 254"/>
                <a:gd name="T66" fmla="*/ 986 w 1733"/>
                <a:gd name="T67" fmla="*/ 9 h 254"/>
                <a:gd name="T68" fmla="*/ 923 w 1733"/>
                <a:gd name="T69" fmla="*/ 7 h 254"/>
                <a:gd name="T70" fmla="*/ 813 w 1733"/>
                <a:gd name="T71" fmla="*/ 9 h 254"/>
                <a:gd name="T72" fmla="*/ 681 w 1733"/>
                <a:gd name="T73" fmla="*/ 10 h 254"/>
                <a:gd name="T74" fmla="*/ 531 w 1733"/>
                <a:gd name="T75" fmla="*/ 7 h 254"/>
                <a:gd name="T76" fmla="*/ 463 w 1733"/>
                <a:gd name="T77" fmla="*/ 4 h 254"/>
                <a:gd name="T78" fmla="*/ 351 w 1733"/>
                <a:gd name="T79" fmla="*/ 4 h 254"/>
                <a:gd name="T80" fmla="*/ 208 w 1733"/>
                <a:gd name="T81" fmla="*/ 4 h 254"/>
                <a:gd name="T82" fmla="*/ 87 w 1733"/>
                <a:gd name="T83" fmla="*/ 0 h 254"/>
                <a:gd name="T84" fmla="*/ 28 w 1733"/>
                <a:gd name="T85" fmla="*/ 2 h 254"/>
                <a:gd name="T86" fmla="*/ 4 w 1733"/>
                <a:gd name="T87" fmla="*/ 28 h 254"/>
                <a:gd name="T88" fmla="*/ 0 w 1733"/>
                <a:gd name="T89" fmla="*/ 89 h 2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54">
                  <a:moveTo>
                    <a:pt x="0" y="123"/>
                  </a:moveTo>
                  <a:lnTo>
                    <a:pt x="0" y="191"/>
                  </a:lnTo>
                  <a:lnTo>
                    <a:pt x="0" y="253"/>
                  </a:lnTo>
                  <a:lnTo>
                    <a:pt x="4" y="203"/>
                  </a:lnTo>
                  <a:lnTo>
                    <a:pt x="5" y="163"/>
                  </a:lnTo>
                  <a:lnTo>
                    <a:pt x="7" y="92"/>
                  </a:lnTo>
                  <a:lnTo>
                    <a:pt x="12" y="57"/>
                  </a:lnTo>
                  <a:lnTo>
                    <a:pt x="22" y="46"/>
                  </a:lnTo>
                  <a:lnTo>
                    <a:pt x="48" y="38"/>
                  </a:lnTo>
                  <a:lnTo>
                    <a:pt x="82" y="40"/>
                  </a:lnTo>
                  <a:lnTo>
                    <a:pt x="162" y="40"/>
                  </a:lnTo>
                  <a:lnTo>
                    <a:pt x="198" y="46"/>
                  </a:lnTo>
                  <a:lnTo>
                    <a:pt x="249" y="40"/>
                  </a:lnTo>
                  <a:lnTo>
                    <a:pt x="308" y="44"/>
                  </a:lnTo>
                  <a:lnTo>
                    <a:pt x="351" y="42"/>
                  </a:lnTo>
                  <a:lnTo>
                    <a:pt x="437" y="46"/>
                  </a:lnTo>
                  <a:lnTo>
                    <a:pt x="467" y="46"/>
                  </a:lnTo>
                  <a:lnTo>
                    <a:pt x="525" y="40"/>
                  </a:lnTo>
                  <a:lnTo>
                    <a:pt x="544" y="48"/>
                  </a:lnTo>
                  <a:lnTo>
                    <a:pt x="598" y="40"/>
                  </a:lnTo>
                  <a:lnTo>
                    <a:pt x="680" y="46"/>
                  </a:lnTo>
                  <a:lnTo>
                    <a:pt x="708" y="53"/>
                  </a:lnTo>
                  <a:lnTo>
                    <a:pt x="751" y="46"/>
                  </a:lnTo>
                  <a:lnTo>
                    <a:pt x="788" y="55"/>
                  </a:lnTo>
                  <a:lnTo>
                    <a:pt x="818" y="55"/>
                  </a:lnTo>
                  <a:lnTo>
                    <a:pt x="878" y="46"/>
                  </a:lnTo>
                  <a:lnTo>
                    <a:pt x="935" y="53"/>
                  </a:lnTo>
                  <a:lnTo>
                    <a:pt x="986" y="63"/>
                  </a:lnTo>
                  <a:lnTo>
                    <a:pt x="1002" y="65"/>
                  </a:lnTo>
                  <a:lnTo>
                    <a:pt x="1071" y="59"/>
                  </a:lnTo>
                  <a:lnTo>
                    <a:pt x="1135" y="54"/>
                  </a:lnTo>
                  <a:lnTo>
                    <a:pt x="1150" y="51"/>
                  </a:lnTo>
                  <a:lnTo>
                    <a:pt x="1174" y="53"/>
                  </a:lnTo>
                  <a:lnTo>
                    <a:pt x="1241" y="56"/>
                  </a:lnTo>
                  <a:lnTo>
                    <a:pt x="1292" y="48"/>
                  </a:lnTo>
                  <a:lnTo>
                    <a:pt x="1319" y="51"/>
                  </a:lnTo>
                  <a:lnTo>
                    <a:pt x="1360" y="53"/>
                  </a:lnTo>
                  <a:lnTo>
                    <a:pt x="1395" y="46"/>
                  </a:lnTo>
                  <a:lnTo>
                    <a:pt x="1418" y="40"/>
                  </a:lnTo>
                  <a:lnTo>
                    <a:pt x="1449" y="50"/>
                  </a:lnTo>
                  <a:lnTo>
                    <a:pt x="1514" y="53"/>
                  </a:lnTo>
                  <a:lnTo>
                    <a:pt x="1557" y="40"/>
                  </a:lnTo>
                  <a:lnTo>
                    <a:pt x="1620" y="53"/>
                  </a:lnTo>
                  <a:lnTo>
                    <a:pt x="1665" y="53"/>
                  </a:lnTo>
                  <a:lnTo>
                    <a:pt x="1688" y="53"/>
                  </a:lnTo>
                  <a:lnTo>
                    <a:pt x="1703" y="74"/>
                  </a:lnTo>
                  <a:lnTo>
                    <a:pt x="1713" y="85"/>
                  </a:lnTo>
                  <a:lnTo>
                    <a:pt x="1721" y="107"/>
                  </a:lnTo>
                  <a:lnTo>
                    <a:pt x="1727" y="145"/>
                  </a:lnTo>
                  <a:lnTo>
                    <a:pt x="1732" y="196"/>
                  </a:lnTo>
                  <a:lnTo>
                    <a:pt x="1732" y="92"/>
                  </a:lnTo>
                  <a:lnTo>
                    <a:pt x="1732" y="65"/>
                  </a:lnTo>
                  <a:lnTo>
                    <a:pt x="1729" y="47"/>
                  </a:lnTo>
                  <a:lnTo>
                    <a:pt x="1725" y="26"/>
                  </a:lnTo>
                  <a:lnTo>
                    <a:pt x="1700" y="12"/>
                  </a:lnTo>
                  <a:lnTo>
                    <a:pt x="1606" y="9"/>
                  </a:lnTo>
                  <a:lnTo>
                    <a:pt x="1584" y="2"/>
                  </a:lnTo>
                  <a:lnTo>
                    <a:pt x="1510" y="2"/>
                  </a:lnTo>
                  <a:lnTo>
                    <a:pt x="1488" y="5"/>
                  </a:lnTo>
                  <a:lnTo>
                    <a:pt x="1443" y="6"/>
                  </a:lnTo>
                  <a:lnTo>
                    <a:pt x="1410" y="3"/>
                  </a:lnTo>
                  <a:lnTo>
                    <a:pt x="1349" y="13"/>
                  </a:lnTo>
                  <a:lnTo>
                    <a:pt x="1222" y="6"/>
                  </a:lnTo>
                  <a:lnTo>
                    <a:pt x="1182" y="9"/>
                  </a:lnTo>
                  <a:lnTo>
                    <a:pt x="1112" y="15"/>
                  </a:lnTo>
                  <a:lnTo>
                    <a:pt x="1067" y="10"/>
                  </a:lnTo>
                  <a:lnTo>
                    <a:pt x="1022" y="9"/>
                  </a:lnTo>
                  <a:lnTo>
                    <a:pt x="986" y="9"/>
                  </a:lnTo>
                  <a:lnTo>
                    <a:pt x="947" y="14"/>
                  </a:lnTo>
                  <a:lnTo>
                    <a:pt x="923" y="7"/>
                  </a:lnTo>
                  <a:lnTo>
                    <a:pt x="839" y="9"/>
                  </a:lnTo>
                  <a:lnTo>
                    <a:pt x="813" y="9"/>
                  </a:lnTo>
                  <a:lnTo>
                    <a:pt x="769" y="7"/>
                  </a:lnTo>
                  <a:lnTo>
                    <a:pt x="681" y="10"/>
                  </a:lnTo>
                  <a:lnTo>
                    <a:pt x="603" y="7"/>
                  </a:lnTo>
                  <a:lnTo>
                    <a:pt x="531" y="7"/>
                  </a:lnTo>
                  <a:lnTo>
                    <a:pt x="496" y="9"/>
                  </a:lnTo>
                  <a:lnTo>
                    <a:pt x="463" y="4"/>
                  </a:lnTo>
                  <a:lnTo>
                    <a:pt x="435" y="4"/>
                  </a:lnTo>
                  <a:lnTo>
                    <a:pt x="351" y="4"/>
                  </a:lnTo>
                  <a:lnTo>
                    <a:pt x="253" y="7"/>
                  </a:lnTo>
                  <a:lnTo>
                    <a:pt x="208" y="4"/>
                  </a:lnTo>
                  <a:lnTo>
                    <a:pt x="155" y="7"/>
                  </a:lnTo>
                  <a:lnTo>
                    <a:pt x="87" y="0"/>
                  </a:lnTo>
                  <a:lnTo>
                    <a:pt x="45" y="0"/>
                  </a:lnTo>
                  <a:lnTo>
                    <a:pt x="28" y="2"/>
                  </a:lnTo>
                  <a:lnTo>
                    <a:pt x="15" y="9"/>
                  </a:lnTo>
                  <a:lnTo>
                    <a:pt x="4" y="28"/>
                  </a:lnTo>
                  <a:lnTo>
                    <a:pt x="0" y="58"/>
                  </a:lnTo>
                  <a:lnTo>
                    <a:pt x="0" y="89"/>
                  </a:lnTo>
                  <a:lnTo>
                    <a:pt x="0" y="123"/>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3" name="Freeform 26"/>
            <p:cNvSpPr>
              <a:spLocks/>
            </p:cNvSpPr>
            <p:nvPr/>
          </p:nvSpPr>
          <p:spPr bwMode="auto">
            <a:xfrm>
              <a:off x="3946" y="556"/>
              <a:ext cx="1733" cy="103"/>
            </a:xfrm>
            <a:custGeom>
              <a:avLst/>
              <a:gdLst>
                <a:gd name="T0" fmla="*/ 0 w 1733"/>
                <a:gd name="T1" fmla="*/ 24 h 103"/>
                <a:gd name="T2" fmla="*/ 4 w 1733"/>
                <a:gd name="T3" fmla="*/ 20 h 103"/>
                <a:gd name="T4" fmla="*/ 6 w 1733"/>
                <a:gd name="T5" fmla="*/ 65 h 103"/>
                <a:gd name="T6" fmla="*/ 22 w 1733"/>
                <a:gd name="T7" fmla="*/ 83 h 103"/>
                <a:gd name="T8" fmla="*/ 48 w 1733"/>
                <a:gd name="T9" fmla="*/ 78 h 103"/>
                <a:gd name="T10" fmla="*/ 90 w 1733"/>
                <a:gd name="T11" fmla="*/ 78 h 103"/>
                <a:gd name="T12" fmla="*/ 132 w 1733"/>
                <a:gd name="T13" fmla="*/ 80 h 103"/>
                <a:gd name="T14" fmla="*/ 156 w 1733"/>
                <a:gd name="T15" fmla="*/ 82 h 103"/>
                <a:gd name="T16" fmla="*/ 202 w 1733"/>
                <a:gd name="T17" fmla="*/ 77 h 103"/>
                <a:gd name="T18" fmla="*/ 266 w 1733"/>
                <a:gd name="T19" fmla="*/ 82 h 103"/>
                <a:gd name="T20" fmla="*/ 336 w 1733"/>
                <a:gd name="T21" fmla="*/ 82 h 103"/>
                <a:gd name="T22" fmla="*/ 390 w 1733"/>
                <a:gd name="T23" fmla="*/ 85 h 103"/>
                <a:gd name="T24" fmla="*/ 421 w 1733"/>
                <a:gd name="T25" fmla="*/ 83 h 103"/>
                <a:gd name="T26" fmla="*/ 525 w 1733"/>
                <a:gd name="T27" fmla="*/ 85 h 103"/>
                <a:gd name="T28" fmla="*/ 590 w 1733"/>
                <a:gd name="T29" fmla="*/ 78 h 103"/>
                <a:gd name="T30" fmla="*/ 656 w 1733"/>
                <a:gd name="T31" fmla="*/ 80 h 103"/>
                <a:gd name="T32" fmla="*/ 708 w 1733"/>
                <a:gd name="T33" fmla="*/ 80 h 103"/>
                <a:gd name="T34" fmla="*/ 788 w 1733"/>
                <a:gd name="T35" fmla="*/ 79 h 103"/>
                <a:gd name="T36" fmla="*/ 850 w 1733"/>
                <a:gd name="T37" fmla="*/ 74 h 103"/>
                <a:gd name="T38" fmla="*/ 942 w 1733"/>
                <a:gd name="T39" fmla="*/ 75 h 103"/>
                <a:gd name="T40" fmla="*/ 1055 w 1733"/>
                <a:gd name="T41" fmla="*/ 78 h 103"/>
                <a:gd name="T42" fmla="*/ 1121 w 1733"/>
                <a:gd name="T43" fmla="*/ 74 h 103"/>
                <a:gd name="T44" fmla="*/ 1150 w 1733"/>
                <a:gd name="T45" fmla="*/ 81 h 103"/>
                <a:gd name="T46" fmla="*/ 1237 w 1733"/>
                <a:gd name="T47" fmla="*/ 81 h 103"/>
                <a:gd name="T48" fmla="*/ 1308 w 1733"/>
                <a:gd name="T49" fmla="*/ 81 h 103"/>
                <a:gd name="T50" fmla="*/ 1332 w 1733"/>
                <a:gd name="T51" fmla="*/ 77 h 103"/>
                <a:gd name="T52" fmla="*/ 1373 w 1733"/>
                <a:gd name="T53" fmla="*/ 82 h 103"/>
                <a:gd name="T54" fmla="*/ 1394 w 1733"/>
                <a:gd name="T55" fmla="*/ 83 h 103"/>
                <a:gd name="T56" fmla="*/ 1451 w 1733"/>
                <a:gd name="T57" fmla="*/ 82 h 103"/>
                <a:gd name="T58" fmla="*/ 1499 w 1733"/>
                <a:gd name="T59" fmla="*/ 80 h 103"/>
                <a:gd name="T60" fmla="*/ 1578 w 1733"/>
                <a:gd name="T61" fmla="*/ 76 h 103"/>
                <a:gd name="T62" fmla="*/ 1687 w 1733"/>
                <a:gd name="T63" fmla="*/ 75 h 103"/>
                <a:gd name="T64" fmla="*/ 1713 w 1733"/>
                <a:gd name="T65" fmla="*/ 67 h 103"/>
                <a:gd name="T66" fmla="*/ 1727 w 1733"/>
                <a:gd name="T67" fmla="*/ 43 h 103"/>
                <a:gd name="T68" fmla="*/ 1732 w 1733"/>
                <a:gd name="T69" fmla="*/ 65 h 103"/>
                <a:gd name="T70" fmla="*/ 1730 w 1733"/>
                <a:gd name="T71" fmla="*/ 82 h 103"/>
                <a:gd name="T72" fmla="*/ 1716 w 1733"/>
                <a:gd name="T73" fmla="*/ 98 h 103"/>
                <a:gd name="T74" fmla="*/ 1606 w 1733"/>
                <a:gd name="T75" fmla="*/ 98 h 103"/>
                <a:gd name="T76" fmla="*/ 1510 w 1733"/>
                <a:gd name="T77" fmla="*/ 100 h 103"/>
                <a:gd name="T78" fmla="*/ 1466 w 1733"/>
                <a:gd name="T79" fmla="*/ 102 h 103"/>
                <a:gd name="T80" fmla="*/ 1416 w 1733"/>
                <a:gd name="T81" fmla="*/ 102 h 103"/>
                <a:gd name="T82" fmla="*/ 1325 w 1733"/>
                <a:gd name="T83" fmla="*/ 96 h 103"/>
                <a:gd name="T84" fmla="*/ 1216 w 1733"/>
                <a:gd name="T85" fmla="*/ 95 h 103"/>
                <a:gd name="T86" fmla="*/ 1125 w 1733"/>
                <a:gd name="T87" fmla="*/ 97 h 103"/>
                <a:gd name="T88" fmla="*/ 1067 w 1733"/>
                <a:gd name="T89" fmla="*/ 97 h 103"/>
                <a:gd name="T90" fmla="*/ 1022 w 1733"/>
                <a:gd name="T91" fmla="*/ 98 h 103"/>
                <a:gd name="T92" fmla="*/ 987 w 1733"/>
                <a:gd name="T93" fmla="*/ 100 h 103"/>
                <a:gd name="T94" fmla="*/ 947 w 1733"/>
                <a:gd name="T95" fmla="*/ 96 h 103"/>
                <a:gd name="T96" fmla="*/ 901 w 1733"/>
                <a:gd name="T97" fmla="*/ 100 h 103"/>
                <a:gd name="T98" fmla="*/ 839 w 1733"/>
                <a:gd name="T99" fmla="*/ 100 h 103"/>
                <a:gd name="T100" fmla="*/ 791 w 1733"/>
                <a:gd name="T101" fmla="*/ 98 h 103"/>
                <a:gd name="T102" fmla="*/ 720 w 1733"/>
                <a:gd name="T103" fmla="*/ 102 h 103"/>
                <a:gd name="T104" fmla="*/ 638 w 1733"/>
                <a:gd name="T105" fmla="*/ 102 h 103"/>
                <a:gd name="T106" fmla="*/ 563 w 1733"/>
                <a:gd name="T107" fmla="*/ 102 h 103"/>
                <a:gd name="T108" fmla="*/ 496 w 1733"/>
                <a:gd name="T109" fmla="*/ 98 h 103"/>
                <a:gd name="T110" fmla="*/ 435 w 1733"/>
                <a:gd name="T111" fmla="*/ 100 h 103"/>
                <a:gd name="T112" fmla="*/ 326 w 1733"/>
                <a:gd name="T113" fmla="*/ 100 h 103"/>
                <a:gd name="T114" fmla="*/ 208 w 1733"/>
                <a:gd name="T115" fmla="*/ 100 h 103"/>
                <a:gd name="T116" fmla="*/ 15 w 1733"/>
                <a:gd name="T117" fmla="*/ 98 h 103"/>
                <a:gd name="T118" fmla="*/ 0 w 1733"/>
                <a:gd name="T119" fmla="*/ 78 h 103"/>
                <a:gd name="T120" fmla="*/ 0 w 1733"/>
                <a:gd name="T121" fmla="*/ 52 h 1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3">
                  <a:moveTo>
                    <a:pt x="0" y="52"/>
                  </a:moveTo>
                  <a:lnTo>
                    <a:pt x="0" y="24"/>
                  </a:lnTo>
                  <a:lnTo>
                    <a:pt x="0" y="0"/>
                  </a:lnTo>
                  <a:lnTo>
                    <a:pt x="4" y="20"/>
                  </a:lnTo>
                  <a:lnTo>
                    <a:pt x="5" y="36"/>
                  </a:lnTo>
                  <a:lnTo>
                    <a:pt x="6" y="65"/>
                  </a:lnTo>
                  <a:lnTo>
                    <a:pt x="12" y="78"/>
                  </a:lnTo>
                  <a:lnTo>
                    <a:pt x="22" y="83"/>
                  </a:lnTo>
                  <a:lnTo>
                    <a:pt x="33" y="80"/>
                  </a:lnTo>
                  <a:lnTo>
                    <a:pt x="48" y="78"/>
                  </a:lnTo>
                  <a:lnTo>
                    <a:pt x="74" y="77"/>
                  </a:lnTo>
                  <a:lnTo>
                    <a:pt x="90" y="78"/>
                  </a:lnTo>
                  <a:lnTo>
                    <a:pt x="103" y="78"/>
                  </a:lnTo>
                  <a:lnTo>
                    <a:pt x="132" y="80"/>
                  </a:lnTo>
                  <a:lnTo>
                    <a:pt x="143" y="81"/>
                  </a:lnTo>
                  <a:lnTo>
                    <a:pt x="156" y="82"/>
                  </a:lnTo>
                  <a:lnTo>
                    <a:pt x="178" y="78"/>
                  </a:lnTo>
                  <a:lnTo>
                    <a:pt x="202" y="77"/>
                  </a:lnTo>
                  <a:lnTo>
                    <a:pt x="231" y="76"/>
                  </a:lnTo>
                  <a:lnTo>
                    <a:pt x="266" y="82"/>
                  </a:lnTo>
                  <a:lnTo>
                    <a:pt x="311" y="85"/>
                  </a:lnTo>
                  <a:lnTo>
                    <a:pt x="336" y="82"/>
                  </a:lnTo>
                  <a:lnTo>
                    <a:pt x="351" y="85"/>
                  </a:lnTo>
                  <a:lnTo>
                    <a:pt x="390" y="85"/>
                  </a:lnTo>
                  <a:lnTo>
                    <a:pt x="404" y="80"/>
                  </a:lnTo>
                  <a:lnTo>
                    <a:pt x="421" y="83"/>
                  </a:lnTo>
                  <a:lnTo>
                    <a:pt x="467" y="83"/>
                  </a:lnTo>
                  <a:lnTo>
                    <a:pt x="525" y="85"/>
                  </a:lnTo>
                  <a:lnTo>
                    <a:pt x="545" y="82"/>
                  </a:lnTo>
                  <a:lnTo>
                    <a:pt x="590" y="78"/>
                  </a:lnTo>
                  <a:lnTo>
                    <a:pt x="620" y="77"/>
                  </a:lnTo>
                  <a:lnTo>
                    <a:pt x="656" y="80"/>
                  </a:lnTo>
                  <a:lnTo>
                    <a:pt x="680" y="83"/>
                  </a:lnTo>
                  <a:lnTo>
                    <a:pt x="708" y="80"/>
                  </a:lnTo>
                  <a:lnTo>
                    <a:pt x="757" y="83"/>
                  </a:lnTo>
                  <a:lnTo>
                    <a:pt x="788" y="79"/>
                  </a:lnTo>
                  <a:lnTo>
                    <a:pt x="818" y="79"/>
                  </a:lnTo>
                  <a:lnTo>
                    <a:pt x="850" y="74"/>
                  </a:lnTo>
                  <a:lnTo>
                    <a:pt x="890" y="80"/>
                  </a:lnTo>
                  <a:lnTo>
                    <a:pt x="942" y="75"/>
                  </a:lnTo>
                  <a:lnTo>
                    <a:pt x="1002" y="75"/>
                  </a:lnTo>
                  <a:lnTo>
                    <a:pt x="1055" y="78"/>
                  </a:lnTo>
                  <a:lnTo>
                    <a:pt x="1086" y="73"/>
                  </a:lnTo>
                  <a:lnTo>
                    <a:pt x="1121" y="74"/>
                  </a:lnTo>
                  <a:lnTo>
                    <a:pt x="1135" y="80"/>
                  </a:lnTo>
                  <a:lnTo>
                    <a:pt x="1150" y="81"/>
                  </a:lnTo>
                  <a:lnTo>
                    <a:pt x="1196" y="78"/>
                  </a:lnTo>
                  <a:lnTo>
                    <a:pt x="1237" y="81"/>
                  </a:lnTo>
                  <a:lnTo>
                    <a:pt x="1292" y="82"/>
                  </a:lnTo>
                  <a:lnTo>
                    <a:pt x="1308" y="81"/>
                  </a:lnTo>
                  <a:lnTo>
                    <a:pt x="1319" y="81"/>
                  </a:lnTo>
                  <a:lnTo>
                    <a:pt x="1332" y="77"/>
                  </a:lnTo>
                  <a:lnTo>
                    <a:pt x="1360" y="80"/>
                  </a:lnTo>
                  <a:lnTo>
                    <a:pt x="1373" y="82"/>
                  </a:lnTo>
                  <a:lnTo>
                    <a:pt x="1382" y="80"/>
                  </a:lnTo>
                  <a:lnTo>
                    <a:pt x="1394" y="83"/>
                  </a:lnTo>
                  <a:lnTo>
                    <a:pt x="1416" y="78"/>
                  </a:lnTo>
                  <a:lnTo>
                    <a:pt x="1451" y="82"/>
                  </a:lnTo>
                  <a:lnTo>
                    <a:pt x="1485" y="76"/>
                  </a:lnTo>
                  <a:lnTo>
                    <a:pt x="1499" y="80"/>
                  </a:lnTo>
                  <a:lnTo>
                    <a:pt x="1514" y="80"/>
                  </a:lnTo>
                  <a:lnTo>
                    <a:pt x="1578" y="76"/>
                  </a:lnTo>
                  <a:lnTo>
                    <a:pt x="1639" y="80"/>
                  </a:lnTo>
                  <a:lnTo>
                    <a:pt x="1687" y="75"/>
                  </a:lnTo>
                  <a:lnTo>
                    <a:pt x="1703" y="72"/>
                  </a:lnTo>
                  <a:lnTo>
                    <a:pt x="1713" y="67"/>
                  </a:lnTo>
                  <a:lnTo>
                    <a:pt x="1721" y="58"/>
                  </a:lnTo>
                  <a:lnTo>
                    <a:pt x="1727" y="43"/>
                  </a:lnTo>
                  <a:lnTo>
                    <a:pt x="1732" y="23"/>
                  </a:lnTo>
                  <a:lnTo>
                    <a:pt x="1732" y="65"/>
                  </a:lnTo>
                  <a:lnTo>
                    <a:pt x="1732" y="75"/>
                  </a:lnTo>
                  <a:lnTo>
                    <a:pt x="1730" y="82"/>
                  </a:lnTo>
                  <a:lnTo>
                    <a:pt x="1725" y="91"/>
                  </a:lnTo>
                  <a:lnTo>
                    <a:pt x="1716" y="98"/>
                  </a:lnTo>
                  <a:lnTo>
                    <a:pt x="1652" y="102"/>
                  </a:lnTo>
                  <a:lnTo>
                    <a:pt x="1606" y="98"/>
                  </a:lnTo>
                  <a:lnTo>
                    <a:pt x="1583" y="100"/>
                  </a:lnTo>
                  <a:lnTo>
                    <a:pt x="1510" y="100"/>
                  </a:lnTo>
                  <a:lnTo>
                    <a:pt x="1488" y="100"/>
                  </a:lnTo>
                  <a:lnTo>
                    <a:pt x="1466" y="102"/>
                  </a:lnTo>
                  <a:lnTo>
                    <a:pt x="1443" y="99"/>
                  </a:lnTo>
                  <a:lnTo>
                    <a:pt x="1416" y="102"/>
                  </a:lnTo>
                  <a:lnTo>
                    <a:pt x="1346" y="100"/>
                  </a:lnTo>
                  <a:lnTo>
                    <a:pt x="1325" y="96"/>
                  </a:lnTo>
                  <a:lnTo>
                    <a:pt x="1260" y="100"/>
                  </a:lnTo>
                  <a:lnTo>
                    <a:pt x="1216" y="95"/>
                  </a:lnTo>
                  <a:lnTo>
                    <a:pt x="1165" y="100"/>
                  </a:lnTo>
                  <a:lnTo>
                    <a:pt x="1125" y="97"/>
                  </a:lnTo>
                  <a:lnTo>
                    <a:pt x="1088" y="100"/>
                  </a:lnTo>
                  <a:lnTo>
                    <a:pt x="1067" y="97"/>
                  </a:lnTo>
                  <a:lnTo>
                    <a:pt x="1048" y="98"/>
                  </a:lnTo>
                  <a:lnTo>
                    <a:pt x="1022" y="98"/>
                  </a:lnTo>
                  <a:lnTo>
                    <a:pt x="1006" y="95"/>
                  </a:lnTo>
                  <a:lnTo>
                    <a:pt x="987" y="100"/>
                  </a:lnTo>
                  <a:lnTo>
                    <a:pt x="967" y="95"/>
                  </a:lnTo>
                  <a:lnTo>
                    <a:pt x="947" y="96"/>
                  </a:lnTo>
                  <a:lnTo>
                    <a:pt x="923" y="98"/>
                  </a:lnTo>
                  <a:lnTo>
                    <a:pt x="901" y="100"/>
                  </a:lnTo>
                  <a:lnTo>
                    <a:pt x="875" y="100"/>
                  </a:lnTo>
                  <a:lnTo>
                    <a:pt x="839" y="100"/>
                  </a:lnTo>
                  <a:lnTo>
                    <a:pt x="813" y="100"/>
                  </a:lnTo>
                  <a:lnTo>
                    <a:pt x="791" y="98"/>
                  </a:lnTo>
                  <a:lnTo>
                    <a:pt x="769" y="98"/>
                  </a:lnTo>
                  <a:lnTo>
                    <a:pt x="720" y="102"/>
                  </a:lnTo>
                  <a:lnTo>
                    <a:pt x="681" y="97"/>
                  </a:lnTo>
                  <a:lnTo>
                    <a:pt x="638" y="102"/>
                  </a:lnTo>
                  <a:lnTo>
                    <a:pt x="603" y="98"/>
                  </a:lnTo>
                  <a:lnTo>
                    <a:pt x="563" y="102"/>
                  </a:lnTo>
                  <a:lnTo>
                    <a:pt x="531" y="98"/>
                  </a:lnTo>
                  <a:lnTo>
                    <a:pt x="496" y="98"/>
                  </a:lnTo>
                  <a:lnTo>
                    <a:pt x="463" y="100"/>
                  </a:lnTo>
                  <a:lnTo>
                    <a:pt x="435" y="100"/>
                  </a:lnTo>
                  <a:lnTo>
                    <a:pt x="351" y="100"/>
                  </a:lnTo>
                  <a:lnTo>
                    <a:pt x="326" y="100"/>
                  </a:lnTo>
                  <a:lnTo>
                    <a:pt x="254" y="98"/>
                  </a:lnTo>
                  <a:lnTo>
                    <a:pt x="208" y="100"/>
                  </a:lnTo>
                  <a:lnTo>
                    <a:pt x="84" y="97"/>
                  </a:lnTo>
                  <a:lnTo>
                    <a:pt x="15" y="98"/>
                  </a:lnTo>
                  <a:lnTo>
                    <a:pt x="3" y="90"/>
                  </a:lnTo>
                  <a:lnTo>
                    <a:pt x="0" y="78"/>
                  </a:lnTo>
                  <a:lnTo>
                    <a:pt x="0" y="65"/>
                  </a:lnTo>
                  <a:lnTo>
                    <a:pt x="0" y="5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3099" name="Rectangle 27"/>
          <p:cNvSpPr>
            <a:spLocks noGrp="1" noChangeArrowheads="1"/>
          </p:cNvSpPr>
          <p:nvPr>
            <p:ph type="ctrTitle" sz="quarter"/>
          </p:nvPr>
        </p:nvSpPr>
        <p:spPr>
          <a:xfrm>
            <a:off x="685800" y="2286000"/>
            <a:ext cx="7772400" cy="1143000"/>
          </a:xfrm>
          <a:ln w="12700" cap="sq">
            <a:headEnd type="none" w="sm" len="sm"/>
            <a:tailEnd type="none" w="sm" len="sm"/>
          </a:ln>
        </p:spPr>
        <p:txBody>
          <a:bodyPr lIns="91440" tIns="45720" rIns="91440" bIns="45720"/>
          <a:lstStyle>
            <a:lvl1pPr>
              <a:defRPr/>
            </a:lvl1pPr>
          </a:lstStyle>
          <a:p>
            <a:r>
              <a:rPr lang="en-US"/>
              <a:t>Click to edit Master title style</a:t>
            </a:r>
          </a:p>
        </p:txBody>
      </p:sp>
      <p:sp>
        <p:nvSpPr>
          <p:cNvPr id="3100" name="Rectangle 28"/>
          <p:cNvSpPr>
            <a:spLocks noGrp="1" noChangeArrowheads="1"/>
          </p:cNvSpPr>
          <p:nvPr>
            <p:ph type="subTitle" sz="quarter" idx="1"/>
          </p:nvPr>
        </p:nvSpPr>
        <p:spPr>
          <a:xfrm>
            <a:off x="1371600" y="3886200"/>
            <a:ext cx="6400800" cy="1752600"/>
          </a:xfrm>
          <a:ln w="12700" cap="sq">
            <a:headEnd type="none" w="sm" len="sm"/>
            <a:tailEnd type="none" w="sm" len="sm"/>
          </a:ln>
        </p:spPr>
        <p:txBody>
          <a:bodyPr lIns="91440" tIns="45720" rIns="91440" bIns="45720"/>
          <a:lstStyle>
            <a:lvl1pPr marL="0" indent="0" algn="ctr">
              <a:buFont typeface="Wingdings" pitchFamily="-111" charset="2"/>
              <a:buNone/>
              <a:defRPr/>
            </a:lvl1pPr>
          </a:lstStyle>
          <a:p>
            <a:r>
              <a:rPr lang="en-US"/>
              <a:t>Click to edit Master subtitle style</a:t>
            </a:r>
          </a:p>
        </p:txBody>
      </p:sp>
      <p:sp>
        <p:nvSpPr>
          <p:cNvPr id="24" name="Rectangle 2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25" name="Rectangle 3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26" name="Rectangle 31"/>
          <p:cNvSpPr>
            <a:spLocks noGrp="1" noChangeArrowheads="1"/>
          </p:cNvSpPr>
          <p:nvPr>
            <p:ph type="sldNum" sz="quarter" idx="12"/>
          </p:nvPr>
        </p:nvSpPr>
        <p:spPr/>
        <p:txBody>
          <a:bodyPr/>
          <a:lstStyle>
            <a:lvl1pPr>
              <a:defRPr/>
            </a:lvl1pPr>
          </a:lstStyle>
          <a:p>
            <a:pPr>
              <a:defRPr/>
            </a:pPr>
            <a:fld id="{1724AD19-5567-1F40-BD3C-979751CD7CF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430239462"/>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83D2657D-718C-A649-9A86-323AF4EED19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021088440"/>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0E0F2435-17C9-1A42-BDF6-F4E17AF0F24B}"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677255961"/>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4938" y="2116138"/>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9313" y="2116138"/>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239D22A1-C25A-CD43-9446-D92B94E2BB9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749806098"/>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29"/>
          <p:cNvSpPr>
            <a:spLocks noGrp="1" noChangeArrowheads="1"/>
          </p:cNvSpPr>
          <p:nvPr>
            <p:ph type="sldNum" sz="quarter" idx="12"/>
          </p:nvPr>
        </p:nvSpPr>
        <p:spPr>
          <a:ln/>
        </p:spPr>
        <p:txBody>
          <a:bodyPr/>
          <a:lstStyle>
            <a:lvl1pPr>
              <a:defRPr/>
            </a:lvl1pPr>
          </a:lstStyle>
          <a:p>
            <a:pPr>
              <a:defRPr/>
            </a:pPr>
            <a:fld id="{D878BAB1-6AFD-A843-A4AB-700B463C152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560435351"/>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29"/>
          <p:cNvSpPr>
            <a:spLocks noGrp="1" noChangeArrowheads="1"/>
          </p:cNvSpPr>
          <p:nvPr>
            <p:ph type="sldNum" sz="quarter" idx="12"/>
          </p:nvPr>
        </p:nvSpPr>
        <p:spPr>
          <a:ln/>
        </p:spPr>
        <p:txBody>
          <a:bodyPr/>
          <a:lstStyle>
            <a:lvl1pPr>
              <a:defRPr/>
            </a:lvl1pPr>
          </a:lstStyle>
          <a:p>
            <a:pPr>
              <a:defRPr/>
            </a:pPr>
            <a:fld id="{1177FAB6-4DF3-B04F-800B-6432CF4AB93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091405482"/>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29"/>
          <p:cNvSpPr>
            <a:spLocks noGrp="1" noChangeArrowheads="1"/>
          </p:cNvSpPr>
          <p:nvPr>
            <p:ph type="sldNum" sz="quarter" idx="12"/>
          </p:nvPr>
        </p:nvSpPr>
        <p:spPr>
          <a:ln/>
        </p:spPr>
        <p:txBody>
          <a:bodyPr/>
          <a:lstStyle>
            <a:lvl1pPr>
              <a:defRPr/>
            </a:lvl1pPr>
          </a:lstStyle>
          <a:p>
            <a:pPr>
              <a:defRPr/>
            </a:pPr>
            <a:fld id="{56572228-36AB-9C44-A9FA-FA1727DA609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6335638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79075AA9-EAC2-9A4E-A66A-52C3125D399A}" type="datetimeFigureOut">
              <a:rPr lang="en-US"/>
              <a:pPr>
                <a:defRPr/>
              </a:pPr>
              <a:t>6/16/26</a:t>
            </a:fld>
            <a:endParaRPr lang="en-US"/>
          </a:p>
        </p:txBody>
      </p:sp>
      <p:sp>
        <p:nvSpPr>
          <p:cNvPr id="8" name="Footer Placeholder 7"/>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12C6B40C-A306-814B-A551-A79B09A7EDF2}" type="slidenum">
              <a:rPr lang="en-US"/>
              <a:pPr>
                <a:defRPr/>
              </a:pPr>
              <a:t>‹#›</a:t>
            </a:fld>
            <a:endParaRPr lang="en-US"/>
          </a:p>
        </p:txBody>
      </p:sp>
    </p:spTree>
    <p:extLst>
      <p:ext uri="{BB962C8B-B14F-4D97-AF65-F5344CB8AC3E}">
        <p14:creationId xmlns:p14="http://schemas.microsoft.com/office/powerpoint/2010/main" val="4172604985"/>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CE4A5903-43BA-9840-BF84-126A6EAE51B3}"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450966630"/>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EE8A5A7F-DBDD-C74B-BAF1-E24CF075C71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46271080"/>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71148214-13D0-7340-A566-D522B3F180F9}"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167787899"/>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7200" y="889000"/>
            <a:ext cx="2224088" cy="5362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938" y="889000"/>
            <a:ext cx="6519862" cy="5362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137077A2-EAFC-5C4B-9920-F3BC0460E5A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978649979"/>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AB867B16-89A1-DC49-A320-AF49C02560A5}"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710823185"/>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80768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796584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blank" preserve="1">
  <p:cSld name="11_Blank">
    <p:bg>
      <p:bgPr>
        <a:solidFill>
          <a:srgbClr val="F4F0D9"/>
        </a:solidFill>
        <a:effectLst/>
      </p:bgPr>
    </p:bg>
    <p:spTree>
      <p:nvGrpSpPr>
        <p:cNvPr id="1" name=""/>
        <p:cNvGrpSpPr/>
        <p:nvPr/>
      </p:nvGrpSpPr>
      <p:grpSpPr>
        <a:xfrm>
          <a:off x="0" y="0"/>
          <a:ext cx="0" cy="0"/>
          <a:chOff x="0" y="0"/>
          <a:chExt cx="0" cy="0"/>
        </a:xfrm>
      </p:grpSpPr>
      <p:sp>
        <p:nvSpPr>
          <p:cNvPr id="8" name="AutoShape 2">
            <a:extLst>
              <a:ext uri="{FF2B5EF4-FFF2-40B4-BE49-F238E27FC236}">
                <a16:creationId xmlns:a16="http://schemas.microsoft.com/office/drawing/2014/main" id="{C2834551-F769-4437-9107-350F18676686}"/>
              </a:ext>
            </a:extLst>
          </p:cNvPr>
          <p:cNvSpPr/>
          <p:nvPr userDrawn="1"/>
        </p:nvSpPr>
        <p:spPr>
          <a:xfrm>
            <a:off x="0" y="3429000"/>
            <a:ext cx="9144000" cy="3429000"/>
          </a:xfrm>
          <a:prstGeom prst="rect">
            <a:avLst/>
          </a:prstGeom>
          <a:solidFill>
            <a:srgbClr val="638C80">
              <a:alpha val="29804"/>
            </a:srgbClr>
          </a:solidFill>
        </p:spPr>
      </p:sp>
    </p:spTree>
    <p:extLst>
      <p:ext uri="{BB962C8B-B14F-4D97-AF65-F5344CB8AC3E}">
        <p14:creationId xmlns:p14="http://schemas.microsoft.com/office/powerpoint/2010/main" val="2252800733"/>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BB576F-054B-4BA4-8073-B089207B68F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00" y="0"/>
            <a:ext cx="255447" cy="6858000"/>
          </a:xfrm>
          <a:prstGeom prst="rect">
            <a:avLst/>
          </a:prstGeom>
        </p:spPr>
      </p:pic>
    </p:spTree>
    <p:extLst>
      <p:ext uri="{BB962C8B-B14F-4D97-AF65-F5344CB8AC3E}">
        <p14:creationId xmlns:p14="http://schemas.microsoft.com/office/powerpoint/2010/main" val="1961435130"/>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blank" preserve="1">
  <p:cSld name="4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165839"/>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blank" preserve="1">
  <p:cSld name="12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1597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26514D43-584B-404C-A1A1-C6331F33EA54}" type="datetimeFigureOut">
              <a:rPr lang="en-US"/>
              <a:pPr>
                <a:defRPr/>
              </a:pPr>
              <a:t>6/16/26</a:t>
            </a:fld>
            <a:endParaRPr lang="en-US"/>
          </a:p>
        </p:txBody>
      </p:sp>
      <p:sp>
        <p:nvSpPr>
          <p:cNvPr id="4" name="Footer Placeholder 3"/>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F4C33C28-5E25-8D48-A839-4E5794F988E2}" type="slidenum">
              <a:rPr lang="en-US"/>
              <a:pPr>
                <a:defRPr/>
              </a:pPr>
              <a:t>‹#›</a:t>
            </a:fld>
            <a:endParaRPr lang="en-US"/>
          </a:p>
        </p:txBody>
      </p:sp>
    </p:spTree>
    <p:extLst>
      <p:ext uri="{BB962C8B-B14F-4D97-AF65-F5344CB8AC3E}">
        <p14:creationId xmlns:p14="http://schemas.microsoft.com/office/powerpoint/2010/main" val="3773917185"/>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blank" preserve="1">
  <p:cSld name="20_Blank">
    <p:bg>
      <p:bgPr>
        <a:solidFill>
          <a:schemeClr val="tx1"/>
        </a:solidFill>
        <a:effectLst/>
      </p:bgPr>
    </p:bg>
    <p:spTree>
      <p:nvGrpSpPr>
        <p:cNvPr id="1" name=""/>
        <p:cNvGrpSpPr/>
        <p:nvPr/>
      </p:nvGrpSpPr>
      <p:grpSpPr>
        <a:xfrm>
          <a:off x="0" y="0"/>
          <a:ext cx="0" cy="0"/>
          <a:chOff x="0" y="0"/>
          <a:chExt cx="0" cy="0"/>
        </a:xfrm>
      </p:grpSpPr>
      <p:pic>
        <p:nvPicPr>
          <p:cNvPr id="3" name="Picture 2" descr="Question mark on green pastel background">
            <a:extLst>
              <a:ext uri="{FF2B5EF4-FFF2-40B4-BE49-F238E27FC236}">
                <a16:creationId xmlns:a16="http://schemas.microsoft.com/office/drawing/2014/main" id="{66C3B878-1147-4DE9-AB5E-1191107A91E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5648769" y="0"/>
            <a:ext cx="3486687" cy="6858000"/>
          </a:xfrm>
          <a:prstGeom prst="rect">
            <a:avLst/>
          </a:prstGeom>
        </p:spPr>
      </p:pic>
      <p:pic>
        <p:nvPicPr>
          <p:cNvPr id="4" name="Picture 3" descr="Question mark on green pastel background">
            <a:extLst>
              <a:ext uri="{FF2B5EF4-FFF2-40B4-BE49-F238E27FC236}">
                <a16:creationId xmlns:a16="http://schemas.microsoft.com/office/drawing/2014/main" id="{491624BB-4465-46F3-9ECD-BABD7DB6F66F}"/>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8543" y="1"/>
            <a:ext cx="5640225" cy="6857999"/>
          </a:xfrm>
          <a:prstGeom prst="rect">
            <a:avLst/>
          </a:prstGeom>
        </p:spPr>
      </p:pic>
    </p:spTree>
    <p:extLst>
      <p:ext uri="{BB962C8B-B14F-4D97-AF65-F5344CB8AC3E}">
        <p14:creationId xmlns:p14="http://schemas.microsoft.com/office/powerpoint/2010/main" val="2340025748"/>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blank" preserve="1">
  <p:cSld name="19_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C5AAD9-F5B6-4BBA-AC1E-C7704D2E090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3312160" cy="6858000"/>
          </a:xfrm>
          <a:prstGeom prst="rect">
            <a:avLst/>
          </a:prstGeom>
        </p:spPr>
      </p:pic>
    </p:spTree>
    <p:extLst>
      <p:ext uri="{BB962C8B-B14F-4D97-AF65-F5344CB8AC3E}">
        <p14:creationId xmlns:p14="http://schemas.microsoft.com/office/powerpoint/2010/main" val="2597500623"/>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blank" preserve="1">
  <p:cSld name="10_Blank">
    <p:bg>
      <p:bgPr>
        <a:solidFill>
          <a:schemeClr val="bg1"/>
        </a:solidFill>
        <a:effectLst/>
      </p:bgPr>
    </p:bg>
    <p:spTree>
      <p:nvGrpSpPr>
        <p:cNvPr id="1" name=""/>
        <p:cNvGrpSpPr/>
        <p:nvPr/>
      </p:nvGrpSpPr>
      <p:grpSpPr>
        <a:xfrm>
          <a:off x="0" y="0"/>
          <a:ext cx="0" cy="0"/>
          <a:chOff x="0" y="0"/>
          <a:chExt cx="0" cy="0"/>
        </a:xfrm>
      </p:grpSpPr>
      <p:pic>
        <p:nvPicPr>
          <p:cNvPr id="2" name="Picture 1" descr="Snow-covered mountain peak">
            <a:extLst>
              <a:ext uri="{FF2B5EF4-FFF2-40B4-BE49-F238E27FC236}">
                <a16:creationId xmlns:a16="http://schemas.microsoft.com/office/drawing/2014/main" id="{69FC2946-6EB8-45BC-863F-47EE4C52BAD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306" y="10"/>
            <a:ext cx="9141694" cy="6857990"/>
          </a:xfrm>
          <a:prstGeom prst="rect">
            <a:avLst/>
          </a:prstGeom>
        </p:spPr>
      </p:pic>
      <p:sp>
        <p:nvSpPr>
          <p:cNvPr id="3" name="Rectangle 2">
            <a:extLst>
              <a:ext uri="{FF2B5EF4-FFF2-40B4-BE49-F238E27FC236}">
                <a16:creationId xmlns:a16="http://schemas.microsoft.com/office/drawing/2014/main" id="{E8AD38AF-757F-42D0-94E6-A727D3CEFA77}"/>
              </a:ext>
            </a:extLst>
          </p:cNvPr>
          <p:cNvSpPr/>
          <p:nvPr userDrawn="1"/>
        </p:nvSpPr>
        <p:spPr>
          <a:xfrm>
            <a:off x="390708" y="6200642"/>
            <a:ext cx="6515100" cy="149279"/>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5890580"/>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blank" preserve="1">
  <p:cSld name="16_Blank">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057337-F1C1-4743-9DD2-698598C915C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2" b="-2"/>
          <a:stretch/>
        </p:blipFill>
        <p:spPr>
          <a:xfrm>
            <a:off x="20" y="10"/>
            <a:ext cx="9143980" cy="6857990"/>
          </a:xfrm>
          <a:prstGeom prst="rect">
            <a:avLst/>
          </a:prstGeom>
        </p:spPr>
      </p:pic>
      <p:sp>
        <p:nvSpPr>
          <p:cNvPr id="3" name="Rectangle 2">
            <a:extLst>
              <a:ext uri="{FF2B5EF4-FFF2-40B4-BE49-F238E27FC236}">
                <a16:creationId xmlns:a16="http://schemas.microsoft.com/office/drawing/2014/main" id="{E8AD38AF-757F-42D0-94E6-A727D3CEFA77}"/>
              </a:ext>
            </a:extLst>
          </p:cNvPr>
          <p:cNvSpPr/>
          <p:nvPr userDrawn="1"/>
        </p:nvSpPr>
        <p:spPr>
          <a:xfrm>
            <a:off x="390708" y="6200642"/>
            <a:ext cx="6515100" cy="149279"/>
          </a:xfrm>
          <a:prstGeom prst="rect">
            <a:avLst/>
          </a:prstGeom>
          <a:solidFill>
            <a:srgbClr val="C1A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2929072"/>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blank" preserve="1">
  <p:cSld name="15_Blank">
    <p:bg>
      <p:bgPr>
        <a:solidFill>
          <a:schemeClr val="bg1"/>
        </a:solidFill>
        <a:effectLst/>
      </p:bgPr>
    </p:bg>
    <p:spTree>
      <p:nvGrpSpPr>
        <p:cNvPr id="1" name=""/>
        <p:cNvGrpSpPr/>
        <p:nvPr/>
      </p:nvGrpSpPr>
      <p:grpSpPr>
        <a:xfrm>
          <a:off x="0" y="0"/>
          <a:ext cx="0" cy="0"/>
          <a:chOff x="0" y="0"/>
          <a:chExt cx="0" cy="0"/>
        </a:xfrm>
      </p:grpSpPr>
      <p:pic>
        <p:nvPicPr>
          <p:cNvPr id="4" name="Picture 3" descr="Light trails of traffic at night">
            <a:extLst>
              <a:ext uri="{FF2B5EF4-FFF2-40B4-BE49-F238E27FC236}">
                <a16:creationId xmlns:a16="http://schemas.microsoft.com/office/drawing/2014/main" id="{372DB6D1-58AD-4220-84EE-9B3A5227373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1"/>
          <a:stretch/>
        </p:blipFill>
        <p:spPr>
          <a:xfrm>
            <a:off x="20" y="10"/>
            <a:ext cx="9143980" cy="6857990"/>
          </a:xfrm>
          <a:prstGeom prst="rect">
            <a:avLst/>
          </a:prstGeom>
        </p:spPr>
      </p:pic>
      <p:sp>
        <p:nvSpPr>
          <p:cNvPr id="3" name="Rectangle 2">
            <a:extLst>
              <a:ext uri="{FF2B5EF4-FFF2-40B4-BE49-F238E27FC236}">
                <a16:creationId xmlns:a16="http://schemas.microsoft.com/office/drawing/2014/main" id="{E8AD38AF-757F-42D0-94E6-A727D3CEFA77}"/>
              </a:ext>
            </a:extLst>
          </p:cNvPr>
          <p:cNvSpPr/>
          <p:nvPr userDrawn="1"/>
        </p:nvSpPr>
        <p:spPr>
          <a:xfrm>
            <a:off x="390708" y="6200642"/>
            <a:ext cx="6515100" cy="149279"/>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2883117"/>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17_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3E8EB1-481E-4BBA-9E94-A2F2E768833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1"/>
          <a:stretch/>
        </p:blipFill>
        <p:spPr>
          <a:xfrm>
            <a:off x="20" y="10"/>
            <a:ext cx="9143980" cy="6857990"/>
          </a:xfrm>
          <a:prstGeom prst="rect">
            <a:avLst/>
          </a:prstGeom>
        </p:spPr>
      </p:pic>
      <p:sp>
        <p:nvSpPr>
          <p:cNvPr id="3" name="Rectangle 2">
            <a:extLst>
              <a:ext uri="{FF2B5EF4-FFF2-40B4-BE49-F238E27FC236}">
                <a16:creationId xmlns:a16="http://schemas.microsoft.com/office/drawing/2014/main" id="{E8AD38AF-757F-42D0-94E6-A727D3CEFA77}"/>
              </a:ext>
            </a:extLst>
          </p:cNvPr>
          <p:cNvSpPr/>
          <p:nvPr userDrawn="1"/>
        </p:nvSpPr>
        <p:spPr>
          <a:xfrm>
            <a:off x="390708" y="6200642"/>
            <a:ext cx="6515100" cy="149279"/>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8529924"/>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blank" preserve="1">
  <p:cSld name="18_Blank">
    <p:bg>
      <p:bgPr>
        <a:solidFill>
          <a:schemeClr val="bg1"/>
        </a:solidFill>
        <a:effectLst/>
      </p:bgPr>
    </p:bg>
    <p:spTree>
      <p:nvGrpSpPr>
        <p:cNvPr id="1" name=""/>
        <p:cNvGrpSpPr/>
        <p:nvPr/>
      </p:nvGrpSpPr>
      <p:grpSpPr>
        <a:xfrm>
          <a:off x="0" y="0"/>
          <a:ext cx="0" cy="0"/>
          <a:chOff x="0" y="0"/>
          <a:chExt cx="0" cy="0"/>
        </a:xfrm>
      </p:grpSpPr>
      <p:pic>
        <p:nvPicPr>
          <p:cNvPr id="4" name="Picture 3" descr="Glacial flow with an orange path">
            <a:extLst>
              <a:ext uri="{FF2B5EF4-FFF2-40B4-BE49-F238E27FC236}">
                <a16:creationId xmlns:a16="http://schemas.microsoft.com/office/drawing/2014/main" id="{50DD6C01-0AD7-454A-8B08-34BFF3E32582}"/>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20" y="10"/>
            <a:ext cx="9143980" cy="6856614"/>
          </a:xfrm>
          <a:prstGeom prst="rect">
            <a:avLst/>
          </a:prstGeom>
        </p:spPr>
      </p:pic>
      <p:sp>
        <p:nvSpPr>
          <p:cNvPr id="3" name="Rectangle 2">
            <a:extLst>
              <a:ext uri="{FF2B5EF4-FFF2-40B4-BE49-F238E27FC236}">
                <a16:creationId xmlns:a16="http://schemas.microsoft.com/office/drawing/2014/main" id="{E8AD38AF-757F-42D0-94E6-A727D3CEFA77}"/>
              </a:ext>
            </a:extLst>
          </p:cNvPr>
          <p:cNvSpPr/>
          <p:nvPr userDrawn="1"/>
        </p:nvSpPr>
        <p:spPr>
          <a:xfrm>
            <a:off x="390708" y="6200642"/>
            <a:ext cx="6515100" cy="149279"/>
          </a:xfrm>
          <a:prstGeom prst="rect">
            <a:avLst/>
          </a:prstGeom>
          <a:solidFill>
            <a:srgbClr val="F0862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43365553"/>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blank" preserve="1">
  <p:cSld name="13_Blank">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AF901F96-5ED0-4711-AE17-7C9245AEC6E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0" y="10"/>
            <a:ext cx="9141694" cy="6857990"/>
          </a:xfrm>
          <a:prstGeom prst="rect">
            <a:avLst/>
          </a:prstGeom>
        </p:spPr>
      </p:pic>
      <p:sp>
        <p:nvSpPr>
          <p:cNvPr id="3" name="Rectangle 2">
            <a:extLst>
              <a:ext uri="{FF2B5EF4-FFF2-40B4-BE49-F238E27FC236}">
                <a16:creationId xmlns:a16="http://schemas.microsoft.com/office/drawing/2014/main" id="{E8AD38AF-757F-42D0-94E6-A727D3CEFA77}"/>
              </a:ext>
            </a:extLst>
          </p:cNvPr>
          <p:cNvSpPr/>
          <p:nvPr userDrawn="1"/>
        </p:nvSpPr>
        <p:spPr>
          <a:xfrm>
            <a:off x="390708" y="6200642"/>
            <a:ext cx="6515100" cy="149279"/>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2057693"/>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blank" preserve="1">
  <p:cSld name="14_Blank">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E94850D-BE1E-4371-8FE1-646B5D09EFC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1"/>
          <a:stretch/>
        </p:blipFill>
        <p:spPr>
          <a:xfrm>
            <a:off x="2306" y="0"/>
            <a:ext cx="9141694" cy="6857990"/>
          </a:xfrm>
          <a:prstGeom prst="rect">
            <a:avLst/>
          </a:prstGeom>
        </p:spPr>
      </p:pic>
      <p:sp>
        <p:nvSpPr>
          <p:cNvPr id="3" name="Rectangle 2">
            <a:extLst>
              <a:ext uri="{FF2B5EF4-FFF2-40B4-BE49-F238E27FC236}">
                <a16:creationId xmlns:a16="http://schemas.microsoft.com/office/drawing/2014/main" id="{E8AD38AF-757F-42D0-94E6-A727D3CEFA77}"/>
              </a:ext>
            </a:extLst>
          </p:cNvPr>
          <p:cNvSpPr/>
          <p:nvPr userDrawn="1"/>
        </p:nvSpPr>
        <p:spPr>
          <a:xfrm>
            <a:off x="390708" y="6200642"/>
            <a:ext cx="6515100" cy="149279"/>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87365691"/>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blank" preserve="1">
  <p:cSld name="7_Blank">
    <p:bg>
      <p:bgPr>
        <a:solidFill>
          <a:schemeClr val="bg1"/>
        </a:solidFill>
        <a:effectLst/>
      </p:bgPr>
    </p:bg>
    <p:spTree>
      <p:nvGrpSpPr>
        <p:cNvPr id="1" name=""/>
        <p:cNvGrpSpPr/>
        <p:nvPr/>
      </p:nvGrpSpPr>
      <p:grpSpPr>
        <a:xfrm>
          <a:off x="0" y="0"/>
          <a:ext cx="0" cy="0"/>
          <a:chOff x="0" y="0"/>
          <a:chExt cx="0" cy="0"/>
        </a:xfrm>
      </p:grpSpPr>
      <p:pic>
        <p:nvPicPr>
          <p:cNvPr id="2" name="Picture 1" descr="A network made up of connected lines and dots">
            <a:extLst>
              <a:ext uri="{FF2B5EF4-FFF2-40B4-BE49-F238E27FC236}">
                <a16:creationId xmlns:a16="http://schemas.microsoft.com/office/drawing/2014/main" id="{CB177CE1-9F26-43B5-A00E-E5BD8B96A2D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1" b="-1"/>
          <a:stretch/>
        </p:blipFill>
        <p:spPr>
          <a:xfrm>
            <a:off x="2286" y="10"/>
            <a:ext cx="9141714" cy="6857990"/>
          </a:xfrm>
          <a:prstGeom prst="rect">
            <a:avLst/>
          </a:prstGeom>
        </p:spPr>
      </p:pic>
      <p:sp>
        <p:nvSpPr>
          <p:cNvPr id="3" name="Rectangle 2">
            <a:extLst>
              <a:ext uri="{FF2B5EF4-FFF2-40B4-BE49-F238E27FC236}">
                <a16:creationId xmlns:a16="http://schemas.microsoft.com/office/drawing/2014/main" id="{C301904A-13D1-4A06-94C2-58BC0520067E}"/>
              </a:ext>
            </a:extLst>
          </p:cNvPr>
          <p:cNvSpPr/>
          <p:nvPr userDrawn="1"/>
        </p:nvSpPr>
        <p:spPr>
          <a:xfrm>
            <a:off x="390708" y="6200642"/>
            <a:ext cx="6515100" cy="149279"/>
          </a:xfrm>
          <a:prstGeom prst="rect">
            <a:avLst/>
          </a:prstGeom>
          <a:solidFill>
            <a:srgbClr val="ED756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8193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EF6B147-4EC7-164A-84BE-02B35980D300}" type="slidenum">
              <a:rPr lang="en-US"/>
              <a:pPr>
                <a:defRPr/>
              </a:pPr>
              <a:t>‹#›</a:t>
            </a:fld>
            <a:endParaRPr lang="en-US"/>
          </a:p>
        </p:txBody>
      </p:sp>
    </p:spTree>
    <p:extLst>
      <p:ext uri="{BB962C8B-B14F-4D97-AF65-F5344CB8AC3E}">
        <p14:creationId xmlns:p14="http://schemas.microsoft.com/office/powerpoint/2010/main" val="32647201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5BC36559-7560-C74C-BA21-4693404A251C}" type="datetimeFigureOut">
              <a:rPr lang="en-US"/>
              <a:pPr>
                <a:defRPr/>
              </a:pPr>
              <a:t>6/16/26</a:t>
            </a:fld>
            <a:endParaRPr lang="en-US"/>
          </a:p>
        </p:txBody>
      </p:sp>
      <p:sp>
        <p:nvSpPr>
          <p:cNvPr id="3" name="Footer Placeholder 2"/>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0B411CAB-2FE4-744A-9C0C-F7B6DC2CD1A0}" type="slidenum">
              <a:rPr lang="en-US"/>
              <a:pPr>
                <a:defRPr/>
              </a:pPr>
              <a:t>‹#›</a:t>
            </a:fld>
            <a:endParaRPr lang="en-US"/>
          </a:p>
        </p:txBody>
      </p:sp>
    </p:spTree>
    <p:extLst>
      <p:ext uri="{BB962C8B-B14F-4D97-AF65-F5344CB8AC3E}">
        <p14:creationId xmlns:p14="http://schemas.microsoft.com/office/powerpoint/2010/main" val="1525575626"/>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blank" preserve="1">
  <p:cSld name="5_Blank">
    <p:bg>
      <p:bgPr>
        <a:solidFill>
          <a:srgbClr val="9BAFB5"/>
        </a:solidFill>
        <a:effectLst/>
      </p:bgPr>
    </p:bg>
    <p:spTree>
      <p:nvGrpSpPr>
        <p:cNvPr id="1" name=""/>
        <p:cNvGrpSpPr/>
        <p:nvPr/>
      </p:nvGrpSpPr>
      <p:grpSpPr>
        <a:xfrm>
          <a:off x="0" y="0"/>
          <a:ext cx="0" cy="0"/>
          <a:chOff x="0" y="0"/>
          <a:chExt cx="0" cy="0"/>
        </a:xfrm>
      </p:grpSpPr>
      <p:pic>
        <p:nvPicPr>
          <p:cNvPr id="2" name="Picture 2" descr="Timelapse Photography Off Water Fountain">
            <a:extLst>
              <a:ext uri="{FF2B5EF4-FFF2-40B4-BE49-F238E27FC236}">
                <a16:creationId xmlns:a16="http://schemas.microsoft.com/office/drawing/2014/main" id="{5AAEC7A2-F2B6-42FF-B890-59450FD51E22}"/>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566436" y="3429000"/>
            <a:ext cx="2330984" cy="32283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silhouette photo of man on cliff during sunset">
            <a:extLst>
              <a:ext uri="{FF2B5EF4-FFF2-40B4-BE49-F238E27FC236}">
                <a16:creationId xmlns:a16="http://schemas.microsoft.com/office/drawing/2014/main" id="{73C69D56-71A3-495A-882B-D39F75DD1D0E}"/>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577565" y="3779228"/>
            <a:ext cx="3815714" cy="25451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blue and brown painted wall">
            <a:extLst>
              <a:ext uri="{FF2B5EF4-FFF2-40B4-BE49-F238E27FC236}">
                <a16:creationId xmlns:a16="http://schemas.microsoft.com/office/drawing/2014/main" id="{B821515F-AAB1-4480-BFB3-9E40227049B9}"/>
              </a:ext>
            </a:extLst>
          </p:cNvPr>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5873" y="3429000"/>
            <a:ext cx="2435113" cy="324581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9BE9C527-5211-42E1-85BB-B56D3165E4E2}"/>
              </a:ext>
            </a:extLst>
          </p:cNvPr>
          <p:cNvSpPr txBox="1">
            <a:spLocks/>
          </p:cNvSpPr>
          <p:nvPr userDrawn="1"/>
        </p:nvSpPr>
        <p:spPr bwMode="blackWhite">
          <a:xfrm>
            <a:off x="246580" y="126429"/>
            <a:ext cx="8650840" cy="3202398"/>
          </a:xfrm>
          <a:prstGeom prst="rect">
            <a:avLst/>
          </a:prstGeom>
          <a:gradFill flip="none" rotWithShape="1">
            <a:gsLst>
              <a:gs pos="0">
                <a:srgbClr val="9BAFB5">
                  <a:lumMod val="0"/>
                  <a:lumOff val="100000"/>
                </a:srgbClr>
              </a:gs>
              <a:gs pos="35000">
                <a:srgbClr val="9BAFB5">
                  <a:lumMod val="0"/>
                  <a:lumOff val="100000"/>
                </a:srgbClr>
              </a:gs>
              <a:gs pos="100000">
                <a:srgbClr val="9BAFB5">
                  <a:lumMod val="100000"/>
                </a:srgbClr>
              </a:gs>
            </a:gsLst>
            <a:path path="circle">
              <a:fillToRect l="50000" t="-80000" r="50000" b="180000"/>
            </a:path>
            <a:tileRect/>
          </a:gradFill>
          <a:ln w="38100" cap="sq">
            <a:solidFill>
              <a:srgbClr val="404040"/>
            </a:solidFill>
            <a:miter lim="800000"/>
          </a:ln>
        </p:spPr>
        <p:txBody>
          <a:bodyPr vert="horz" lIns="274320" tIns="182880" rIns="274320" bIns="182880" rtlCol="0" anchor="ctr" anchorCtr="1">
            <a:noAutofit/>
          </a:bodyPr>
          <a:lstStyle>
            <a:lvl1pPr algn="ctr" defTabSz="914400" rtl="0" eaLnBrk="1" latinLnBrk="0" hangingPunct="1">
              <a:lnSpc>
                <a:spcPct val="90000"/>
              </a:lnSpc>
              <a:spcBef>
                <a:spcPct val="0"/>
              </a:spcBef>
              <a:buNone/>
              <a:defRPr sz="35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TH" sz="6000" b="0" i="0" u="none" strike="noStrike" kern="1200" cap="all" spc="200" normalizeH="0" baseline="0" noProof="0" dirty="0">
              <a:ln>
                <a:noFill/>
              </a:ln>
              <a:solidFill>
                <a:srgbClr val="262626"/>
              </a:solidFill>
              <a:effectLst/>
              <a:uLnTx/>
              <a:uFillTx/>
              <a:latin typeface="Chalkduster" panose="03050602040202020205" pitchFamily="66" charset="77"/>
              <a:ea typeface="+mj-ea"/>
              <a:cs typeface="+mj-cs"/>
            </a:endParaRPr>
          </a:p>
        </p:txBody>
      </p:sp>
    </p:spTree>
    <p:extLst>
      <p:ext uri="{BB962C8B-B14F-4D97-AF65-F5344CB8AC3E}">
        <p14:creationId xmlns:p14="http://schemas.microsoft.com/office/powerpoint/2010/main" val="4077100550"/>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blank" preserve="1">
  <p:cSld name="6_Blank">
    <p:bg>
      <p:bgPr>
        <a:solidFill>
          <a:srgbClr val="9BAFB5"/>
        </a:solidFill>
        <a:effectLst/>
      </p:bgPr>
    </p:bg>
    <p:spTree>
      <p:nvGrpSpPr>
        <p:cNvPr id="1" name=""/>
        <p:cNvGrpSpPr/>
        <p:nvPr/>
      </p:nvGrpSpPr>
      <p:grpSpPr>
        <a:xfrm>
          <a:off x="0" y="0"/>
          <a:ext cx="0" cy="0"/>
          <a:chOff x="0" y="0"/>
          <a:chExt cx="0" cy="0"/>
        </a:xfrm>
      </p:grpSpPr>
      <p:pic>
        <p:nvPicPr>
          <p:cNvPr id="2" name="Picture 2" descr="Timelapse Photography Off Water Fountain">
            <a:extLst>
              <a:ext uri="{FF2B5EF4-FFF2-40B4-BE49-F238E27FC236}">
                <a16:creationId xmlns:a16="http://schemas.microsoft.com/office/drawing/2014/main" id="{5AAEC7A2-F2B6-42FF-B890-59450FD51E22}"/>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566436" y="3429000"/>
            <a:ext cx="2330984" cy="32283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silhouette photo of man on cliff during sunset">
            <a:extLst>
              <a:ext uri="{FF2B5EF4-FFF2-40B4-BE49-F238E27FC236}">
                <a16:creationId xmlns:a16="http://schemas.microsoft.com/office/drawing/2014/main" id="{73C69D56-71A3-495A-882B-D39F75DD1D0E}"/>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577565" y="3779228"/>
            <a:ext cx="3815714" cy="25451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blue and brown painted wall">
            <a:extLst>
              <a:ext uri="{FF2B5EF4-FFF2-40B4-BE49-F238E27FC236}">
                <a16:creationId xmlns:a16="http://schemas.microsoft.com/office/drawing/2014/main" id="{B821515F-AAB1-4480-BFB3-9E40227049B9}"/>
              </a:ext>
            </a:extLst>
          </p:cNvPr>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5873" y="3429000"/>
            <a:ext cx="2435113" cy="3245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676806"/>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528520919"/>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31321393"/>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709877891"/>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1A3F99-0323-4251-B789-07BE038C1AB7}"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542520912"/>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1A3F99-0323-4251-B789-07BE038C1AB7}" type="datetimeFigureOut">
              <a:rPr lang="en-GB" smtClean="0"/>
              <a:t>16/06/2026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546707738"/>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1A3F99-0323-4251-B789-07BE038C1AB7}" type="datetimeFigureOut">
              <a:rPr lang="en-GB" smtClean="0"/>
              <a:t>16/06/2026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615263839"/>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A3F99-0323-4251-B789-07BE038C1AB7}" type="datetimeFigureOut">
              <a:rPr lang="en-GB" smtClean="0"/>
              <a:t>16/06/2026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1998907789"/>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A3F99-0323-4251-B789-07BE038C1AB7}"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1414472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BAB515ED-A4A8-0049-8DDD-9A438C6C3776}" type="datetimeFigureOut">
              <a:rPr lang="en-US"/>
              <a:pPr>
                <a:defRPr/>
              </a:pPr>
              <a:t>6/16/26</a:t>
            </a:fld>
            <a:endParaRPr lang="en-US"/>
          </a:p>
        </p:txBody>
      </p:sp>
      <p:sp>
        <p:nvSpPr>
          <p:cNvPr id="6" name="Footer Placeholder 5"/>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A4FD545D-B844-D441-ADCE-F2729C48F7C5}" type="slidenum">
              <a:rPr lang="en-US"/>
              <a:pPr>
                <a:defRPr/>
              </a:pPr>
              <a:t>‹#›</a:t>
            </a:fld>
            <a:endParaRPr lang="en-US"/>
          </a:p>
        </p:txBody>
      </p:sp>
    </p:spTree>
    <p:extLst>
      <p:ext uri="{BB962C8B-B14F-4D97-AF65-F5344CB8AC3E}">
        <p14:creationId xmlns:p14="http://schemas.microsoft.com/office/powerpoint/2010/main" val="4063442306"/>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A3F99-0323-4251-B789-07BE038C1AB7}"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1304057828"/>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295244147"/>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506338701"/>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p:txBody>
          <a:bodyPr/>
          <a:lstStyle>
            <a:lvl1pPr>
              <a:defRPr>
                <a:effectLst>
                  <a:outerShdw blurRad="38100" dist="38100" dir="2700000" algn="tl">
                    <a:srgbClr val="DDDDDD"/>
                  </a:outerShdw>
                </a:effectLst>
              </a:defRPr>
            </a:lvl1pPr>
          </a:lstStyle>
          <a:p>
            <a:pPr>
              <a:defRPr/>
            </a:pPr>
            <a:fld id="{E0BF1F0C-FB76-0A47-B6B7-11632FAD9E62}" type="slidenum">
              <a:rPr lang="en-GB"/>
              <a:pPr>
                <a:defRPr/>
              </a:pPr>
              <a:t>‹#›</a:t>
            </a:fld>
            <a:endParaRPr lang="en-GB"/>
          </a:p>
        </p:txBody>
      </p:sp>
    </p:spTree>
    <p:extLst>
      <p:ext uri="{BB962C8B-B14F-4D97-AF65-F5344CB8AC3E}">
        <p14:creationId xmlns:p14="http://schemas.microsoft.com/office/powerpoint/2010/main" val="91115538"/>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F19ED44-FC07-0B44-B0F1-2DD444D836A5}" type="slidenum">
              <a:rPr lang="en-US"/>
              <a:pPr>
                <a:defRPr/>
              </a:pPr>
              <a:t>‹#›</a:t>
            </a:fld>
            <a:endParaRPr lang="en-US"/>
          </a:p>
        </p:txBody>
      </p:sp>
    </p:spTree>
    <p:extLst>
      <p:ext uri="{BB962C8B-B14F-4D97-AF65-F5344CB8AC3E}">
        <p14:creationId xmlns:p14="http://schemas.microsoft.com/office/powerpoint/2010/main" val="1695501210"/>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4130" name="Rectangle 2"/>
          <p:cNvSpPr>
            <a:spLocks noGrp="1" noChangeArrowheads="1"/>
          </p:cNvSpPr>
          <p:nvPr>
            <p:ph type="ctrTitle"/>
          </p:nvPr>
        </p:nvSpPr>
        <p:spPr>
          <a:xfrm>
            <a:off x="685800" y="2286000"/>
            <a:ext cx="7772400" cy="1143000"/>
          </a:xfrm>
        </p:spPr>
        <p:txBody>
          <a:bodyPr/>
          <a:lstStyle>
            <a:lvl1pPr>
              <a:defRPr/>
            </a:lvl1pPr>
          </a:lstStyle>
          <a:p>
            <a:pPr lvl="0"/>
            <a:r>
              <a:rPr lang="en-US" noProof="0"/>
              <a:t>Click to edit Master title style</a:t>
            </a:r>
          </a:p>
        </p:txBody>
      </p:sp>
      <p:sp>
        <p:nvSpPr>
          <p:cNvPr id="304131" name="Rectangle 3"/>
          <p:cNvSpPr>
            <a:spLocks noGrp="1" noChangeArrowheads="1"/>
          </p:cNvSpPr>
          <p:nvPr>
            <p:ph type="subTitle" idx="1"/>
          </p:nvPr>
        </p:nvSpPr>
        <p:spPr>
          <a:xfrm>
            <a:off x="1371600" y="3886201"/>
            <a:ext cx="6400800" cy="1752600"/>
          </a:xfrm>
        </p:spPr>
        <p:txBody>
          <a:bodyPr/>
          <a:lstStyle>
            <a:lvl1pPr marL="0" indent="0" algn="ctr">
              <a:buFontTx/>
              <a:buNone/>
              <a:defRPr/>
            </a:lvl1pPr>
          </a:lstStyle>
          <a:p>
            <a:pPr lvl="0"/>
            <a:r>
              <a:rPr lang="en-US" noProof="0"/>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F78949B-4053-BF4E-92B2-5D597A2B9173}" type="slidenum">
              <a:rPr lang="en-US"/>
              <a:pPr>
                <a:defRPr/>
              </a:pPr>
              <a:t>‹#›</a:t>
            </a:fld>
            <a:endParaRPr lang="en-US"/>
          </a:p>
        </p:txBody>
      </p:sp>
    </p:spTree>
    <p:extLst>
      <p:ext uri="{BB962C8B-B14F-4D97-AF65-F5344CB8AC3E}">
        <p14:creationId xmlns:p14="http://schemas.microsoft.com/office/powerpoint/2010/main" val="3462578751"/>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5A3BE6B-997E-B948-90EA-E6ED95E96265}" type="slidenum">
              <a:rPr lang="en-US"/>
              <a:pPr>
                <a:defRPr/>
              </a:pPr>
              <a:t>‹#›</a:t>
            </a:fld>
            <a:endParaRPr lang="en-US"/>
          </a:p>
        </p:txBody>
      </p:sp>
    </p:spTree>
    <p:extLst>
      <p:ext uri="{BB962C8B-B14F-4D97-AF65-F5344CB8AC3E}">
        <p14:creationId xmlns:p14="http://schemas.microsoft.com/office/powerpoint/2010/main" val="3584857375"/>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726" indent="0">
              <a:buNone/>
              <a:defRPr sz="1800"/>
            </a:lvl2pPr>
            <a:lvl3pPr marL="913455" indent="0">
              <a:buNone/>
              <a:defRPr sz="1600"/>
            </a:lvl3pPr>
            <a:lvl4pPr marL="1370172" indent="0">
              <a:buNone/>
              <a:defRPr sz="1400"/>
            </a:lvl4pPr>
            <a:lvl5pPr marL="1826907" indent="0">
              <a:buNone/>
              <a:defRPr sz="1400"/>
            </a:lvl5pPr>
            <a:lvl6pPr marL="2283619" indent="0">
              <a:buNone/>
              <a:defRPr sz="1400"/>
            </a:lvl6pPr>
            <a:lvl7pPr marL="2740344" indent="0">
              <a:buNone/>
              <a:defRPr sz="1400"/>
            </a:lvl7pPr>
            <a:lvl8pPr marL="3197066" indent="0">
              <a:buNone/>
              <a:defRPr sz="1400"/>
            </a:lvl8pPr>
            <a:lvl9pPr marL="3653791"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14B71CB-FA0D-7C4E-AC07-0688BB7B8632}" type="slidenum">
              <a:rPr lang="en-US"/>
              <a:pPr>
                <a:defRPr/>
              </a:pPr>
              <a:t>‹#›</a:t>
            </a:fld>
            <a:endParaRPr lang="en-US"/>
          </a:p>
        </p:txBody>
      </p:sp>
    </p:spTree>
    <p:extLst>
      <p:ext uri="{BB962C8B-B14F-4D97-AF65-F5344CB8AC3E}">
        <p14:creationId xmlns:p14="http://schemas.microsoft.com/office/powerpoint/2010/main" val="4139537096"/>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12795657-6846-5742-853A-4791DD320391}" type="slidenum">
              <a:rPr lang="en-US"/>
              <a:pPr>
                <a:defRPr/>
              </a:pPr>
              <a:t>‹#›</a:t>
            </a:fld>
            <a:endParaRPr lang="en-US"/>
          </a:p>
        </p:txBody>
      </p:sp>
    </p:spTree>
    <p:extLst>
      <p:ext uri="{BB962C8B-B14F-4D97-AF65-F5344CB8AC3E}">
        <p14:creationId xmlns:p14="http://schemas.microsoft.com/office/powerpoint/2010/main" val="3202753299"/>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726" indent="0">
              <a:buNone/>
              <a:defRPr sz="2000" b="1"/>
            </a:lvl2pPr>
            <a:lvl3pPr marL="913455" indent="0">
              <a:buNone/>
              <a:defRPr sz="1800" b="1"/>
            </a:lvl3pPr>
            <a:lvl4pPr marL="1370172" indent="0">
              <a:buNone/>
              <a:defRPr sz="1600" b="1"/>
            </a:lvl4pPr>
            <a:lvl5pPr marL="1826907" indent="0">
              <a:buNone/>
              <a:defRPr sz="1600" b="1"/>
            </a:lvl5pPr>
            <a:lvl6pPr marL="2283619" indent="0">
              <a:buNone/>
              <a:defRPr sz="1600" b="1"/>
            </a:lvl6pPr>
            <a:lvl7pPr marL="2740344" indent="0">
              <a:buNone/>
              <a:defRPr sz="1600" b="1"/>
            </a:lvl7pPr>
            <a:lvl8pPr marL="3197066" indent="0">
              <a:buNone/>
              <a:defRPr sz="1600" b="1"/>
            </a:lvl8pPr>
            <a:lvl9pPr marL="365379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6" y="1535113"/>
            <a:ext cx="4041775" cy="639762"/>
          </a:xfrm>
        </p:spPr>
        <p:txBody>
          <a:bodyPr anchor="b"/>
          <a:lstStyle>
            <a:lvl1pPr marL="0" indent="0">
              <a:buNone/>
              <a:defRPr sz="2400" b="1"/>
            </a:lvl1pPr>
            <a:lvl2pPr marL="456726" indent="0">
              <a:buNone/>
              <a:defRPr sz="2000" b="1"/>
            </a:lvl2pPr>
            <a:lvl3pPr marL="913455" indent="0">
              <a:buNone/>
              <a:defRPr sz="1800" b="1"/>
            </a:lvl3pPr>
            <a:lvl4pPr marL="1370172" indent="0">
              <a:buNone/>
              <a:defRPr sz="1600" b="1"/>
            </a:lvl4pPr>
            <a:lvl5pPr marL="1826907" indent="0">
              <a:buNone/>
              <a:defRPr sz="1600" b="1"/>
            </a:lvl5pPr>
            <a:lvl6pPr marL="2283619" indent="0">
              <a:buNone/>
              <a:defRPr sz="1600" b="1"/>
            </a:lvl6pPr>
            <a:lvl7pPr marL="2740344" indent="0">
              <a:buNone/>
              <a:defRPr sz="1600" b="1"/>
            </a:lvl7pPr>
            <a:lvl8pPr marL="3197066" indent="0">
              <a:buNone/>
              <a:defRPr sz="1600" b="1"/>
            </a:lvl8pPr>
            <a:lvl9pPr marL="365379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lgn="l">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ED006D26-4A26-B94F-BA88-8443A72A2BEC}" type="slidenum">
              <a:rPr lang="en-US"/>
              <a:pPr>
                <a:defRPr/>
              </a:pPr>
              <a:t>‹#›</a:t>
            </a:fld>
            <a:endParaRPr lang="en-US"/>
          </a:p>
        </p:txBody>
      </p:sp>
    </p:spTree>
    <p:extLst>
      <p:ext uri="{BB962C8B-B14F-4D97-AF65-F5344CB8AC3E}">
        <p14:creationId xmlns:p14="http://schemas.microsoft.com/office/powerpoint/2010/main" val="13639385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21ECBE4B-FEF7-BD4E-BDD1-D597B6D4BE5F}" type="datetimeFigureOut">
              <a:rPr lang="en-US"/>
              <a:pPr>
                <a:defRPr/>
              </a:pPr>
              <a:t>6/16/26</a:t>
            </a:fld>
            <a:endParaRPr lang="en-US"/>
          </a:p>
        </p:txBody>
      </p:sp>
      <p:sp>
        <p:nvSpPr>
          <p:cNvPr id="6" name="Footer Placeholder 5"/>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945E97C1-DDF5-FA42-A61F-ABEABF9B1F36}" type="slidenum">
              <a:rPr lang="en-US"/>
              <a:pPr>
                <a:defRPr/>
              </a:pPr>
              <a:t>‹#›</a:t>
            </a:fld>
            <a:endParaRPr lang="en-US"/>
          </a:p>
        </p:txBody>
      </p:sp>
    </p:spTree>
    <p:extLst>
      <p:ext uri="{BB962C8B-B14F-4D97-AF65-F5344CB8AC3E}">
        <p14:creationId xmlns:p14="http://schemas.microsoft.com/office/powerpoint/2010/main" val="4451756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lgn="l">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4102D65-E300-BD47-8073-75A600FEA988}" type="slidenum">
              <a:rPr lang="en-US"/>
              <a:pPr>
                <a:defRPr/>
              </a:pPr>
              <a:t>‹#›</a:t>
            </a:fld>
            <a:endParaRPr lang="en-US"/>
          </a:p>
        </p:txBody>
      </p:sp>
    </p:spTree>
    <p:extLst>
      <p:ext uri="{BB962C8B-B14F-4D97-AF65-F5344CB8AC3E}">
        <p14:creationId xmlns:p14="http://schemas.microsoft.com/office/powerpoint/2010/main" val="3878835621"/>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lgn="l">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73B8DA61-F08E-AE44-894A-688FA34EFC1B}" type="slidenum">
              <a:rPr lang="en-US"/>
              <a:pPr>
                <a:defRPr/>
              </a:pPr>
              <a:t>‹#›</a:t>
            </a:fld>
            <a:endParaRPr lang="en-US"/>
          </a:p>
        </p:txBody>
      </p:sp>
    </p:spTree>
    <p:extLst>
      <p:ext uri="{BB962C8B-B14F-4D97-AF65-F5344CB8AC3E}">
        <p14:creationId xmlns:p14="http://schemas.microsoft.com/office/powerpoint/2010/main" val="3824602795"/>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7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21" y="1435101"/>
            <a:ext cx="3008313" cy="4691063"/>
          </a:xfrm>
        </p:spPr>
        <p:txBody>
          <a:bodyPr/>
          <a:lstStyle>
            <a:lvl1pPr marL="0" indent="0">
              <a:buNone/>
              <a:defRPr sz="1400"/>
            </a:lvl1pPr>
            <a:lvl2pPr marL="456726" indent="0">
              <a:buNone/>
              <a:defRPr sz="1200"/>
            </a:lvl2pPr>
            <a:lvl3pPr marL="913455" indent="0">
              <a:buNone/>
              <a:defRPr sz="1000"/>
            </a:lvl3pPr>
            <a:lvl4pPr marL="1370172" indent="0">
              <a:buNone/>
              <a:defRPr sz="900"/>
            </a:lvl4pPr>
            <a:lvl5pPr marL="1826907" indent="0">
              <a:buNone/>
              <a:defRPr sz="900"/>
            </a:lvl5pPr>
            <a:lvl6pPr marL="2283619" indent="0">
              <a:buNone/>
              <a:defRPr sz="900"/>
            </a:lvl6pPr>
            <a:lvl7pPr marL="2740344" indent="0">
              <a:buNone/>
              <a:defRPr sz="900"/>
            </a:lvl7pPr>
            <a:lvl8pPr marL="3197066" indent="0">
              <a:buNone/>
              <a:defRPr sz="900"/>
            </a:lvl8pPr>
            <a:lvl9pPr marL="3653791"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306AF363-B809-AC4A-8207-10EAAF61C10A}" type="slidenum">
              <a:rPr lang="en-US"/>
              <a:pPr>
                <a:defRPr/>
              </a:pPr>
              <a:t>‹#›</a:t>
            </a:fld>
            <a:endParaRPr lang="en-US"/>
          </a:p>
        </p:txBody>
      </p:sp>
    </p:spTree>
    <p:extLst>
      <p:ext uri="{BB962C8B-B14F-4D97-AF65-F5344CB8AC3E}">
        <p14:creationId xmlns:p14="http://schemas.microsoft.com/office/powerpoint/2010/main" val="774649546"/>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726" indent="0">
              <a:buNone/>
              <a:defRPr sz="2800"/>
            </a:lvl2pPr>
            <a:lvl3pPr marL="913455" indent="0">
              <a:buNone/>
              <a:defRPr sz="2400"/>
            </a:lvl3pPr>
            <a:lvl4pPr marL="1370172" indent="0">
              <a:buNone/>
              <a:defRPr sz="2000"/>
            </a:lvl4pPr>
            <a:lvl5pPr marL="1826907" indent="0">
              <a:buNone/>
              <a:defRPr sz="2000"/>
            </a:lvl5pPr>
            <a:lvl6pPr marL="2283619" indent="0">
              <a:buNone/>
              <a:defRPr sz="2000"/>
            </a:lvl6pPr>
            <a:lvl7pPr marL="2740344" indent="0">
              <a:buNone/>
              <a:defRPr sz="2000"/>
            </a:lvl7pPr>
            <a:lvl8pPr marL="3197066" indent="0">
              <a:buNone/>
              <a:defRPr sz="2000"/>
            </a:lvl8pPr>
            <a:lvl9pPr marL="3653791"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726" indent="0">
              <a:buNone/>
              <a:defRPr sz="1200"/>
            </a:lvl2pPr>
            <a:lvl3pPr marL="913455" indent="0">
              <a:buNone/>
              <a:defRPr sz="1000"/>
            </a:lvl3pPr>
            <a:lvl4pPr marL="1370172" indent="0">
              <a:buNone/>
              <a:defRPr sz="900"/>
            </a:lvl4pPr>
            <a:lvl5pPr marL="1826907" indent="0">
              <a:buNone/>
              <a:defRPr sz="900"/>
            </a:lvl5pPr>
            <a:lvl6pPr marL="2283619" indent="0">
              <a:buNone/>
              <a:defRPr sz="900"/>
            </a:lvl6pPr>
            <a:lvl7pPr marL="2740344" indent="0">
              <a:buNone/>
              <a:defRPr sz="900"/>
            </a:lvl7pPr>
            <a:lvl8pPr marL="3197066" indent="0">
              <a:buNone/>
              <a:defRPr sz="900"/>
            </a:lvl8pPr>
            <a:lvl9pPr marL="3653791"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9E5913E-71C9-3546-AC30-35CBFD457B94}" type="slidenum">
              <a:rPr lang="en-US"/>
              <a:pPr>
                <a:defRPr/>
              </a:pPr>
              <a:t>‹#›</a:t>
            </a:fld>
            <a:endParaRPr lang="en-US"/>
          </a:p>
        </p:txBody>
      </p:sp>
    </p:spTree>
    <p:extLst>
      <p:ext uri="{BB962C8B-B14F-4D97-AF65-F5344CB8AC3E}">
        <p14:creationId xmlns:p14="http://schemas.microsoft.com/office/powerpoint/2010/main" val="1056337285"/>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44FE00F0-AE39-AC49-89B4-8214D0295A8F}" type="slidenum">
              <a:rPr lang="en-US"/>
              <a:pPr>
                <a:defRPr/>
              </a:pPr>
              <a:t>‹#›</a:t>
            </a:fld>
            <a:endParaRPr lang="en-US"/>
          </a:p>
        </p:txBody>
      </p:sp>
    </p:spTree>
    <p:extLst>
      <p:ext uri="{BB962C8B-B14F-4D97-AF65-F5344CB8AC3E}">
        <p14:creationId xmlns:p14="http://schemas.microsoft.com/office/powerpoint/2010/main" val="1968075036"/>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674791B-F998-8046-BCF9-392F3959CFB7}" type="slidenum">
              <a:rPr lang="en-US"/>
              <a:pPr>
                <a:defRPr/>
              </a:pPr>
              <a:t>‹#›</a:t>
            </a:fld>
            <a:endParaRPr lang="en-US"/>
          </a:p>
        </p:txBody>
      </p:sp>
    </p:spTree>
    <p:extLst>
      <p:ext uri="{BB962C8B-B14F-4D97-AF65-F5344CB8AC3E}">
        <p14:creationId xmlns:p14="http://schemas.microsoft.com/office/powerpoint/2010/main" val="1721560192"/>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053899298"/>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118824407"/>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167171798"/>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353724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D4C861E9-FD68-2C49-A85E-C780B1407E83}"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21055D12-4166-3043-8763-349EE77C3AC7}" type="slidenum">
              <a:rPr lang="en-US"/>
              <a:pPr>
                <a:defRPr/>
              </a:pPr>
              <a:t>‹#›</a:t>
            </a:fld>
            <a:endParaRPr lang="en-US"/>
          </a:p>
        </p:txBody>
      </p:sp>
    </p:spTree>
    <p:extLst>
      <p:ext uri="{BB962C8B-B14F-4D97-AF65-F5344CB8AC3E}">
        <p14:creationId xmlns:p14="http://schemas.microsoft.com/office/powerpoint/2010/main" val="611688726"/>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01736295"/>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75457817"/>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9026727"/>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126390785"/>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19376658"/>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109320405"/>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000917614"/>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8A56D-72C2-8438-35C0-A43EF22DFE6E}"/>
              </a:ext>
            </a:extLst>
          </p:cNvPr>
          <p:cNvSpPr>
            <a:spLocks noGrp="1"/>
          </p:cNvSpPr>
          <p:nvPr>
            <p:ph type="ctrTitle"/>
          </p:nvPr>
        </p:nvSpPr>
        <p:spPr>
          <a:xfrm>
            <a:off x="1143140" y="1121975"/>
            <a:ext cx="6857721" cy="2387963"/>
          </a:xfrm>
        </p:spPr>
        <p:txBody>
          <a:bodyPr anchor="b"/>
          <a:lstStyle>
            <a:lvl1pPr algn="ctr">
              <a:defRPr sz="4219"/>
            </a:lvl1pPr>
          </a:lstStyle>
          <a:p>
            <a:r>
              <a:rPr lang="en-US"/>
              <a:t>Click to edit Master title style</a:t>
            </a:r>
          </a:p>
        </p:txBody>
      </p:sp>
      <p:sp>
        <p:nvSpPr>
          <p:cNvPr id="3" name="Subtitle 2">
            <a:extLst>
              <a:ext uri="{FF2B5EF4-FFF2-40B4-BE49-F238E27FC236}">
                <a16:creationId xmlns:a16="http://schemas.microsoft.com/office/drawing/2014/main" id="{53BEC4AD-7516-E815-88CF-B5C288189C21}"/>
              </a:ext>
            </a:extLst>
          </p:cNvPr>
          <p:cNvSpPr>
            <a:spLocks noGrp="1"/>
          </p:cNvSpPr>
          <p:nvPr>
            <p:ph type="subTitle" idx="1"/>
          </p:nvPr>
        </p:nvSpPr>
        <p:spPr>
          <a:xfrm>
            <a:off x="1143140" y="3601482"/>
            <a:ext cx="6857721" cy="1656727"/>
          </a:xfrm>
        </p:spPr>
        <p:txBody>
          <a:bodyPr/>
          <a:lstStyle>
            <a:lvl1pPr marL="0" indent="0" algn="ctr">
              <a:buNone/>
              <a:defRPr sz="1688"/>
            </a:lvl1pPr>
            <a:lvl2pPr marL="321503" indent="0" algn="ctr">
              <a:buNone/>
              <a:defRPr sz="1406"/>
            </a:lvl2pPr>
            <a:lvl3pPr marL="643006" indent="0" algn="ctr">
              <a:buNone/>
              <a:defRPr sz="1266"/>
            </a:lvl3pPr>
            <a:lvl4pPr marL="964509" indent="0" algn="ctr">
              <a:buNone/>
              <a:defRPr sz="1125"/>
            </a:lvl4pPr>
            <a:lvl5pPr marL="1286012" indent="0" algn="ctr">
              <a:buNone/>
              <a:defRPr sz="1125"/>
            </a:lvl5pPr>
            <a:lvl6pPr marL="1607515" indent="0" algn="ctr">
              <a:buNone/>
              <a:defRPr sz="1125"/>
            </a:lvl6pPr>
            <a:lvl7pPr marL="1929018" indent="0" algn="ctr">
              <a:buNone/>
              <a:defRPr sz="1125"/>
            </a:lvl7pPr>
            <a:lvl8pPr marL="2250521" indent="0" algn="ctr">
              <a:buNone/>
              <a:defRPr sz="1125"/>
            </a:lvl8pPr>
            <a:lvl9pPr marL="2572024" indent="0" algn="ctr">
              <a:buNone/>
              <a:defRPr sz="1125"/>
            </a:lvl9pPr>
          </a:lstStyle>
          <a:p>
            <a:r>
              <a:rPr lang="en-US"/>
              <a:t>Click to edit Master subtitle style</a:t>
            </a:r>
          </a:p>
        </p:txBody>
      </p:sp>
      <p:sp>
        <p:nvSpPr>
          <p:cNvPr id="4" name="Date Placeholder 3">
            <a:extLst>
              <a:ext uri="{FF2B5EF4-FFF2-40B4-BE49-F238E27FC236}">
                <a16:creationId xmlns:a16="http://schemas.microsoft.com/office/drawing/2014/main" id="{912DBD88-5119-3399-AEF6-5BAEE4928D63}"/>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48E42668-5099-7D73-A5D8-4D5E71F6D188}"/>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BD1855C8-E611-5899-CEDB-303978C82419}"/>
              </a:ext>
            </a:extLst>
          </p:cNvPr>
          <p:cNvSpPr>
            <a:spLocks noGrp="1"/>
          </p:cNvSpPr>
          <p:nvPr>
            <p:ph type="sldNum" idx="12"/>
          </p:nvPr>
        </p:nvSpPr>
        <p:spPr/>
        <p:txBody>
          <a:bodyPr/>
          <a:lstStyle>
            <a:lvl1pPr>
              <a:defRPr/>
            </a:lvl1pPr>
          </a:lstStyle>
          <a:p>
            <a:fld id="{C58641F9-4D85-6646-9531-35C434A4AD29}" type="slidenum">
              <a:rPr lang="en-US" altLang="en-US"/>
              <a:pPr/>
              <a:t>‹#›</a:t>
            </a:fld>
            <a:endParaRPr lang="en-US" altLang="en-US"/>
          </a:p>
        </p:txBody>
      </p:sp>
    </p:spTree>
    <p:extLst>
      <p:ext uri="{BB962C8B-B14F-4D97-AF65-F5344CB8AC3E}">
        <p14:creationId xmlns:p14="http://schemas.microsoft.com/office/powerpoint/2010/main" val="168502042"/>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52206-4656-4B3C-30E0-4FA2C5C92B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AE3C51-DA31-1612-99C3-B51D64C8DD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7D4340-F4BF-2588-4263-50EB39CA43A5}"/>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8B42717F-D06F-6087-9593-0D15C09DB2A7}"/>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93D0778F-A500-64E4-D70C-AC3EF47D5726}"/>
              </a:ext>
            </a:extLst>
          </p:cNvPr>
          <p:cNvSpPr>
            <a:spLocks noGrp="1"/>
          </p:cNvSpPr>
          <p:nvPr>
            <p:ph type="sldNum" idx="12"/>
          </p:nvPr>
        </p:nvSpPr>
        <p:spPr/>
        <p:txBody>
          <a:bodyPr/>
          <a:lstStyle>
            <a:lvl1pPr>
              <a:defRPr/>
            </a:lvl1pPr>
          </a:lstStyle>
          <a:p>
            <a:fld id="{3CD75B6B-FA8F-5545-955A-0E061DB9BE85}" type="slidenum">
              <a:rPr lang="en-US" altLang="en-US"/>
              <a:pPr/>
              <a:t>‹#›</a:t>
            </a:fld>
            <a:endParaRPr lang="en-US" altLang="en-US"/>
          </a:p>
        </p:txBody>
      </p:sp>
    </p:spTree>
    <p:extLst>
      <p:ext uri="{BB962C8B-B14F-4D97-AF65-F5344CB8AC3E}">
        <p14:creationId xmlns:p14="http://schemas.microsoft.com/office/powerpoint/2010/main" val="908885051"/>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4BC65-210E-A6DF-4784-484F8E9F52FE}"/>
              </a:ext>
            </a:extLst>
          </p:cNvPr>
          <p:cNvSpPr>
            <a:spLocks noGrp="1"/>
          </p:cNvSpPr>
          <p:nvPr>
            <p:ph type="title"/>
          </p:nvPr>
        </p:nvSpPr>
        <p:spPr>
          <a:xfrm>
            <a:off x="624039" y="1709198"/>
            <a:ext cx="7886992" cy="2853499"/>
          </a:xfrm>
        </p:spPr>
        <p:txBody>
          <a:bodyPr anchor="b"/>
          <a:lstStyle>
            <a:lvl1pPr>
              <a:defRPr sz="4219"/>
            </a:lvl1pPr>
          </a:lstStyle>
          <a:p>
            <a:r>
              <a:rPr lang="en-US"/>
              <a:t>Click to edit Master title style</a:t>
            </a:r>
          </a:p>
        </p:txBody>
      </p:sp>
      <p:sp>
        <p:nvSpPr>
          <p:cNvPr id="3" name="Text Placeholder 2">
            <a:extLst>
              <a:ext uri="{FF2B5EF4-FFF2-40B4-BE49-F238E27FC236}">
                <a16:creationId xmlns:a16="http://schemas.microsoft.com/office/drawing/2014/main" id="{41C978EA-BE29-2C65-5D20-DAE7D810DACB}"/>
              </a:ext>
            </a:extLst>
          </p:cNvPr>
          <p:cNvSpPr>
            <a:spLocks noGrp="1"/>
          </p:cNvSpPr>
          <p:nvPr>
            <p:ph type="body" idx="1"/>
          </p:nvPr>
        </p:nvSpPr>
        <p:spPr>
          <a:xfrm>
            <a:off x="624039" y="4589490"/>
            <a:ext cx="7886992" cy="1500432"/>
          </a:xfrm>
        </p:spPr>
        <p:txBody>
          <a:bodyPr/>
          <a:lstStyle>
            <a:lvl1pPr marL="0" indent="0">
              <a:buNone/>
              <a:defRPr sz="1688"/>
            </a:lvl1pPr>
            <a:lvl2pPr marL="321503" indent="0">
              <a:buNone/>
              <a:defRPr sz="1406"/>
            </a:lvl2pPr>
            <a:lvl3pPr marL="643006" indent="0">
              <a:buNone/>
              <a:defRPr sz="1266"/>
            </a:lvl3pPr>
            <a:lvl4pPr marL="964509" indent="0">
              <a:buNone/>
              <a:defRPr sz="1125"/>
            </a:lvl4pPr>
            <a:lvl5pPr marL="1286012" indent="0">
              <a:buNone/>
              <a:defRPr sz="1125"/>
            </a:lvl5pPr>
            <a:lvl6pPr marL="1607515" indent="0">
              <a:buNone/>
              <a:defRPr sz="1125"/>
            </a:lvl6pPr>
            <a:lvl7pPr marL="1929018" indent="0">
              <a:buNone/>
              <a:defRPr sz="1125"/>
            </a:lvl7pPr>
            <a:lvl8pPr marL="2250521" indent="0">
              <a:buNone/>
              <a:defRPr sz="1125"/>
            </a:lvl8pPr>
            <a:lvl9pPr marL="2572024" indent="0">
              <a:buNone/>
              <a:defRPr sz="1125"/>
            </a:lvl9pPr>
          </a:lstStyle>
          <a:p>
            <a:pPr lvl="0"/>
            <a:r>
              <a:rPr lang="en-US"/>
              <a:t>Click to edit Master text styles</a:t>
            </a:r>
          </a:p>
        </p:txBody>
      </p:sp>
      <p:sp>
        <p:nvSpPr>
          <p:cNvPr id="4" name="Date Placeholder 3">
            <a:extLst>
              <a:ext uri="{FF2B5EF4-FFF2-40B4-BE49-F238E27FC236}">
                <a16:creationId xmlns:a16="http://schemas.microsoft.com/office/drawing/2014/main" id="{390FF47E-05C9-4E80-C00B-48E14B8618A9}"/>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7B6EA58D-EA0F-1DEA-93A7-B56BDF28173D}"/>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2CE066F8-9DCB-E8B5-78F6-B38BF144DD66}"/>
              </a:ext>
            </a:extLst>
          </p:cNvPr>
          <p:cNvSpPr>
            <a:spLocks noGrp="1"/>
          </p:cNvSpPr>
          <p:nvPr>
            <p:ph type="sldNum" idx="12"/>
          </p:nvPr>
        </p:nvSpPr>
        <p:spPr/>
        <p:txBody>
          <a:bodyPr/>
          <a:lstStyle>
            <a:lvl1pPr>
              <a:defRPr/>
            </a:lvl1pPr>
          </a:lstStyle>
          <a:p>
            <a:fld id="{F3BA1832-6BD6-2244-89A9-A97C2D82BFD5}" type="slidenum">
              <a:rPr lang="en-US" altLang="en-US"/>
              <a:pPr/>
              <a:t>‹#›</a:t>
            </a:fld>
            <a:endParaRPr lang="en-US" altLang="en-US"/>
          </a:p>
        </p:txBody>
      </p:sp>
    </p:spTree>
    <p:extLst>
      <p:ext uri="{BB962C8B-B14F-4D97-AF65-F5344CB8AC3E}">
        <p14:creationId xmlns:p14="http://schemas.microsoft.com/office/powerpoint/2010/main" val="36426016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4ED66934-D593-E647-880A-906086C26E9F}"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fontAlgn="base">
              <a:spcBef>
                <a:spcPct val="0"/>
              </a:spcBef>
              <a:spcAft>
                <a:spcPct val="0"/>
              </a:spcAft>
              <a:defRPr>
                <a:ea typeface="ＭＳ Ｐゴシック" charset="0"/>
                <a:cs typeface="ＭＳ Ｐゴシック" charset="0"/>
              </a:defRPr>
            </a:lvl1pPr>
          </a:lstStyle>
          <a:p>
            <a:pPr>
              <a:defRPr/>
            </a:pPr>
            <a:fld id="{14F72067-8EDA-7644-9859-BD18B59DFA81}" type="slidenum">
              <a:rPr lang="en-US"/>
              <a:pPr>
                <a:defRPr/>
              </a:pPr>
              <a:t>‹#›</a:t>
            </a:fld>
            <a:endParaRPr lang="en-US"/>
          </a:p>
        </p:txBody>
      </p:sp>
    </p:spTree>
    <p:extLst>
      <p:ext uri="{BB962C8B-B14F-4D97-AF65-F5344CB8AC3E}">
        <p14:creationId xmlns:p14="http://schemas.microsoft.com/office/powerpoint/2010/main" val="330058140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19F7A-032F-628F-DB3F-7ACE4C664C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C151A1-C2B3-C40B-9D31-44A8BCC8F8B2}"/>
              </a:ext>
            </a:extLst>
          </p:cNvPr>
          <p:cNvSpPr>
            <a:spLocks noGrp="1"/>
          </p:cNvSpPr>
          <p:nvPr>
            <p:ph sz="half" idx="1"/>
          </p:nvPr>
        </p:nvSpPr>
        <p:spPr>
          <a:xfrm>
            <a:off x="321508" y="1125324"/>
            <a:ext cx="2838871" cy="31817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7AC4F1-F0B3-AF53-7878-40282606120F}"/>
              </a:ext>
            </a:extLst>
          </p:cNvPr>
          <p:cNvSpPr>
            <a:spLocks noGrp="1"/>
          </p:cNvSpPr>
          <p:nvPr>
            <p:ph sz="half" idx="2"/>
          </p:nvPr>
        </p:nvSpPr>
        <p:spPr>
          <a:xfrm>
            <a:off x="3267549" y="1125324"/>
            <a:ext cx="2839987" cy="31817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E01557-BDE1-0539-B00D-D6B5ECADFEC3}"/>
              </a:ext>
            </a:extLst>
          </p:cNvPr>
          <p:cNvSpPr>
            <a:spLocks noGrp="1"/>
          </p:cNvSpPr>
          <p:nvPr>
            <p:ph type="dt"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F962E235-BBC4-452D-8273-F274806C3B9F}"/>
              </a:ext>
            </a:extLst>
          </p:cNvPr>
          <p:cNvSpPr>
            <a:spLocks noGrp="1"/>
          </p:cNvSpPr>
          <p:nvPr>
            <p:ph type="ft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57DD788F-FF81-8156-58C3-B2C77001DD15}"/>
              </a:ext>
            </a:extLst>
          </p:cNvPr>
          <p:cNvSpPr>
            <a:spLocks noGrp="1"/>
          </p:cNvSpPr>
          <p:nvPr>
            <p:ph type="sldNum" idx="12"/>
          </p:nvPr>
        </p:nvSpPr>
        <p:spPr/>
        <p:txBody>
          <a:bodyPr/>
          <a:lstStyle>
            <a:lvl1pPr>
              <a:defRPr/>
            </a:lvl1pPr>
          </a:lstStyle>
          <a:p>
            <a:fld id="{FE31BFC3-D956-644D-BE00-D5512F19CD4F}" type="slidenum">
              <a:rPr lang="en-US" altLang="en-US"/>
              <a:pPr/>
              <a:t>‹#›</a:t>
            </a:fld>
            <a:endParaRPr lang="en-US" altLang="en-US"/>
          </a:p>
        </p:txBody>
      </p:sp>
    </p:spTree>
    <p:extLst>
      <p:ext uri="{BB962C8B-B14F-4D97-AF65-F5344CB8AC3E}">
        <p14:creationId xmlns:p14="http://schemas.microsoft.com/office/powerpoint/2010/main" val="2720003601"/>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5374-0A34-C57D-19FC-527A4171C6F8}"/>
              </a:ext>
            </a:extLst>
          </p:cNvPr>
          <p:cNvSpPr>
            <a:spLocks noGrp="1"/>
          </p:cNvSpPr>
          <p:nvPr>
            <p:ph type="title"/>
          </p:nvPr>
        </p:nvSpPr>
        <p:spPr>
          <a:xfrm>
            <a:off x="629620" y="365061"/>
            <a:ext cx="7886993" cy="1325158"/>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EFFD88-356C-321A-B43F-7E742DD65F51}"/>
              </a:ext>
            </a:extLst>
          </p:cNvPr>
          <p:cNvSpPr>
            <a:spLocks noGrp="1"/>
          </p:cNvSpPr>
          <p:nvPr>
            <p:ph type="body" idx="1"/>
          </p:nvPr>
        </p:nvSpPr>
        <p:spPr>
          <a:xfrm>
            <a:off x="629620" y="1681287"/>
            <a:ext cx="3868143" cy="823898"/>
          </a:xfrm>
        </p:spPr>
        <p:txBody>
          <a:bodyPr anchor="b"/>
          <a:lstStyle>
            <a:lvl1pPr marL="0" indent="0">
              <a:buNone/>
              <a:defRPr sz="1688" b="1"/>
            </a:lvl1pPr>
            <a:lvl2pPr marL="321503" indent="0">
              <a:buNone/>
              <a:defRPr sz="1406" b="1"/>
            </a:lvl2pPr>
            <a:lvl3pPr marL="643006" indent="0">
              <a:buNone/>
              <a:defRPr sz="1266" b="1"/>
            </a:lvl3pPr>
            <a:lvl4pPr marL="964509" indent="0">
              <a:buNone/>
              <a:defRPr sz="1125" b="1"/>
            </a:lvl4pPr>
            <a:lvl5pPr marL="1286012" indent="0">
              <a:buNone/>
              <a:defRPr sz="1125" b="1"/>
            </a:lvl5pPr>
            <a:lvl6pPr marL="1607515" indent="0">
              <a:buNone/>
              <a:defRPr sz="1125" b="1"/>
            </a:lvl6pPr>
            <a:lvl7pPr marL="1929018" indent="0">
              <a:buNone/>
              <a:defRPr sz="1125" b="1"/>
            </a:lvl7pPr>
            <a:lvl8pPr marL="2250521" indent="0">
              <a:buNone/>
              <a:defRPr sz="1125" b="1"/>
            </a:lvl8pPr>
            <a:lvl9pPr marL="2572024" indent="0">
              <a:buNone/>
              <a:defRPr sz="1125" b="1"/>
            </a:lvl9pPr>
          </a:lstStyle>
          <a:p>
            <a:pPr lvl="0"/>
            <a:r>
              <a:rPr lang="en-US"/>
              <a:t>Click to edit Master text styles</a:t>
            </a:r>
          </a:p>
        </p:txBody>
      </p:sp>
      <p:sp>
        <p:nvSpPr>
          <p:cNvPr id="4" name="Content Placeholder 3">
            <a:extLst>
              <a:ext uri="{FF2B5EF4-FFF2-40B4-BE49-F238E27FC236}">
                <a16:creationId xmlns:a16="http://schemas.microsoft.com/office/drawing/2014/main" id="{9384BA13-3B3C-CB55-A895-82B61557B7DF}"/>
              </a:ext>
            </a:extLst>
          </p:cNvPr>
          <p:cNvSpPr>
            <a:spLocks noGrp="1"/>
          </p:cNvSpPr>
          <p:nvPr>
            <p:ph sz="half" idx="2"/>
          </p:nvPr>
        </p:nvSpPr>
        <p:spPr>
          <a:xfrm>
            <a:off x="629620" y="2505185"/>
            <a:ext cx="3868143" cy="36840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31D559-C20E-FC8E-B4BD-DFF8ACAFD5C4}"/>
              </a:ext>
            </a:extLst>
          </p:cNvPr>
          <p:cNvSpPr>
            <a:spLocks noGrp="1"/>
          </p:cNvSpPr>
          <p:nvPr>
            <p:ph type="body" sz="quarter" idx="3"/>
          </p:nvPr>
        </p:nvSpPr>
        <p:spPr>
          <a:xfrm>
            <a:off x="4629492" y="1681287"/>
            <a:ext cx="3887121" cy="823898"/>
          </a:xfrm>
        </p:spPr>
        <p:txBody>
          <a:bodyPr anchor="b"/>
          <a:lstStyle>
            <a:lvl1pPr marL="0" indent="0">
              <a:buNone/>
              <a:defRPr sz="1688" b="1"/>
            </a:lvl1pPr>
            <a:lvl2pPr marL="321503" indent="0">
              <a:buNone/>
              <a:defRPr sz="1406" b="1"/>
            </a:lvl2pPr>
            <a:lvl3pPr marL="643006" indent="0">
              <a:buNone/>
              <a:defRPr sz="1266" b="1"/>
            </a:lvl3pPr>
            <a:lvl4pPr marL="964509" indent="0">
              <a:buNone/>
              <a:defRPr sz="1125" b="1"/>
            </a:lvl4pPr>
            <a:lvl5pPr marL="1286012" indent="0">
              <a:buNone/>
              <a:defRPr sz="1125" b="1"/>
            </a:lvl5pPr>
            <a:lvl6pPr marL="1607515" indent="0">
              <a:buNone/>
              <a:defRPr sz="1125" b="1"/>
            </a:lvl6pPr>
            <a:lvl7pPr marL="1929018" indent="0">
              <a:buNone/>
              <a:defRPr sz="1125" b="1"/>
            </a:lvl7pPr>
            <a:lvl8pPr marL="2250521" indent="0">
              <a:buNone/>
              <a:defRPr sz="1125" b="1"/>
            </a:lvl8pPr>
            <a:lvl9pPr marL="2572024" indent="0">
              <a:buNone/>
              <a:defRPr sz="1125" b="1"/>
            </a:lvl9pPr>
          </a:lstStyle>
          <a:p>
            <a:pPr lvl="0"/>
            <a:r>
              <a:rPr lang="en-US"/>
              <a:t>Click to edit Master text styles</a:t>
            </a:r>
          </a:p>
        </p:txBody>
      </p:sp>
      <p:sp>
        <p:nvSpPr>
          <p:cNvPr id="6" name="Content Placeholder 5">
            <a:extLst>
              <a:ext uri="{FF2B5EF4-FFF2-40B4-BE49-F238E27FC236}">
                <a16:creationId xmlns:a16="http://schemas.microsoft.com/office/drawing/2014/main" id="{5B2BC60F-B60E-6A7D-C3E1-22E3321C4CF5}"/>
              </a:ext>
            </a:extLst>
          </p:cNvPr>
          <p:cNvSpPr>
            <a:spLocks noGrp="1"/>
          </p:cNvSpPr>
          <p:nvPr>
            <p:ph sz="quarter" idx="4"/>
          </p:nvPr>
        </p:nvSpPr>
        <p:spPr>
          <a:xfrm>
            <a:off x="4629492" y="2505185"/>
            <a:ext cx="3887121" cy="36840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450102-3BFF-6D6A-EC73-B901B9335B6E}"/>
              </a:ext>
            </a:extLst>
          </p:cNvPr>
          <p:cNvSpPr>
            <a:spLocks noGrp="1"/>
          </p:cNvSpPr>
          <p:nvPr>
            <p:ph type="dt"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5B9AEC3A-0758-13E9-76B1-DDE0F4184E72}"/>
              </a:ext>
            </a:extLst>
          </p:cNvPr>
          <p:cNvSpPr>
            <a:spLocks noGrp="1"/>
          </p:cNvSpPr>
          <p:nvPr>
            <p:ph type="ft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D736B609-D6DC-4004-D9A1-52937DE41AA1}"/>
              </a:ext>
            </a:extLst>
          </p:cNvPr>
          <p:cNvSpPr>
            <a:spLocks noGrp="1"/>
          </p:cNvSpPr>
          <p:nvPr>
            <p:ph type="sldNum" idx="12"/>
          </p:nvPr>
        </p:nvSpPr>
        <p:spPr/>
        <p:txBody>
          <a:bodyPr/>
          <a:lstStyle>
            <a:lvl1pPr>
              <a:defRPr/>
            </a:lvl1pPr>
          </a:lstStyle>
          <a:p>
            <a:fld id="{02A2C8DA-3480-3549-9D5C-63BD826249C9}" type="slidenum">
              <a:rPr lang="en-US" altLang="en-US"/>
              <a:pPr/>
              <a:t>‹#›</a:t>
            </a:fld>
            <a:endParaRPr lang="en-US" altLang="en-US"/>
          </a:p>
        </p:txBody>
      </p:sp>
    </p:spTree>
    <p:extLst>
      <p:ext uri="{BB962C8B-B14F-4D97-AF65-F5344CB8AC3E}">
        <p14:creationId xmlns:p14="http://schemas.microsoft.com/office/powerpoint/2010/main" val="3416208257"/>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A9CBA-B0A3-1C4F-5090-FC5273F82F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D5DC9B-F3FF-7ED5-3DC8-1FA30AB366B4}"/>
              </a:ext>
            </a:extLst>
          </p:cNvPr>
          <p:cNvSpPr>
            <a:spLocks noGrp="1"/>
          </p:cNvSpPr>
          <p:nvPr>
            <p:ph type="dt"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8E07FA69-B301-8BB9-7A97-0D8D381150B0}"/>
              </a:ext>
            </a:extLst>
          </p:cNvPr>
          <p:cNvSpPr>
            <a:spLocks noGrp="1"/>
          </p:cNvSpPr>
          <p:nvPr>
            <p:ph type="ft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BC6B9799-34A9-4439-DF84-0ACE7C0ED708}"/>
              </a:ext>
            </a:extLst>
          </p:cNvPr>
          <p:cNvSpPr>
            <a:spLocks noGrp="1"/>
          </p:cNvSpPr>
          <p:nvPr>
            <p:ph type="sldNum" idx="12"/>
          </p:nvPr>
        </p:nvSpPr>
        <p:spPr/>
        <p:txBody>
          <a:bodyPr/>
          <a:lstStyle>
            <a:lvl1pPr>
              <a:defRPr/>
            </a:lvl1pPr>
          </a:lstStyle>
          <a:p>
            <a:fld id="{186184F0-C0FD-6540-B633-0A9E9522BB72}" type="slidenum">
              <a:rPr lang="en-US" altLang="en-US"/>
              <a:pPr/>
              <a:t>‹#›</a:t>
            </a:fld>
            <a:endParaRPr lang="en-US" altLang="en-US"/>
          </a:p>
        </p:txBody>
      </p:sp>
    </p:spTree>
    <p:extLst>
      <p:ext uri="{BB962C8B-B14F-4D97-AF65-F5344CB8AC3E}">
        <p14:creationId xmlns:p14="http://schemas.microsoft.com/office/powerpoint/2010/main" val="772298579"/>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6E6C05-647D-F2CE-FEEB-8DBED26E3FAC}"/>
              </a:ext>
            </a:extLst>
          </p:cNvPr>
          <p:cNvSpPr>
            <a:spLocks noGrp="1"/>
          </p:cNvSpPr>
          <p:nvPr>
            <p:ph type="dt"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372EE253-4530-6582-5694-DED8EE37AA8F}"/>
              </a:ext>
            </a:extLst>
          </p:cNvPr>
          <p:cNvSpPr>
            <a:spLocks noGrp="1"/>
          </p:cNvSpPr>
          <p:nvPr>
            <p:ph type="ft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C31ABBEF-4B15-A33C-DFC0-62BE1C3BB472}"/>
              </a:ext>
            </a:extLst>
          </p:cNvPr>
          <p:cNvSpPr>
            <a:spLocks noGrp="1"/>
          </p:cNvSpPr>
          <p:nvPr>
            <p:ph type="sldNum" idx="12"/>
          </p:nvPr>
        </p:nvSpPr>
        <p:spPr/>
        <p:txBody>
          <a:bodyPr/>
          <a:lstStyle>
            <a:lvl1pPr>
              <a:defRPr/>
            </a:lvl1pPr>
          </a:lstStyle>
          <a:p>
            <a:fld id="{DC325804-27AD-1B43-BB19-90928DA5A399}" type="slidenum">
              <a:rPr lang="en-US" altLang="en-US"/>
              <a:pPr/>
              <a:t>‹#›</a:t>
            </a:fld>
            <a:endParaRPr lang="en-US" altLang="en-US"/>
          </a:p>
        </p:txBody>
      </p:sp>
    </p:spTree>
    <p:extLst>
      <p:ext uri="{BB962C8B-B14F-4D97-AF65-F5344CB8AC3E}">
        <p14:creationId xmlns:p14="http://schemas.microsoft.com/office/powerpoint/2010/main" val="3514002573"/>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B7573-AA85-0249-57B2-C9A55695CDB6}"/>
              </a:ext>
            </a:extLst>
          </p:cNvPr>
          <p:cNvSpPr>
            <a:spLocks noGrp="1"/>
          </p:cNvSpPr>
          <p:nvPr>
            <p:ph type="title"/>
          </p:nvPr>
        </p:nvSpPr>
        <p:spPr>
          <a:xfrm>
            <a:off x="629620" y="457721"/>
            <a:ext cx="2949389" cy="1599791"/>
          </a:xfrm>
        </p:spPr>
        <p:txBody>
          <a:bodyPr anchor="b"/>
          <a:lstStyle>
            <a:lvl1pPr>
              <a:defRPr sz="2250"/>
            </a:lvl1pPr>
          </a:lstStyle>
          <a:p>
            <a:r>
              <a:rPr lang="en-US"/>
              <a:t>Click to edit Master title style</a:t>
            </a:r>
          </a:p>
        </p:txBody>
      </p:sp>
      <p:sp>
        <p:nvSpPr>
          <p:cNvPr id="3" name="Content Placeholder 2">
            <a:extLst>
              <a:ext uri="{FF2B5EF4-FFF2-40B4-BE49-F238E27FC236}">
                <a16:creationId xmlns:a16="http://schemas.microsoft.com/office/drawing/2014/main" id="{823B4F09-A886-D7F9-31F2-7534D21B5922}"/>
              </a:ext>
            </a:extLst>
          </p:cNvPr>
          <p:cNvSpPr>
            <a:spLocks noGrp="1"/>
          </p:cNvSpPr>
          <p:nvPr>
            <p:ph idx="1"/>
          </p:nvPr>
        </p:nvSpPr>
        <p:spPr>
          <a:xfrm>
            <a:off x="3887121" y="986891"/>
            <a:ext cx="4629492" cy="4874170"/>
          </a:xfrm>
        </p:spPr>
        <p:txBody>
          <a:bodyPr/>
          <a:lstStyle>
            <a:lvl1pPr>
              <a:defRPr sz="2250"/>
            </a:lvl1pPr>
            <a:lvl2pPr>
              <a:defRPr sz="1969"/>
            </a:lvl2pPr>
            <a:lvl3pPr>
              <a:defRPr sz="1688"/>
            </a:lvl3pPr>
            <a:lvl4pPr>
              <a:defRPr sz="1406"/>
            </a:lvl4pPr>
            <a:lvl5pPr>
              <a:defRPr sz="1406"/>
            </a:lvl5pPr>
            <a:lvl6pPr>
              <a:defRPr sz="1406"/>
            </a:lvl6pPr>
            <a:lvl7pPr>
              <a:defRPr sz="1406"/>
            </a:lvl7pPr>
            <a:lvl8pPr>
              <a:defRPr sz="1406"/>
            </a:lvl8pPr>
            <a:lvl9pPr>
              <a:defRPr sz="14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138122-1D07-3EC8-D61F-AD5500BD86D0}"/>
              </a:ext>
            </a:extLst>
          </p:cNvPr>
          <p:cNvSpPr>
            <a:spLocks noGrp="1"/>
          </p:cNvSpPr>
          <p:nvPr>
            <p:ph type="body" sz="half" idx="2"/>
          </p:nvPr>
        </p:nvSpPr>
        <p:spPr>
          <a:xfrm>
            <a:off x="629620" y="2057512"/>
            <a:ext cx="2949389" cy="3811364"/>
          </a:xfrm>
        </p:spPr>
        <p:txBody>
          <a:bodyPr/>
          <a:lstStyle>
            <a:lvl1pPr marL="0" indent="0">
              <a:buNone/>
              <a:defRPr sz="1125"/>
            </a:lvl1pPr>
            <a:lvl2pPr marL="321503" indent="0">
              <a:buNone/>
              <a:defRPr sz="984"/>
            </a:lvl2pPr>
            <a:lvl3pPr marL="643006" indent="0">
              <a:buNone/>
              <a:defRPr sz="844"/>
            </a:lvl3pPr>
            <a:lvl4pPr marL="964509" indent="0">
              <a:buNone/>
              <a:defRPr sz="703"/>
            </a:lvl4pPr>
            <a:lvl5pPr marL="1286012" indent="0">
              <a:buNone/>
              <a:defRPr sz="703"/>
            </a:lvl5pPr>
            <a:lvl6pPr marL="1607515" indent="0">
              <a:buNone/>
              <a:defRPr sz="703"/>
            </a:lvl6pPr>
            <a:lvl7pPr marL="1929018" indent="0">
              <a:buNone/>
              <a:defRPr sz="703"/>
            </a:lvl7pPr>
            <a:lvl8pPr marL="2250521" indent="0">
              <a:buNone/>
              <a:defRPr sz="703"/>
            </a:lvl8pPr>
            <a:lvl9pPr marL="2572024" indent="0">
              <a:buNone/>
              <a:defRPr sz="703"/>
            </a:lvl9pPr>
          </a:lstStyle>
          <a:p>
            <a:pPr lvl="0"/>
            <a:r>
              <a:rPr lang="en-US"/>
              <a:t>Click to edit Master text styles</a:t>
            </a:r>
          </a:p>
        </p:txBody>
      </p:sp>
      <p:sp>
        <p:nvSpPr>
          <p:cNvPr id="5" name="Date Placeholder 4">
            <a:extLst>
              <a:ext uri="{FF2B5EF4-FFF2-40B4-BE49-F238E27FC236}">
                <a16:creationId xmlns:a16="http://schemas.microsoft.com/office/drawing/2014/main" id="{8410FF4B-3504-6FC7-0DD2-167C95B3ECD3}"/>
              </a:ext>
            </a:extLst>
          </p:cNvPr>
          <p:cNvSpPr>
            <a:spLocks noGrp="1"/>
          </p:cNvSpPr>
          <p:nvPr>
            <p:ph type="dt"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D7D78116-16FC-8753-CD3F-CA7436DA777E}"/>
              </a:ext>
            </a:extLst>
          </p:cNvPr>
          <p:cNvSpPr>
            <a:spLocks noGrp="1"/>
          </p:cNvSpPr>
          <p:nvPr>
            <p:ph type="ft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D1FE506C-40F6-DA3A-6922-9F3F7273D65F}"/>
              </a:ext>
            </a:extLst>
          </p:cNvPr>
          <p:cNvSpPr>
            <a:spLocks noGrp="1"/>
          </p:cNvSpPr>
          <p:nvPr>
            <p:ph type="sldNum" idx="12"/>
          </p:nvPr>
        </p:nvSpPr>
        <p:spPr/>
        <p:txBody>
          <a:bodyPr/>
          <a:lstStyle>
            <a:lvl1pPr>
              <a:defRPr/>
            </a:lvl1pPr>
          </a:lstStyle>
          <a:p>
            <a:fld id="{6C70FE48-3C56-9C47-92C6-C2D337D511FB}" type="slidenum">
              <a:rPr lang="en-US" altLang="en-US"/>
              <a:pPr/>
              <a:t>‹#›</a:t>
            </a:fld>
            <a:endParaRPr lang="en-US" altLang="en-US"/>
          </a:p>
        </p:txBody>
      </p:sp>
    </p:spTree>
    <p:extLst>
      <p:ext uri="{BB962C8B-B14F-4D97-AF65-F5344CB8AC3E}">
        <p14:creationId xmlns:p14="http://schemas.microsoft.com/office/powerpoint/2010/main" val="339861923"/>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44E45-C693-6D6A-E146-FF311699A7B4}"/>
              </a:ext>
            </a:extLst>
          </p:cNvPr>
          <p:cNvSpPr>
            <a:spLocks noGrp="1"/>
          </p:cNvSpPr>
          <p:nvPr>
            <p:ph type="title"/>
          </p:nvPr>
        </p:nvSpPr>
        <p:spPr>
          <a:xfrm>
            <a:off x="629620" y="457721"/>
            <a:ext cx="2949389" cy="1599791"/>
          </a:xfrm>
        </p:spPr>
        <p:txBody>
          <a:bodyPr anchor="b"/>
          <a:lstStyle>
            <a:lvl1pPr>
              <a:defRPr sz="2250"/>
            </a:lvl1pPr>
          </a:lstStyle>
          <a:p>
            <a:r>
              <a:rPr lang="en-US"/>
              <a:t>Click to edit Master title style</a:t>
            </a:r>
          </a:p>
        </p:txBody>
      </p:sp>
      <p:sp>
        <p:nvSpPr>
          <p:cNvPr id="3" name="Picture Placeholder 2">
            <a:extLst>
              <a:ext uri="{FF2B5EF4-FFF2-40B4-BE49-F238E27FC236}">
                <a16:creationId xmlns:a16="http://schemas.microsoft.com/office/drawing/2014/main" id="{874A6CFE-0514-7E17-F997-1D524A137DF9}"/>
              </a:ext>
            </a:extLst>
          </p:cNvPr>
          <p:cNvSpPr>
            <a:spLocks noGrp="1"/>
          </p:cNvSpPr>
          <p:nvPr>
            <p:ph type="pic" idx="1"/>
          </p:nvPr>
        </p:nvSpPr>
        <p:spPr>
          <a:xfrm>
            <a:off x="3887121" y="986891"/>
            <a:ext cx="4629492" cy="4874170"/>
          </a:xfrm>
        </p:spPr>
        <p:txBody>
          <a:bodyPr/>
          <a:lstStyle>
            <a:lvl1pPr marL="0" indent="0">
              <a:buNone/>
              <a:defRPr sz="2250"/>
            </a:lvl1pPr>
            <a:lvl2pPr marL="321503" indent="0">
              <a:buNone/>
              <a:defRPr sz="1969"/>
            </a:lvl2pPr>
            <a:lvl3pPr marL="643006" indent="0">
              <a:buNone/>
              <a:defRPr sz="1688"/>
            </a:lvl3pPr>
            <a:lvl4pPr marL="964509" indent="0">
              <a:buNone/>
              <a:defRPr sz="1406"/>
            </a:lvl4pPr>
            <a:lvl5pPr marL="1286012" indent="0">
              <a:buNone/>
              <a:defRPr sz="1406"/>
            </a:lvl5pPr>
            <a:lvl6pPr marL="1607515" indent="0">
              <a:buNone/>
              <a:defRPr sz="1406"/>
            </a:lvl6pPr>
            <a:lvl7pPr marL="1929018" indent="0">
              <a:buNone/>
              <a:defRPr sz="1406"/>
            </a:lvl7pPr>
            <a:lvl8pPr marL="2250521" indent="0">
              <a:buNone/>
              <a:defRPr sz="1406"/>
            </a:lvl8pPr>
            <a:lvl9pPr marL="2572024" indent="0">
              <a:buNone/>
              <a:defRPr sz="1406"/>
            </a:lvl9pPr>
          </a:lstStyle>
          <a:p>
            <a:endParaRPr lang="en-US"/>
          </a:p>
        </p:txBody>
      </p:sp>
      <p:sp>
        <p:nvSpPr>
          <p:cNvPr id="4" name="Text Placeholder 3">
            <a:extLst>
              <a:ext uri="{FF2B5EF4-FFF2-40B4-BE49-F238E27FC236}">
                <a16:creationId xmlns:a16="http://schemas.microsoft.com/office/drawing/2014/main" id="{66252089-639F-E259-B74B-DB97E3937B84}"/>
              </a:ext>
            </a:extLst>
          </p:cNvPr>
          <p:cNvSpPr>
            <a:spLocks noGrp="1"/>
          </p:cNvSpPr>
          <p:nvPr>
            <p:ph type="body" sz="half" idx="2"/>
          </p:nvPr>
        </p:nvSpPr>
        <p:spPr>
          <a:xfrm>
            <a:off x="629620" y="2057512"/>
            <a:ext cx="2949389" cy="3811364"/>
          </a:xfrm>
        </p:spPr>
        <p:txBody>
          <a:bodyPr/>
          <a:lstStyle>
            <a:lvl1pPr marL="0" indent="0">
              <a:buNone/>
              <a:defRPr sz="1125"/>
            </a:lvl1pPr>
            <a:lvl2pPr marL="321503" indent="0">
              <a:buNone/>
              <a:defRPr sz="984"/>
            </a:lvl2pPr>
            <a:lvl3pPr marL="643006" indent="0">
              <a:buNone/>
              <a:defRPr sz="844"/>
            </a:lvl3pPr>
            <a:lvl4pPr marL="964509" indent="0">
              <a:buNone/>
              <a:defRPr sz="703"/>
            </a:lvl4pPr>
            <a:lvl5pPr marL="1286012" indent="0">
              <a:buNone/>
              <a:defRPr sz="703"/>
            </a:lvl5pPr>
            <a:lvl6pPr marL="1607515" indent="0">
              <a:buNone/>
              <a:defRPr sz="703"/>
            </a:lvl6pPr>
            <a:lvl7pPr marL="1929018" indent="0">
              <a:buNone/>
              <a:defRPr sz="703"/>
            </a:lvl7pPr>
            <a:lvl8pPr marL="2250521" indent="0">
              <a:buNone/>
              <a:defRPr sz="703"/>
            </a:lvl8pPr>
            <a:lvl9pPr marL="2572024" indent="0">
              <a:buNone/>
              <a:defRPr sz="703"/>
            </a:lvl9pPr>
          </a:lstStyle>
          <a:p>
            <a:pPr lvl="0"/>
            <a:r>
              <a:rPr lang="en-US"/>
              <a:t>Click to edit Master text styles</a:t>
            </a:r>
          </a:p>
        </p:txBody>
      </p:sp>
      <p:sp>
        <p:nvSpPr>
          <p:cNvPr id="5" name="Date Placeholder 4">
            <a:extLst>
              <a:ext uri="{FF2B5EF4-FFF2-40B4-BE49-F238E27FC236}">
                <a16:creationId xmlns:a16="http://schemas.microsoft.com/office/drawing/2014/main" id="{072E7C5D-2C1C-72D9-845B-E550676E144B}"/>
              </a:ext>
            </a:extLst>
          </p:cNvPr>
          <p:cNvSpPr>
            <a:spLocks noGrp="1"/>
          </p:cNvSpPr>
          <p:nvPr>
            <p:ph type="dt"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F2A86DFB-5990-4643-C5B3-29F3689D7B3F}"/>
              </a:ext>
            </a:extLst>
          </p:cNvPr>
          <p:cNvSpPr>
            <a:spLocks noGrp="1"/>
          </p:cNvSpPr>
          <p:nvPr>
            <p:ph type="ft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32411C5D-1FA2-8C95-700B-57CF636F7A67}"/>
              </a:ext>
            </a:extLst>
          </p:cNvPr>
          <p:cNvSpPr>
            <a:spLocks noGrp="1"/>
          </p:cNvSpPr>
          <p:nvPr>
            <p:ph type="sldNum" idx="12"/>
          </p:nvPr>
        </p:nvSpPr>
        <p:spPr/>
        <p:txBody>
          <a:bodyPr/>
          <a:lstStyle>
            <a:lvl1pPr>
              <a:defRPr/>
            </a:lvl1pPr>
          </a:lstStyle>
          <a:p>
            <a:fld id="{4342B959-DFD2-3E46-8345-B25CF4E220A3}" type="slidenum">
              <a:rPr lang="en-US" altLang="en-US"/>
              <a:pPr/>
              <a:t>‹#›</a:t>
            </a:fld>
            <a:endParaRPr lang="en-US" altLang="en-US"/>
          </a:p>
        </p:txBody>
      </p:sp>
    </p:spTree>
    <p:extLst>
      <p:ext uri="{BB962C8B-B14F-4D97-AF65-F5344CB8AC3E}">
        <p14:creationId xmlns:p14="http://schemas.microsoft.com/office/powerpoint/2010/main" val="565041551"/>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35F22-135C-77BC-9FCC-C9CBEF6603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12C532-26F7-FB0D-7E79-402148E9C2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3F11B9-F012-2B6C-6A2B-B6CD213779D4}"/>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FF358967-1C06-376E-9365-77BC57F5F1D4}"/>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D06EF341-ECBF-9060-9FD6-E96932F7478C}"/>
              </a:ext>
            </a:extLst>
          </p:cNvPr>
          <p:cNvSpPr>
            <a:spLocks noGrp="1"/>
          </p:cNvSpPr>
          <p:nvPr>
            <p:ph type="sldNum" idx="12"/>
          </p:nvPr>
        </p:nvSpPr>
        <p:spPr/>
        <p:txBody>
          <a:bodyPr/>
          <a:lstStyle>
            <a:lvl1pPr>
              <a:defRPr/>
            </a:lvl1pPr>
          </a:lstStyle>
          <a:p>
            <a:fld id="{C9EF0635-A1D8-5745-9CFE-70F8A82C4650}" type="slidenum">
              <a:rPr lang="en-US" altLang="en-US"/>
              <a:pPr/>
              <a:t>‹#›</a:t>
            </a:fld>
            <a:endParaRPr lang="en-US" altLang="en-US"/>
          </a:p>
        </p:txBody>
      </p:sp>
    </p:spTree>
    <p:extLst>
      <p:ext uri="{BB962C8B-B14F-4D97-AF65-F5344CB8AC3E}">
        <p14:creationId xmlns:p14="http://schemas.microsoft.com/office/powerpoint/2010/main" val="4007821447"/>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51D020-C7D8-A409-9043-824AFBFED466}"/>
              </a:ext>
            </a:extLst>
          </p:cNvPr>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B419E2-C2E5-1E92-12A9-51E6FF13C69E}"/>
              </a:ext>
            </a:extLst>
          </p:cNvPr>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DB6920-0A1C-E4C6-12C7-30545CB54E10}"/>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9F2F6D37-9046-B041-FFA9-B5E203806D21}"/>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4924C8F7-3A64-7B6A-F7B9-9597BB41757C}"/>
              </a:ext>
            </a:extLst>
          </p:cNvPr>
          <p:cNvSpPr>
            <a:spLocks noGrp="1"/>
          </p:cNvSpPr>
          <p:nvPr>
            <p:ph type="sldNum" idx="12"/>
          </p:nvPr>
        </p:nvSpPr>
        <p:spPr/>
        <p:txBody>
          <a:bodyPr/>
          <a:lstStyle>
            <a:lvl1pPr>
              <a:defRPr/>
            </a:lvl1pPr>
          </a:lstStyle>
          <a:p>
            <a:fld id="{C79DC5EB-FD42-504F-9C5E-9A9FB1F62493}" type="slidenum">
              <a:rPr lang="en-US" altLang="en-US"/>
              <a:pPr/>
              <a:t>‹#›</a:t>
            </a:fld>
            <a:endParaRPr lang="en-US" altLang="en-US"/>
          </a:p>
        </p:txBody>
      </p:sp>
    </p:spTree>
    <p:extLst>
      <p:ext uri="{BB962C8B-B14F-4D97-AF65-F5344CB8AC3E}">
        <p14:creationId xmlns:p14="http://schemas.microsoft.com/office/powerpoint/2010/main" val="1345103975"/>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C0260D57-83FF-5F46-B361-179B0B82F8E8}"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8163623"/>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A958550B-3443-FB4B-BB34-AA6BFBE0EC61}"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951423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343" indent="0" algn="ctr">
              <a:buNone/>
              <a:defRPr/>
            </a:lvl2pPr>
            <a:lvl3pPr marL="912690" indent="0" algn="ctr">
              <a:buNone/>
              <a:defRPr/>
            </a:lvl3pPr>
            <a:lvl4pPr marL="1369016" indent="0" algn="ctr">
              <a:buNone/>
              <a:defRPr/>
            </a:lvl4pPr>
            <a:lvl5pPr marL="1825374" indent="0" algn="ctr">
              <a:buNone/>
              <a:defRPr/>
            </a:lvl5pPr>
            <a:lvl6pPr marL="2281697" indent="0" algn="ctr">
              <a:buNone/>
              <a:defRPr/>
            </a:lvl6pPr>
            <a:lvl7pPr marL="2738032" indent="0" algn="ctr">
              <a:buNone/>
              <a:defRPr/>
            </a:lvl7pPr>
            <a:lvl8pPr marL="3194368" indent="0" algn="ctr">
              <a:buNone/>
              <a:defRPr/>
            </a:lvl8pPr>
            <a:lvl9pPr marL="365071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CAED238E-B3D5-8445-B29F-DFC64DDD1B6E}" type="slidenum">
              <a:rPr lang="en-US"/>
              <a:pPr>
                <a:defRPr/>
              </a:pPr>
              <a:t>‹#›</a:t>
            </a:fld>
            <a:endParaRPr lang="en-US"/>
          </a:p>
        </p:txBody>
      </p:sp>
    </p:spTree>
    <p:extLst>
      <p:ext uri="{BB962C8B-B14F-4D97-AF65-F5344CB8AC3E}">
        <p14:creationId xmlns:p14="http://schemas.microsoft.com/office/powerpoint/2010/main" val="768134722"/>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EFFDA08C-7148-3846-AD81-BD957C17960A}"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651068212"/>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FDFD999-6572-FF49-BEA1-0D059E856774}"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344504598"/>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902DC1D-8C7A-4249-B63C-731CD264F660}"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624857326"/>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8EF48BB-F565-E847-990E-AE6D66287A12}"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750893306"/>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C6B065B-65A7-5141-89A6-A26064F05FF0}"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13521000"/>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DDD306E-992C-1E4E-97A9-FEBBA540905D}"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54194478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C56048E8-A159-5A4C-B064-36E2D20E6409}"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545917196"/>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59C8BB1D-CC13-EE4C-B117-703D4E048AE8}"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22460191"/>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A8FE597B-2E86-C742-9AEE-AEDDCFAF8BD9}"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238489546"/>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457200" y="1600200"/>
            <a:ext cx="4038600" cy="4525963"/>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lipArt Placeholder 3"/>
          <p:cNvSpPr>
            <a:spLocks noGrp="1"/>
          </p:cNvSpPr>
          <p:nvPr>
            <p:ph type="clipArt" sz="half" idx="2"/>
          </p:nvPr>
        </p:nvSpPr>
        <p:spPr>
          <a:xfrm>
            <a:off x="4648200" y="1600200"/>
            <a:ext cx="4038600" cy="4525963"/>
          </a:xfrm>
        </p:spPr>
        <p:txBody>
          <a:bodyPr/>
          <a:lstStyle>
            <a:lvl1pPr>
              <a:defRPr b="1" i="0">
                <a:latin typeface="Arial" panose="020B0604020202020204" pitchFamily="34" charset="0"/>
              </a:defRPr>
            </a:lvl1pPr>
          </a:lstStyle>
          <a:p>
            <a:pPr lvl="0"/>
            <a:endParaRPr lang="en-US" noProof="0" dirty="0"/>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EB48EB08-5597-314A-97DA-855E9376E77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9746236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9158F88F-9DDE-C44E-B63C-C4344E228620}" type="slidenum">
              <a:rPr lang="en-US"/>
              <a:pPr>
                <a:defRPr/>
              </a:pPr>
              <a:t>‹#›</a:t>
            </a:fld>
            <a:endParaRPr lang="en-US"/>
          </a:p>
        </p:txBody>
      </p:sp>
    </p:spTree>
    <p:extLst>
      <p:ext uri="{BB962C8B-B14F-4D97-AF65-F5344CB8AC3E}">
        <p14:creationId xmlns:p14="http://schemas.microsoft.com/office/powerpoint/2010/main" val="1662163071"/>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b="1" i="0">
                <a:latin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AD5581-AABA-1A4D-B3F3-F0CFB5F396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76929374"/>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5EAC4BD-F32D-D849-9529-81AF48F8E65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79851698"/>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14A15291-1B79-9848-83B1-CEB2D66DF02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29650593"/>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B4F915A0-A46E-0947-9F79-64D1FAD6A57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49880291"/>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8A3DB5-9CF4-DD43-AFB3-7470F489FE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98368133"/>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567B14B8-BA56-F948-9084-B337A368257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94546302"/>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8F25A4E-CABA-CB4D-ADBC-39689D520ED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2377379"/>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9AEDE246-E706-244D-8971-79A1FCC360F6}"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07003601"/>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AFA1237-4D45-ED46-B570-EAF8A38231E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51907796"/>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F8CDB32-17B1-1B47-8E90-2F0ACB2C097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697759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0B6D3868-2078-9349-A1BD-245667C3461A}" type="slidenum">
              <a:rPr lang="en-US"/>
              <a:pPr>
                <a:defRPr/>
              </a:pPr>
              <a:t>‹#›</a:t>
            </a:fld>
            <a:endParaRPr lang="en-US"/>
          </a:p>
        </p:txBody>
      </p:sp>
    </p:spTree>
    <p:extLst>
      <p:ext uri="{BB962C8B-B14F-4D97-AF65-F5344CB8AC3E}">
        <p14:creationId xmlns:p14="http://schemas.microsoft.com/office/powerpoint/2010/main" val="3855144306"/>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2D32E8F-AD95-9A45-A1DE-9E49789BCF1D}"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767773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a:defRPr>
            </a:lvl1pPr>
          </a:lstStyle>
          <a:p>
            <a:pPr>
              <a:defRPr/>
            </a:pPr>
            <a:fld id="{CCD70DC7-2C4A-2545-BFE7-3768ADE795B1}" type="slidenum">
              <a:rPr lang="en-US"/>
              <a:pPr>
                <a:defRPr/>
              </a:pPr>
              <a:t>‹#›</a:t>
            </a:fld>
            <a:endParaRPr lang="en-US"/>
          </a:p>
        </p:txBody>
      </p:sp>
    </p:spTree>
    <p:extLst>
      <p:ext uri="{BB962C8B-B14F-4D97-AF65-F5344CB8AC3E}">
        <p14:creationId xmlns:p14="http://schemas.microsoft.com/office/powerpoint/2010/main" val="4521746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Arial"/>
              </a:defRPr>
            </a:lvl1pPr>
          </a:lstStyle>
          <a:p>
            <a:pPr>
              <a:defRPr/>
            </a:pPr>
            <a:fld id="{BFE7F1C5-9622-0E42-8D57-6DF791A14FD1}" type="slidenum">
              <a:rPr lang="en-US"/>
              <a:pPr>
                <a:defRPr/>
              </a:pPr>
              <a:t>‹#›</a:t>
            </a:fld>
            <a:endParaRPr lang="en-US"/>
          </a:p>
        </p:txBody>
      </p:sp>
    </p:spTree>
    <p:extLst>
      <p:ext uri="{BB962C8B-B14F-4D97-AF65-F5344CB8AC3E}">
        <p14:creationId xmlns:p14="http://schemas.microsoft.com/office/powerpoint/2010/main" val="3759821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8B3854E-4630-6A46-A924-5578C620E474}" type="slidenum">
              <a:rPr lang="en-US"/>
              <a:pPr>
                <a:defRPr/>
              </a:pPr>
              <a:t>‹#›</a:t>
            </a:fld>
            <a:endParaRPr lang="en-US"/>
          </a:p>
        </p:txBody>
      </p:sp>
    </p:spTree>
    <p:extLst>
      <p:ext uri="{BB962C8B-B14F-4D97-AF65-F5344CB8AC3E}">
        <p14:creationId xmlns:p14="http://schemas.microsoft.com/office/powerpoint/2010/main" val="23876572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Arial"/>
              </a:defRPr>
            </a:lvl1pPr>
          </a:lstStyle>
          <a:p>
            <a:pPr>
              <a:defRPr/>
            </a:pPr>
            <a:fld id="{A92E8DB0-76EE-8047-8DEC-BBBC094103B6}" type="slidenum">
              <a:rPr lang="en-US"/>
              <a:pPr>
                <a:defRPr/>
              </a:pPr>
              <a:t>‹#›</a:t>
            </a:fld>
            <a:endParaRPr lang="en-US"/>
          </a:p>
        </p:txBody>
      </p:sp>
    </p:spTree>
    <p:extLst>
      <p:ext uri="{BB962C8B-B14F-4D97-AF65-F5344CB8AC3E}">
        <p14:creationId xmlns:p14="http://schemas.microsoft.com/office/powerpoint/2010/main" val="40421890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Arial"/>
              </a:defRPr>
            </a:lvl1pPr>
          </a:lstStyle>
          <a:p>
            <a:pPr>
              <a:defRPr/>
            </a:pPr>
            <a:fld id="{D72F3BBE-A4B4-CA4A-9106-B8081BEDDF91}" type="slidenum">
              <a:rPr lang="en-US"/>
              <a:pPr>
                <a:defRPr/>
              </a:pPr>
              <a:t>‹#›</a:t>
            </a:fld>
            <a:endParaRPr lang="en-US"/>
          </a:p>
        </p:txBody>
      </p:sp>
    </p:spTree>
    <p:extLst>
      <p:ext uri="{BB962C8B-B14F-4D97-AF65-F5344CB8AC3E}">
        <p14:creationId xmlns:p14="http://schemas.microsoft.com/office/powerpoint/2010/main" val="3268208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a:defRPr>
            </a:lvl1pPr>
          </a:lstStyle>
          <a:p>
            <a:pPr>
              <a:defRPr/>
            </a:pPr>
            <a:fld id="{57B1A244-98E3-4A4B-8CC7-D1C009543842}" type="slidenum">
              <a:rPr lang="en-US"/>
              <a:pPr>
                <a:defRPr/>
              </a:pPr>
              <a:t>‹#›</a:t>
            </a:fld>
            <a:endParaRPr lang="en-US"/>
          </a:p>
        </p:txBody>
      </p:sp>
    </p:spTree>
    <p:extLst>
      <p:ext uri="{BB962C8B-B14F-4D97-AF65-F5344CB8AC3E}">
        <p14:creationId xmlns:p14="http://schemas.microsoft.com/office/powerpoint/2010/main" val="22935071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a:defRPr>
            </a:lvl1pPr>
          </a:lstStyle>
          <a:p>
            <a:pPr>
              <a:defRPr/>
            </a:pPr>
            <a:fld id="{C14FA9A5-588F-C841-981B-112DA865C077}" type="slidenum">
              <a:rPr lang="en-US"/>
              <a:pPr>
                <a:defRPr/>
              </a:pPr>
              <a:t>‹#›</a:t>
            </a:fld>
            <a:endParaRPr lang="en-US"/>
          </a:p>
        </p:txBody>
      </p:sp>
    </p:spTree>
    <p:extLst>
      <p:ext uri="{BB962C8B-B14F-4D97-AF65-F5344CB8AC3E}">
        <p14:creationId xmlns:p14="http://schemas.microsoft.com/office/powerpoint/2010/main" val="20497037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8175C857-20B4-1646-BFD2-1808DB77D6FB}" type="slidenum">
              <a:rPr lang="en-US"/>
              <a:pPr>
                <a:defRPr/>
              </a:pPr>
              <a:t>‹#›</a:t>
            </a:fld>
            <a:endParaRPr lang="en-US"/>
          </a:p>
        </p:txBody>
      </p:sp>
    </p:spTree>
    <p:extLst>
      <p:ext uri="{BB962C8B-B14F-4D97-AF65-F5344CB8AC3E}">
        <p14:creationId xmlns:p14="http://schemas.microsoft.com/office/powerpoint/2010/main" val="5528111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307C066F-9B8E-5449-A1CB-D99DBD8209F1}" type="slidenum">
              <a:rPr lang="en-US"/>
              <a:pPr>
                <a:defRPr/>
              </a:pPr>
              <a:t>‹#›</a:t>
            </a:fld>
            <a:endParaRPr lang="en-US"/>
          </a:p>
        </p:txBody>
      </p:sp>
    </p:spTree>
    <p:extLst>
      <p:ext uri="{BB962C8B-B14F-4D97-AF65-F5344CB8AC3E}">
        <p14:creationId xmlns:p14="http://schemas.microsoft.com/office/powerpoint/2010/main" val="38703171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38"/>
            <a:ext cx="9144000" cy="6918325"/>
            <a:chOff x="0" y="0"/>
            <a:chExt cx="5760" cy="4358"/>
          </a:xfrm>
        </p:grpSpPr>
        <p:sp>
          <p:nvSpPr>
            <p:cNvPr id="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9" name="Freeform 7"/>
            <p:cNvSpPr>
              <a:spLocks/>
            </p:cNvSpPr>
            <p:nvPr/>
          </p:nvSpPr>
          <p:spPr bwMode="hidden">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10" name="Freeform 8"/>
            <p:cNvSpPr>
              <a:spLocks/>
            </p:cNvSpPr>
            <p:nvPr/>
          </p:nvSpPr>
          <p:spPr bwMode="white">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1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12" name="Freeform 10"/>
            <p:cNvSpPr>
              <a:spLocks/>
            </p:cNvSpPr>
            <p:nvPr/>
          </p:nvSpPr>
          <p:spPr bwMode="white">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grpSp>
      <p:sp>
        <p:nvSpPr>
          <p:cNvPr id="4107" name="Rectangle 11"/>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4108" name="Rectangle 12"/>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13" name="Rectangle 13"/>
          <p:cNvSpPr>
            <a:spLocks noGrp="1" noChangeArrowheads="1"/>
          </p:cNvSpPr>
          <p:nvPr>
            <p:ph type="dt" sz="quarter" idx="10"/>
          </p:nvPr>
        </p:nvSpPr>
        <p:spPr/>
        <p:txBody>
          <a:bodyPr/>
          <a:lstStyle>
            <a:lvl1pPr>
              <a:spcBef>
                <a:spcPct val="0"/>
              </a:spcBef>
              <a:defRPr/>
            </a:lvl1pPr>
          </a:lstStyle>
          <a:p>
            <a:pPr>
              <a:defRPr/>
            </a:pPr>
            <a:endParaRPr lang="en-US"/>
          </a:p>
        </p:txBody>
      </p:sp>
      <p:sp>
        <p:nvSpPr>
          <p:cNvPr id="14" name="Rectangle 14"/>
          <p:cNvSpPr>
            <a:spLocks noGrp="1" noChangeArrowheads="1"/>
          </p:cNvSpPr>
          <p:nvPr>
            <p:ph type="ftr" sz="quarter" idx="11"/>
          </p:nvPr>
        </p:nvSpPr>
        <p:spPr/>
        <p:txBody>
          <a:bodyPr/>
          <a:lstStyle>
            <a:lvl1pPr>
              <a:spcBef>
                <a:spcPct val="0"/>
              </a:spcBef>
              <a:defRPr/>
            </a:lvl1pPr>
          </a:lstStyle>
          <a:p>
            <a:pPr>
              <a:defRPr/>
            </a:pPr>
            <a:endParaRPr lang="en-US"/>
          </a:p>
        </p:txBody>
      </p:sp>
      <p:sp>
        <p:nvSpPr>
          <p:cNvPr id="15" name="Rectangle 15"/>
          <p:cNvSpPr>
            <a:spLocks noGrp="1" noChangeArrowheads="1"/>
          </p:cNvSpPr>
          <p:nvPr>
            <p:ph type="sldNum" sz="quarter" idx="12"/>
          </p:nvPr>
        </p:nvSpPr>
        <p:spPr/>
        <p:txBody>
          <a:bodyPr/>
          <a:lstStyle>
            <a:lvl1pPr>
              <a:spcBef>
                <a:spcPct val="0"/>
              </a:spcBef>
              <a:defRPr/>
            </a:lvl1pPr>
          </a:lstStyle>
          <a:p>
            <a:pPr>
              <a:defRPr/>
            </a:pPr>
            <a:fld id="{25D75B25-0F10-4C4E-81A2-F222B034B906}" type="slidenum">
              <a:rPr lang="en-US"/>
              <a:pPr>
                <a:defRPr/>
              </a:pPr>
              <a:t>‹#›</a:t>
            </a:fld>
            <a:endParaRPr lang="en-US"/>
          </a:p>
        </p:txBody>
      </p:sp>
    </p:spTree>
    <p:extLst>
      <p:ext uri="{BB962C8B-B14F-4D97-AF65-F5344CB8AC3E}">
        <p14:creationId xmlns:p14="http://schemas.microsoft.com/office/powerpoint/2010/main" val="16103202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3B053E35-C5CE-2149-94F9-BE2AB470C0E0}" type="slidenum">
              <a:rPr lang="en-US"/>
              <a:pPr>
                <a:defRPr/>
              </a:pPr>
              <a:t>‹#›</a:t>
            </a:fld>
            <a:endParaRPr lang="en-US"/>
          </a:p>
        </p:txBody>
      </p:sp>
    </p:spTree>
    <p:extLst>
      <p:ext uri="{BB962C8B-B14F-4D97-AF65-F5344CB8AC3E}">
        <p14:creationId xmlns:p14="http://schemas.microsoft.com/office/powerpoint/2010/main" val="38161292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B8425F8F-7D6E-C246-B155-42DCB9CB24B0}" type="slidenum">
              <a:rPr lang="en-US"/>
              <a:pPr>
                <a:defRPr/>
              </a:pPr>
              <a:t>‹#›</a:t>
            </a:fld>
            <a:endParaRPr lang="en-US"/>
          </a:p>
        </p:txBody>
      </p:sp>
    </p:spTree>
    <p:extLst>
      <p:ext uri="{BB962C8B-B14F-4D97-AF65-F5344CB8AC3E}">
        <p14:creationId xmlns:p14="http://schemas.microsoft.com/office/powerpoint/2010/main" val="29348739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832B86C4-6235-0141-8E26-0DEC38D0751D}" type="slidenum">
              <a:rPr lang="en-US"/>
              <a:pPr>
                <a:defRPr/>
              </a:pPr>
              <a:t>‹#›</a:t>
            </a:fld>
            <a:endParaRPr lang="en-US"/>
          </a:p>
        </p:txBody>
      </p:sp>
    </p:spTree>
    <p:extLst>
      <p:ext uri="{BB962C8B-B14F-4D97-AF65-F5344CB8AC3E}">
        <p14:creationId xmlns:p14="http://schemas.microsoft.com/office/powerpoint/2010/main" val="3877261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4C315B6-763A-DF4D-A871-10A92D9DCF02}" type="slidenum">
              <a:rPr lang="en-US"/>
              <a:pPr>
                <a:defRPr/>
              </a:pPr>
              <a:t>‹#›</a:t>
            </a:fld>
            <a:endParaRPr lang="en-US"/>
          </a:p>
        </p:txBody>
      </p:sp>
    </p:spTree>
    <p:extLst>
      <p:ext uri="{BB962C8B-B14F-4D97-AF65-F5344CB8AC3E}">
        <p14:creationId xmlns:p14="http://schemas.microsoft.com/office/powerpoint/2010/main" val="37048576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8A512709-C6A3-304A-B1F2-FCB4AA62A99D}" type="slidenum">
              <a:rPr lang="en-US"/>
              <a:pPr>
                <a:defRPr/>
              </a:pPr>
              <a:t>‹#›</a:t>
            </a:fld>
            <a:endParaRPr lang="en-US"/>
          </a:p>
        </p:txBody>
      </p:sp>
    </p:spTree>
    <p:extLst>
      <p:ext uri="{BB962C8B-B14F-4D97-AF65-F5344CB8AC3E}">
        <p14:creationId xmlns:p14="http://schemas.microsoft.com/office/powerpoint/2010/main" val="28182535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17538A95-2998-974B-89FB-9D0200F07BCE}" type="slidenum">
              <a:rPr lang="en-US"/>
              <a:pPr>
                <a:defRPr/>
              </a:pPr>
              <a:t>‹#›</a:t>
            </a:fld>
            <a:endParaRPr lang="en-US"/>
          </a:p>
        </p:txBody>
      </p:sp>
    </p:spTree>
    <p:extLst>
      <p:ext uri="{BB962C8B-B14F-4D97-AF65-F5344CB8AC3E}">
        <p14:creationId xmlns:p14="http://schemas.microsoft.com/office/powerpoint/2010/main" val="36161084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p>
        </p:txBody>
      </p:sp>
      <p:sp>
        <p:nvSpPr>
          <p:cNvPr id="3" name="Rectangle 13"/>
          <p:cNvSpPr>
            <a:spLocks noGrp="1" noChangeArrowheads="1"/>
          </p:cNvSpPr>
          <p:nvPr>
            <p:ph type="ftr" sz="quarter" idx="11"/>
          </p:nvPr>
        </p:nvSpPr>
        <p:spPr>
          <a:ln/>
        </p:spPr>
        <p:txBody>
          <a:bodyPr/>
          <a:lstStyle>
            <a:lvl1pPr>
              <a:defRPr/>
            </a:lvl1pPr>
          </a:lstStyle>
          <a:p>
            <a:pPr>
              <a:defRPr/>
            </a:pPr>
            <a:endParaRPr lang="en-US"/>
          </a:p>
        </p:txBody>
      </p:sp>
      <p:sp>
        <p:nvSpPr>
          <p:cNvPr id="4" name="Rectangle 14"/>
          <p:cNvSpPr>
            <a:spLocks noGrp="1" noChangeArrowheads="1"/>
          </p:cNvSpPr>
          <p:nvPr>
            <p:ph type="sldNum" sz="quarter" idx="12"/>
          </p:nvPr>
        </p:nvSpPr>
        <p:spPr>
          <a:ln/>
        </p:spPr>
        <p:txBody>
          <a:bodyPr/>
          <a:lstStyle>
            <a:lvl1pPr>
              <a:defRPr/>
            </a:lvl1pPr>
          </a:lstStyle>
          <a:p>
            <a:pPr>
              <a:defRPr/>
            </a:pPr>
            <a:fld id="{E22C80E6-D086-924A-9DB7-BCD01D176040}" type="slidenum">
              <a:rPr lang="en-US"/>
              <a:pPr>
                <a:defRPr/>
              </a:pPr>
              <a:t>‹#›</a:t>
            </a:fld>
            <a:endParaRPr lang="en-US"/>
          </a:p>
        </p:txBody>
      </p:sp>
    </p:spTree>
    <p:extLst>
      <p:ext uri="{BB962C8B-B14F-4D97-AF65-F5344CB8AC3E}">
        <p14:creationId xmlns:p14="http://schemas.microsoft.com/office/powerpoint/2010/main" val="31801896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0AFFDB2D-6944-8244-9C4B-72FF2BD2D89E}" type="slidenum">
              <a:rPr lang="en-US"/>
              <a:pPr>
                <a:defRPr/>
              </a:pPr>
              <a:t>‹#›</a:t>
            </a:fld>
            <a:endParaRPr lang="en-US"/>
          </a:p>
        </p:txBody>
      </p:sp>
    </p:spTree>
    <p:extLst>
      <p:ext uri="{BB962C8B-B14F-4D97-AF65-F5344CB8AC3E}">
        <p14:creationId xmlns:p14="http://schemas.microsoft.com/office/powerpoint/2010/main" val="11114763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BC9A1BFD-FC8D-1646-BAC2-60FFD7E6FF52}" type="slidenum">
              <a:rPr lang="en-US"/>
              <a:pPr>
                <a:defRPr/>
              </a:pPr>
              <a:t>‹#›</a:t>
            </a:fld>
            <a:endParaRPr lang="en-US"/>
          </a:p>
        </p:txBody>
      </p:sp>
    </p:spTree>
    <p:extLst>
      <p:ext uri="{BB962C8B-B14F-4D97-AF65-F5344CB8AC3E}">
        <p14:creationId xmlns:p14="http://schemas.microsoft.com/office/powerpoint/2010/main" val="4480156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ECCE7F6F-C782-B34A-999D-E54E4E822305}" type="slidenum">
              <a:rPr lang="en-US"/>
              <a:pPr>
                <a:defRPr/>
              </a:pPr>
              <a:t>‹#›</a:t>
            </a:fld>
            <a:endParaRPr lang="en-US"/>
          </a:p>
        </p:txBody>
      </p:sp>
    </p:spTree>
    <p:extLst>
      <p:ext uri="{BB962C8B-B14F-4D97-AF65-F5344CB8AC3E}">
        <p14:creationId xmlns:p14="http://schemas.microsoft.com/office/powerpoint/2010/main" val="8069125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9912DB6A-C157-DF4A-9239-7A16FD59AC8B}" type="slidenum">
              <a:rPr lang="en-US"/>
              <a:pPr>
                <a:defRPr/>
              </a:pPr>
              <a:t>‹#›</a:t>
            </a:fld>
            <a:endParaRPr lang="en-US"/>
          </a:p>
        </p:txBody>
      </p:sp>
    </p:spTree>
    <p:extLst>
      <p:ext uri="{BB962C8B-B14F-4D97-AF65-F5344CB8AC3E}">
        <p14:creationId xmlns:p14="http://schemas.microsoft.com/office/powerpoint/2010/main" val="24465825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AF05E95E-33AF-9442-9101-D78B3D3B4A56}" type="slidenum">
              <a:rPr lang="en-US"/>
              <a:pPr>
                <a:defRPr/>
              </a:pPr>
              <a:t>‹#›</a:t>
            </a:fld>
            <a:endParaRPr lang="en-US"/>
          </a:p>
        </p:txBody>
      </p:sp>
    </p:spTree>
    <p:extLst>
      <p:ext uri="{BB962C8B-B14F-4D97-AF65-F5344CB8AC3E}">
        <p14:creationId xmlns:p14="http://schemas.microsoft.com/office/powerpoint/2010/main" val="13781911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16FEA7BB-0472-334C-94EA-116A40429C29}" type="slidenum">
              <a:rPr lang="en-US"/>
              <a:pPr>
                <a:defRPr/>
              </a:pPr>
              <a:t>‹#›</a:t>
            </a:fld>
            <a:endParaRPr lang="en-US"/>
          </a:p>
        </p:txBody>
      </p:sp>
    </p:spTree>
    <p:extLst>
      <p:ext uri="{BB962C8B-B14F-4D97-AF65-F5344CB8AC3E}">
        <p14:creationId xmlns:p14="http://schemas.microsoft.com/office/powerpoint/2010/main" val="29694320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343" indent="0" algn="ctr">
              <a:buNone/>
              <a:defRPr/>
            </a:lvl2pPr>
            <a:lvl3pPr marL="912690" indent="0" algn="ctr">
              <a:buNone/>
              <a:defRPr/>
            </a:lvl3pPr>
            <a:lvl4pPr marL="1369016" indent="0" algn="ctr">
              <a:buNone/>
              <a:defRPr/>
            </a:lvl4pPr>
            <a:lvl5pPr marL="1825374" indent="0" algn="ctr">
              <a:buNone/>
              <a:defRPr/>
            </a:lvl5pPr>
            <a:lvl6pPr marL="2281697" indent="0" algn="ctr">
              <a:buNone/>
              <a:defRPr/>
            </a:lvl6pPr>
            <a:lvl7pPr marL="2738032" indent="0" algn="ctr">
              <a:buNone/>
              <a:defRPr/>
            </a:lvl7pPr>
            <a:lvl8pPr marL="3194368" indent="0" algn="ctr">
              <a:buNone/>
              <a:defRPr/>
            </a:lvl8pPr>
            <a:lvl9pPr marL="365071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3A0316E7-4EE0-2747-A7D2-431FF7426764}" type="slidenum">
              <a:rPr lang="en-US"/>
              <a:pPr>
                <a:defRPr/>
              </a:pPr>
              <a:t>‹#›</a:t>
            </a:fld>
            <a:endParaRPr lang="en-US"/>
          </a:p>
        </p:txBody>
      </p:sp>
    </p:spTree>
    <p:extLst>
      <p:ext uri="{BB962C8B-B14F-4D97-AF65-F5344CB8AC3E}">
        <p14:creationId xmlns:p14="http://schemas.microsoft.com/office/powerpoint/2010/main" val="4151634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99B1A2C-970A-8244-A938-6524F6FF9BA1}" type="slidenum">
              <a:rPr lang="en-US"/>
              <a:pPr>
                <a:defRPr/>
              </a:pPr>
              <a:t>‹#›</a:t>
            </a:fld>
            <a:endParaRPr lang="en-US"/>
          </a:p>
        </p:txBody>
      </p:sp>
    </p:spTree>
    <p:extLst>
      <p:ext uri="{BB962C8B-B14F-4D97-AF65-F5344CB8AC3E}">
        <p14:creationId xmlns:p14="http://schemas.microsoft.com/office/powerpoint/2010/main" val="31675782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8896435D-1CE3-C642-A16B-3E2B01C37BE0}" type="slidenum">
              <a:rPr lang="en-US"/>
              <a:pPr>
                <a:defRPr/>
              </a:pPr>
              <a:t>‹#›</a:t>
            </a:fld>
            <a:endParaRPr lang="en-US"/>
          </a:p>
        </p:txBody>
      </p:sp>
    </p:spTree>
    <p:extLst>
      <p:ext uri="{BB962C8B-B14F-4D97-AF65-F5344CB8AC3E}">
        <p14:creationId xmlns:p14="http://schemas.microsoft.com/office/powerpoint/2010/main" val="20585896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1B2F58A9-695B-9640-AFA4-30BC4B7DD010}" type="slidenum">
              <a:rPr lang="en-US"/>
              <a:pPr>
                <a:defRPr/>
              </a:pPr>
              <a:t>‹#›</a:t>
            </a:fld>
            <a:endParaRPr lang="en-US"/>
          </a:p>
        </p:txBody>
      </p:sp>
    </p:spTree>
    <p:extLst>
      <p:ext uri="{BB962C8B-B14F-4D97-AF65-F5344CB8AC3E}">
        <p14:creationId xmlns:p14="http://schemas.microsoft.com/office/powerpoint/2010/main" val="11782372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0359FE17-693C-4B4E-BB61-3AC6820D9E1E}" type="slidenum">
              <a:rPr lang="en-US"/>
              <a:pPr>
                <a:defRPr/>
              </a:pPr>
              <a:t>‹#›</a:t>
            </a:fld>
            <a:endParaRPr lang="en-US"/>
          </a:p>
        </p:txBody>
      </p:sp>
    </p:spTree>
    <p:extLst>
      <p:ext uri="{BB962C8B-B14F-4D97-AF65-F5344CB8AC3E}">
        <p14:creationId xmlns:p14="http://schemas.microsoft.com/office/powerpoint/2010/main" val="16220146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5B68D4B9-3E5B-8842-B273-F876E9372B49}" type="slidenum">
              <a:rPr lang="en-US"/>
              <a:pPr>
                <a:defRPr/>
              </a:pPr>
              <a:t>‹#›</a:t>
            </a:fld>
            <a:endParaRPr lang="en-US"/>
          </a:p>
        </p:txBody>
      </p:sp>
    </p:spTree>
    <p:extLst>
      <p:ext uri="{BB962C8B-B14F-4D97-AF65-F5344CB8AC3E}">
        <p14:creationId xmlns:p14="http://schemas.microsoft.com/office/powerpoint/2010/main" val="23409759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vl1pPr>
          </a:lstStyle>
          <a:p>
            <a:pPr>
              <a:defRPr/>
            </a:pPr>
            <a:fld id="{646224C9-EDF7-6345-AAEF-B2DCB06D457B}" type="slidenum">
              <a:rPr lang="en-US"/>
              <a:pPr>
                <a:defRPr/>
              </a:pPr>
              <a:t>‹#›</a:t>
            </a:fld>
            <a:endParaRPr lang="en-US"/>
          </a:p>
        </p:txBody>
      </p:sp>
    </p:spTree>
    <p:extLst>
      <p:ext uri="{BB962C8B-B14F-4D97-AF65-F5344CB8AC3E}">
        <p14:creationId xmlns:p14="http://schemas.microsoft.com/office/powerpoint/2010/main" val="14857428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vl1pPr>
          </a:lstStyle>
          <a:p>
            <a:pPr>
              <a:defRPr/>
            </a:pPr>
            <a:fld id="{3F98CCF7-B73A-DF42-90DA-8C4034FBE740}" type="slidenum">
              <a:rPr lang="en-US"/>
              <a:pPr>
                <a:defRPr/>
              </a:pPr>
              <a:t>‹#›</a:t>
            </a:fld>
            <a:endParaRPr lang="en-US"/>
          </a:p>
        </p:txBody>
      </p:sp>
    </p:spTree>
    <p:extLst>
      <p:ext uri="{BB962C8B-B14F-4D97-AF65-F5344CB8AC3E}">
        <p14:creationId xmlns:p14="http://schemas.microsoft.com/office/powerpoint/2010/main" val="26289083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F887EA0F-0B14-794B-B6D5-E1D0AC57BA53}" type="slidenum">
              <a:rPr lang="en-US"/>
              <a:pPr>
                <a:defRPr/>
              </a:pPr>
              <a:t>‹#›</a:t>
            </a:fld>
            <a:endParaRPr lang="en-US"/>
          </a:p>
        </p:txBody>
      </p:sp>
    </p:spTree>
    <p:extLst>
      <p:ext uri="{BB962C8B-B14F-4D97-AF65-F5344CB8AC3E}">
        <p14:creationId xmlns:p14="http://schemas.microsoft.com/office/powerpoint/2010/main" val="24018345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90631A74-28DE-EB42-8351-D3899EDD57C2}" type="slidenum">
              <a:rPr lang="en-US"/>
              <a:pPr>
                <a:defRPr/>
              </a:pPr>
              <a:t>‹#›</a:t>
            </a:fld>
            <a:endParaRPr lang="en-US"/>
          </a:p>
        </p:txBody>
      </p:sp>
    </p:spTree>
    <p:extLst>
      <p:ext uri="{BB962C8B-B14F-4D97-AF65-F5344CB8AC3E}">
        <p14:creationId xmlns:p14="http://schemas.microsoft.com/office/powerpoint/2010/main" val="17190167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CA10BA2D-AEA3-F142-A80A-4D631512BE2D}" type="slidenum">
              <a:rPr lang="en-US"/>
              <a:pPr>
                <a:defRPr/>
              </a:pPr>
              <a:t>‹#›</a:t>
            </a:fld>
            <a:endParaRPr lang="en-US"/>
          </a:p>
        </p:txBody>
      </p:sp>
    </p:spTree>
    <p:extLst>
      <p:ext uri="{BB962C8B-B14F-4D97-AF65-F5344CB8AC3E}">
        <p14:creationId xmlns:p14="http://schemas.microsoft.com/office/powerpoint/2010/main" val="386894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9275E29E-3232-EB4E-AD9B-4864E6127920}" type="slidenum">
              <a:rPr lang="en-US"/>
              <a:pPr>
                <a:defRPr/>
              </a:pPr>
              <a:t>‹#›</a:t>
            </a:fld>
            <a:endParaRPr lang="en-US"/>
          </a:p>
        </p:txBody>
      </p:sp>
    </p:spTree>
    <p:extLst>
      <p:ext uri="{BB962C8B-B14F-4D97-AF65-F5344CB8AC3E}">
        <p14:creationId xmlns:p14="http://schemas.microsoft.com/office/powerpoint/2010/main" val="3351857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BD32AD-D0C5-A14F-BE85-AB389772889C}" type="slidenum">
              <a:rPr lang="en-US"/>
              <a:pPr>
                <a:defRPr/>
              </a:pPr>
              <a:t>‹#›</a:t>
            </a:fld>
            <a:endParaRPr lang="en-US"/>
          </a:p>
        </p:txBody>
      </p:sp>
    </p:spTree>
    <p:extLst>
      <p:ext uri="{BB962C8B-B14F-4D97-AF65-F5344CB8AC3E}">
        <p14:creationId xmlns:p14="http://schemas.microsoft.com/office/powerpoint/2010/main" val="336253122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EDCBD72C-006A-3049-8609-8433958C54EA}" type="slidenum">
              <a:rPr lang="en-US"/>
              <a:pPr>
                <a:defRPr/>
              </a:pPr>
              <a:t>‹#›</a:t>
            </a:fld>
            <a:endParaRPr lang="en-US"/>
          </a:p>
        </p:txBody>
      </p:sp>
    </p:spTree>
    <p:extLst>
      <p:ext uri="{BB962C8B-B14F-4D97-AF65-F5344CB8AC3E}">
        <p14:creationId xmlns:p14="http://schemas.microsoft.com/office/powerpoint/2010/main" val="19440144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7"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8" name="Rectangle 6"/>
          <p:cNvSpPr>
            <a:spLocks noGrp="1" noChangeArrowheads="1"/>
          </p:cNvSpPr>
          <p:nvPr>
            <p:ph type="sldNum" sz="quarter" idx="12"/>
          </p:nvPr>
        </p:nvSpPr>
        <p:spPr/>
        <p:txBody>
          <a:bodyPr/>
          <a:lstStyle>
            <a:lvl1pPr eaLnBrk="1" hangingPunct="1">
              <a:defRPr/>
            </a:lvl1pPr>
          </a:lstStyle>
          <a:p>
            <a:pPr>
              <a:defRPr/>
            </a:pPr>
            <a:fld id="{AAF87CCA-3974-3D4F-BB53-9DCA2F7374AD}" type="slidenum">
              <a:rPr lang="en-US"/>
              <a:pPr>
                <a:defRPr/>
              </a:pPr>
              <a:t>‹#›</a:t>
            </a:fld>
            <a:endParaRPr lang="en-US"/>
          </a:p>
        </p:txBody>
      </p:sp>
    </p:spTree>
    <p:extLst>
      <p:ext uri="{BB962C8B-B14F-4D97-AF65-F5344CB8AC3E}">
        <p14:creationId xmlns:p14="http://schemas.microsoft.com/office/powerpoint/2010/main" val="7952243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6343" indent="0" algn="ctr">
              <a:buNone/>
              <a:defRPr>
                <a:solidFill>
                  <a:schemeClr val="tx1">
                    <a:tint val="75000"/>
                  </a:schemeClr>
                </a:solidFill>
              </a:defRPr>
            </a:lvl2pPr>
            <a:lvl3pPr marL="912690" indent="0" algn="ctr">
              <a:buNone/>
              <a:defRPr>
                <a:solidFill>
                  <a:schemeClr val="tx1">
                    <a:tint val="75000"/>
                  </a:schemeClr>
                </a:solidFill>
              </a:defRPr>
            </a:lvl3pPr>
            <a:lvl4pPr marL="1369016" indent="0" algn="ctr">
              <a:buNone/>
              <a:defRPr>
                <a:solidFill>
                  <a:schemeClr val="tx1">
                    <a:tint val="75000"/>
                  </a:schemeClr>
                </a:solidFill>
              </a:defRPr>
            </a:lvl4pPr>
            <a:lvl5pPr marL="1825374" indent="0" algn="ctr">
              <a:buNone/>
              <a:defRPr>
                <a:solidFill>
                  <a:schemeClr val="tx1">
                    <a:tint val="75000"/>
                  </a:schemeClr>
                </a:solidFill>
              </a:defRPr>
            </a:lvl5pPr>
            <a:lvl6pPr marL="2281697" indent="0" algn="ctr">
              <a:buNone/>
              <a:defRPr>
                <a:solidFill>
                  <a:schemeClr val="tx1">
                    <a:tint val="75000"/>
                  </a:schemeClr>
                </a:solidFill>
              </a:defRPr>
            </a:lvl6pPr>
            <a:lvl7pPr marL="2738032" indent="0" algn="ctr">
              <a:buNone/>
              <a:defRPr>
                <a:solidFill>
                  <a:schemeClr val="tx1">
                    <a:tint val="75000"/>
                  </a:schemeClr>
                </a:solidFill>
              </a:defRPr>
            </a:lvl7pPr>
            <a:lvl8pPr marL="3194368" indent="0" algn="ctr">
              <a:buNone/>
              <a:defRPr>
                <a:solidFill>
                  <a:schemeClr val="tx1">
                    <a:tint val="75000"/>
                  </a:schemeClr>
                </a:solidFill>
              </a:defRPr>
            </a:lvl8pPr>
            <a:lvl9pPr marL="36507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646A40A2-1A7F-E940-B3C0-3EBC633C484F}"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F8B749AA-51D6-394A-A4FC-2652740AB9F0}" type="slidenum">
              <a:rPr lang="en-US"/>
              <a:pPr/>
              <a:t>‹#›</a:t>
            </a:fld>
            <a:endParaRPr lang="en-US"/>
          </a:p>
        </p:txBody>
      </p:sp>
    </p:spTree>
    <p:extLst>
      <p:ext uri="{BB962C8B-B14F-4D97-AF65-F5344CB8AC3E}">
        <p14:creationId xmlns:p14="http://schemas.microsoft.com/office/powerpoint/2010/main" val="1387254078"/>
      </p:ext>
    </p:extLst>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91C3765-EC3A-2347-BAB9-9B69B56968D8}"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8B1B77CD-37B6-1146-A19C-E5639186FDEB}" type="slidenum">
              <a:rPr lang="en-US"/>
              <a:pPr/>
              <a:t>‹#›</a:t>
            </a:fld>
            <a:endParaRPr lang="en-US"/>
          </a:p>
        </p:txBody>
      </p:sp>
    </p:spTree>
    <p:extLst>
      <p:ext uri="{BB962C8B-B14F-4D97-AF65-F5344CB8AC3E}">
        <p14:creationId xmlns:p14="http://schemas.microsoft.com/office/powerpoint/2010/main" val="3484985286"/>
      </p:ext>
    </p:extLst>
  </p:cSld>
  <p:clrMapOvr>
    <a:masterClrMapping/>
  </p:clrMapOvr>
  <p:transition spd="slow">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343" indent="0">
              <a:buNone/>
              <a:defRPr sz="1800">
                <a:solidFill>
                  <a:schemeClr val="tx1">
                    <a:tint val="75000"/>
                  </a:schemeClr>
                </a:solidFill>
              </a:defRPr>
            </a:lvl2pPr>
            <a:lvl3pPr marL="912690" indent="0">
              <a:buNone/>
              <a:defRPr sz="1600">
                <a:solidFill>
                  <a:schemeClr val="tx1">
                    <a:tint val="75000"/>
                  </a:schemeClr>
                </a:solidFill>
              </a:defRPr>
            </a:lvl3pPr>
            <a:lvl4pPr marL="1369016" indent="0">
              <a:buNone/>
              <a:defRPr sz="1400">
                <a:solidFill>
                  <a:schemeClr val="tx1">
                    <a:tint val="75000"/>
                  </a:schemeClr>
                </a:solidFill>
              </a:defRPr>
            </a:lvl4pPr>
            <a:lvl5pPr marL="1825374" indent="0">
              <a:buNone/>
              <a:defRPr sz="1400">
                <a:solidFill>
                  <a:schemeClr val="tx1">
                    <a:tint val="75000"/>
                  </a:schemeClr>
                </a:solidFill>
              </a:defRPr>
            </a:lvl5pPr>
            <a:lvl6pPr marL="2281697" indent="0">
              <a:buNone/>
              <a:defRPr sz="1400">
                <a:solidFill>
                  <a:schemeClr val="tx1">
                    <a:tint val="75000"/>
                  </a:schemeClr>
                </a:solidFill>
              </a:defRPr>
            </a:lvl6pPr>
            <a:lvl7pPr marL="2738032" indent="0">
              <a:buNone/>
              <a:defRPr sz="1400">
                <a:solidFill>
                  <a:schemeClr val="tx1">
                    <a:tint val="75000"/>
                  </a:schemeClr>
                </a:solidFill>
              </a:defRPr>
            </a:lvl7pPr>
            <a:lvl8pPr marL="3194368" indent="0">
              <a:buNone/>
              <a:defRPr sz="1400">
                <a:solidFill>
                  <a:schemeClr val="tx1">
                    <a:tint val="75000"/>
                  </a:schemeClr>
                </a:solidFill>
              </a:defRPr>
            </a:lvl8pPr>
            <a:lvl9pPr marL="365071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C4D3D4C4-556A-D34E-BDCA-93F872896B58}"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5B176137-5771-9F41-9F83-9F61E1332504}" type="slidenum">
              <a:rPr lang="en-US"/>
              <a:pPr/>
              <a:t>‹#›</a:t>
            </a:fld>
            <a:endParaRPr lang="en-US"/>
          </a:p>
        </p:txBody>
      </p:sp>
    </p:spTree>
    <p:extLst>
      <p:ext uri="{BB962C8B-B14F-4D97-AF65-F5344CB8AC3E}">
        <p14:creationId xmlns:p14="http://schemas.microsoft.com/office/powerpoint/2010/main" val="347471680"/>
      </p:ext>
    </p:extLst>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8EF78977-24D1-644C-ADF9-B176C6ACB4C0}" type="datetimeFigureOut">
              <a:rPr lang="en-US"/>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fld id="{771DA27B-6613-CB43-A4D6-5A95AB3FB5BD}" type="slidenum">
              <a:rPr lang="en-US"/>
              <a:pPr/>
              <a:t>‹#›</a:t>
            </a:fld>
            <a:endParaRPr lang="en-US"/>
          </a:p>
        </p:txBody>
      </p:sp>
    </p:spTree>
    <p:extLst>
      <p:ext uri="{BB962C8B-B14F-4D97-AF65-F5344CB8AC3E}">
        <p14:creationId xmlns:p14="http://schemas.microsoft.com/office/powerpoint/2010/main" val="3760864549"/>
      </p:ext>
    </p:extLst>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062F881D-6380-EC4B-B791-38A1AE037F1F}" type="datetimeFigureOut">
              <a:rPr lang="en-US"/>
              <a:pPr/>
              <a:t>6/16/26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a:lvl1pPr>
          </a:lstStyle>
          <a:p>
            <a:fld id="{EFFF0E42-28DB-044C-BBFF-604D49A2197F}" type="slidenum">
              <a:rPr lang="en-US"/>
              <a:pPr/>
              <a:t>‹#›</a:t>
            </a:fld>
            <a:endParaRPr lang="en-US"/>
          </a:p>
        </p:txBody>
      </p:sp>
    </p:spTree>
    <p:extLst>
      <p:ext uri="{BB962C8B-B14F-4D97-AF65-F5344CB8AC3E}">
        <p14:creationId xmlns:p14="http://schemas.microsoft.com/office/powerpoint/2010/main" val="2448940097"/>
      </p:ext>
    </p:extLst>
  </p:cSld>
  <p:clrMapOvr>
    <a:masterClrMapping/>
  </p:clrMapOvr>
  <p:transition spd="slow">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9B85D139-EB19-7848-A807-642B58AAA95C}" type="datetimeFigureOut">
              <a:rPr lang="en-US"/>
              <a:pPr/>
              <a:t>6/16/26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a:lvl1pPr>
          </a:lstStyle>
          <a:p>
            <a:fld id="{24C81018-F8B9-E740-8A7E-4AC7D489C398}" type="slidenum">
              <a:rPr lang="en-US"/>
              <a:pPr/>
              <a:t>‹#›</a:t>
            </a:fld>
            <a:endParaRPr lang="en-US"/>
          </a:p>
        </p:txBody>
      </p:sp>
    </p:spTree>
    <p:extLst>
      <p:ext uri="{BB962C8B-B14F-4D97-AF65-F5344CB8AC3E}">
        <p14:creationId xmlns:p14="http://schemas.microsoft.com/office/powerpoint/2010/main" val="2734022655"/>
      </p:ext>
    </p:extLst>
  </p:cSld>
  <p:clrMapOvr>
    <a:masterClrMapping/>
  </p:clrMapOvr>
  <p:transition spd="slow">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F74A13B-266A-5A45-B46D-A7077A76E94F}" type="datetimeFigureOut">
              <a:rPr lang="en-US"/>
              <a:pPr/>
              <a:t>6/16/26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a:lvl1pPr>
          </a:lstStyle>
          <a:p>
            <a:fld id="{4592C43F-E98E-8A4D-8AF9-8880D7D52978}" type="slidenum">
              <a:rPr lang="en-US"/>
              <a:pPr/>
              <a:t>‹#›</a:t>
            </a:fld>
            <a:endParaRPr lang="en-US"/>
          </a:p>
        </p:txBody>
      </p:sp>
    </p:spTree>
    <p:extLst>
      <p:ext uri="{BB962C8B-B14F-4D97-AF65-F5344CB8AC3E}">
        <p14:creationId xmlns:p14="http://schemas.microsoft.com/office/powerpoint/2010/main" val="2434067713"/>
      </p:ext>
    </p:extLst>
  </p:cSld>
  <p:clrMapOvr>
    <a:masterClrMapping/>
  </p:clrMapOvr>
  <p:transition spd="slow">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FEB1CE5F-7C25-B14A-BB0C-8AF491016EC9}" type="datetimeFigureOut">
              <a:rPr lang="en-US"/>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fld id="{D8442A44-C60C-3540-ABC5-86B8EAE56017}" type="slidenum">
              <a:rPr lang="en-US"/>
              <a:pPr/>
              <a:t>‹#›</a:t>
            </a:fld>
            <a:endParaRPr lang="en-US"/>
          </a:p>
        </p:txBody>
      </p:sp>
    </p:spTree>
    <p:extLst>
      <p:ext uri="{BB962C8B-B14F-4D97-AF65-F5344CB8AC3E}">
        <p14:creationId xmlns:p14="http://schemas.microsoft.com/office/powerpoint/2010/main" val="403042565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E06043-CB06-6443-B718-CBC02FF0A847}" type="slidenum">
              <a:rPr lang="en-US"/>
              <a:pPr>
                <a:defRPr/>
              </a:pPr>
              <a:t>‹#›</a:t>
            </a:fld>
            <a:endParaRPr lang="en-US"/>
          </a:p>
        </p:txBody>
      </p:sp>
    </p:spTree>
    <p:extLst>
      <p:ext uri="{BB962C8B-B14F-4D97-AF65-F5344CB8AC3E}">
        <p14:creationId xmlns:p14="http://schemas.microsoft.com/office/powerpoint/2010/main" val="26231229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18CD8591-41C9-EA46-BE7B-640F2C3387DF}" type="datetimeFigureOut">
              <a:rPr lang="en-US"/>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fld id="{B8C0FF84-406C-5449-873F-A13F0C17AD28}" type="slidenum">
              <a:rPr lang="en-US"/>
              <a:pPr/>
              <a:t>‹#›</a:t>
            </a:fld>
            <a:endParaRPr lang="en-US"/>
          </a:p>
        </p:txBody>
      </p:sp>
    </p:spTree>
    <p:extLst>
      <p:ext uri="{BB962C8B-B14F-4D97-AF65-F5344CB8AC3E}">
        <p14:creationId xmlns:p14="http://schemas.microsoft.com/office/powerpoint/2010/main" val="1930584834"/>
      </p:ext>
    </p:extLst>
  </p:cSld>
  <p:clrMapOvr>
    <a:masterClrMapping/>
  </p:clrMapOvr>
  <p:transition spd="slow">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2FECAC3E-E8AE-4B46-BB27-94FFBFDA18A4}"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A84B1C84-5CB2-D54C-96D7-AECD56D7B624}" type="slidenum">
              <a:rPr lang="en-US"/>
              <a:pPr/>
              <a:t>‹#›</a:t>
            </a:fld>
            <a:endParaRPr lang="en-US"/>
          </a:p>
        </p:txBody>
      </p:sp>
    </p:spTree>
    <p:extLst>
      <p:ext uri="{BB962C8B-B14F-4D97-AF65-F5344CB8AC3E}">
        <p14:creationId xmlns:p14="http://schemas.microsoft.com/office/powerpoint/2010/main" val="1268092602"/>
      </p:ext>
    </p:extLst>
  </p:cSld>
  <p:clrMapOvr>
    <a:masterClrMapping/>
  </p:clrMapOvr>
  <p:transition spd="slow">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0DF1B041-0579-E14B-902B-E71AA5B7A609}"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60B9C1D0-5665-064F-952D-03DF08A195E4}" type="slidenum">
              <a:rPr lang="en-US"/>
              <a:pPr/>
              <a:t>‹#›</a:t>
            </a:fld>
            <a:endParaRPr lang="en-US"/>
          </a:p>
        </p:txBody>
      </p:sp>
    </p:spTree>
    <p:extLst>
      <p:ext uri="{BB962C8B-B14F-4D97-AF65-F5344CB8AC3E}">
        <p14:creationId xmlns:p14="http://schemas.microsoft.com/office/powerpoint/2010/main" val="2196642957"/>
      </p:ext>
    </p:extLst>
  </p:cSld>
  <p:clrMapOvr>
    <a:masterClrMapping/>
  </p:clrMapOvr>
  <p:transition spd="slow">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a:prstGeom prst="rect">
            <a:avLst/>
          </a:prstGeom>
        </p:spPr>
        <p:txBody>
          <a:bodyPr lIns="91261" tIns="45631" rIns="91261" bIns="45631"/>
          <a:lstStyle>
            <a:lvl1pPr marL="0" indent="0" algn="ctr">
              <a:buNone/>
              <a:defRPr>
                <a:solidFill>
                  <a:schemeClr val="tx1">
                    <a:tint val="75000"/>
                  </a:schemeClr>
                </a:solidFill>
              </a:defRPr>
            </a:lvl1pPr>
            <a:lvl2pPr marL="456343" indent="0" algn="ctr">
              <a:buNone/>
              <a:defRPr>
                <a:solidFill>
                  <a:schemeClr val="tx1">
                    <a:tint val="75000"/>
                  </a:schemeClr>
                </a:solidFill>
              </a:defRPr>
            </a:lvl2pPr>
            <a:lvl3pPr marL="912690" indent="0" algn="ctr">
              <a:buNone/>
              <a:defRPr>
                <a:solidFill>
                  <a:schemeClr val="tx1">
                    <a:tint val="75000"/>
                  </a:schemeClr>
                </a:solidFill>
              </a:defRPr>
            </a:lvl3pPr>
            <a:lvl4pPr marL="1369016" indent="0" algn="ctr">
              <a:buNone/>
              <a:defRPr>
                <a:solidFill>
                  <a:schemeClr val="tx1">
                    <a:tint val="75000"/>
                  </a:schemeClr>
                </a:solidFill>
              </a:defRPr>
            </a:lvl4pPr>
            <a:lvl5pPr marL="1825374" indent="0" algn="ctr">
              <a:buNone/>
              <a:defRPr>
                <a:solidFill>
                  <a:schemeClr val="tx1">
                    <a:tint val="75000"/>
                  </a:schemeClr>
                </a:solidFill>
              </a:defRPr>
            </a:lvl5pPr>
            <a:lvl6pPr marL="2281697" indent="0" algn="ctr">
              <a:buNone/>
              <a:defRPr>
                <a:solidFill>
                  <a:schemeClr val="tx1">
                    <a:tint val="75000"/>
                  </a:schemeClr>
                </a:solidFill>
              </a:defRPr>
            </a:lvl6pPr>
            <a:lvl7pPr marL="2738032" indent="0" algn="ctr">
              <a:buNone/>
              <a:defRPr>
                <a:solidFill>
                  <a:schemeClr val="tx1">
                    <a:tint val="75000"/>
                  </a:schemeClr>
                </a:solidFill>
              </a:defRPr>
            </a:lvl7pPr>
            <a:lvl8pPr marL="3194368" indent="0" algn="ctr">
              <a:buNone/>
              <a:defRPr>
                <a:solidFill>
                  <a:schemeClr val="tx1">
                    <a:tint val="75000"/>
                  </a:schemeClr>
                </a:solidFill>
              </a:defRPr>
            </a:lvl8pPr>
            <a:lvl9pPr marL="36507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130447109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lIns="91261" tIns="45631" rIns="91261" bIns="4563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273241943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a:prstGeom prst="rect">
            <a:avLst/>
          </a:prstGeom>
        </p:spPr>
        <p:txBody>
          <a:bodyPr lIns="91261" tIns="45631" rIns="91261" bIns="45631" anchor="b"/>
          <a:lstStyle>
            <a:lvl1pPr marL="0" indent="0">
              <a:buNone/>
              <a:defRPr sz="2000">
                <a:solidFill>
                  <a:schemeClr val="tx1">
                    <a:tint val="75000"/>
                  </a:schemeClr>
                </a:solidFill>
              </a:defRPr>
            </a:lvl1pPr>
            <a:lvl2pPr marL="456343" indent="0">
              <a:buNone/>
              <a:defRPr sz="1800">
                <a:solidFill>
                  <a:schemeClr val="tx1">
                    <a:tint val="75000"/>
                  </a:schemeClr>
                </a:solidFill>
              </a:defRPr>
            </a:lvl2pPr>
            <a:lvl3pPr marL="912690" indent="0">
              <a:buNone/>
              <a:defRPr sz="1600">
                <a:solidFill>
                  <a:schemeClr val="tx1">
                    <a:tint val="75000"/>
                  </a:schemeClr>
                </a:solidFill>
              </a:defRPr>
            </a:lvl3pPr>
            <a:lvl4pPr marL="1369016" indent="0">
              <a:buNone/>
              <a:defRPr sz="1400">
                <a:solidFill>
                  <a:schemeClr val="tx1">
                    <a:tint val="75000"/>
                  </a:schemeClr>
                </a:solidFill>
              </a:defRPr>
            </a:lvl4pPr>
            <a:lvl5pPr marL="1825374" indent="0">
              <a:buNone/>
              <a:defRPr sz="1400">
                <a:solidFill>
                  <a:schemeClr val="tx1">
                    <a:tint val="75000"/>
                  </a:schemeClr>
                </a:solidFill>
              </a:defRPr>
            </a:lvl5pPr>
            <a:lvl6pPr marL="2281697" indent="0">
              <a:buNone/>
              <a:defRPr sz="1400">
                <a:solidFill>
                  <a:schemeClr val="tx1">
                    <a:tint val="75000"/>
                  </a:schemeClr>
                </a:solidFill>
              </a:defRPr>
            </a:lvl6pPr>
            <a:lvl7pPr marL="2738032" indent="0">
              <a:buNone/>
              <a:defRPr sz="1400">
                <a:solidFill>
                  <a:schemeClr val="tx1">
                    <a:tint val="75000"/>
                  </a:schemeClr>
                </a:solidFill>
              </a:defRPr>
            </a:lvl7pPr>
            <a:lvl8pPr marL="3194368" indent="0">
              <a:buNone/>
              <a:defRPr sz="1400">
                <a:solidFill>
                  <a:schemeClr val="tx1">
                    <a:tint val="75000"/>
                  </a:schemeClr>
                </a:solidFill>
              </a:defRPr>
            </a:lvl8pPr>
            <a:lvl9pPr marL="365071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420841131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lIns="91261" tIns="45631" rIns="91261" bIns="4563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lIns="91261" tIns="45631" rIns="91261" bIns="4563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Arial"/>
            </a:endParaRPr>
          </a:p>
        </p:txBody>
      </p:sp>
      <p:sp>
        <p:nvSpPr>
          <p:cNvPr id="7" name="Slide Number Placeholder 6"/>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346252952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lIns="91261" tIns="45631" rIns="91261" bIns="45631"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lIns="91261" tIns="45631" rIns="91261" bIns="4563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a:prstGeom prst="rect">
            <a:avLst/>
          </a:prstGeom>
        </p:spPr>
        <p:txBody>
          <a:bodyPr lIns="91261" tIns="45631" rIns="91261" bIns="45631"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a:prstGeom prst="rect">
            <a:avLst/>
          </a:prstGeom>
        </p:spPr>
        <p:txBody>
          <a:bodyPr lIns="91261" tIns="45631" rIns="91261" bIns="4563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Arial"/>
            </a:endParaRPr>
          </a:p>
        </p:txBody>
      </p:sp>
      <p:sp>
        <p:nvSpPr>
          <p:cNvPr id="9" name="Slide Number Placeholder 8"/>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14584133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Arial"/>
            </a:endParaRPr>
          </a:p>
        </p:txBody>
      </p:sp>
      <p:sp>
        <p:nvSpPr>
          <p:cNvPr id="5" name="Slide Number Placeholder 4"/>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41470342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Arial"/>
            </a:endParaRPr>
          </a:p>
        </p:txBody>
      </p:sp>
      <p:sp>
        <p:nvSpPr>
          <p:cNvPr id="4" name="Slide Number Placeholder 3"/>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1899114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10.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image" Target="../media/image5.jpeg"/><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theme" Target="../theme/theme11.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theme" Target="../theme/theme12.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5.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theme" Target="../theme/theme13.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6.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theme" Target="../theme/theme14.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7.xml"/><Relationship Id="rId13" Type="http://schemas.openxmlformats.org/officeDocument/2006/relationships/image" Target="../media/image1.png"/><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theme" Target="../theme/theme15.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5" Type="http://schemas.openxmlformats.org/officeDocument/2006/relationships/slideLayout" Target="../slideLayouts/slideLayout164.xml"/><Relationship Id="rId10" Type="http://schemas.openxmlformats.org/officeDocument/2006/relationships/slideLayout" Target="../slideLayouts/slideLayout169.xml"/><Relationship Id="rId4" Type="http://schemas.openxmlformats.org/officeDocument/2006/relationships/slideLayout" Target="../slideLayouts/slideLayout163.xml"/><Relationship Id="rId9" Type="http://schemas.openxmlformats.org/officeDocument/2006/relationships/slideLayout" Target="../slideLayouts/slideLayout16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8.xml"/><Relationship Id="rId13" Type="http://schemas.openxmlformats.org/officeDocument/2006/relationships/theme" Target="../theme/theme16.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12" Type="http://schemas.openxmlformats.org/officeDocument/2006/relationships/slideLayout" Target="../slideLayouts/slideLayout182.xml"/><Relationship Id="rId2" Type="http://schemas.openxmlformats.org/officeDocument/2006/relationships/slideLayout" Target="../slideLayouts/slideLayout172.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0" Type="http://schemas.openxmlformats.org/officeDocument/2006/relationships/slideLayout" Target="../slideLayouts/slideLayout180.xml"/><Relationship Id="rId4" Type="http://schemas.openxmlformats.org/officeDocument/2006/relationships/slideLayout" Target="../slideLayouts/slideLayout174.xml"/><Relationship Id="rId9" Type="http://schemas.openxmlformats.org/officeDocument/2006/relationships/slideLayout" Target="../slideLayouts/slideLayout17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0.xml"/><Relationship Id="rId3" Type="http://schemas.openxmlformats.org/officeDocument/2006/relationships/slideLayout" Target="../slideLayouts/slideLayout185.xml"/><Relationship Id="rId7" Type="http://schemas.openxmlformats.org/officeDocument/2006/relationships/slideLayout" Target="../slideLayouts/slideLayout189.xml"/><Relationship Id="rId12" Type="http://schemas.openxmlformats.org/officeDocument/2006/relationships/theme" Target="../theme/theme17.xml"/><Relationship Id="rId2" Type="http://schemas.openxmlformats.org/officeDocument/2006/relationships/slideLayout" Target="../slideLayouts/slideLayout184.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5" Type="http://schemas.openxmlformats.org/officeDocument/2006/relationships/slideLayout" Target="../slideLayouts/slideLayout187.xml"/><Relationship Id="rId10" Type="http://schemas.openxmlformats.org/officeDocument/2006/relationships/slideLayout" Target="../slideLayouts/slideLayout192.xml"/><Relationship Id="rId4" Type="http://schemas.openxmlformats.org/officeDocument/2006/relationships/slideLayout" Target="../slideLayouts/slideLayout186.xml"/><Relationship Id="rId9" Type="http://schemas.openxmlformats.org/officeDocument/2006/relationships/slideLayout" Target="../slideLayouts/slideLayout191.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1.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12" Type="http://schemas.openxmlformats.org/officeDocument/2006/relationships/theme" Target="../theme/theme18.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11" Type="http://schemas.openxmlformats.org/officeDocument/2006/relationships/slideLayout" Target="../slideLayouts/slideLayout204.xml"/><Relationship Id="rId5" Type="http://schemas.openxmlformats.org/officeDocument/2006/relationships/slideLayout" Target="../slideLayouts/slideLayout198.xml"/><Relationship Id="rId10" Type="http://schemas.openxmlformats.org/officeDocument/2006/relationships/slideLayout" Target="../slideLayouts/slideLayout203.xml"/><Relationship Id="rId4" Type="http://schemas.openxmlformats.org/officeDocument/2006/relationships/slideLayout" Target="../slideLayouts/slideLayout197.xml"/><Relationship Id="rId9" Type="http://schemas.openxmlformats.org/officeDocument/2006/relationships/slideLayout" Target="../slideLayouts/slideLayout202.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12.xml"/><Relationship Id="rId3" Type="http://schemas.openxmlformats.org/officeDocument/2006/relationships/slideLayout" Target="../slideLayouts/slideLayout207.xml"/><Relationship Id="rId7" Type="http://schemas.openxmlformats.org/officeDocument/2006/relationships/slideLayout" Target="../slideLayouts/slideLayout211.xml"/><Relationship Id="rId12" Type="http://schemas.openxmlformats.org/officeDocument/2006/relationships/theme" Target="../theme/theme19.xml"/><Relationship Id="rId2" Type="http://schemas.openxmlformats.org/officeDocument/2006/relationships/slideLayout" Target="../slideLayouts/slideLayout206.xml"/><Relationship Id="rId1" Type="http://schemas.openxmlformats.org/officeDocument/2006/relationships/slideLayout" Target="../slideLayouts/slideLayout205.xml"/><Relationship Id="rId6" Type="http://schemas.openxmlformats.org/officeDocument/2006/relationships/slideLayout" Target="../slideLayouts/slideLayout210.xml"/><Relationship Id="rId11" Type="http://schemas.openxmlformats.org/officeDocument/2006/relationships/slideLayout" Target="../slideLayouts/slideLayout215.xml"/><Relationship Id="rId5" Type="http://schemas.openxmlformats.org/officeDocument/2006/relationships/slideLayout" Target="../slideLayouts/slideLayout209.xml"/><Relationship Id="rId10" Type="http://schemas.openxmlformats.org/officeDocument/2006/relationships/slideLayout" Target="../slideLayouts/slideLayout214.xml"/><Relationship Id="rId4" Type="http://schemas.openxmlformats.org/officeDocument/2006/relationships/slideLayout" Target="../slideLayouts/slideLayout208.xml"/><Relationship Id="rId9" Type="http://schemas.openxmlformats.org/officeDocument/2006/relationships/slideLayout" Target="../slideLayouts/slideLayout21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3.xml"/><Relationship Id="rId3" Type="http://schemas.openxmlformats.org/officeDocument/2006/relationships/slideLayout" Target="../slideLayouts/slideLayout218.xml"/><Relationship Id="rId7" Type="http://schemas.openxmlformats.org/officeDocument/2006/relationships/slideLayout" Target="../slideLayouts/slideLayout222.xml"/><Relationship Id="rId12" Type="http://schemas.openxmlformats.org/officeDocument/2006/relationships/theme" Target="../theme/theme20.xml"/><Relationship Id="rId2" Type="http://schemas.openxmlformats.org/officeDocument/2006/relationships/slideLayout" Target="../slideLayouts/slideLayout217.xml"/><Relationship Id="rId1" Type="http://schemas.openxmlformats.org/officeDocument/2006/relationships/slideLayout" Target="../slideLayouts/slideLayout216.xml"/><Relationship Id="rId6" Type="http://schemas.openxmlformats.org/officeDocument/2006/relationships/slideLayout" Target="../slideLayouts/slideLayout221.xml"/><Relationship Id="rId11" Type="http://schemas.openxmlformats.org/officeDocument/2006/relationships/slideLayout" Target="../slideLayouts/slideLayout226.xml"/><Relationship Id="rId5" Type="http://schemas.openxmlformats.org/officeDocument/2006/relationships/slideLayout" Target="../slideLayouts/slideLayout220.xml"/><Relationship Id="rId10" Type="http://schemas.openxmlformats.org/officeDocument/2006/relationships/slideLayout" Target="../slideLayouts/slideLayout225.xml"/><Relationship Id="rId4" Type="http://schemas.openxmlformats.org/officeDocument/2006/relationships/slideLayout" Target="../slideLayouts/slideLayout219.xml"/><Relationship Id="rId9" Type="http://schemas.openxmlformats.org/officeDocument/2006/relationships/slideLayout" Target="../slideLayouts/slideLayout224.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4.xml"/><Relationship Id="rId3" Type="http://schemas.openxmlformats.org/officeDocument/2006/relationships/slideLayout" Target="../slideLayouts/slideLayout229.xml"/><Relationship Id="rId7" Type="http://schemas.openxmlformats.org/officeDocument/2006/relationships/slideLayout" Target="../slideLayouts/slideLayout233.xml"/><Relationship Id="rId12" Type="http://schemas.openxmlformats.org/officeDocument/2006/relationships/theme" Target="../theme/theme21.xml"/><Relationship Id="rId2" Type="http://schemas.openxmlformats.org/officeDocument/2006/relationships/slideLayout" Target="../slideLayouts/slideLayout228.xml"/><Relationship Id="rId1" Type="http://schemas.openxmlformats.org/officeDocument/2006/relationships/slideLayout" Target="../slideLayouts/slideLayout227.xml"/><Relationship Id="rId6" Type="http://schemas.openxmlformats.org/officeDocument/2006/relationships/slideLayout" Target="../slideLayouts/slideLayout232.xml"/><Relationship Id="rId11" Type="http://schemas.openxmlformats.org/officeDocument/2006/relationships/slideLayout" Target="../slideLayouts/slideLayout237.xml"/><Relationship Id="rId5" Type="http://schemas.openxmlformats.org/officeDocument/2006/relationships/slideLayout" Target="../slideLayouts/slideLayout231.xml"/><Relationship Id="rId10" Type="http://schemas.openxmlformats.org/officeDocument/2006/relationships/slideLayout" Target="../slideLayouts/slideLayout236.xml"/><Relationship Id="rId4" Type="http://schemas.openxmlformats.org/officeDocument/2006/relationships/slideLayout" Target="../slideLayouts/slideLayout230.xml"/><Relationship Id="rId9" Type="http://schemas.openxmlformats.org/officeDocument/2006/relationships/slideLayout" Target="../slideLayouts/slideLayout235.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5.xml"/><Relationship Id="rId13" Type="http://schemas.openxmlformats.org/officeDocument/2006/relationships/theme" Target="../theme/theme22.xml"/><Relationship Id="rId3" Type="http://schemas.openxmlformats.org/officeDocument/2006/relationships/slideLayout" Target="../slideLayouts/slideLayout240.xml"/><Relationship Id="rId7" Type="http://schemas.openxmlformats.org/officeDocument/2006/relationships/slideLayout" Target="../slideLayouts/slideLayout244.xml"/><Relationship Id="rId12" Type="http://schemas.openxmlformats.org/officeDocument/2006/relationships/slideLayout" Target="../slideLayouts/slideLayout249.xml"/><Relationship Id="rId2" Type="http://schemas.openxmlformats.org/officeDocument/2006/relationships/slideLayout" Target="../slideLayouts/slideLayout239.xml"/><Relationship Id="rId1" Type="http://schemas.openxmlformats.org/officeDocument/2006/relationships/slideLayout" Target="../slideLayouts/slideLayout238.xml"/><Relationship Id="rId6" Type="http://schemas.openxmlformats.org/officeDocument/2006/relationships/slideLayout" Target="../slideLayouts/slideLayout243.xml"/><Relationship Id="rId11" Type="http://schemas.openxmlformats.org/officeDocument/2006/relationships/slideLayout" Target="../slideLayouts/slideLayout248.xml"/><Relationship Id="rId5" Type="http://schemas.openxmlformats.org/officeDocument/2006/relationships/slideLayout" Target="../slideLayouts/slideLayout242.xml"/><Relationship Id="rId10" Type="http://schemas.openxmlformats.org/officeDocument/2006/relationships/slideLayout" Target="../slideLayouts/slideLayout247.xml"/><Relationship Id="rId4" Type="http://schemas.openxmlformats.org/officeDocument/2006/relationships/slideLayout" Target="../slideLayouts/slideLayout241.xml"/><Relationship Id="rId9" Type="http://schemas.openxmlformats.org/officeDocument/2006/relationships/slideLayout" Target="../slideLayouts/slideLayout246.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7.xml"/><Relationship Id="rId13" Type="http://schemas.openxmlformats.org/officeDocument/2006/relationships/slideLayout" Target="../slideLayouts/slideLayout262.xml"/><Relationship Id="rId18" Type="http://schemas.openxmlformats.org/officeDocument/2006/relationships/slideLayout" Target="../slideLayouts/slideLayout267.xml"/><Relationship Id="rId3" Type="http://schemas.openxmlformats.org/officeDocument/2006/relationships/slideLayout" Target="../slideLayouts/slideLayout252.xml"/><Relationship Id="rId21" Type="http://schemas.openxmlformats.org/officeDocument/2006/relationships/slideLayout" Target="../slideLayouts/slideLayout270.xml"/><Relationship Id="rId7" Type="http://schemas.openxmlformats.org/officeDocument/2006/relationships/slideLayout" Target="../slideLayouts/slideLayout256.xml"/><Relationship Id="rId12" Type="http://schemas.openxmlformats.org/officeDocument/2006/relationships/slideLayout" Target="../slideLayouts/slideLayout261.xml"/><Relationship Id="rId17" Type="http://schemas.openxmlformats.org/officeDocument/2006/relationships/slideLayout" Target="../slideLayouts/slideLayout266.xml"/><Relationship Id="rId2" Type="http://schemas.openxmlformats.org/officeDocument/2006/relationships/slideLayout" Target="../slideLayouts/slideLayout251.xml"/><Relationship Id="rId16" Type="http://schemas.openxmlformats.org/officeDocument/2006/relationships/slideLayout" Target="../slideLayouts/slideLayout265.xml"/><Relationship Id="rId20" Type="http://schemas.openxmlformats.org/officeDocument/2006/relationships/slideLayout" Target="../slideLayouts/slideLayout269.xml"/><Relationship Id="rId1" Type="http://schemas.openxmlformats.org/officeDocument/2006/relationships/slideLayout" Target="../slideLayouts/slideLayout250.xml"/><Relationship Id="rId6" Type="http://schemas.openxmlformats.org/officeDocument/2006/relationships/slideLayout" Target="../slideLayouts/slideLayout255.xml"/><Relationship Id="rId11" Type="http://schemas.openxmlformats.org/officeDocument/2006/relationships/slideLayout" Target="../slideLayouts/slideLayout260.xml"/><Relationship Id="rId5" Type="http://schemas.openxmlformats.org/officeDocument/2006/relationships/slideLayout" Target="../slideLayouts/slideLayout254.xml"/><Relationship Id="rId15" Type="http://schemas.openxmlformats.org/officeDocument/2006/relationships/slideLayout" Target="../slideLayouts/slideLayout264.xml"/><Relationship Id="rId23" Type="http://schemas.openxmlformats.org/officeDocument/2006/relationships/theme" Target="../theme/theme23.xml"/><Relationship Id="rId10" Type="http://schemas.openxmlformats.org/officeDocument/2006/relationships/slideLayout" Target="../slideLayouts/slideLayout259.xml"/><Relationship Id="rId19" Type="http://schemas.openxmlformats.org/officeDocument/2006/relationships/slideLayout" Target="../slideLayouts/slideLayout268.xml"/><Relationship Id="rId4" Type="http://schemas.openxmlformats.org/officeDocument/2006/relationships/slideLayout" Target="../slideLayouts/slideLayout253.xml"/><Relationship Id="rId9" Type="http://schemas.openxmlformats.org/officeDocument/2006/relationships/slideLayout" Target="../slideLayouts/slideLayout258.xml"/><Relationship Id="rId14" Type="http://schemas.openxmlformats.org/officeDocument/2006/relationships/slideLayout" Target="../slideLayouts/slideLayout263.xml"/><Relationship Id="rId22" Type="http://schemas.openxmlformats.org/officeDocument/2006/relationships/slideLayout" Target="../slideLayouts/slideLayout27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79.xml"/><Relationship Id="rId3" Type="http://schemas.openxmlformats.org/officeDocument/2006/relationships/slideLayout" Target="../slideLayouts/slideLayout274.xml"/><Relationship Id="rId7" Type="http://schemas.openxmlformats.org/officeDocument/2006/relationships/slideLayout" Target="../slideLayouts/slideLayout278.xml"/><Relationship Id="rId12" Type="http://schemas.openxmlformats.org/officeDocument/2006/relationships/theme" Target="../theme/theme24.xml"/><Relationship Id="rId2" Type="http://schemas.openxmlformats.org/officeDocument/2006/relationships/slideLayout" Target="../slideLayouts/slideLayout273.xml"/><Relationship Id="rId1" Type="http://schemas.openxmlformats.org/officeDocument/2006/relationships/slideLayout" Target="../slideLayouts/slideLayout272.xml"/><Relationship Id="rId6" Type="http://schemas.openxmlformats.org/officeDocument/2006/relationships/slideLayout" Target="../slideLayouts/slideLayout277.xml"/><Relationship Id="rId11" Type="http://schemas.openxmlformats.org/officeDocument/2006/relationships/slideLayout" Target="../slideLayouts/slideLayout282.xml"/><Relationship Id="rId5" Type="http://schemas.openxmlformats.org/officeDocument/2006/relationships/slideLayout" Target="../slideLayouts/slideLayout276.xml"/><Relationship Id="rId10" Type="http://schemas.openxmlformats.org/officeDocument/2006/relationships/slideLayout" Target="../slideLayouts/slideLayout281.xml"/><Relationship Id="rId4" Type="http://schemas.openxmlformats.org/officeDocument/2006/relationships/slideLayout" Target="../slideLayouts/slideLayout275.xml"/><Relationship Id="rId9" Type="http://schemas.openxmlformats.org/officeDocument/2006/relationships/slideLayout" Target="../slideLayouts/slideLayout280.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90.xml"/><Relationship Id="rId13" Type="http://schemas.openxmlformats.org/officeDocument/2006/relationships/slideLayout" Target="../slideLayouts/slideLayout295.xml"/><Relationship Id="rId3" Type="http://schemas.openxmlformats.org/officeDocument/2006/relationships/slideLayout" Target="../slideLayouts/slideLayout285.xml"/><Relationship Id="rId7" Type="http://schemas.openxmlformats.org/officeDocument/2006/relationships/slideLayout" Target="../slideLayouts/slideLayout289.xml"/><Relationship Id="rId12" Type="http://schemas.openxmlformats.org/officeDocument/2006/relationships/slideLayout" Target="../slideLayouts/slideLayout294.xml"/><Relationship Id="rId2" Type="http://schemas.openxmlformats.org/officeDocument/2006/relationships/slideLayout" Target="../slideLayouts/slideLayout284.xml"/><Relationship Id="rId1" Type="http://schemas.openxmlformats.org/officeDocument/2006/relationships/slideLayout" Target="../slideLayouts/slideLayout283.xml"/><Relationship Id="rId6" Type="http://schemas.openxmlformats.org/officeDocument/2006/relationships/slideLayout" Target="../slideLayouts/slideLayout288.xml"/><Relationship Id="rId11" Type="http://schemas.openxmlformats.org/officeDocument/2006/relationships/slideLayout" Target="../slideLayouts/slideLayout293.xml"/><Relationship Id="rId5" Type="http://schemas.openxmlformats.org/officeDocument/2006/relationships/slideLayout" Target="../slideLayouts/slideLayout287.xml"/><Relationship Id="rId10" Type="http://schemas.openxmlformats.org/officeDocument/2006/relationships/slideLayout" Target="../slideLayouts/slideLayout292.xml"/><Relationship Id="rId4" Type="http://schemas.openxmlformats.org/officeDocument/2006/relationships/slideLayout" Target="../slideLayouts/slideLayout286.xml"/><Relationship Id="rId9" Type="http://schemas.openxmlformats.org/officeDocument/2006/relationships/slideLayout" Target="../slideLayouts/slideLayout291.xml"/><Relationship Id="rId14" Type="http://schemas.openxmlformats.org/officeDocument/2006/relationships/theme" Target="../theme/theme25.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03.xml"/><Relationship Id="rId3" Type="http://schemas.openxmlformats.org/officeDocument/2006/relationships/slideLayout" Target="../slideLayouts/slideLayout298.xml"/><Relationship Id="rId7" Type="http://schemas.openxmlformats.org/officeDocument/2006/relationships/slideLayout" Target="../slideLayouts/slideLayout302.xml"/><Relationship Id="rId12" Type="http://schemas.openxmlformats.org/officeDocument/2006/relationships/theme" Target="../theme/theme26.xml"/><Relationship Id="rId2" Type="http://schemas.openxmlformats.org/officeDocument/2006/relationships/slideLayout" Target="../slideLayouts/slideLayout297.xml"/><Relationship Id="rId1" Type="http://schemas.openxmlformats.org/officeDocument/2006/relationships/slideLayout" Target="../slideLayouts/slideLayout296.xml"/><Relationship Id="rId6" Type="http://schemas.openxmlformats.org/officeDocument/2006/relationships/slideLayout" Target="../slideLayouts/slideLayout301.xml"/><Relationship Id="rId11" Type="http://schemas.openxmlformats.org/officeDocument/2006/relationships/slideLayout" Target="../slideLayouts/slideLayout306.xml"/><Relationship Id="rId5" Type="http://schemas.openxmlformats.org/officeDocument/2006/relationships/slideLayout" Target="../slideLayouts/slideLayout300.xml"/><Relationship Id="rId10" Type="http://schemas.openxmlformats.org/officeDocument/2006/relationships/slideLayout" Target="../slideLayouts/slideLayout305.xml"/><Relationship Id="rId4" Type="http://schemas.openxmlformats.org/officeDocument/2006/relationships/slideLayout" Target="../slideLayouts/slideLayout299.xml"/><Relationship Id="rId9" Type="http://schemas.openxmlformats.org/officeDocument/2006/relationships/slideLayout" Target="../slideLayouts/slideLayout30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14.xml"/><Relationship Id="rId13" Type="http://schemas.openxmlformats.org/officeDocument/2006/relationships/theme" Target="../theme/theme27.xml"/><Relationship Id="rId3" Type="http://schemas.openxmlformats.org/officeDocument/2006/relationships/slideLayout" Target="../slideLayouts/slideLayout309.xml"/><Relationship Id="rId7" Type="http://schemas.openxmlformats.org/officeDocument/2006/relationships/slideLayout" Target="../slideLayouts/slideLayout313.xml"/><Relationship Id="rId12" Type="http://schemas.openxmlformats.org/officeDocument/2006/relationships/slideLayout" Target="../slideLayouts/slideLayout318.xml"/><Relationship Id="rId2" Type="http://schemas.openxmlformats.org/officeDocument/2006/relationships/slideLayout" Target="../slideLayouts/slideLayout308.xml"/><Relationship Id="rId1" Type="http://schemas.openxmlformats.org/officeDocument/2006/relationships/slideLayout" Target="../slideLayouts/slideLayout307.xml"/><Relationship Id="rId6" Type="http://schemas.openxmlformats.org/officeDocument/2006/relationships/slideLayout" Target="../slideLayouts/slideLayout312.xml"/><Relationship Id="rId11" Type="http://schemas.openxmlformats.org/officeDocument/2006/relationships/slideLayout" Target="../slideLayouts/slideLayout317.xml"/><Relationship Id="rId5" Type="http://schemas.openxmlformats.org/officeDocument/2006/relationships/slideLayout" Target="../slideLayouts/slideLayout311.xml"/><Relationship Id="rId10" Type="http://schemas.openxmlformats.org/officeDocument/2006/relationships/slideLayout" Target="../slideLayouts/slideLayout316.xml"/><Relationship Id="rId4" Type="http://schemas.openxmlformats.org/officeDocument/2006/relationships/slideLayout" Target="../slideLayouts/slideLayout310.xml"/><Relationship Id="rId9" Type="http://schemas.openxmlformats.org/officeDocument/2006/relationships/slideLayout" Target="../slideLayouts/slideLayout31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26.xml"/><Relationship Id="rId13" Type="http://schemas.openxmlformats.org/officeDocument/2006/relationships/slideLayout" Target="../slideLayouts/slideLayout331.xml"/><Relationship Id="rId18" Type="http://schemas.openxmlformats.org/officeDocument/2006/relationships/slideLayout" Target="../slideLayouts/slideLayout336.xml"/><Relationship Id="rId3" Type="http://schemas.openxmlformats.org/officeDocument/2006/relationships/slideLayout" Target="../slideLayouts/slideLayout321.xml"/><Relationship Id="rId21" Type="http://schemas.openxmlformats.org/officeDocument/2006/relationships/slideLayout" Target="../slideLayouts/slideLayout339.xml"/><Relationship Id="rId7" Type="http://schemas.openxmlformats.org/officeDocument/2006/relationships/slideLayout" Target="../slideLayouts/slideLayout325.xml"/><Relationship Id="rId12" Type="http://schemas.openxmlformats.org/officeDocument/2006/relationships/slideLayout" Target="../slideLayouts/slideLayout330.xml"/><Relationship Id="rId17" Type="http://schemas.openxmlformats.org/officeDocument/2006/relationships/slideLayout" Target="../slideLayouts/slideLayout335.xml"/><Relationship Id="rId2" Type="http://schemas.openxmlformats.org/officeDocument/2006/relationships/slideLayout" Target="../slideLayouts/slideLayout320.xml"/><Relationship Id="rId16" Type="http://schemas.openxmlformats.org/officeDocument/2006/relationships/slideLayout" Target="../slideLayouts/slideLayout334.xml"/><Relationship Id="rId20" Type="http://schemas.openxmlformats.org/officeDocument/2006/relationships/slideLayout" Target="../slideLayouts/slideLayout338.xml"/><Relationship Id="rId1" Type="http://schemas.openxmlformats.org/officeDocument/2006/relationships/slideLayout" Target="../slideLayouts/slideLayout319.xml"/><Relationship Id="rId6" Type="http://schemas.openxmlformats.org/officeDocument/2006/relationships/slideLayout" Target="../slideLayouts/slideLayout324.xml"/><Relationship Id="rId11" Type="http://schemas.openxmlformats.org/officeDocument/2006/relationships/slideLayout" Target="../slideLayouts/slideLayout329.xml"/><Relationship Id="rId5" Type="http://schemas.openxmlformats.org/officeDocument/2006/relationships/slideLayout" Target="../slideLayouts/slideLayout323.xml"/><Relationship Id="rId15" Type="http://schemas.openxmlformats.org/officeDocument/2006/relationships/slideLayout" Target="../slideLayouts/slideLayout333.xml"/><Relationship Id="rId10" Type="http://schemas.openxmlformats.org/officeDocument/2006/relationships/slideLayout" Target="../slideLayouts/slideLayout328.xml"/><Relationship Id="rId19" Type="http://schemas.openxmlformats.org/officeDocument/2006/relationships/slideLayout" Target="../slideLayouts/slideLayout337.xml"/><Relationship Id="rId4" Type="http://schemas.openxmlformats.org/officeDocument/2006/relationships/slideLayout" Target="../slideLayouts/slideLayout322.xml"/><Relationship Id="rId9" Type="http://schemas.openxmlformats.org/officeDocument/2006/relationships/slideLayout" Target="../slideLayouts/slideLayout327.xml"/><Relationship Id="rId14" Type="http://schemas.openxmlformats.org/officeDocument/2006/relationships/slideLayout" Target="../slideLayouts/slideLayout332.xml"/><Relationship Id="rId22" Type="http://schemas.openxmlformats.org/officeDocument/2006/relationships/theme" Target="../theme/theme28.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47.xml"/><Relationship Id="rId3" Type="http://schemas.openxmlformats.org/officeDocument/2006/relationships/slideLayout" Target="../slideLayouts/slideLayout342.xml"/><Relationship Id="rId7" Type="http://schemas.openxmlformats.org/officeDocument/2006/relationships/slideLayout" Target="../slideLayouts/slideLayout346.xml"/><Relationship Id="rId2" Type="http://schemas.openxmlformats.org/officeDocument/2006/relationships/slideLayout" Target="../slideLayouts/slideLayout341.xml"/><Relationship Id="rId1" Type="http://schemas.openxmlformats.org/officeDocument/2006/relationships/slideLayout" Target="../slideLayouts/slideLayout340.xml"/><Relationship Id="rId6" Type="http://schemas.openxmlformats.org/officeDocument/2006/relationships/slideLayout" Target="../slideLayouts/slideLayout345.xml"/><Relationship Id="rId5" Type="http://schemas.openxmlformats.org/officeDocument/2006/relationships/slideLayout" Target="../slideLayouts/slideLayout344.xml"/><Relationship Id="rId10" Type="http://schemas.openxmlformats.org/officeDocument/2006/relationships/image" Target="../media/image7.jpeg"/><Relationship Id="rId4" Type="http://schemas.openxmlformats.org/officeDocument/2006/relationships/slideLayout" Target="../slideLayouts/slideLayout343.xml"/><Relationship Id="rId9" Type="http://schemas.openxmlformats.org/officeDocument/2006/relationships/theme" Target="../theme/theme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348.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56.xml"/><Relationship Id="rId13" Type="http://schemas.openxmlformats.org/officeDocument/2006/relationships/slideLayout" Target="../slideLayouts/slideLayout361.xml"/><Relationship Id="rId3" Type="http://schemas.openxmlformats.org/officeDocument/2006/relationships/slideLayout" Target="../slideLayouts/slideLayout351.xml"/><Relationship Id="rId7" Type="http://schemas.openxmlformats.org/officeDocument/2006/relationships/slideLayout" Target="../slideLayouts/slideLayout355.xml"/><Relationship Id="rId12" Type="http://schemas.openxmlformats.org/officeDocument/2006/relationships/slideLayout" Target="../slideLayouts/slideLayout360.xml"/><Relationship Id="rId2" Type="http://schemas.openxmlformats.org/officeDocument/2006/relationships/slideLayout" Target="../slideLayouts/slideLayout350.xml"/><Relationship Id="rId1" Type="http://schemas.openxmlformats.org/officeDocument/2006/relationships/slideLayout" Target="../slideLayouts/slideLayout349.xml"/><Relationship Id="rId6" Type="http://schemas.openxmlformats.org/officeDocument/2006/relationships/slideLayout" Target="../slideLayouts/slideLayout354.xml"/><Relationship Id="rId11" Type="http://schemas.openxmlformats.org/officeDocument/2006/relationships/slideLayout" Target="../slideLayouts/slideLayout359.xml"/><Relationship Id="rId5" Type="http://schemas.openxmlformats.org/officeDocument/2006/relationships/slideLayout" Target="../slideLayouts/slideLayout353.xml"/><Relationship Id="rId10" Type="http://schemas.openxmlformats.org/officeDocument/2006/relationships/slideLayout" Target="../slideLayouts/slideLayout358.xml"/><Relationship Id="rId4" Type="http://schemas.openxmlformats.org/officeDocument/2006/relationships/slideLayout" Target="../slideLayouts/slideLayout352.xml"/><Relationship Id="rId9" Type="http://schemas.openxmlformats.org/officeDocument/2006/relationships/slideLayout" Target="../slideLayouts/slideLayout357.xml"/><Relationship Id="rId14" Type="http://schemas.openxmlformats.org/officeDocument/2006/relationships/theme" Target="../theme/theme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69.xml"/><Relationship Id="rId3" Type="http://schemas.openxmlformats.org/officeDocument/2006/relationships/slideLayout" Target="../slideLayouts/slideLayout364.xml"/><Relationship Id="rId7" Type="http://schemas.openxmlformats.org/officeDocument/2006/relationships/slideLayout" Target="../slideLayouts/slideLayout368.xml"/><Relationship Id="rId12" Type="http://schemas.openxmlformats.org/officeDocument/2006/relationships/theme" Target="../theme/theme32.xml"/><Relationship Id="rId2" Type="http://schemas.openxmlformats.org/officeDocument/2006/relationships/slideLayout" Target="../slideLayouts/slideLayout363.xml"/><Relationship Id="rId1" Type="http://schemas.openxmlformats.org/officeDocument/2006/relationships/slideLayout" Target="../slideLayouts/slideLayout362.xml"/><Relationship Id="rId6" Type="http://schemas.openxmlformats.org/officeDocument/2006/relationships/slideLayout" Target="../slideLayouts/slideLayout367.xml"/><Relationship Id="rId11" Type="http://schemas.openxmlformats.org/officeDocument/2006/relationships/slideLayout" Target="../slideLayouts/slideLayout372.xml"/><Relationship Id="rId5" Type="http://schemas.openxmlformats.org/officeDocument/2006/relationships/slideLayout" Target="../slideLayouts/slideLayout366.xml"/><Relationship Id="rId10" Type="http://schemas.openxmlformats.org/officeDocument/2006/relationships/slideLayout" Target="../slideLayouts/slideLayout371.xml"/><Relationship Id="rId4" Type="http://schemas.openxmlformats.org/officeDocument/2006/relationships/slideLayout" Target="../slideLayouts/slideLayout365.xml"/><Relationship Id="rId9" Type="http://schemas.openxmlformats.org/officeDocument/2006/relationships/slideLayout" Target="../slideLayouts/slideLayout37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80.xml"/><Relationship Id="rId13" Type="http://schemas.openxmlformats.org/officeDocument/2006/relationships/theme" Target="../theme/theme33.xml"/><Relationship Id="rId3" Type="http://schemas.openxmlformats.org/officeDocument/2006/relationships/slideLayout" Target="../slideLayouts/slideLayout375.xml"/><Relationship Id="rId7" Type="http://schemas.openxmlformats.org/officeDocument/2006/relationships/slideLayout" Target="../slideLayouts/slideLayout379.xml"/><Relationship Id="rId12" Type="http://schemas.openxmlformats.org/officeDocument/2006/relationships/slideLayout" Target="../slideLayouts/slideLayout384.xml"/><Relationship Id="rId2" Type="http://schemas.openxmlformats.org/officeDocument/2006/relationships/slideLayout" Target="../slideLayouts/slideLayout374.xml"/><Relationship Id="rId1" Type="http://schemas.openxmlformats.org/officeDocument/2006/relationships/slideLayout" Target="../slideLayouts/slideLayout373.xml"/><Relationship Id="rId6" Type="http://schemas.openxmlformats.org/officeDocument/2006/relationships/slideLayout" Target="../slideLayouts/slideLayout378.xml"/><Relationship Id="rId11" Type="http://schemas.openxmlformats.org/officeDocument/2006/relationships/slideLayout" Target="../slideLayouts/slideLayout383.xml"/><Relationship Id="rId5" Type="http://schemas.openxmlformats.org/officeDocument/2006/relationships/slideLayout" Target="../slideLayouts/slideLayout377.xml"/><Relationship Id="rId10" Type="http://schemas.openxmlformats.org/officeDocument/2006/relationships/slideLayout" Target="../slideLayouts/slideLayout382.xml"/><Relationship Id="rId4" Type="http://schemas.openxmlformats.org/officeDocument/2006/relationships/slideLayout" Target="../slideLayouts/slideLayout376.xml"/><Relationship Id="rId9" Type="http://schemas.openxmlformats.org/officeDocument/2006/relationships/slideLayout" Target="../slideLayouts/slideLayout381.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92.xml"/><Relationship Id="rId13" Type="http://schemas.openxmlformats.org/officeDocument/2006/relationships/slideLayout" Target="../slideLayouts/slideLayout397.xml"/><Relationship Id="rId18" Type="http://schemas.openxmlformats.org/officeDocument/2006/relationships/theme" Target="../theme/theme34.xml"/><Relationship Id="rId3" Type="http://schemas.openxmlformats.org/officeDocument/2006/relationships/slideLayout" Target="../slideLayouts/slideLayout387.xml"/><Relationship Id="rId7" Type="http://schemas.openxmlformats.org/officeDocument/2006/relationships/slideLayout" Target="../slideLayouts/slideLayout391.xml"/><Relationship Id="rId12" Type="http://schemas.openxmlformats.org/officeDocument/2006/relationships/slideLayout" Target="../slideLayouts/slideLayout396.xml"/><Relationship Id="rId17" Type="http://schemas.openxmlformats.org/officeDocument/2006/relationships/slideLayout" Target="../slideLayouts/slideLayout401.xml"/><Relationship Id="rId2" Type="http://schemas.openxmlformats.org/officeDocument/2006/relationships/slideLayout" Target="../slideLayouts/slideLayout386.xml"/><Relationship Id="rId16" Type="http://schemas.openxmlformats.org/officeDocument/2006/relationships/slideLayout" Target="../slideLayouts/slideLayout400.xml"/><Relationship Id="rId1" Type="http://schemas.openxmlformats.org/officeDocument/2006/relationships/slideLayout" Target="../slideLayouts/slideLayout385.xml"/><Relationship Id="rId6" Type="http://schemas.openxmlformats.org/officeDocument/2006/relationships/slideLayout" Target="../slideLayouts/slideLayout390.xml"/><Relationship Id="rId11" Type="http://schemas.openxmlformats.org/officeDocument/2006/relationships/slideLayout" Target="../slideLayouts/slideLayout395.xml"/><Relationship Id="rId5" Type="http://schemas.openxmlformats.org/officeDocument/2006/relationships/slideLayout" Target="../slideLayouts/slideLayout389.xml"/><Relationship Id="rId15" Type="http://schemas.openxmlformats.org/officeDocument/2006/relationships/slideLayout" Target="../slideLayouts/slideLayout399.xml"/><Relationship Id="rId10" Type="http://schemas.openxmlformats.org/officeDocument/2006/relationships/slideLayout" Target="../slideLayouts/slideLayout394.xml"/><Relationship Id="rId4" Type="http://schemas.openxmlformats.org/officeDocument/2006/relationships/slideLayout" Target="../slideLayouts/slideLayout388.xml"/><Relationship Id="rId9" Type="http://schemas.openxmlformats.org/officeDocument/2006/relationships/slideLayout" Target="../slideLayouts/slideLayout393.xml"/><Relationship Id="rId14" Type="http://schemas.openxmlformats.org/officeDocument/2006/relationships/slideLayout" Target="../slideLayouts/slideLayout398.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409.xml"/><Relationship Id="rId3" Type="http://schemas.openxmlformats.org/officeDocument/2006/relationships/slideLayout" Target="../slideLayouts/slideLayout404.xml"/><Relationship Id="rId7" Type="http://schemas.openxmlformats.org/officeDocument/2006/relationships/slideLayout" Target="../slideLayouts/slideLayout408.xml"/><Relationship Id="rId12" Type="http://schemas.openxmlformats.org/officeDocument/2006/relationships/theme" Target="../theme/theme35.xml"/><Relationship Id="rId2" Type="http://schemas.openxmlformats.org/officeDocument/2006/relationships/slideLayout" Target="../slideLayouts/slideLayout403.xml"/><Relationship Id="rId1" Type="http://schemas.openxmlformats.org/officeDocument/2006/relationships/slideLayout" Target="../slideLayouts/slideLayout402.xml"/><Relationship Id="rId6" Type="http://schemas.openxmlformats.org/officeDocument/2006/relationships/slideLayout" Target="../slideLayouts/slideLayout407.xml"/><Relationship Id="rId11" Type="http://schemas.openxmlformats.org/officeDocument/2006/relationships/slideLayout" Target="../slideLayouts/slideLayout412.xml"/><Relationship Id="rId5" Type="http://schemas.openxmlformats.org/officeDocument/2006/relationships/slideLayout" Target="../slideLayouts/slideLayout406.xml"/><Relationship Id="rId10" Type="http://schemas.openxmlformats.org/officeDocument/2006/relationships/slideLayout" Target="../slideLayouts/slideLayout411.xml"/><Relationship Id="rId4" Type="http://schemas.openxmlformats.org/officeDocument/2006/relationships/slideLayout" Target="../slideLayouts/slideLayout405.xml"/><Relationship Id="rId9" Type="http://schemas.openxmlformats.org/officeDocument/2006/relationships/slideLayout" Target="../slideLayouts/slideLayout410.xml"/></Relationships>
</file>

<file path=ppt/slideMasters/_rels/slideMaster36.xml.rels><?xml version="1.0" encoding="UTF-8" standalone="yes"?>
<Relationships xmlns="http://schemas.openxmlformats.org/package/2006/relationships"><Relationship Id="rId3" Type="http://schemas.openxmlformats.org/officeDocument/2006/relationships/theme" Target="../theme/theme36.xml"/><Relationship Id="rId2" Type="http://schemas.openxmlformats.org/officeDocument/2006/relationships/slideLayout" Target="../slideLayouts/slideLayout414.xml"/><Relationship Id="rId1" Type="http://schemas.openxmlformats.org/officeDocument/2006/relationships/slideLayout" Target="../slideLayouts/slideLayout413.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22.xml"/><Relationship Id="rId3" Type="http://schemas.openxmlformats.org/officeDocument/2006/relationships/slideLayout" Target="../slideLayouts/slideLayout417.xml"/><Relationship Id="rId7" Type="http://schemas.openxmlformats.org/officeDocument/2006/relationships/slideLayout" Target="../slideLayouts/slideLayout421.xml"/><Relationship Id="rId12" Type="http://schemas.openxmlformats.org/officeDocument/2006/relationships/theme" Target="../theme/theme37.xml"/><Relationship Id="rId2" Type="http://schemas.openxmlformats.org/officeDocument/2006/relationships/slideLayout" Target="../slideLayouts/slideLayout416.xm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5" Type="http://schemas.openxmlformats.org/officeDocument/2006/relationships/slideLayout" Target="../slideLayouts/slideLayout419.xml"/><Relationship Id="rId10" Type="http://schemas.openxmlformats.org/officeDocument/2006/relationships/slideLayout" Target="../slideLayouts/slideLayout424.xml"/><Relationship Id="rId4" Type="http://schemas.openxmlformats.org/officeDocument/2006/relationships/slideLayout" Target="../slideLayouts/slideLayout418.xml"/><Relationship Id="rId9" Type="http://schemas.openxmlformats.org/officeDocument/2006/relationships/slideLayout" Target="../slideLayouts/slideLayout423.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33.xml"/><Relationship Id="rId3" Type="http://schemas.openxmlformats.org/officeDocument/2006/relationships/slideLayout" Target="../slideLayouts/slideLayout428.xml"/><Relationship Id="rId7" Type="http://schemas.openxmlformats.org/officeDocument/2006/relationships/slideLayout" Target="../slideLayouts/slideLayout432.xml"/><Relationship Id="rId12" Type="http://schemas.openxmlformats.org/officeDocument/2006/relationships/theme" Target="../theme/theme38.xml"/><Relationship Id="rId2" Type="http://schemas.openxmlformats.org/officeDocument/2006/relationships/slideLayout" Target="../slideLayouts/slideLayout427.xml"/><Relationship Id="rId1" Type="http://schemas.openxmlformats.org/officeDocument/2006/relationships/slideLayout" Target="../slideLayouts/slideLayout426.xml"/><Relationship Id="rId6" Type="http://schemas.openxmlformats.org/officeDocument/2006/relationships/slideLayout" Target="../slideLayouts/slideLayout431.xml"/><Relationship Id="rId11" Type="http://schemas.openxmlformats.org/officeDocument/2006/relationships/slideLayout" Target="../slideLayouts/slideLayout436.xml"/><Relationship Id="rId5" Type="http://schemas.openxmlformats.org/officeDocument/2006/relationships/slideLayout" Target="../slideLayouts/slideLayout430.xml"/><Relationship Id="rId10" Type="http://schemas.openxmlformats.org/officeDocument/2006/relationships/slideLayout" Target="../slideLayouts/slideLayout435.xml"/><Relationship Id="rId4" Type="http://schemas.openxmlformats.org/officeDocument/2006/relationships/slideLayout" Target="../slideLayouts/slideLayout429.xml"/><Relationship Id="rId9" Type="http://schemas.openxmlformats.org/officeDocument/2006/relationships/slideLayout" Target="../slideLayouts/slideLayout434.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44.xml"/><Relationship Id="rId3" Type="http://schemas.openxmlformats.org/officeDocument/2006/relationships/slideLayout" Target="../slideLayouts/slideLayout439.xml"/><Relationship Id="rId7" Type="http://schemas.openxmlformats.org/officeDocument/2006/relationships/slideLayout" Target="../slideLayouts/slideLayout443.xml"/><Relationship Id="rId12" Type="http://schemas.openxmlformats.org/officeDocument/2006/relationships/theme" Target="../theme/theme39.xml"/><Relationship Id="rId2" Type="http://schemas.openxmlformats.org/officeDocument/2006/relationships/slideLayout" Target="../slideLayouts/slideLayout438.xml"/><Relationship Id="rId1" Type="http://schemas.openxmlformats.org/officeDocument/2006/relationships/slideLayout" Target="../slideLayouts/slideLayout437.xml"/><Relationship Id="rId6" Type="http://schemas.openxmlformats.org/officeDocument/2006/relationships/slideLayout" Target="../slideLayouts/slideLayout442.xml"/><Relationship Id="rId11" Type="http://schemas.openxmlformats.org/officeDocument/2006/relationships/slideLayout" Target="../slideLayouts/slideLayout447.xml"/><Relationship Id="rId5" Type="http://schemas.openxmlformats.org/officeDocument/2006/relationships/slideLayout" Target="../slideLayouts/slideLayout441.xml"/><Relationship Id="rId10" Type="http://schemas.openxmlformats.org/officeDocument/2006/relationships/slideLayout" Target="../slideLayouts/slideLayout446.xml"/><Relationship Id="rId4" Type="http://schemas.openxmlformats.org/officeDocument/2006/relationships/slideLayout" Target="../slideLayouts/slideLayout440.xml"/><Relationship Id="rId9" Type="http://schemas.openxmlformats.org/officeDocument/2006/relationships/slideLayout" Target="../slideLayouts/slideLayout4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55.xml"/><Relationship Id="rId13" Type="http://schemas.openxmlformats.org/officeDocument/2006/relationships/theme" Target="../theme/theme40.xml"/><Relationship Id="rId3" Type="http://schemas.openxmlformats.org/officeDocument/2006/relationships/slideLayout" Target="../slideLayouts/slideLayout450.xml"/><Relationship Id="rId7" Type="http://schemas.openxmlformats.org/officeDocument/2006/relationships/slideLayout" Target="../slideLayouts/slideLayout454.xml"/><Relationship Id="rId12" Type="http://schemas.openxmlformats.org/officeDocument/2006/relationships/slideLayout" Target="../slideLayouts/slideLayout459.xml"/><Relationship Id="rId2" Type="http://schemas.openxmlformats.org/officeDocument/2006/relationships/slideLayout" Target="../slideLayouts/slideLayout449.xml"/><Relationship Id="rId1" Type="http://schemas.openxmlformats.org/officeDocument/2006/relationships/slideLayout" Target="../slideLayouts/slideLayout448.xml"/><Relationship Id="rId6" Type="http://schemas.openxmlformats.org/officeDocument/2006/relationships/slideLayout" Target="../slideLayouts/slideLayout453.xml"/><Relationship Id="rId11" Type="http://schemas.openxmlformats.org/officeDocument/2006/relationships/slideLayout" Target="../slideLayouts/slideLayout458.xml"/><Relationship Id="rId5" Type="http://schemas.openxmlformats.org/officeDocument/2006/relationships/slideLayout" Target="../slideLayouts/slideLayout452.xml"/><Relationship Id="rId10" Type="http://schemas.openxmlformats.org/officeDocument/2006/relationships/slideLayout" Target="../slideLayouts/slideLayout457.xml"/><Relationship Id="rId4" Type="http://schemas.openxmlformats.org/officeDocument/2006/relationships/slideLayout" Target="../slideLayouts/slideLayout451.xml"/><Relationship Id="rId9" Type="http://schemas.openxmlformats.org/officeDocument/2006/relationships/slideLayout" Target="../slideLayouts/slideLayout456.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67.xml"/><Relationship Id="rId3" Type="http://schemas.openxmlformats.org/officeDocument/2006/relationships/slideLayout" Target="../slideLayouts/slideLayout462.xml"/><Relationship Id="rId7" Type="http://schemas.openxmlformats.org/officeDocument/2006/relationships/slideLayout" Target="../slideLayouts/slideLayout466.xml"/><Relationship Id="rId12" Type="http://schemas.openxmlformats.org/officeDocument/2006/relationships/theme" Target="../theme/theme41.xml"/><Relationship Id="rId2" Type="http://schemas.openxmlformats.org/officeDocument/2006/relationships/slideLayout" Target="../slideLayouts/slideLayout461.xml"/><Relationship Id="rId1" Type="http://schemas.openxmlformats.org/officeDocument/2006/relationships/slideLayout" Target="../slideLayouts/slideLayout460.xml"/><Relationship Id="rId6" Type="http://schemas.openxmlformats.org/officeDocument/2006/relationships/slideLayout" Target="../slideLayouts/slideLayout465.xml"/><Relationship Id="rId11" Type="http://schemas.openxmlformats.org/officeDocument/2006/relationships/slideLayout" Target="../slideLayouts/slideLayout470.xml"/><Relationship Id="rId5" Type="http://schemas.openxmlformats.org/officeDocument/2006/relationships/slideLayout" Target="../slideLayouts/slideLayout464.xml"/><Relationship Id="rId10" Type="http://schemas.openxmlformats.org/officeDocument/2006/relationships/slideLayout" Target="../slideLayouts/slideLayout469.xml"/><Relationship Id="rId4" Type="http://schemas.openxmlformats.org/officeDocument/2006/relationships/slideLayout" Target="../slideLayouts/slideLayout463.xml"/><Relationship Id="rId9" Type="http://schemas.openxmlformats.org/officeDocument/2006/relationships/slideLayout" Target="../slideLayouts/slideLayout46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image" Target="../media/image3.jpeg"/><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theme" Target="../theme/theme9.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91"/>
          <p:cNvGrpSpPr>
            <a:grpSpLocks/>
          </p:cNvGrpSpPr>
          <p:nvPr/>
        </p:nvGrpSpPr>
        <p:grpSpPr bwMode="auto">
          <a:xfrm>
            <a:off x="215900" y="76200"/>
            <a:ext cx="8686800" cy="6781800"/>
            <a:chOff x="136" y="48"/>
            <a:chExt cx="5472" cy="4272"/>
          </a:xfrm>
        </p:grpSpPr>
        <p:grpSp>
          <p:nvGrpSpPr>
            <p:cNvPr id="1032" name="Group 201"/>
            <p:cNvGrpSpPr>
              <a:grpSpLocks/>
            </p:cNvGrpSpPr>
            <p:nvPr userDrawn="1"/>
          </p:nvGrpSpPr>
          <p:grpSpPr bwMode="auto">
            <a:xfrm>
              <a:off x="136" y="48"/>
              <a:ext cx="5472" cy="212"/>
              <a:chOff x="136" y="48"/>
              <a:chExt cx="5472" cy="212"/>
            </a:xfrm>
          </p:grpSpPr>
          <p:grpSp>
            <p:nvGrpSpPr>
              <p:cNvPr id="1058" name="Group 202"/>
              <p:cNvGrpSpPr>
                <a:grpSpLocks/>
              </p:cNvGrpSpPr>
              <p:nvPr/>
            </p:nvGrpSpPr>
            <p:grpSpPr bwMode="auto">
              <a:xfrm>
                <a:off x="136" y="48"/>
                <a:ext cx="1056" cy="212"/>
                <a:chOff x="2544" y="2160"/>
                <a:chExt cx="1920" cy="384"/>
              </a:xfrm>
            </p:grpSpPr>
            <p:sp>
              <p:nvSpPr>
                <p:cNvPr id="1083" name="Rectangle 203"/>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4" name="Rectangle 204"/>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5" name="Rectangle 205"/>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6" name="Rectangle 206"/>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7" name="Rectangle 207"/>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59" name="Group 208"/>
              <p:cNvGrpSpPr>
                <a:grpSpLocks/>
              </p:cNvGrpSpPr>
              <p:nvPr/>
            </p:nvGrpSpPr>
            <p:grpSpPr bwMode="auto">
              <a:xfrm>
                <a:off x="1240" y="48"/>
                <a:ext cx="1056" cy="212"/>
                <a:chOff x="2544" y="2160"/>
                <a:chExt cx="1920" cy="384"/>
              </a:xfrm>
            </p:grpSpPr>
            <p:sp>
              <p:nvSpPr>
                <p:cNvPr id="1078" name="Rectangle 209"/>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9" name="Rectangle 210"/>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0" name="Rectangle 211"/>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1" name="Rectangle 212"/>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2" name="Rectangle 213"/>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60" name="Group 214"/>
              <p:cNvGrpSpPr>
                <a:grpSpLocks/>
              </p:cNvGrpSpPr>
              <p:nvPr/>
            </p:nvGrpSpPr>
            <p:grpSpPr bwMode="auto">
              <a:xfrm>
                <a:off x="2344" y="48"/>
                <a:ext cx="1056" cy="212"/>
                <a:chOff x="2544" y="2160"/>
                <a:chExt cx="1920" cy="384"/>
              </a:xfrm>
            </p:grpSpPr>
            <p:sp>
              <p:nvSpPr>
                <p:cNvPr id="1073" name="Rectangle 215"/>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4" name="Rectangle 216"/>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5" name="Rectangle 217"/>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6" name="Rectangle 218"/>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7" name="Rectangle 219"/>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61" name="Group 220"/>
              <p:cNvGrpSpPr>
                <a:grpSpLocks/>
              </p:cNvGrpSpPr>
              <p:nvPr/>
            </p:nvGrpSpPr>
            <p:grpSpPr bwMode="auto">
              <a:xfrm>
                <a:off x="3448" y="48"/>
                <a:ext cx="1056" cy="212"/>
                <a:chOff x="2544" y="2160"/>
                <a:chExt cx="1920" cy="384"/>
              </a:xfrm>
            </p:grpSpPr>
            <p:sp>
              <p:nvSpPr>
                <p:cNvPr id="1068" name="Rectangle 221"/>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9" name="Rectangle 222"/>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0" name="Rectangle 223"/>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1" name="Rectangle 224"/>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2" name="Rectangle 225"/>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62" name="Group 226"/>
              <p:cNvGrpSpPr>
                <a:grpSpLocks/>
              </p:cNvGrpSpPr>
              <p:nvPr/>
            </p:nvGrpSpPr>
            <p:grpSpPr bwMode="auto">
              <a:xfrm>
                <a:off x="4552" y="48"/>
                <a:ext cx="1056" cy="212"/>
                <a:chOff x="2544" y="2160"/>
                <a:chExt cx="1920" cy="384"/>
              </a:xfrm>
            </p:grpSpPr>
            <p:sp>
              <p:nvSpPr>
                <p:cNvPr id="1063" name="Rectangle 227"/>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4" name="Rectangle 228"/>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5" name="Rectangle 229"/>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6" name="Rectangle 230"/>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7" name="Rectangle 231"/>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grpSp>
          <p:nvGrpSpPr>
            <p:cNvPr id="1033" name="Group 289"/>
            <p:cNvGrpSpPr>
              <a:grpSpLocks/>
            </p:cNvGrpSpPr>
            <p:nvPr userDrawn="1"/>
          </p:nvGrpSpPr>
          <p:grpSpPr bwMode="auto">
            <a:xfrm>
              <a:off x="192" y="4273"/>
              <a:ext cx="5328" cy="47"/>
              <a:chOff x="192" y="3840"/>
              <a:chExt cx="5328" cy="47"/>
            </a:xfrm>
          </p:grpSpPr>
          <p:grpSp>
            <p:nvGrpSpPr>
              <p:cNvPr id="1034" name="Group 265"/>
              <p:cNvGrpSpPr>
                <a:grpSpLocks/>
              </p:cNvGrpSpPr>
              <p:nvPr userDrawn="1"/>
            </p:nvGrpSpPr>
            <p:grpSpPr bwMode="auto">
              <a:xfrm>
                <a:off x="192" y="3840"/>
                <a:ext cx="624" cy="47"/>
                <a:chOff x="624" y="3706"/>
                <a:chExt cx="1056" cy="106"/>
              </a:xfrm>
            </p:grpSpPr>
            <p:sp>
              <p:nvSpPr>
                <p:cNvPr id="1056" name="Rectangle 266"/>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57" name="Rectangle 267"/>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5" name="Group 268"/>
              <p:cNvGrpSpPr>
                <a:grpSpLocks/>
              </p:cNvGrpSpPr>
              <p:nvPr userDrawn="1"/>
            </p:nvGrpSpPr>
            <p:grpSpPr bwMode="auto">
              <a:xfrm>
                <a:off x="864" y="3840"/>
                <a:ext cx="624" cy="47"/>
                <a:chOff x="624" y="3600"/>
                <a:chExt cx="1056" cy="106"/>
              </a:xfrm>
            </p:grpSpPr>
            <p:sp>
              <p:nvSpPr>
                <p:cNvPr id="1054" name="Rectangle 269"/>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55" name="Rectangle 270"/>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6" name="Group 271"/>
              <p:cNvGrpSpPr>
                <a:grpSpLocks/>
              </p:cNvGrpSpPr>
              <p:nvPr userDrawn="1"/>
            </p:nvGrpSpPr>
            <p:grpSpPr bwMode="auto">
              <a:xfrm>
                <a:off x="1536" y="3840"/>
                <a:ext cx="624" cy="47"/>
                <a:chOff x="624" y="3706"/>
                <a:chExt cx="1056" cy="106"/>
              </a:xfrm>
            </p:grpSpPr>
            <p:sp>
              <p:nvSpPr>
                <p:cNvPr id="1052" name="Rectangle 272"/>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53" name="Rectangle 273"/>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7" name="Group 274"/>
              <p:cNvGrpSpPr>
                <a:grpSpLocks/>
              </p:cNvGrpSpPr>
              <p:nvPr userDrawn="1"/>
            </p:nvGrpSpPr>
            <p:grpSpPr bwMode="auto">
              <a:xfrm>
                <a:off x="2208" y="3840"/>
                <a:ext cx="624" cy="47"/>
                <a:chOff x="624" y="3600"/>
                <a:chExt cx="1056" cy="106"/>
              </a:xfrm>
            </p:grpSpPr>
            <p:sp>
              <p:nvSpPr>
                <p:cNvPr id="1050" name="Rectangle 275"/>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51" name="Rectangle 276"/>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8" name="Group 277"/>
              <p:cNvGrpSpPr>
                <a:grpSpLocks/>
              </p:cNvGrpSpPr>
              <p:nvPr userDrawn="1"/>
            </p:nvGrpSpPr>
            <p:grpSpPr bwMode="auto">
              <a:xfrm>
                <a:off x="2880" y="3840"/>
                <a:ext cx="624" cy="47"/>
                <a:chOff x="624" y="3706"/>
                <a:chExt cx="1056" cy="106"/>
              </a:xfrm>
            </p:grpSpPr>
            <p:sp>
              <p:nvSpPr>
                <p:cNvPr id="1048" name="Rectangle 278"/>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49" name="Rectangle 279"/>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9" name="Group 280"/>
              <p:cNvGrpSpPr>
                <a:grpSpLocks/>
              </p:cNvGrpSpPr>
              <p:nvPr userDrawn="1"/>
            </p:nvGrpSpPr>
            <p:grpSpPr bwMode="auto">
              <a:xfrm>
                <a:off x="3552" y="3840"/>
                <a:ext cx="624" cy="47"/>
                <a:chOff x="624" y="3600"/>
                <a:chExt cx="1056" cy="106"/>
              </a:xfrm>
            </p:grpSpPr>
            <p:sp>
              <p:nvSpPr>
                <p:cNvPr id="1046" name="Rectangle 281"/>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47" name="Rectangle 282"/>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40" name="Group 283"/>
              <p:cNvGrpSpPr>
                <a:grpSpLocks/>
              </p:cNvGrpSpPr>
              <p:nvPr userDrawn="1"/>
            </p:nvGrpSpPr>
            <p:grpSpPr bwMode="auto">
              <a:xfrm>
                <a:off x="4224" y="3840"/>
                <a:ext cx="624" cy="47"/>
                <a:chOff x="624" y="3706"/>
                <a:chExt cx="1056" cy="106"/>
              </a:xfrm>
            </p:grpSpPr>
            <p:sp>
              <p:nvSpPr>
                <p:cNvPr id="1044" name="Rectangle 284"/>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45" name="Rectangle 285"/>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41" name="Group 286"/>
              <p:cNvGrpSpPr>
                <a:grpSpLocks/>
              </p:cNvGrpSpPr>
              <p:nvPr userDrawn="1"/>
            </p:nvGrpSpPr>
            <p:grpSpPr bwMode="auto">
              <a:xfrm>
                <a:off x="4896" y="3840"/>
                <a:ext cx="624" cy="47"/>
                <a:chOff x="624" y="3600"/>
                <a:chExt cx="1056" cy="106"/>
              </a:xfrm>
            </p:grpSpPr>
            <p:sp>
              <p:nvSpPr>
                <p:cNvPr id="1042" name="Rectangle 287"/>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43" name="Rectangle 288"/>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grpSp>
      <p:sp>
        <p:nvSpPr>
          <p:cNvPr id="1027" name="Rectangle 2"/>
          <p:cNvSpPr>
            <a:spLocks noGrp="1" noChangeArrowheads="1"/>
          </p:cNvSpPr>
          <p:nvPr>
            <p:ph type="title"/>
          </p:nvPr>
        </p:nvSpPr>
        <p:spPr bwMode="auto">
          <a:xfrm>
            <a:off x="685800" y="609600"/>
            <a:ext cx="7772400" cy="114300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685800" y="6172200"/>
            <a:ext cx="1905000" cy="457200"/>
          </a:xfrm>
          <a:prstGeom prst="rect">
            <a:avLst/>
          </a:prstGeom>
          <a:noFill/>
          <a:ln w="9525">
            <a:noFill/>
            <a:miter lim="800000"/>
            <a:headEnd/>
            <a:tailEnd/>
          </a:ln>
          <a:effectLst/>
        </p:spPr>
        <p:txBody>
          <a:bodyPr vert="horz" wrap="square" lIns="91261" tIns="45631" rIns="91261" bIns="45631" numCol="1" anchor="b" anchorCtr="0" compatLnSpc="1">
            <a:prstTxWarp prst="textNoShape">
              <a:avLst/>
            </a:prstTxWarp>
          </a:bodyPr>
          <a:lstStyle>
            <a:lvl1pPr>
              <a:defRPr sz="1400">
                <a:solidFill>
                  <a:schemeClr val="tx2"/>
                </a:solidFill>
                <a:latin typeface="Arial Narrow" pitchFamily="-110"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172200"/>
            <a:ext cx="2895600" cy="457200"/>
          </a:xfrm>
          <a:prstGeom prst="rect">
            <a:avLst/>
          </a:prstGeom>
          <a:noFill/>
          <a:ln w="9525">
            <a:noFill/>
            <a:miter lim="800000"/>
            <a:headEnd/>
            <a:tailEnd/>
          </a:ln>
          <a:effectLst/>
        </p:spPr>
        <p:txBody>
          <a:bodyPr vert="horz" wrap="square" lIns="91261" tIns="45631" rIns="91261" bIns="45631" numCol="1" anchor="b" anchorCtr="0" compatLnSpc="1">
            <a:prstTxWarp prst="textNoShape">
              <a:avLst/>
            </a:prstTxWarp>
          </a:bodyPr>
          <a:lstStyle>
            <a:lvl1pPr algn="ctr">
              <a:defRPr sz="1400">
                <a:solidFill>
                  <a:schemeClr val="tx2"/>
                </a:solidFill>
                <a:latin typeface="Arial Narrow" pitchFamily="-110"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172200"/>
            <a:ext cx="1905000" cy="457200"/>
          </a:xfrm>
          <a:prstGeom prst="rect">
            <a:avLst/>
          </a:prstGeom>
          <a:noFill/>
          <a:ln w="9525">
            <a:noFill/>
            <a:miter lim="800000"/>
            <a:headEnd/>
            <a:tailEnd/>
          </a:ln>
          <a:effectLst/>
        </p:spPr>
        <p:txBody>
          <a:bodyPr vert="horz" wrap="square" lIns="91261" tIns="45631" rIns="91261" bIns="45631" numCol="1" anchor="b" anchorCtr="0" compatLnSpc="1">
            <a:prstTxWarp prst="textNoShape">
              <a:avLst/>
            </a:prstTxWarp>
          </a:bodyPr>
          <a:lstStyle>
            <a:lvl1pPr algn="r">
              <a:defRPr sz="1400">
                <a:solidFill>
                  <a:schemeClr val="tx2"/>
                </a:solidFill>
                <a:latin typeface="Arial Narrow" charset="0"/>
              </a:defRPr>
            </a:lvl1pPr>
          </a:lstStyle>
          <a:p>
            <a:pPr>
              <a:defRPr/>
            </a:pPr>
            <a:fld id="{4E8B1DE4-3FC0-E944-8D88-AF65AF6A59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638" r:id="rId1"/>
    <p:sldLayoutId id="2147489573" r:id="rId2"/>
    <p:sldLayoutId id="2147489574" r:id="rId3"/>
    <p:sldLayoutId id="2147489575" r:id="rId4"/>
    <p:sldLayoutId id="2147489576" r:id="rId5"/>
    <p:sldLayoutId id="2147489577" r:id="rId6"/>
    <p:sldLayoutId id="2147489578" r:id="rId7"/>
    <p:sldLayoutId id="2147489579" r:id="rId8"/>
    <p:sldLayoutId id="2147489580" r:id="rId9"/>
    <p:sldLayoutId id="2147489581" r:id="rId10"/>
    <p:sldLayoutId id="2147489582" r:id="rId11"/>
  </p:sldLayoutIdLst>
  <p:txStyles>
    <p:titleStyle>
      <a:lvl1pPr algn="ctr" rtl="0" eaLnBrk="0" fontAlgn="base" hangingPunct="0">
        <a:spcBef>
          <a:spcPct val="0"/>
        </a:spcBef>
        <a:spcAft>
          <a:spcPct val="0"/>
        </a:spcAft>
        <a:defRPr sz="2800" b="1">
          <a:solidFill>
            <a:srgbClr val="FFFFFF"/>
          </a:solidFill>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5pPr>
      <a:lvl6pPr marL="456343" algn="ctr" rtl="0" fontAlgn="base">
        <a:spcBef>
          <a:spcPct val="0"/>
        </a:spcBef>
        <a:spcAft>
          <a:spcPct val="0"/>
        </a:spcAft>
        <a:defRPr sz="4400">
          <a:solidFill>
            <a:schemeClr val="tx2"/>
          </a:solidFill>
          <a:latin typeface="Arial" pitchFamily="-108" charset="0"/>
        </a:defRPr>
      </a:lvl6pPr>
      <a:lvl7pPr marL="912690" algn="ctr" rtl="0" fontAlgn="base">
        <a:spcBef>
          <a:spcPct val="0"/>
        </a:spcBef>
        <a:spcAft>
          <a:spcPct val="0"/>
        </a:spcAft>
        <a:defRPr sz="4400">
          <a:solidFill>
            <a:schemeClr val="tx2"/>
          </a:solidFill>
          <a:latin typeface="Arial" pitchFamily="-108" charset="0"/>
        </a:defRPr>
      </a:lvl7pPr>
      <a:lvl8pPr marL="1369016" algn="ctr" rtl="0" fontAlgn="base">
        <a:spcBef>
          <a:spcPct val="0"/>
        </a:spcBef>
        <a:spcAft>
          <a:spcPct val="0"/>
        </a:spcAft>
        <a:defRPr sz="4400">
          <a:solidFill>
            <a:schemeClr val="tx2"/>
          </a:solidFill>
          <a:latin typeface="Arial" pitchFamily="-108" charset="0"/>
        </a:defRPr>
      </a:lvl8pPr>
      <a:lvl9pPr marL="1825374" algn="ctr" rtl="0" fontAlgn="base">
        <a:spcBef>
          <a:spcPct val="0"/>
        </a:spcBef>
        <a:spcAft>
          <a:spcPct val="0"/>
        </a:spcAft>
        <a:defRPr sz="4400">
          <a:solidFill>
            <a:schemeClr val="tx2"/>
          </a:solidFill>
          <a:latin typeface="Arial" pitchFamily="-108" charset="0"/>
        </a:defRPr>
      </a:lvl9pPr>
    </p:titleStyle>
    <p:bodyStyle>
      <a:lvl1pPr marL="342254" indent="-342254" algn="l" rtl="0" eaLnBrk="0" fontAlgn="base" hangingPunct="0">
        <a:spcBef>
          <a:spcPct val="20000"/>
        </a:spcBef>
        <a:spcAft>
          <a:spcPct val="0"/>
        </a:spcAft>
        <a:buSzPct val="80000"/>
        <a:buBlip>
          <a:blip r:embed="rId13"/>
        </a:buBlip>
        <a:defRPr sz="3200">
          <a:solidFill>
            <a:schemeClr val="tx1"/>
          </a:solidFill>
          <a:latin typeface="+mn-lt"/>
          <a:ea typeface="ＭＳ Ｐゴシック" pitchFamily="-110" charset="-128"/>
          <a:cs typeface="ＭＳ Ｐゴシック" pitchFamily="-110" charset="-128"/>
        </a:defRPr>
      </a:lvl1pPr>
      <a:lvl2pPr marL="741546" indent="-285218" algn="l" rtl="0" eaLnBrk="0" fontAlgn="base" hangingPunct="0">
        <a:spcBef>
          <a:spcPct val="20000"/>
        </a:spcBef>
        <a:spcAft>
          <a:spcPct val="0"/>
        </a:spcAft>
        <a:buClr>
          <a:schemeClr val="hlink"/>
        </a:buClr>
        <a:buSzPct val="70000"/>
        <a:buFont typeface="Wingdings" charset="0"/>
        <a:buChar char="l"/>
        <a:defRPr sz="2800">
          <a:solidFill>
            <a:schemeClr val="tx1"/>
          </a:solidFill>
          <a:latin typeface="+mn-lt"/>
          <a:ea typeface="ＭＳ Ｐゴシック" pitchFamily="-108" charset="-128"/>
          <a:cs typeface="ＭＳ Ｐゴシック" pitchFamily="-110" charset="-128"/>
        </a:defRPr>
      </a:lvl2pPr>
      <a:lvl3pPr marL="1140839" indent="-228172" algn="l" rtl="0" eaLnBrk="0" fontAlgn="base" hangingPunct="0">
        <a:spcBef>
          <a:spcPct val="20000"/>
        </a:spcBef>
        <a:spcAft>
          <a:spcPct val="0"/>
        </a:spcAft>
        <a:buClr>
          <a:schemeClr val="accent2"/>
        </a:buClr>
        <a:buSzPct val="65000"/>
        <a:buFont typeface="Wingdings" charset="0"/>
        <a:buChar char="l"/>
        <a:defRPr sz="2400">
          <a:solidFill>
            <a:schemeClr val="tx1"/>
          </a:solidFill>
          <a:latin typeface="+mn-lt"/>
          <a:ea typeface="ＭＳ Ｐゴシック" pitchFamily="-108" charset="-128"/>
          <a:cs typeface="ＭＳ Ｐゴシック" pitchFamily="-110" charset="-128"/>
        </a:defRPr>
      </a:lvl3pPr>
      <a:lvl4pPr marL="1597194" indent="-228172" algn="l" rtl="0" eaLnBrk="0" fontAlgn="base" hangingPunct="0">
        <a:spcBef>
          <a:spcPct val="20000"/>
        </a:spcBef>
        <a:spcAft>
          <a:spcPct val="0"/>
        </a:spcAft>
        <a:buClr>
          <a:schemeClr val="folHlink"/>
        </a:buClr>
        <a:buSzPct val="65000"/>
        <a:buFont typeface="Wingdings" charset="0"/>
        <a:buChar char="l"/>
        <a:defRPr sz="2000">
          <a:solidFill>
            <a:schemeClr val="tx1"/>
          </a:solidFill>
          <a:latin typeface="+mn-lt"/>
          <a:ea typeface="ＭＳ Ｐゴシック" pitchFamily="-108" charset="-128"/>
          <a:cs typeface="ＭＳ Ｐゴシック" pitchFamily="-110" charset="-128"/>
        </a:defRPr>
      </a:lvl4pPr>
      <a:lvl5pPr marL="2053524" indent="-228172" algn="l" rtl="0" eaLnBrk="0" fontAlgn="base" hangingPunct="0">
        <a:spcBef>
          <a:spcPct val="20000"/>
        </a:spcBef>
        <a:spcAft>
          <a:spcPct val="0"/>
        </a:spcAft>
        <a:buChar char="•"/>
        <a:defRPr sz="2000">
          <a:solidFill>
            <a:schemeClr val="tx1"/>
          </a:solidFill>
          <a:latin typeface="+mn-lt"/>
          <a:ea typeface="ＭＳ Ｐゴシック" pitchFamily="-108" charset="-128"/>
          <a:cs typeface="ＭＳ Ｐゴシック" pitchFamily="-110" charset="-128"/>
        </a:defRPr>
      </a:lvl5pPr>
      <a:lvl6pPr marL="2509864" indent="-228172" algn="l" rtl="0" fontAlgn="base">
        <a:spcBef>
          <a:spcPct val="20000"/>
        </a:spcBef>
        <a:spcAft>
          <a:spcPct val="0"/>
        </a:spcAft>
        <a:buChar char="•"/>
        <a:defRPr sz="2000">
          <a:solidFill>
            <a:schemeClr val="tx1"/>
          </a:solidFill>
          <a:latin typeface="+mn-lt"/>
          <a:ea typeface="ＭＳ Ｐゴシック" pitchFamily="-108" charset="-128"/>
        </a:defRPr>
      </a:lvl6pPr>
      <a:lvl7pPr marL="2966212" indent="-228172" algn="l" rtl="0" fontAlgn="base">
        <a:spcBef>
          <a:spcPct val="20000"/>
        </a:spcBef>
        <a:spcAft>
          <a:spcPct val="0"/>
        </a:spcAft>
        <a:buChar char="•"/>
        <a:defRPr sz="2000">
          <a:solidFill>
            <a:schemeClr val="tx1"/>
          </a:solidFill>
          <a:latin typeface="+mn-lt"/>
          <a:ea typeface="ＭＳ Ｐゴシック" pitchFamily="-108" charset="-128"/>
        </a:defRPr>
      </a:lvl7pPr>
      <a:lvl8pPr marL="3422541" indent="-228172" algn="l" rtl="0" fontAlgn="base">
        <a:spcBef>
          <a:spcPct val="20000"/>
        </a:spcBef>
        <a:spcAft>
          <a:spcPct val="0"/>
        </a:spcAft>
        <a:buChar char="•"/>
        <a:defRPr sz="2000">
          <a:solidFill>
            <a:schemeClr val="tx1"/>
          </a:solidFill>
          <a:latin typeface="+mn-lt"/>
          <a:ea typeface="ＭＳ Ｐゴシック" pitchFamily="-108" charset="-128"/>
        </a:defRPr>
      </a:lvl8pPr>
      <a:lvl9pPr marL="3878893" indent="-228172"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B2300"/>
            </a:gs>
            <a:gs pos="100000">
              <a:schemeClr val="bg1"/>
            </a:gs>
          </a:gsLst>
          <a:lin ang="5400000" scaled="1"/>
        </a:gra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134976" y="889001"/>
            <a:ext cx="8885237" cy="1155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896" tIns="45948" rIns="91896" bIns="45948"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134938" y="2116176"/>
            <a:ext cx="8896350" cy="4135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896" tIns="45948" rIns="91896" bIns="4594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316" name="Freeform 4"/>
          <p:cNvSpPr>
            <a:spLocks/>
          </p:cNvSpPr>
          <p:nvPr/>
        </p:nvSpPr>
        <p:spPr bwMode="auto">
          <a:xfrm>
            <a:off x="3587750" y="53975"/>
            <a:ext cx="1982788" cy="654050"/>
          </a:xfrm>
          <a:custGeom>
            <a:avLst/>
            <a:gdLst>
              <a:gd name="T0" fmla="*/ 2147483647 w 1249"/>
              <a:gd name="T1" fmla="*/ 2147483647 h 412"/>
              <a:gd name="T2" fmla="*/ 2147483647 w 1249"/>
              <a:gd name="T3" fmla="*/ 2147483647 h 412"/>
              <a:gd name="T4" fmla="*/ 2147483647 w 1249"/>
              <a:gd name="T5" fmla="*/ 2147483647 h 412"/>
              <a:gd name="T6" fmla="*/ 2147483647 w 1249"/>
              <a:gd name="T7" fmla="*/ 2147483647 h 412"/>
              <a:gd name="T8" fmla="*/ 2147483647 w 1249"/>
              <a:gd name="T9" fmla="*/ 2147483647 h 412"/>
              <a:gd name="T10" fmla="*/ 2147483647 w 1249"/>
              <a:gd name="T11" fmla="*/ 2147483647 h 412"/>
              <a:gd name="T12" fmla="*/ 2147483647 w 1249"/>
              <a:gd name="T13" fmla="*/ 2147483647 h 412"/>
              <a:gd name="T14" fmla="*/ 2147483647 w 1249"/>
              <a:gd name="T15" fmla="*/ 2147483647 h 412"/>
              <a:gd name="T16" fmla="*/ 2147483647 w 1249"/>
              <a:gd name="T17" fmla="*/ 2147483647 h 412"/>
              <a:gd name="T18" fmla="*/ 2147483647 w 1249"/>
              <a:gd name="T19" fmla="*/ 0 h 412"/>
              <a:gd name="T20" fmla="*/ 2147483647 w 1249"/>
              <a:gd name="T21" fmla="*/ 2147483647 h 412"/>
              <a:gd name="T22" fmla="*/ 2147483647 w 1249"/>
              <a:gd name="T23" fmla="*/ 2147483647 h 412"/>
              <a:gd name="T24" fmla="*/ 2147483647 w 1249"/>
              <a:gd name="T25" fmla="*/ 2147483647 h 412"/>
              <a:gd name="T26" fmla="*/ 2147483647 w 1249"/>
              <a:gd name="T27" fmla="*/ 2147483647 h 412"/>
              <a:gd name="T28" fmla="*/ 2147483647 w 1249"/>
              <a:gd name="T29" fmla="*/ 2147483647 h 412"/>
              <a:gd name="T30" fmla="*/ 2147483647 w 1249"/>
              <a:gd name="T31" fmla="*/ 2147483647 h 412"/>
              <a:gd name="T32" fmla="*/ 2147483647 w 1249"/>
              <a:gd name="T33" fmla="*/ 2147483647 h 412"/>
              <a:gd name="T34" fmla="*/ 2147483647 w 1249"/>
              <a:gd name="T35" fmla="*/ 2147483647 h 412"/>
              <a:gd name="T36" fmla="*/ 2147483647 w 1249"/>
              <a:gd name="T37" fmla="*/ 2147483647 h 412"/>
              <a:gd name="T38" fmla="*/ 2147483647 w 1249"/>
              <a:gd name="T39" fmla="*/ 2147483647 h 412"/>
              <a:gd name="T40" fmla="*/ 2147483647 w 1249"/>
              <a:gd name="T41" fmla="*/ 2147483647 h 412"/>
              <a:gd name="T42" fmla="*/ 2147483647 w 1249"/>
              <a:gd name="T43" fmla="*/ 2147483647 h 412"/>
              <a:gd name="T44" fmla="*/ 2147483647 w 1249"/>
              <a:gd name="T45" fmla="*/ 2147483647 h 412"/>
              <a:gd name="T46" fmla="*/ 2147483647 w 1249"/>
              <a:gd name="T47" fmla="*/ 2147483647 h 412"/>
              <a:gd name="T48" fmla="*/ 2147483647 w 1249"/>
              <a:gd name="T49" fmla="*/ 2147483647 h 412"/>
              <a:gd name="T50" fmla="*/ 2147483647 w 1249"/>
              <a:gd name="T51" fmla="*/ 2147483647 h 412"/>
              <a:gd name="T52" fmla="*/ 2147483647 w 1249"/>
              <a:gd name="T53" fmla="*/ 2147483647 h 412"/>
              <a:gd name="T54" fmla="*/ 2147483647 w 1249"/>
              <a:gd name="T55" fmla="*/ 2147483647 h 412"/>
              <a:gd name="T56" fmla="*/ 0 w 1249"/>
              <a:gd name="T57" fmla="*/ 2147483647 h 412"/>
              <a:gd name="T58" fmla="*/ 0 w 1249"/>
              <a:gd name="T59" fmla="*/ 2147483647 h 412"/>
              <a:gd name="T60" fmla="*/ 0 w 1249"/>
              <a:gd name="T61" fmla="*/ 2147483647 h 412"/>
              <a:gd name="T62" fmla="*/ 2147483647 w 1249"/>
              <a:gd name="T63" fmla="*/ 2147483647 h 412"/>
              <a:gd name="T64" fmla="*/ 2147483647 w 1249"/>
              <a:gd name="T65" fmla="*/ 2147483647 h 412"/>
              <a:gd name="T66" fmla="*/ 2147483647 w 1249"/>
              <a:gd name="T67" fmla="*/ 2147483647 h 4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9" h="412">
                <a:moveTo>
                  <a:pt x="16" y="67"/>
                </a:moveTo>
                <a:lnTo>
                  <a:pt x="26" y="62"/>
                </a:lnTo>
                <a:lnTo>
                  <a:pt x="452" y="62"/>
                </a:lnTo>
                <a:lnTo>
                  <a:pt x="483" y="40"/>
                </a:lnTo>
                <a:lnTo>
                  <a:pt x="505" y="27"/>
                </a:lnTo>
                <a:lnTo>
                  <a:pt x="526" y="17"/>
                </a:lnTo>
                <a:lnTo>
                  <a:pt x="552" y="11"/>
                </a:lnTo>
                <a:lnTo>
                  <a:pt x="578" y="5"/>
                </a:lnTo>
                <a:lnTo>
                  <a:pt x="605" y="2"/>
                </a:lnTo>
                <a:lnTo>
                  <a:pt x="639" y="0"/>
                </a:lnTo>
                <a:lnTo>
                  <a:pt x="678" y="5"/>
                </a:lnTo>
                <a:lnTo>
                  <a:pt x="714" y="15"/>
                </a:lnTo>
                <a:lnTo>
                  <a:pt x="740" y="27"/>
                </a:lnTo>
                <a:lnTo>
                  <a:pt x="768" y="40"/>
                </a:lnTo>
                <a:lnTo>
                  <a:pt x="786" y="51"/>
                </a:lnTo>
                <a:lnTo>
                  <a:pt x="802" y="64"/>
                </a:lnTo>
                <a:lnTo>
                  <a:pt x="1209" y="62"/>
                </a:lnTo>
                <a:lnTo>
                  <a:pt x="1223" y="66"/>
                </a:lnTo>
                <a:lnTo>
                  <a:pt x="1233" y="73"/>
                </a:lnTo>
                <a:lnTo>
                  <a:pt x="1242" y="91"/>
                </a:lnTo>
                <a:lnTo>
                  <a:pt x="1246" y="112"/>
                </a:lnTo>
                <a:lnTo>
                  <a:pt x="1248" y="137"/>
                </a:lnTo>
                <a:lnTo>
                  <a:pt x="1248" y="349"/>
                </a:lnTo>
                <a:lnTo>
                  <a:pt x="809" y="350"/>
                </a:lnTo>
                <a:lnTo>
                  <a:pt x="700" y="409"/>
                </a:lnTo>
                <a:lnTo>
                  <a:pt x="523" y="411"/>
                </a:lnTo>
                <a:lnTo>
                  <a:pt x="437" y="346"/>
                </a:lnTo>
                <a:lnTo>
                  <a:pt x="46" y="349"/>
                </a:lnTo>
                <a:lnTo>
                  <a:pt x="0" y="349"/>
                </a:lnTo>
                <a:lnTo>
                  <a:pt x="0" y="152"/>
                </a:lnTo>
                <a:lnTo>
                  <a:pt x="0" y="123"/>
                </a:lnTo>
                <a:lnTo>
                  <a:pt x="5" y="94"/>
                </a:lnTo>
                <a:lnTo>
                  <a:pt x="9" y="80"/>
                </a:lnTo>
                <a:lnTo>
                  <a:pt x="16" y="6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17" name="Oval 5"/>
          <p:cNvSpPr>
            <a:spLocks noChangeArrowheads="1"/>
          </p:cNvSpPr>
          <p:nvPr/>
        </p:nvSpPr>
        <p:spPr bwMode="auto">
          <a:xfrm>
            <a:off x="4205288" y="61913"/>
            <a:ext cx="766762" cy="6731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lIns="91261" tIns="45631" rIns="91261" bIns="45631"/>
          <a:lstStyle/>
          <a:p>
            <a:pPr algn="ctr"/>
            <a:endParaRPr kumimoji="1" lang="en-US">
              <a:solidFill>
                <a:srgbClr val="FFFFCC"/>
              </a:solidFill>
            </a:endParaRPr>
          </a:p>
        </p:txBody>
      </p:sp>
      <p:sp>
        <p:nvSpPr>
          <p:cNvPr id="13318" name="Freeform 6"/>
          <p:cNvSpPr>
            <a:spLocks/>
          </p:cNvSpPr>
          <p:nvPr/>
        </p:nvSpPr>
        <p:spPr bwMode="auto">
          <a:xfrm>
            <a:off x="3586164" y="452439"/>
            <a:ext cx="1984375" cy="304800"/>
          </a:xfrm>
          <a:custGeom>
            <a:avLst/>
            <a:gdLst>
              <a:gd name="T0" fmla="*/ 2147483647 w 1250"/>
              <a:gd name="T1" fmla="*/ 2147483647 h 192"/>
              <a:gd name="T2" fmla="*/ 2147483647 w 1250"/>
              <a:gd name="T3" fmla="*/ 2147483647 h 192"/>
              <a:gd name="T4" fmla="*/ 2147483647 w 1250"/>
              <a:gd name="T5" fmla="*/ 2147483647 h 192"/>
              <a:gd name="T6" fmla="*/ 2147483647 w 1250"/>
              <a:gd name="T7" fmla="*/ 2147483647 h 192"/>
              <a:gd name="T8" fmla="*/ 2147483647 w 1250"/>
              <a:gd name="T9" fmla="*/ 2147483647 h 192"/>
              <a:gd name="T10" fmla="*/ 2147483647 w 1250"/>
              <a:gd name="T11" fmla="*/ 2147483647 h 192"/>
              <a:gd name="T12" fmla="*/ 2147483647 w 1250"/>
              <a:gd name="T13" fmla="*/ 2147483647 h 192"/>
              <a:gd name="T14" fmla="*/ 2147483647 w 1250"/>
              <a:gd name="T15" fmla="*/ 2147483647 h 192"/>
              <a:gd name="T16" fmla="*/ 2147483647 w 1250"/>
              <a:gd name="T17" fmla="*/ 2147483647 h 192"/>
              <a:gd name="T18" fmla="*/ 2147483647 w 1250"/>
              <a:gd name="T19" fmla="*/ 2147483647 h 192"/>
              <a:gd name="T20" fmla="*/ 2147483647 w 1250"/>
              <a:gd name="T21" fmla="*/ 2147483647 h 192"/>
              <a:gd name="T22" fmla="*/ 2147483647 w 1250"/>
              <a:gd name="T23" fmla="*/ 2147483647 h 192"/>
              <a:gd name="T24" fmla="*/ 2147483647 w 1250"/>
              <a:gd name="T25" fmla="*/ 2147483647 h 192"/>
              <a:gd name="T26" fmla="*/ 2147483647 w 1250"/>
              <a:gd name="T27" fmla="*/ 2147483647 h 192"/>
              <a:gd name="T28" fmla="*/ 2147483647 w 1250"/>
              <a:gd name="T29" fmla="*/ 2147483647 h 192"/>
              <a:gd name="T30" fmla="*/ 2147483647 w 1250"/>
              <a:gd name="T31" fmla="*/ 2147483647 h 192"/>
              <a:gd name="T32" fmla="*/ 2147483647 w 1250"/>
              <a:gd name="T33" fmla="*/ 2147483647 h 192"/>
              <a:gd name="T34" fmla="*/ 2147483647 w 1250"/>
              <a:gd name="T35" fmla="*/ 2147483647 h 192"/>
              <a:gd name="T36" fmla="*/ 2147483647 w 1250"/>
              <a:gd name="T37" fmla="*/ 2147483647 h 192"/>
              <a:gd name="T38" fmla="*/ 2147483647 w 1250"/>
              <a:gd name="T39" fmla="*/ 2147483647 h 192"/>
              <a:gd name="T40" fmla="*/ 2147483647 w 1250"/>
              <a:gd name="T41" fmla="*/ 2147483647 h 192"/>
              <a:gd name="T42" fmla="*/ 2147483647 w 1250"/>
              <a:gd name="T43" fmla="*/ 2147483647 h 192"/>
              <a:gd name="T44" fmla="*/ 2147483647 w 1250"/>
              <a:gd name="T45" fmla="*/ 2147483647 h 192"/>
              <a:gd name="T46" fmla="*/ 2147483647 w 1250"/>
              <a:gd name="T47" fmla="*/ 2147483647 h 192"/>
              <a:gd name="T48" fmla="*/ 2147483647 w 1250"/>
              <a:gd name="T49" fmla="*/ 2147483647 h 192"/>
              <a:gd name="T50" fmla="*/ 2147483647 w 1250"/>
              <a:gd name="T51" fmla="*/ 2147483647 h 192"/>
              <a:gd name="T52" fmla="*/ 2147483647 w 1250"/>
              <a:gd name="T53" fmla="*/ 2147483647 h 192"/>
              <a:gd name="T54" fmla="*/ 2147483647 w 1250"/>
              <a:gd name="T55" fmla="*/ 2147483647 h 192"/>
              <a:gd name="T56" fmla="*/ 2147483647 w 1250"/>
              <a:gd name="T57" fmla="*/ 0 h 192"/>
              <a:gd name="T58" fmla="*/ 2147483647 w 1250"/>
              <a:gd name="T59" fmla="*/ 2147483647 h 192"/>
              <a:gd name="T60" fmla="*/ 2147483647 w 1250"/>
              <a:gd name="T61" fmla="*/ 2147483647 h 192"/>
              <a:gd name="T62" fmla="*/ 2147483647 w 1250"/>
              <a:gd name="T63" fmla="*/ 2147483647 h 192"/>
              <a:gd name="T64" fmla="*/ 2147483647 w 1250"/>
              <a:gd name="T65" fmla="*/ 2147483647 h 192"/>
              <a:gd name="T66" fmla="*/ 2147483647 w 1250"/>
              <a:gd name="T67" fmla="*/ 2147483647 h 192"/>
              <a:gd name="T68" fmla="*/ 2147483647 w 1250"/>
              <a:gd name="T69" fmla="*/ 2147483647 h 192"/>
              <a:gd name="T70" fmla="*/ 0 w 1250"/>
              <a:gd name="T71" fmla="*/ 2147483647 h 192"/>
              <a:gd name="T72" fmla="*/ 2147483647 w 1250"/>
              <a:gd name="T73" fmla="*/ 2147483647 h 192"/>
              <a:gd name="T74" fmla="*/ 2147483647 w 1250"/>
              <a:gd name="T75" fmla="*/ 2147483647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0" h="192">
                <a:moveTo>
                  <a:pt x="43" y="38"/>
                </a:moveTo>
                <a:lnTo>
                  <a:pt x="60" y="42"/>
                </a:lnTo>
                <a:lnTo>
                  <a:pt x="79" y="38"/>
                </a:lnTo>
                <a:lnTo>
                  <a:pt x="98" y="42"/>
                </a:lnTo>
                <a:lnTo>
                  <a:pt x="112" y="54"/>
                </a:lnTo>
                <a:lnTo>
                  <a:pt x="128" y="63"/>
                </a:lnTo>
                <a:lnTo>
                  <a:pt x="154" y="55"/>
                </a:lnTo>
                <a:lnTo>
                  <a:pt x="176" y="51"/>
                </a:lnTo>
                <a:lnTo>
                  <a:pt x="208" y="51"/>
                </a:lnTo>
                <a:lnTo>
                  <a:pt x="231" y="45"/>
                </a:lnTo>
                <a:lnTo>
                  <a:pt x="251" y="50"/>
                </a:lnTo>
                <a:lnTo>
                  <a:pt x="269" y="57"/>
                </a:lnTo>
                <a:lnTo>
                  <a:pt x="285" y="60"/>
                </a:lnTo>
                <a:lnTo>
                  <a:pt x="311" y="51"/>
                </a:lnTo>
                <a:lnTo>
                  <a:pt x="338" y="51"/>
                </a:lnTo>
                <a:lnTo>
                  <a:pt x="378" y="54"/>
                </a:lnTo>
                <a:lnTo>
                  <a:pt x="394" y="66"/>
                </a:lnTo>
                <a:lnTo>
                  <a:pt x="420" y="63"/>
                </a:lnTo>
                <a:lnTo>
                  <a:pt x="457" y="60"/>
                </a:lnTo>
                <a:lnTo>
                  <a:pt x="483" y="80"/>
                </a:lnTo>
                <a:lnTo>
                  <a:pt x="498" y="84"/>
                </a:lnTo>
                <a:lnTo>
                  <a:pt x="513" y="99"/>
                </a:lnTo>
                <a:lnTo>
                  <a:pt x="521" y="121"/>
                </a:lnTo>
                <a:lnTo>
                  <a:pt x="536" y="130"/>
                </a:lnTo>
                <a:lnTo>
                  <a:pt x="555" y="130"/>
                </a:lnTo>
                <a:lnTo>
                  <a:pt x="578" y="129"/>
                </a:lnTo>
                <a:lnTo>
                  <a:pt x="601" y="130"/>
                </a:lnTo>
                <a:lnTo>
                  <a:pt x="617" y="139"/>
                </a:lnTo>
                <a:lnTo>
                  <a:pt x="630" y="132"/>
                </a:lnTo>
                <a:lnTo>
                  <a:pt x="651" y="131"/>
                </a:lnTo>
                <a:lnTo>
                  <a:pt x="672" y="118"/>
                </a:lnTo>
                <a:lnTo>
                  <a:pt x="688" y="121"/>
                </a:lnTo>
                <a:lnTo>
                  <a:pt x="716" y="117"/>
                </a:lnTo>
                <a:lnTo>
                  <a:pt x="728" y="101"/>
                </a:lnTo>
                <a:lnTo>
                  <a:pt x="761" y="88"/>
                </a:lnTo>
                <a:lnTo>
                  <a:pt x="769" y="68"/>
                </a:lnTo>
                <a:lnTo>
                  <a:pt x="786" y="58"/>
                </a:lnTo>
                <a:lnTo>
                  <a:pt x="814" y="52"/>
                </a:lnTo>
                <a:lnTo>
                  <a:pt x="829" y="60"/>
                </a:lnTo>
                <a:lnTo>
                  <a:pt x="844" y="56"/>
                </a:lnTo>
                <a:lnTo>
                  <a:pt x="862" y="63"/>
                </a:lnTo>
                <a:lnTo>
                  <a:pt x="881" y="57"/>
                </a:lnTo>
                <a:lnTo>
                  <a:pt x="917" y="63"/>
                </a:lnTo>
                <a:lnTo>
                  <a:pt x="933" y="69"/>
                </a:lnTo>
                <a:lnTo>
                  <a:pt x="951" y="53"/>
                </a:lnTo>
                <a:lnTo>
                  <a:pt x="963" y="51"/>
                </a:lnTo>
                <a:lnTo>
                  <a:pt x="977" y="57"/>
                </a:lnTo>
                <a:lnTo>
                  <a:pt x="989" y="55"/>
                </a:lnTo>
                <a:lnTo>
                  <a:pt x="1006" y="38"/>
                </a:lnTo>
                <a:lnTo>
                  <a:pt x="1035" y="33"/>
                </a:lnTo>
                <a:lnTo>
                  <a:pt x="1049" y="35"/>
                </a:lnTo>
                <a:lnTo>
                  <a:pt x="1063" y="35"/>
                </a:lnTo>
                <a:lnTo>
                  <a:pt x="1084" y="15"/>
                </a:lnTo>
                <a:lnTo>
                  <a:pt x="1096" y="6"/>
                </a:lnTo>
                <a:lnTo>
                  <a:pt x="1112" y="10"/>
                </a:lnTo>
                <a:lnTo>
                  <a:pt x="1130" y="32"/>
                </a:lnTo>
                <a:lnTo>
                  <a:pt x="1148" y="18"/>
                </a:lnTo>
                <a:lnTo>
                  <a:pt x="1164" y="0"/>
                </a:lnTo>
                <a:lnTo>
                  <a:pt x="1179" y="1"/>
                </a:lnTo>
                <a:lnTo>
                  <a:pt x="1195" y="38"/>
                </a:lnTo>
                <a:lnTo>
                  <a:pt x="1209" y="32"/>
                </a:lnTo>
                <a:lnTo>
                  <a:pt x="1227" y="16"/>
                </a:lnTo>
                <a:lnTo>
                  <a:pt x="1241" y="16"/>
                </a:lnTo>
                <a:lnTo>
                  <a:pt x="1249" y="28"/>
                </a:lnTo>
                <a:lnTo>
                  <a:pt x="1249" y="122"/>
                </a:lnTo>
                <a:lnTo>
                  <a:pt x="822" y="144"/>
                </a:lnTo>
                <a:lnTo>
                  <a:pt x="692" y="183"/>
                </a:lnTo>
                <a:lnTo>
                  <a:pt x="563" y="191"/>
                </a:lnTo>
                <a:lnTo>
                  <a:pt x="499" y="156"/>
                </a:lnTo>
                <a:lnTo>
                  <a:pt x="441" y="98"/>
                </a:lnTo>
                <a:lnTo>
                  <a:pt x="0" y="88"/>
                </a:lnTo>
                <a:lnTo>
                  <a:pt x="0" y="19"/>
                </a:lnTo>
                <a:lnTo>
                  <a:pt x="7" y="30"/>
                </a:lnTo>
                <a:lnTo>
                  <a:pt x="18" y="33"/>
                </a:lnTo>
                <a:lnTo>
                  <a:pt x="32" y="34"/>
                </a:lnTo>
                <a:lnTo>
                  <a:pt x="43" y="38"/>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19" name="Freeform 7"/>
          <p:cNvSpPr>
            <a:spLocks/>
          </p:cNvSpPr>
          <p:nvPr/>
        </p:nvSpPr>
        <p:spPr bwMode="auto">
          <a:xfrm>
            <a:off x="3586164" y="508000"/>
            <a:ext cx="1984375" cy="306388"/>
          </a:xfrm>
          <a:custGeom>
            <a:avLst/>
            <a:gdLst>
              <a:gd name="T0" fmla="*/ 2147483647 w 1250"/>
              <a:gd name="T1" fmla="*/ 2147483647 h 193"/>
              <a:gd name="T2" fmla="*/ 2147483647 w 1250"/>
              <a:gd name="T3" fmla="*/ 2147483647 h 193"/>
              <a:gd name="T4" fmla="*/ 2147483647 w 1250"/>
              <a:gd name="T5" fmla="*/ 2147483647 h 193"/>
              <a:gd name="T6" fmla="*/ 2147483647 w 1250"/>
              <a:gd name="T7" fmla="*/ 2147483647 h 193"/>
              <a:gd name="T8" fmla="*/ 2147483647 w 1250"/>
              <a:gd name="T9" fmla="*/ 2147483647 h 193"/>
              <a:gd name="T10" fmla="*/ 2147483647 w 1250"/>
              <a:gd name="T11" fmla="*/ 2147483647 h 193"/>
              <a:gd name="T12" fmla="*/ 2147483647 w 1250"/>
              <a:gd name="T13" fmla="*/ 2147483647 h 193"/>
              <a:gd name="T14" fmla="*/ 2147483647 w 1250"/>
              <a:gd name="T15" fmla="*/ 2147483647 h 193"/>
              <a:gd name="T16" fmla="*/ 2147483647 w 1250"/>
              <a:gd name="T17" fmla="*/ 2147483647 h 193"/>
              <a:gd name="T18" fmla="*/ 2147483647 w 1250"/>
              <a:gd name="T19" fmla="*/ 2147483647 h 193"/>
              <a:gd name="T20" fmla="*/ 2147483647 w 1250"/>
              <a:gd name="T21" fmla="*/ 2147483647 h 193"/>
              <a:gd name="T22" fmla="*/ 2147483647 w 1250"/>
              <a:gd name="T23" fmla="*/ 0 h 193"/>
              <a:gd name="T24" fmla="*/ 2147483647 w 1250"/>
              <a:gd name="T25" fmla="*/ 2147483647 h 193"/>
              <a:gd name="T26" fmla="*/ 2147483647 w 1250"/>
              <a:gd name="T27" fmla="*/ 2147483647 h 193"/>
              <a:gd name="T28" fmla="*/ 2147483647 w 1250"/>
              <a:gd name="T29" fmla="*/ 2147483647 h 193"/>
              <a:gd name="T30" fmla="*/ 2147483647 w 1250"/>
              <a:gd name="T31" fmla="*/ 2147483647 h 193"/>
              <a:gd name="T32" fmla="*/ 2147483647 w 1250"/>
              <a:gd name="T33" fmla="*/ 2147483647 h 193"/>
              <a:gd name="T34" fmla="*/ 2147483647 w 1250"/>
              <a:gd name="T35" fmla="*/ 2147483647 h 193"/>
              <a:gd name="T36" fmla="*/ 2147483647 w 1250"/>
              <a:gd name="T37" fmla="*/ 2147483647 h 193"/>
              <a:gd name="T38" fmla="*/ 2147483647 w 1250"/>
              <a:gd name="T39" fmla="*/ 2147483647 h 193"/>
              <a:gd name="T40" fmla="*/ 2147483647 w 1250"/>
              <a:gd name="T41" fmla="*/ 2147483647 h 193"/>
              <a:gd name="T42" fmla="*/ 2147483647 w 1250"/>
              <a:gd name="T43" fmla="*/ 2147483647 h 193"/>
              <a:gd name="T44" fmla="*/ 2147483647 w 1250"/>
              <a:gd name="T45" fmla="*/ 2147483647 h 193"/>
              <a:gd name="T46" fmla="*/ 2147483647 w 1250"/>
              <a:gd name="T47" fmla="*/ 2147483647 h 193"/>
              <a:gd name="T48" fmla="*/ 2147483647 w 1250"/>
              <a:gd name="T49" fmla="*/ 2147483647 h 193"/>
              <a:gd name="T50" fmla="*/ 2147483647 w 1250"/>
              <a:gd name="T51" fmla="*/ 2147483647 h 193"/>
              <a:gd name="T52" fmla="*/ 2147483647 w 1250"/>
              <a:gd name="T53" fmla="*/ 2147483647 h 193"/>
              <a:gd name="T54" fmla="*/ 2147483647 w 1250"/>
              <a:gd name="T55" fmla="*/ 2147483647 h 193"/>
              <a:gd name="T56" fmla="*/ 2147483647 w 1250"/>
              <a:gd name="T57" fmla="*/ 2147483647 h 193"/>
              <a:gd name="T58" fmla="*/ 2147483647 w 1250"/>
              <a:gd name="T59" fmla="*/ 2147483647 h 193"/>
              <a:gd name="T60" fmla="*/ 2147483647 w 1250"/>
              <a:gd name="T61" fmla="*/ 2147483647 h 193"/>
              <a:gd name="T62" fmla="*/ 2147483647 w 1250"/>
              <a:gd name="T63" fmla="*/ 2147483647 h 193"/>
              <a:gd name="T64" fmla="*/ 2147483647 w 1250"/>
              <a:gd name="T65" fmla="*/ 2147483647 h 193"/>
              <a:gd name="T66" fmla="*/ 2147483647 w 1250"/>
              <a:gd name="T67" fmla="*/ 2147483647 h 193"/>
              <a:gd name="T68" fmla="*/ 2147483647 w 1250"/>
              <a:gd name="T69" fmla="*/ 2147483647 h 193"/>
              <a:gd name="T70" fmla="*/ 2147483647 w 1250"/>
              <a:gd name="T71" fmla="*/ 2147483647 h 193"/>
              <a:gd name="T72" fmla="*/ 2147483647 w 1250"/>
              <a:gd name="T73" fmla="*/ 2147483647 h 193"/>
              <a:gd name="T74" fmla="*/ 2147483647 w 1250"/>
              <a:gd name="T75" fmla="*/ 2147483647 h 193"/>
              <a:gd name="T76" fmla="*/ 2147483647 w 1250"/>
              <a:gd name="T77" fmla="*/ 2147483647 h 193"/>
              <a:gd name="T78" fmla="*/ 2147483647 w 1250"/>
              <a:gd name="T79" fmla="*/ 2147483647 h 193"/>
              <a:gd name="T80" fmla="*/ 2147483647 w 1250"/>
              <a:gd name="T81" fmla="*/ 2147483647 h 193"/>
              <a:gd name="T82" fmla="*/ 2147483647 w 1250"/>
              <a:gd name="T83" fmla="*/ 2147483647 h 193"/>
              <a:gd name="T84" fmla="*/ 2147483647 w 1250"/>
              <a:gd name="T85" fmla="*/ 2147483647 h 193"/>
              <a:gd name="T86" fmla="*/ 2147483647 w 1250"/>
              <a:gd name="T87" fmla="*/ 2147483647 h 193"/>
              <a:gd name="T88" fmla="*/ 2147483647 w 1250"/>
              <a:gd name="T89" fmla="*/ 2147483647 h 193"/>
              <a:gd name="T90" fmla="*/ 2147483647 w 1250"/>
              <a:gd name="T91" fmla="*/ 2147483647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50" h="193">
                <a:moveTo>
                  <a:pt x="16" y="122"/>
                </a:moveTo>
                <a:lnTo>
                  <a:pt x="26" y="125"/>
                </a:lnTo>
                <a:lnTo>
                  <a:pt x="38" y="125"/>
                </a:lnTo>
                <a:lnTo>
                  <a:pt x="450" y="125"/>
                </a:lnTo>
                <a:lnTo>
                  <a:pt x="458" y="135"/>
                </a:lnTo>
                <a:lnTo>
                  <a:pt x="487" y="155"/>
                </a:lnTo>
                <a:lnTo>
                  <a:pt x="511" y="166"/>
                </a:lnTo>
                <a:lnTo>
                  <a:pt x="532" y="175"/>
                </a:lnTo>
                <a:lnTo>
                  <a:pt x="559" y="184"/>
                </a:lnTo>
                <a:lnTo>
                  <a:pt x="587" y="188"/>
                </a:lnTo>
                <a:lnTo>
                  <a:pt x="631" y="192"/>
                </a:lnTo>
                <a:lnTo>
                  <a:pt x="672" y="188"/>
                </a:lnTo>
                <a:lnTo>
                  <a:pt x="723" y="178"/>
                </a:lnTo>
                <a:lnTo>
                  <a:pt x="769" y="158"/>
                </a:lnTo>
                <a:lnTo>
                  <a:pt x="797" y="137"/>
                </a:lnTo>
                <a:lnTo>
                  <a:pt x="811" y="125"/>
                </a:lnTo>
                <a:lnTo>
                  <a:pt x="1210" y="125"/>
                </a:lnTo>
                <a:lnTo>
                  <a:pt x="1224" y="124"/>
                </a:lnTo>
                <a:lnTo>
                  <a:pt x="1234" y="121"/>
                </a:lnTo>
                <a:lnTo>
                  <a:pt x="1243" y="114"/>
                </a:lnTo>
                <a:lnTo>
                  <a:pt x="1247" y="106"/>
                </a:lnTo>
                <a:lnTo>
                  <a:pt x="1249" y="96"/>
                </a:lnTo>
                <a:lnTo>
                  <a:pt x="1249" y="14"/>
                </a:lnTo>
                <a:lnTo>
                  <a:pt x="1238" y="0"/>
                </a:lnTo>
                <a:lnTo>
                  <a:pt x="1232" y="4"/>
                </a:lnTo>
                <a:lnTo>
                  <a:pt x="1227" y="18"/>
                </a:lnTo>
                <a:lnTo>
                  <a:pt x="1223" y="34"/>
                </a:lnTo>
                <a:lnTo>
                  <a:pt x="1218" y="33"/>
                </a:lnTo>
                <a:lnTo>
                  <a:pt x="1211" y="32"/>
                </a:lnTo>
                <a:lnTo>
                  <a:pt x="1196" y="24"/>
                </a:lnTo>
                <a:lnTo>
                  <a:pt x="1186" y="17"/>
                </a:lnTo>
                <a:lnTo>
                  <a:pt x="1170" y="14"/>
                </a:lnTo>
                <a:lnTo>
                  <a:pt x="1153" y="21"/>
                </a:lnTo>
                <a:lnTo>
                  <a:pt x="1138" y="33"/>
                </a:lnTo>
                <a:lnTo>
                  <a:pt x="1126" y="25"/>
                </a:lnTo>
                <a:lnTo>
                  <a:pt x="1117" y="24"/>
                </a:lnTo>
                <a:lnTo>
                  <a:pt x="1103" y="17"/>
                </a:lnTo>
                <a:lnTo>
                  <a:pt x="1089" y="19"/>
                </a:lnTo>
                <a:lnTo>
                  <a:pt x="1079" y="27"/>
                </a:lnTo>
                <a:lnTo>
                  <a:pt x="1074" y="38"/>
                </a:lnTo>
                <a:lnTo>
                  <a:pt x="1063" y="33"/>
                </a:lnTo>
                <a:lnTo>
                  <a:pt x="1046" y="33"/>
                </a:lnTo>
                <a:lnTo>
                  <a:pt x="1025" y="28"/>
                </a:lnTo>
                <a:lnTo>
                  <a:pt x="1007" y="38"/>
                </a:lnTo>
                <a:lnTo>
                  <a:pt x="990" y="24"/>
                </a:lnTo>
                <a:lnTo>
                  <a:pt x="969" y="33"/>
                </a:lnTo>
                <a:lnTo>
                  <a:pt x="949" y="55"/>
                </a:lnTo>
                <a:lnTo>
                  <a:pt x="932" y="47"/>
                </a:lnTo>
                <a:lnTo>
                  <a:pt x="917" y="39"/>
                </a:lnTo>
                <a:lnTo>
                  <a:pt x="901" y="34"/>
                </a:lnTo>
                <a:lnTo>
                  <a:pt x="880" y="38"/>
                </a:lnTo>
                <a:lnTo>
                  <a:pt x="847" y="44"/>
                </a:lnTo>
                <a:lnTo>
                  <a:pt x="818" y="37"/>
                </a:lnTo>
                <a:lnTo>
                  <a:pt x="807" y="43"/>
                </a:lnTo>
                <a:lnTo>
                  <a:pt x="794" y="57"/>
                </a:lnTo>
                <a:lnTo>
                  <a:pt x="783" y="81"/>
                </a:lnTo>
                <a:lnTo>
                  <a:pt x="771" y="93"/>
                </a:lnTo>
                <a:lnTo>
                  <a:pt x="765" y="111"/>
                </a:lnTo>
                <a:lnTo>
                  <a:pt x="752" y="118"/>
                </a:lnTo>
                <a:lnTo>
                  <a:pt x="729" y="122"/>
                </a:lnTo>
                <a:lnTo>
                  <a:pt x="703" y="124"/>
                </a:lnTo>
                <a:lnTo>
                  <a:pt x="697" y="132"/>
                </a:lnTo>
                <a:lnTo>
                  <a:pt x="663" y="130"/>
                </a:lnTo>
                <a:lnTo>
                  <a:pt x="634" y="137"/>
                </a:lnTo>
                <a:lnTo>
                  <a:pt x="605" y="136"/>
                </a:lnTo>
                <a:lnTo>
                  <a:pt x="556" y="145"/>
                </a:lnTo>
                <a:lnTo>
                  <a:pt x="529" y="122"/>
                </a:lnTo>
                <a:lnTo>
                  <a:pt x="499" y="116"/>
                </a:lnTo>
                <a:lnTo>
                  <a:pt x="468" y="76"/>
                </a:lnTo>
                <a:lnTo>
                  <a:pt x="454" y="57"/>
                </a:lnTo>
                <a:lnTo>
                  <a:pt x="439" y="52"/>
                </a:lnTo>
                <a:lnTo>
                  <a:pt x="399" y="47"/>
                </a:lnTo>
                <a:lnTo>
                  <a:pt x="367" y="42"/>
                </a:lnTo>
                <a:lnTo>
                  <a:pt x="332" y="33"/>
                </a:lnTo>
                <a:lnTo>
                  <a:pt x="299" y="42"/>
                </a:lnTo>
                <a:lnTo>
                  <a:pt x="262" y="24"/>
                </a:lnTo>
                <a:lnTo>
                  <a:pt x="233" y="24"/>
                </a:lnTo>
                <a:lnTo>
                  <a:pt x="214" y="35"/>
                </a:lnTo>
                <a:lnTo>
                  <a:pt x="202" y="26"/>
                </a:lnTo>
                <a:lnTo>
                  <a:pt x="186" y="32"/>
                </a:lnTo>
                <a:lnTo>
                  <a:pt x="165" y="33"/>
                </a:lnTo>
                <a:lnTo>
                  <a:pt x="145" y="37"/>
                </a:lnTo>
                <a:lnTo>
                  <a:pt x="122" y="44"/>
                </a:lnTo>
                <a:lnTo>
                  <a:pt x="102" y="35"/>
                </a:lnTo>
                <a:lnTo>
                  <a:pt x="82" y="40"/>
                </a:lnTo>
                <a:lnTo>
                  <a:pt x="57" y="43"/>
                </a:lnTo>
                <a:lnTo>
                  <a:pt x="41" y="40"/>
                </a:lnTo>
                <a:lnTo>
                  <a:pt x="11" y="38"/>
                </a:lnTo>
                <a:lnTo>
                  <a:pt x="0" y="47"/>
                </a:lnTo>
                <a:lnTo>
                  <a:pt x="1" y="74"/>
                </a:lnTo>
                <a:lnTo>
                  <a:pt x="3" y="98"/>
                </a:lnTo>
                <a:lnTo>
                  <a:pt x="9" y="118"/>
                </a:lnTo>
                <a:lnTo>
                  <a:pt x="16" y="122"/>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20" name="Freeform 8"/>
          <p:cNvSpPr>
            <a:spLocks/>
          </p:cNvSpPr>
          <p:nvPr/>
        </p:nvSpPr>
        <p:spPr bwMode="auto">
          <a:xfrm>
            <a:off x="3598863" y="557213"/>
            <a:ext cx="1947862" cy="228600"/>
          </a:xfrm>
          <a:custGeom>
            <a:avLst/>
            <a:gdLst>
              <a:gd name="T0" fmla="*/ 2147483647 w 1227"/>
              <a:gd name="T1" fmla="*/ 2147483647 h 144"/>
              <a:gd name="T2" fmla="*/ 2147483647 w 1227"/>
              <a:gd name="T3" fmla="*/ 2147483647 h 144"/>
              <a:gd name="T4" fmla="*/ 2147483647 w 1227"/>
              <a:gd name="T5" fmla="*/ 2147483647 h 144"/>
              <a:gd name="T6" fmla="*/ 2147483647 w 1227"/>
              <a:gd name="T7" fmla="*/ 2147483647 h 144"/>
              <a:gd name="T8" fmla="*/ 2147483647 w 1227"/>
              <a:gd name="T9" fmla="*/ 2147483647 h 144"/>
              <a:gd name="T10" fmla="*/ 0 w 1227"/>
              <a:gd name="T11" fmla="*/ 2147483647 h 144"/>
              <a:gd name="T12" fmla="*/ 2147483647 w 1227"/>
              <a:gd name="T13" fmla="*/ 2147483647 h 144"/>
              <a:gd name="T14" fmla="*/ 2147483647 w 1227"/>
              <a:gd name="T15" fmla="*/ 2147483647 h 144"/>
              <a:gd name="T16" fmla="*/ 2147483647 w 1227"/>
              <a:gd name="T17" fmla="*/ 2147483647 h 144"/>
              <a:gd name="T18" fmla="*/ 2147483647 w 1227"/>
              <a:gd name="T19" fmla="*/ 2147483647 h 144"/>
              <a:gd name="T20" fmla="*/ 2147483647 w 1227"/>
              <a:gd name="T21" fmla="*/ 2147483647 h 144"/>
              <a:gd name="T22" fmla="*/ 2147483647 w 1227"/>
              <a:gd name="T23" fmla="*/ 2147483647 h 144"/>
              <a:gd name="T24" fmla="*/ 2147483647 w 1227"/>
              <a:gd name="T25" fmla="*/ 2147483647 h 144"/>
              <a:gd name="T26" fmla="*/ 2147483647 w 1227"/>
              <a:gd name="T27" fmla="*/ 2147483647 h 144"/>
              <a:gd name="T28" fmla="*/ 2147483647 w 1227"/>
              <a:gd name="T29" fmla="*/ 2147483647 h 144"/>
              <a:gd name="T30" fmla="*/ 2147483647 w 1227"/>
              <a:gd name="T31" fmla="*/ 2147483647 h 144"/>
              <a:gd name="T32" fmla="*/ 2147483647 w 1227"/>
              <a:gd name="T33" fmla="*/ 2147483647 h 144"/>
              <a:gd name="T34" fmla="*/ 2147483647 w 1227"/>
              <a:gd name="T35" fmla="*/ 2147483647 h 144"/>
              <a:gd name="T36" fmla="*/ 2147483647 w 1227"/>
              <a:gd name="T37" fmla="*/ 2147483647 h 144"/>
              <a:gd name="T38" fmla="*/ 2147483647 w 1227"/>
              <a:gd name="T39" fmla="*/ 2147483647 h 144"/>
              <a:gd name="T40" fmla="*/ 2147483647 w 1227"/>
              <a:gd name="T41" fmla="*/ 2147483647 h 144"/>
              <a:gd name="T42" fmla="*/ 2147483647 w 1227"/>
              <a:gd name="T43" fmla="*/ 2147483647 h 144"/>
              <a:gd name="T44" fmla="*/ 2147483647 w 1227"/>
              <a:gd name="T45" fmla="*/ 2147483647 h 144"/>
              <a:gd name="T46" fmla="*/ 2147483647 w 1227"/>
              <a:gd name="T47" fmla="*/ 2147483647 h 144"/>
              <a:gd name="T48" fmla="*/ 2147483647 w 1227"/>
              <a:gd name="T49" fmla="*/ 2147483647 h 144"/>
              <a:gd name="T50" fmla="*/ 2147483647 w 1227"/>
              <a:gd name="T51" fmla="*/ 2147483647 h 144"/>
              <a:gd name="T52" fmla="*/ 2147483647 w 1227"/>
              <a:gd name="T53" fmla="*/ 2147483647 h 144"/>
              <a:gd name="T54" fmla="*/ 2147483647 w 1227"/>
              <a:gd name="T55" fmla="*/ 2147483647 h 144"/>
              <a:gd name="T56" fmla="*/ 2147483647 w 1227"/>
              <a:gd name="T57" fmla="*/ 2147483647 h 144"/>
              <a:gd name="T58" fmla="*/ 2147483647 w 1227"/>
              <a:gd name="T59" fmla="*/ 2147483647 h 144"/>
              <a:gd name="T60" fmla="*/ 2147483647 w 1227"/>
              <a:gd name="T61" fmla="*/ 2147483647 h 144"/>
              <a:gd name="T62" fmla="*/ 2147483647 w 1227"/>
              <a:gd name="T63" fmla="*/ 2147483647 h 144"/>
              <a:gd name="T64" fmla="*/ 2147483647 w 1227"/>
              <a:gd name="T65" fmla="*/ 2147483647 h 144"/>
              <a:gd name="T66" fmla="*/ 2147483647 w 1227"/>
              <a:gd name="T67" fmla="*/ 2147483647 h 144"/>
              <a:gd name="T68" fmla="*/ 2147483647 w 1227"/>
              <a:gd name="T69" fmla="*/ 2147483647 h 144"/>
              <a:gd name="T70" fmla="*/ 2147483647 w 1227"/>
              <a:gd name="T71" fmla="*/ 2147483647 h 144"/>
              <a:gd name="T72" fmla="*/ 2147483647 w 1227"/>
              <a:gd name="T73" fmla="*/ 2147483647 h 144"/>
              <a:gd name="T74" fmla="*/ 2147483647 w 1227"/>
              <a:gd name="T75" fmla="*/ 2147483647 h 144"/>
              <a:gd name="T76" fmla="*/ 2147483647 w 1227"/>
              <a:gd name="T77" fmla="*/ 2147483647 h 144"/>
              <a:gd name="T78" fmla="*/ 2147483647 w 1227"/>
              <a:gd name="T79" fmla="*/ 2147483647 h 144"/>
              <a:gd name="T80" fmla="*/ 2147483647 w 1227"/>
              <a:gd name="T81" fmla="*/ 2147483647 h 144"/>
              <a:gd name="T82" fmla="*/ 2147483647 w 1227"/>
              <a:gd name="T83" fmla="*/ 2147483647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27" h="144">
                <a:moveTo>
                  <a:pt x="339" y="48"/>
                </a:moveTo>
                <a:lnTo>
                  <a:pt x="301" y="45"/>
                </a:lnTo>
                <a:lnTo>
                  <a:pt x="263" y="50"/>
                </a:lnTo>
                <a:lnTo>
                  <a:pt x="219" y="50"/>
                </a:lnTo>
                <a:lnTo>
                  <a:pt x="161" y="48"/>
                </a:lnTo>
                <a:lnTo>
                  <a:pt x="97" y="50"/>
                </a:lnTo>
                <a:lnTo>
                  <a:pt x="65" y="51"/>
                </a:lnTo>
                <a:lnTo>
                  <a:pt x="40" y="49"/>
                </a:lnTo>
                <a:lnTo>
                  <a:pt x="16" y="51"/>
                </a:lnTo>
                <a:lnTo>
                  <a:pt x="8" y="36"/>
                </a:lnTo>
                <a:lnTo>
                  <a:pt x="1" y="24"/>
                </a:lnTo>
                <a:lnTo>
                  <a:pt x="0" y="46"/>
                </a:lnTo>
                <a:lnTo>
                  <a:pt x="8" y="67"/>
                </a:lnTo>
                <a:lnTo>
                  <a:pt x="46" y="64"/>
                </a:lnTo>
                <a:lnTo>
                  <a:pt x="81" y="62"/>
                </a:lnTo>
                <a:lnTo>
                  <a:pt x="103" y="63"/>
                </a:lnTo>
                <a:lnTo>
                  <a:pt x="122" y="64"/>
                </a:lnTo>
                <a:lnTo>
                  <a:pt x="134" y="65"/>
                </a:lnTo>
                <a:lnTo>
                  <a:pt x="170" y="64"/>
                </a:lnTo>
                <a:lnTo>
                  <a:pt x="204" y="68"/>
                </a:lnTo>
                <a:lnTo>
                  <a:pt x="284" y="64"/>
                </a:lnTo>
                <a:lnTo>
                  <a:pt x="341" y="63"/>
                </a:lnTo>
                <a:lnTo>
                  <a:pt x="389" y="64"/>
                </a:lnTo>
                <a:lnTo>
                  <a:pt x="440" y="64"/>
                </a:lnTo>
                <a:lnTo>
                  <a:pt x="465" y="92"/>
                </a:lnTo>
                <a:lnTo>
                  <a:pt x="485" y="105"/>
                </a:lnTo>
                <a:lnTo>
                  <a:pt x="527" y="131"/>
                </a:lnTo>
                <a:lnTo>
                  <a:pt x="558" y="136"/>
                </a:lnTo>
                <a:lnTo>
                  <a:pt x="596" y="143"/>
                </a:lnTo>
                <a:lnTo>
                  <a:pt x="642" y="143"/>
                </a:lnTo>
                <a:lnTo>
                  <a:pt x="684" y="137"/>
                </a:lnTo>
                <a:lnTo>
                  <a:pt x="728" y="121"/>
                </a:lnTo>
                <a:lnTo>
                  <a:pt x="760" y="106"/>
                </a:lnTo>
                <a:lnTo>
                  <a:pt x="786" y="82"/>
                </a:lnTo>
                <a:lnTo>
                  <a:pt x="806" y="72"/>
                </a:lnTo>
                <a:lnTo>
                  <a:pt x="827" y="67"/>
                </a:lnTo>
                <a:lnTo>
                  <a:pt x="877" y="74"/>
                </a:lnTo>
                <a:lnTo>
                  <a:pt x="937" y="68"/>
                </a:lnTo>
                <a:lnTo>
                  <a:pt x="995" y="69"/>
                </a:lnTo>
                <a:lnTo>
                  <a:pt x="1021" y="67"/>
                </a:lnTo>
                <a:lnTo>
                  <a:pt x="1071" y="70"/>
                </a:lnTo>
                <a:lnTo>
                  <a:pt x="1118" y="67"/>
                </a:lnTo>
                <a:lnTo>
                  <a:pt x="1160" y="72"/>
                </a:lnTo>
                <a:lnTo>
                  <a:pt x="1211" y="69"/>
                </a:lnTo>
                <a:lnTo>
                  <a:pt x="1223" y="56"/>
                </a:lnTo>
                <a:lnTo>
                  <a:pt x="1226" y="34"/>
                </a:lnTo>
                <a:lnTo>
                  <a:pt x="1224" y="0"/>
                </a:lnTo>
                <a:lnTo>
                  <a:pt x="1211" y="37"/>
                </a:lnTo>
                <a:lnTo>
                  <a:pt x="1204" y="55"/>
                </a:lnTo>
                <a:lnTo>
                  <a:pt x="1171" y="59"/>
                </a:lnTo>
                <a:lnTo>
                  <a:pt x="1112" y="58"/>
                </a:lnTo>
                <a:lnTo>
                  <a:pt x="1064" y="56"/>
                </a:lnTo>
                <a:lnTo>
                  <a:pt x="983" y="54"/>
                </a:lnTo>
                <a:lnTo>
                  <a:pt x="941" y="58"/>
                </a:lnTo>
                <a:lnTo>
                  <a:pt x="885" y="56"/>
                </a:lnTo>
                <a:lnTo>
                  <a:pt x="851" y="62"/>
                </a:lnTo>
                <a:lnTo>
                  <a:pt x="828" y="55"/>
                </a:lnTo>
                <a:lnTo>
                  <a:pt x="815" y="53"/>
                </a:lnTo>
                <a:lnTo>
                  <a:pt x="804" y="46"/>
                </a:lnTo>
                <a:lnTo>
                  <a:pt x="809" y="32"/>
                </a:lnTo>
                <a:lnTo>
                  <a:pt x="809" y="17"/>
                </a:lnTo>
                <a:lnTo>
                  <a:pt x="798" y="22"/>
                </a:lnTo>
                <a:lnTo>
                  <a:pt x="786" y="49"/>
                </a:lnTo>
                <a:lnTo>
                  <a:pt x="760" y="72"/>
                </a:lnTo>
                <a:lnTo>
                  <a:pt x="745" y="87"/>
                </a:lnTo>
                <a:lnTo>
                  <a:pt x="718" y="101"/>
                </a:lnTo>
                <a:lnTo>
                  <a:pt x="701" y="98"/>
                </a:lnTo>
                <a:lnTo>
                  <a:pt x="671" y="112"/>
                </a:lnTo>
                <a:lnTo>
                  <a:pt x="644" y="118"/>
                </a:lnTo>
                <a:lnTo>
                  <a:pt x="618" y="124"/>
                </a:lnTo>
                <a:lnTo>
                  <a:pt x="585" y="108"/>
                </a:lnTo>
                <a:lnTo>
                  <a:pt x="557" y="110"/>
                </a:lnTo>
                <a:lnTo>
                  <a:pt x="546" y="92"/>
                </a:lnTo>
                <a:lnTo>
                  <a:pt x="520" y="93"/>
                </a:lnTo>
                <a:lnTo>
                  <a:pt x="507" y="98"/>
                </a:lnTo>
                <a:lnTo>
                  <a:pt x="486" y="86"/>
                </a:lnTo>
                <a:lnTo>
                  <a:pt x="469" y="77"/>
                </a:lnTo>
                <a:lnTo>
                  <a:pt x="461" y="62"/>
                </a:lnTo>
                <a:lnTo>
                  <a:pt x="446" y="29"/>
                </a:lnTo>
                <a:lnTo>
                  <a:pt x="432" y="24"/>
                </a:lnTo>
                <a:lnTo>
                  <a:pt x="425" y="44"/>
                </a:lnTo>
                <a:lnTo>
                  <a:pt x="413" y="43"/>
                </a:lnTo>
                <a:lnTo>
                  <a:pt x="372" y="55"/>
                </a:lnTo>
                <a:lnTo>
                  <a:pt x="339" y="48"/>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21" name="Freeform 9"/>
          <p:cNvSpPr>
            <a:spLocks/>
          </p:cNvSpPr>
          <p:nvPr/>
        </p:nvSpPr>
        <p:spPr bwMode="auto">
          <a:xfrm>
            <a:off x="4868901" y="249238"/>
            <a:ext cx="122237" cy="406400"/>
          </a:xfrm>
          <a:custGeom>
            <a:avLst/>
            <a:gdLst>
              <a:gd name="T0" fmla="*/ 2147483647 w 77"/>
              <a:gd name="T1" fmla="*/ 2147483647 h 256"/>
              <a:gd name="T2" fmla="*/ 2147483647 w 77"/>
              <a:gd name="T3" fmla="*/ 2147483647 h 256"/>
              <a:gd name="T4" fmla="*/ 2147483647 w 77"/>
              <a:gd name="T5" fmla="*/ 2147483647 h 256"/>
              <a:gd name="T6" fmla="*/ 2147483647 w 77"/>
              <a:gd name="T7" fmla="*/ 2147483647 h 256"/>
              <a:gd name="T8" fmla="*/ 2147483647 w 77"/>
              <a:gd name="T9" fmla="*/ 2147483647 h 256"/>
              <a:gd name="T10" fmla="*/ 2147483647 w 77"/>
              <a:gd name="T11" fmla="*/ 2147483647 h 256"/>
              <a:gd name="T12" fmla="*/ 2147483647 w 77"/>
              <a:gd name="T13" fmla="*/ 2147483647 h 256"/>
              <a:gd name="T14" fmla="*/ 2147483647 w 77"/>
              <a:gd name="T15" fmla="*/ 2147483647 h 256"/>
              <a:gd name="T16" fmla="*/ 2147483647 w 77"/>
              <a:gd name="T17" fmla="*/ 2147483647 h 256"/>
              <a:gd name="T18" fmla="*/ 2147483647 w 77"/>
              <a:gd name="T19" fmla="*/ 2147483647 h 256"/>
              <a:gd name="T20" fmla="*/ 2147483647 w 77"/>
              <a:gd name="T21" fmla="*/ 2147483647 h 256"/>
              <a:gd name="T22" fmla="*/ 2147483647 w 77"/>
              <a:gd name="T23" fmla="*/ 2147483647 h 256"/>
              <a:gd name="T24" fmla="*/ 2147483647 w 77"/>
              <a:gd name="T25" fmla="*/ 2147483647 h 256"/>
              <a:gd name="T26" fmla="*/ 0 w 77"/>
              <a:gd name="T27" fmla="*/ 2147483647 h 256"/>
              <a:gd name="T28" fmla="*/ 2147483647 w 77"/>
              <a:gd name="T29" fmla="*/ 2147483647 h 256"/>
              <a:gd name="T30" fmla="*/ 2147483647 w 77"/>
              <a:gd name="T31" fmla="*/ 2147483647 h 256"/>
              <a:gd name="T32" fmla="*/ 2147483647 w 77"/>
              <a:gd name="T33" fmla="*/ 2147483647 h 256"/>
              <a:gd name="T34" fmla="*/ 2147483647 w 77"/>
              <a:gd name="T35" fmla="*/ 2147483647 h 256"/>
              <a:gd name="T36" fmla="*/ 2147483647 w 77"/>
              <a:gd name="T37" fmla="*/ 2147483647 h 256"/>
              <a:gd name="T38" fmla="*/ 2147483647 w 77"/>
              <a:gd name="T39" fmla="*/ 2147483647 h 256"/>
              <a:gd name="T40" fmla="*/ 2147483647 w 77"/>
              <a:gd name="T41" fmla="*/ 2147483647 h 256"/>
              <a:gd name="T42" fmla="*/ 2147483647 w 77"/>
              <a:gd name="T43" fmla="*/ 2147483647 h 256"/>
              <a:gd name="T44" fmla="*/ 2147483647 w 77"/>
              <a:gd name="T45" fmla="*/ 2147483647 h 256"/>
              <a:gd name="T46" fmla="*/ 2147483647 w 77"/>
              <a:gd name="T47" fmla="*/ 2147483647 h 256"/>
              <a:gd name="T48" fmla="*/ 2147483647 w 77"/>
              <a:gd name="T49" fmla="*/ 0 h 256"/>
              <a:gd name="T50" fmla="*/ 2147483647 w 77"/>
              <a:gd name="T51" fmla="*/ 2147483647 h 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 h="256">
                <a:moveTo>
                  <a:pt x="51" y="6"/>
                </a:moveTo>
                <a:lnTo>
                  <a:pt x="47" y="25"/>
                </a:lnTo>
                <a:lnTo>
                  <a:pt x="76" y="27"/>
                </a:lnTo>
                <a:lnTo>
                  <a:pt x="65" y="61"/>
                </a:lnTo>
                <a:lnTo>
                  <a:pt x="66" y="87"/>
                </a:lnTo>
                <a:lnTo>
                  <a:pt x="73" y="110"/>
                </a:lnTo>
                <a:lnTo>
                  <a:pt x="61" y="133"/>
                </a:lnTo>
                <a:lnTo>
                  <a:pt x="57" y="157"/>
                </a:lnTo>
                <a:lnTo>
                  <a:pt x="51" y="181"/>
                </a:lnTo>
                <a:lnTo>
                  <a:pt x="42" y="197"/>
                </a:lnTo>
                <a:lnTo>
                  <a:pt x="32" y="213"/>
                </a:lnTo>
                <a:lnTo>
                  <a:pt x="20" y="230"/>
                </a:lnTo>
                <a:lnTo>
                  <a:pt x="13" y="241"/>
                </a:lnTo>
                <a:lnTo>
                  <a:pt x="0" y="255"/>
                </a:lnTo>
                <a:lnTo>
                  <a:pt x="8" y="230"/>
                </a:lnTo>
                <a:lnTo>
                  <a:pt x="24" y="212"/>
                </a:lnTo>
                <a:lnTo>
                  <a:pt x="21" y="192"/>
                </a:lnTo>
                <a:lnTo>
                  <a:pt x="36" y="167"/>
                </a:lnTo>
                <a:lnTo>
                  <a:pt x="44" y="137"/>
                </a:lnTo>
                <a:lnTo>
                  <a:pt x="40" y="108"/>
                </a:lnTo>
                <a:lnTo>
                  <a:pt x="43" y="85"/>
                </a:lnTo>
                <a:lnTo>
                  <a:pt x="40" y="68"/>
                </a:lnTo>
                <a:lnTo>
                  <a:pt x="19" y="36"/>
                </a:lnTo>
                <a:lnTo>
                  <a:pt x="6" y="3"/>
                </a:lnTo>
                <a:lnTo>
                  <a:pt x="50" y="0"/>
                </a:lnTo>
                <a:lnTo>
                  <a:pt x="51" y="6"/>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22" name="Freeform 10"/>
          <p:cNvSpPr>
            <a:spLocks/>
          </p:cNvSpPr>
          <p:nvPr/>
        </p:nvSpPr>
        <p:spPr bwMode="auto">
          <a:xfrm>
            <a:off x="3605214" y="19051"/>
            <a:ext cx="1951037" cy="411163"/>
          </a:xfrm>
          <a:custGeom>
            <a:avLst/>
            <a:gdLst>
              <a:gd name="T0" fmla="*/ 0 w 1229"/>
              <a:gd name="T1" fmla="*/ 2147483647 h 259"/>
              <a:gd name="T2" fmla="*/ 2147483647 w 1229"/>
              <a:gd name="T3" fmla="*/ 2147483647 h 259"/>
              <a:gd name="T4" fmla="*/ 2147483647 w 1229"/>
              <a:gd name="T5" fmla="*/ 2147483647 h 259"/>
              <a:gd name="T6" fmla="*/ 2147483647 w 1229"/>
              <a:gd name="T7" fmla="*/ 2147483647 h 259"/>
              <a:gd name="T8" fmla="*/ 2147483647 w 1229"/>
              <a:gd name="T9" fmla="*/ 2147483647 h 259"/>
              <a:gd name="T10" fmla="*/ 2147483647 w 1229"/>
              <a:gd name="T11" fmla="*/ 2147483647 h 259"/>
              <a:gd name="T12" fmla="*/ 2147483647 w 1229"/>
              <a:gd name="T13" fmla="*/ 2147483647 h 259"/>
              <a:gd name="T14" fmla="*/ 2147483647 w 1229"/>
              <a:gd name="T15" fmla="*/ 2147483647 h 259"/>
              <a:gd name="T16" fmla="*/ 2147483647 w 1229"/>
              <a:gd name="T17" fmla="*/ 2147483647 h 259"/>
              <a:gd name="T18" fmla="*/ 2147483647 w 1229"/>
              <a:gd name="T19" fmla="*/ 2147483647 h 259"/>
              <a:gd name="T20" fmla="*/ 2147483647 w 1229"/>
              <a:gd name="T21" fmla="*/ 2147483647 h 259"/>
              <a:gd name="T22" fmla="*/ 2147483647 w 1229"/>
              <a:gd name="T23" fmla="*/ 2147483647 h 259"/>
              <a:gd name="T24" fmla="*/ 2147483647 w 1229"/>
              <a:gd name="T25" fmla="*/ 2147483647 h 259"/>
              <a:gd name="T26" fmla="*/ 2147483647 w 1229"/>
              <a:gd name="T27" fmla="*/ 2147483647 h 259"/>
              <a:gd name="T28" fmla="*/ 2147483647 w 1229"/>
              <a:gd name="T29" fmla="*/ 2147483647 h 259"/>
              <a:gd name="T30" fmla="*/ 2147483647 w 1229"/>
              <a:gd name="T31" fmla="*/ 2147483647 h 259"/>
              <a:gd name="T32" fmla="*/ 2147483647 w 1229"/>
              <a:gd name="T33" fmla="*/ 2147483647 h 259"/>
              <a:gd name="T34" fmla="*/ 2147483647 w 1229"/>
              <a:gd name="T35" fmla="*/ 2147483647 h 259"/>
              <a:gd name="T36" fmla="*/ 2147483647 w 1229"/>
              <a:gd name="T37" fmla="*/ 2147483647 h 259"/>
              <a:gd name="T38" fmla="*/ 2147483647 w 1229"/>
              <a:gd name="T39" fmla="*/ 2147483647 h 259"/>
              <a:gd name="T40" fmla="*/ 2147483647 w 1229"/>
              <a:gd name="T41" fmla="*/ 2147483647 h 259"/>
              <a:gd name="T42" fmla="*/ 2147483647 w 1229"/>
              <a:gd name="T43" fmla="*/ 2147483647 h 259"/>
              <a:gd name="T44" fmla="*/ 2147483647 w 1229"/>
              <a:gd name="T45" fmla="*/ 2147483647 h 259"/>
              <a:gd name="T46" fmla="*/ 2147483647 w 1229"/>
              <a:gd name="T47" fmla="*/ 2147483647 h 259"/>
              <a:gd name="T48" fmla="*/ 2147483647 w 1229"/>
              <a:gd name="T49" fmla="*/ 2147483647 h 259"/>
              <a:gd name="T50" fmla="*/ 2147483647 w 1229"/>
              <a:gd name="T51" fmla="*/ 2147483647 h 259"/>
              <a:gd name="T52" fmla="*/ 2147483647 w 1229"/>
              <a:gd name="T53" fmla="*/ 2147483647 h 259"/>
              <a:gd name="T54" fmla="*/ 2147483647 w 1229"/>
              <a:gd name="T55" fmla="*/ 2147483647 h 259"/>
              <a:gd name="T56" fmla="*/ 2147483647 w 1229"/>
              <a:gd name="T57" fmla="*/ 2147483647 h 259"/>
              <a:gd name="T58" fmla="*/ 2147483647 w 1229"/>
              <a:gd name="T59" fmla="*/ 2147483647 h 259"/>
              <a:gd name="T60" fmla="*/ 2147483647 w 1229"/>
              <a:gd name="T61" fmla="*/ 2147483647 h 259"/>
              <a:gd name="T62" fmla="*/ 2147483647 w 1229"/>
              <a:gd name="T63" fmla="*/ 2147483647 h 259"/>
              <a:gd name="T64" fmla="*/ 2147483647 w 1229"/>
              <a:gd name="T65" fmla="*/ 2147483647 h 259"/>
              <a:gd name="T66" fmla="*/ 2147483647 w 1229"/>
              <a:gd name="T67" fmla="*/ 2147483647 h 259"/>
              <a:gd name="T68" fmla="*/ 2147483647 w 1229"/>
              <a:gd name="T69" fmla="*/ 2147483647 h 259"/>
              <a:gd name="T70" fmla="*/ 2147483647 w 1229"/>
              <a:gd name="T71" fmla="*/ 2147483647 h 259"/>
              <a:gd name="T72" fmla="*/ 2147483647 w 1229"/>
              <a:gd name="T73" fmla="*/ 2147483647 h 259"/>
              <a:gd name="T74" fmla="*/ 2147483647 w 1229"/>
              <a:gd name="T75" fmla="*/ 2147483647 h 259"/>
              <a:gd name="T76" fmla="*/ 2147483647 w 1229"/>
              <a:gd name="T77" fmla="*/ 2147483647 h 259"/>
              <a:gd name="T78" fmla="*/ 2147483647 w 1229"/>
              <a:gd name="T79" fmla="*/ 2147483647 h 259"/>
              <a:gd name="T80" fmla="*/ 2147483647 w 1229"/>
              <a:gd name="T81" fmla="*/ 2147483647 h 259"/>
              <a:gd name="T82" fmla="*/ 2147483647 w 1229"/>
              <a:gd name="T83" fmla="*/ 2147483647 h 259"/>
              <a:gd name="T84" fmla="*/ 2147483647 w 1229"/>
              <a:gd name="T85" fmla="*/ 2147483647 h 259"/>
              <a:gd name="T86" fmla="*/ 2147483647 w 1229"/>
              <a:gd name="T87" fmla="*/ 2147483647 h 259"/>
              <a:gd name="T88" fmla="*/ 2147483647 w 1229"/>
              <a:gd name="T89" fmla="*/ 2147483647 h 259"/>
              <a:gd name="T90" fmla="*/ 2147483647 w 1229"/>
              <a:gd name="T91" fmla="*/ 2147483647 h 259"/>
              <a:gd name="T92" fmla="*/ 2147483647 w 1229"/>
              <a:gd name="T93" fmla="*/ 2147483647 h 259"/>
              <a:gd name="T94" fmla="*/ 2147483647 w 1229"/>
              <a:gd name="T95" fmla="*/ 2147483647 h 259"/>
              <a:gd name="T96" fmla="*/ 2147483647 w 1229"/>
              <a:gd name="T97" fmla="*/ 2147483647 h 259"/>
              <a:gd name="T98" fmla="*/ 2147483647 w 1229"/>
              <a:gd name="T99" fmla="*/ 2147483647 h 259"/>
              <a:gd name="T100" fmla="*/ 2147483647 w 1229"/>
              <a:gd name="T101" fmla="*/ 2147483647 h 259"/>
              <a:gd name="T102" fmla="*/ 2147483647 w 1229"/>
              <a:gd name="T103" fmla="*/ 2147483647 h 259"/>
              <a:gd name="T104" fmla="*/ 2147483647 w 1229"/>
              <a:gd name="T105" fmla="*/ 2147483647 h 259"/>
              <a:gd name="T106" fmla="*/ 2147483647 w 1229"/>
              <a:gd name="T107" fmla="*/ 2147483647 h 259"/>
              <a:gd name="T108" fmla="*/ 2147483647 w 1229"/>
              <a:gd name="T109" fmla="*/ 2147483647 h 259"/>
              <a:gd name="T110" fmla="*/ 2147483647 w 1229"/>
              <a:gd name="T111" fmla="*/ 2147483647 h 259"/>
              <a:gd name="T112" fmla="*/ 2147483647 w 1229"/>
              <a:gd name="T113" fmla="*/ 2147483647 h 259"/>
              <a:gd name="T114" fmla="*/ 2147483647 w 1229"/>
              <a:gd name="T115" fmla="*/ 2147483647 h 259"/>
              <a:gd name="T116" fmla="*/ 2147483647 w 1229"/>
              <a:gd name="T117" fmla="*/ 2147483647 h 259"/>
              <a:gd name="T118" fmla="*/ 2147483647 w 1229"/>
              <a:gd name="T119" fmla="*/ 2147483647 h 259"/>
              <a:gd name="T120" fmla="*/ 2147483647 w 1229"/>
              <a:gd name="T121" fmla="*/ 2147483647 h 259"/>
              <a:gd name="T122" fmla="*/ 2147483647 w 1229"/>
              <a:gd name="T123" fmla="*/ 2147483647 h 259"/>
              <a:gd name="T124" fmla="*/ 0 w 1229"/>
              <a:gd name="T125" fmla="*/ 2147483647 h 2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29" h="259">
                <a:moveTo>
                  <a:pt x="0" y="175"/>
                </a:moveTo>
                <a:lnTo>
                  <a:pt x="0" y="219"/>
                </a:lnTo>
                <a:lnTo>
                  <a:pt x="0" y="259"/>
                </a:lnTo>
                <a:lnTo>
                  <a:pt x="3" y="226"/>
                </a:lnTo>
                <a:lnTo>
                  <a:pt x="4" y="201"/>
                </a:lnTo>
                <a:lnTo>
                  <a:pt x="5" y="154"/>
                </a:lnTo>
                <a:lnTo>
                  <a:pt x="8" y="132"/>
                </a:lnTo>
                <a:lnTo>
                  <a:pt x="16" y="124"/>
                </a:lnTo>
                <a:lnTo>
                  <a:pt x="23" y="130"/>
                </a:lnTo>
                <a:lnTo>
                  <a:pt x="33" y="131"/>
                </a:lnTo>
                <a:lnTo>
                  <a:pt x="47" y="138"/>
                </a:lnTo>
                <a:lnTo>
                  <a:pt x="56" y="146"/>
                </a:lnTo>
                <a:lnTo>
                  <a:pt x="66" y="146"/>
                </a:lnTo>
                <a:lnTo>
                  <a:pt x="75" y="141"/>
                </a:lnTo>
                <a:lnTo>
                  <a:pt x="85" y="128"/>
                </a:lnTo>
                <a:lnTo>
                  <a:pt x="93" y="129"/>
                </a:lnTo>
                <a:lnTo>
                  <a:pt x="108" y="139"/>
                </a:lnTo>
                <a:lnTo>
                  <a:pt x="117" y="144"/>
                </a:lnTo>
                <a:lnTo>
                  <a:pt x="126" y="149"/>
                </a:lnTo>
                <a:lnTo>
                  <a:pt x="136" y="151"/>
                </a:lnTo>
                <a:lnTo>
                  <a:pt x="152" y="144"/>
                </a:lnTo>
                <a:lnTo>
                  <a:pt x="171" y="158"/>
                </a:lnTo>
                <a:lnTo>
                  <a:pt x="185" y="151"/>
                </a:lnTo>
                <a:lnTo>
                  <a:pt x="208" y="138"/>
                </a:lnTo>
                <a:lnTo>
                  <a:pt x="222" y="138"/>
                </a:lnTo>
                <a:lnTo>
                  <a:pt x="238" y="127"/>
                </a:lnTo>
                <a:lnTo>
                  <a:pt x="249" y="122"/>
                </a:lnTo>
                <a:lnTo>
                  <a:pt x="265" y="136"/>
                </a:lnTo>
                <a:lnTo>
                  <a:pt x="278" y="132"/>
                </a:lnTo>
                <a:lnTo>
                  <a:pt x="289" y="138"/>
                </a:lnTo>
                <a:lnTo>
                  <a:pt x="296" y="138"/>
                </a:lnTo>
                <a:lnTo>
                  <a:pt x="305" y="138"/>
                </a:lnTo>
                <a:lnTo>
                  <a:pt x="312" y="143"/>
                </a:lnTo>
                <a:lnTo>
                  <a:pt x="323" y="138"/>
                </a:lnTo>
                <a:lnTo>
                  <a:pt x="331" y="124"/>
                </a:lnTo>
                <a:lnTo>
                  <a:pt x="362" y="137"/>
                </a:lnTo>
                <a:lnTo>
                  <a:pt x="376" y="152"/>
                </a:lnTo>
                <a:lnTo>
                  <a:pt x="382" y="176"/>
                </a:lnTo>
                <a:lnTo>
                  <a:pt x="449" y="121"/>
                </a:lnTo>
                <a:lnTo>
                  <a:pt x="465" y="101"/>
                </a:lnTo>
                <a:lnTo>
                  <a:pt x="481" y="91"/>
                </a:lnTo>
                <a:lnTo>
                  <a:pt x="499" y="83"/>
                </a:lnTo>
                <a:lnTo>
                  <a:pt x="496" y="98"/>
                </a:lnTo>
                <a:lnTo>
                  <a:pt x="476" y="123"/>
                </a:lnTo>
                <a:lnTo>
                  <a:pt x="489" y="119"/>
                </a:lnTo>
                <a:lnTo>
                  <a:pt x="508" y="110"/>
                </a:lnTo>
                <a:lnTo>
                  <a:pt x="522" y="116"/>
                </a:lnTo>
                <a:lnTo>
                  <a:pt x="531" y="132"/>
                </a:lnTo>
                <a:lnTo>
                  <a:pt x="526" y="146"/>
                </a:lnTo>
                <a:lnTo>
                  <a:pt x="544" y="148"/>
                </a:lnTo>
                <a:lnTo>
                  <a:pt x="559" y="158"/>
                </a:lnTo>
                <a:lnTo>
                  <a:pt x="565" y="170"/>
                </a:lnTo>
                <a:lnTo>
                  <a:pt x="578" y="167"/>
                </a:lnTo>
                <a:lnTo>
                  <a:pt x="586" y="178"/>
                </a:lnTo>
                <a:lnTo>
                  <a:pt x="598" y="196"/>
                </a:lnTo>
                <a:lnTo>
                  <a:pt x="608" y="193"/>
                </a:lnTo>
                <a:lnTo>
                  <a:pt x="602" y="178"/>
                </a:lnTo>
                <a:lnTo>
                  <a:pt x="598" y="162"/>
                </a:lnTo>
                <a:lnTo>
                  <a:pt x="590" y="156"/>
                </a:lnTo>
                <a:lnTo>
                  <a:pt x="581" y="145"/>
                </a:lnTo>
                <a:lnTo>
                  <a:pt x="586" y="122"/>
                </a:lnTo>
                <a:lnTo>
                  <a:pt x="579" y="106"/>
                </a:lnTo>
                <a:lnTo>
                  <a:pt x="561" y="103"/>
                </a:lnTo>
                <a:lnTo>
                  <a:pt x="566" y="91"/>
                </a:lnTo>
                <a:lnTo>
                  <a:pt x="578" y="81"/>
                </a:lnTo>
                <a:lnTo>
                  <a:pt x="547" y="82"/>
                </a:lnTo>
                <a:lnTo>
                  <a:pt x="561" y="75"/>
                </a:lnTo>
                <a:lnTo>
                  <a:pt x="587" y="64"/>
                </a:lnTo>
                <a:lnTo>
                  <a:pt x="574" y="62"/>
                </a:lnTo>
                <a:lnTo>
                  <a:pt x="540" y="71"/>
                </a:lnTo>
                <a:lnTo>
                  <a:pt x="524" y="65"/>
                </a:lnTo>
                <a:lnTo>
                  <a:pt x="535" y="56"/>
                </a:lnTo>
                <a:lnTo>
                  <a:pt x="559" y="53"/>
                </a:lnTo>
                <a:lnTo>
                  <a:pt x="579" y="50"/>
                </a:lnTo>
                <a:lnTo>
                  <a:pt x="600" y="42"/>
                </a:lnTo>
                <a:lnTo>
                  <a:pt x="635" y="37"/>
                </a:lnTo>
                <a:lnTo>
                  <a:pt x="660" y="41"/>
                </a:lnTo>
                <a:lnTo>
                  <a:pt x="676" y="55"/>
                </a:lnTo>
                <a:lnTo>
                  <a:pt x="692" y="63"/>
                </a:lnTo>
                <a:lnTo>
                  <a:pt x="704" y="57"/>
                </a:lnTo>
                <a:lnTo>
                  <a:pt x="721" y="60"/>
                </a:lnTo>
                <a:lnTo>
                  <a:pt x="741" y="72"/>
                </a:lnTo>
                <a:lnTo>
                  <a:pt x="758" y="88"/>
                </a:lnTo>
                <a:lnTo>
                  <a:pt x="773" y="108"/>
                </a:lnTo>
                <a:lnTo>
                  <a:pt x="797" y="115"/>
                </a:lnTo>
                <a:lnTo>
                  <a:pt x="816" y="128"/>
                </a:lnTo>
                <a:lnTo>
                  <a:pt x="828" y="139"/>
                </a:lnTo>
                <a:lnTo>
                  <a:pt x="846" y="151"/>
                </a:lnTo>
                <a:lnTo>
                  <a:pt x="866" y="147"/>
                </a:lnTo>
                <a:lnTo>
                  <a:pt x="879" y="141"/>
                </a:lnTo>
                <a:lnTo>
                  <a:pt x="904" y="141"/>
                </a:lnTo>
                <a:lnTo>
                  <a:pt x="917" y="126"/>
                </a:lnTo>
                <a:lnTo>
                  <a:pt x="928" y="128"/>
                </a:lnTo>
                <a:lnTo>
                  <a:pt x="936" y="128"/>
                </a:lnTo>
                <a:lnTo>
                  <a:pt x="946" y="134"/>
                </a:lnTo>
                <a:lnTo>
                  <a:pt x="957" y="139"/>
                </a:lnTo>
                <a:lnTo>
                  <a:pt x="965" y="129"/>
                </a:lnTo>
                <a:lnTo>
                  <a:pt x="974" y="126"/>
                </a:lnTo>
                <a:lnTo>
                  <a:pt x="981" y="130"/>
                </a:lnTo>
                <a:lnTo>
                  <a:pt x="989" y="124"/>
                </a:lnTo>
                <a:lnTo>
                  <a:pt x="1005" y="132"/>
                </a:lnTo>
                <a:lnTo>
                  <a:pt x="1015" y="146"/>
                </a:lnTo>
                <a:lnTo>
                  <a:pt x="1025" y="147"/>
                </a:lnTo>
                <a:lnTo>
                  <a:pt x="1032" y="149"/>
                </a:lnTo>
                <a:lnTo>
                  <a:pt x="1041" y="144"/>
                </a:lnTo>
                <a:lnTo>
                  <a:pt x="1048" y="138"/>
                </a:lnTo>
                <a:lnTo>
                  <a:pt x="1054" y="136"/>
                </a:lnTo>
                <a:lnTo>
                  <a:pt x="1063" y="130"/>
                </a:lnTo>
                <a:lnTo>
                  <a:pt x="1074" y="130"/>
                </a:lnTo>
                <a:lnTo>
                  <a:pt x="1084" y="139"/>
                </a:lnTo>
                <a:lnTo>
                  <a:pt x="1099" y="146"/>
                </a:lnTo>
                <a:lnTo>
                  <a:pt x="1112" y="139"/>
                </a:lnTo>
                <a:lnTo>
                  <a:pt x="1119" y="136"/>
                </a:lnTo>
                <a:lnTo>
                  <a:pt x="1128" y="139"/>
                </a:lnTo>
                <a:lnTo>
                  <a:pt x="1135" y="141"/>
                </a:lnTo>
                <a:lnTo>
                  <a:pt x="1144" y="149"/>
                </a:lnTo>
                <a:lnTo>
                  <a:pt x="1154" y="149"/>
                </a:lnTo>
                <a:lnTo>
                  <a:pt x="1166" y="146"/>
                </a:lnTo>
                <a:lnTo>
                  <a:pt x="1180" y="143"/>
                </a:lnTo>
                <a:lnTo>
                  <a:pt x="1197" y="138"/>
                </a:lnTo>
                <a:lnTo>
                  <a:pt x="1209" y="143"/>
                </a:lnTo>
                <a:lnTo>
                  <a:pt x="1216" y="150"/>
                </a:lnTo>
                <a:lnTo>
                  <a:pt x="1221" y="165"/>
                </a:lnTo>
                <a:lnTo>
                  <a:pt x="1225" y="189"/>
                </a:lnTo>
                <a:lnTo>
                  <a:pt x="1229" y="222"/>
                </a:lnTo>
                <a:lnTo>
                  <a:pt x="1229" y="154"/>
                </a:lnTo>
                <a:lnTo>
                  <a:pt x="1229" y="137"/>
                </a:lnTo>
                <a:lnTo>
                  <a:pt x="1227" y="126"/>
                </a:lnTo>
                <a:lnTo>
                  <a:pt x="1224" y="112"/>
                </a:lnTo>
                <a:lnTo>
                  <a:pt x="1218" y="100"/>
                </a:lnTo>
                <a:lnTo>
                  <a:pt x="1205" y="95"/>
                </a:lnTo>
                <a:lnTo>
                  <a:pt x="1187" y="93"/>
                </a:lnTo>
                <a:lnTo>
                  <a:pt x="1172" y="95"/>
                </a:lnTo>
                <a:lnTo>
                  <a:pt x="1156" y="91"/>
                </a:lnTo>
                <a:lnTo>
                  <a:pt x="1140" y="101"/>
                </a:lnTo>
                <a:lnTo>
                  <a:pt x="1124" y="96"/>
                </a:lnTo>
                <a:lnTo>
                  <a:pt x="1110" y="93"/>
                </a:lnTo>
                <a:lnTo>
                  <a:pt x="1099" y="93"/>
                </a:lnTo>
                <a:lnTo>
                  <a:pt x="1071" y="96"/>
                </a:lnTo>
                <a:lnTo>
                  <a:pt x="1056" y="98"/>
                </a:lnTo>
                <a:lnTo>
                  <a:pt x="1040" y="95"/>
                </a:lnTo>
                <a:lnTo>
                  <a:pt x="1024" y="99"/>
                </a:lnTo>
                <a:lnTo>
                  <a:pt x="1004" y="95"/>
                </a:lnTo>
                <a:lnTo>
                  <a:pt x="996" y="93"/>
                </a:lnTo>
                <a:lnTo>
                  <a:pt x="981" y="93"/>
                </a:lnTo>
                <a:lnTo>
                  <a:pt x="966" y="91"/>
                </a:lnTo>
                <a:lnTo>
                  <a:pt x="955" y="96"/>
                </a:lnTo>
                <a:lnTo>
                  <a:pt x="946" y="95"/>
                </a:lnTo>
                <a:lnTo>
                  <a:pt x="926" y="93"/>
                </a:lnTo>
                <a:lnTo>
                  <a:pt x="909" y="96"/>
                </a:lnTo>
                <a:lnTo>
                  <a:pt x="894" y="96"/>
                </a:lnTo>
                <a:lnTo>
                  <a:pt x="876" y="91"/>
                </a:lnTo>
                <a:lnTo>
                  <a:pt x="861" y="97"/>
                </a:lnTo>
                <a:lnTo>
                  <a:pt x="849" y="93"/>
                </a:lnTo>
                <a:lnTo>
                  <a:pt x="838" y="99"/>
                </a:lnTo>
                <a:lnTo>
                  <a:pt x="826" y="96"/>
                </a:lnTo>
                <a:lnTo>
                  <a:pt x="812" y="93"/>
                </a:lnTo>
                <a:lnTo>
                  <a:pt x="804" y="88"/>
                </a:lnTo>
                <a:lnTo>
                  <a:pt x="785" y="69"/>
                </a:lnTo>
                <a:lnTo>
                  <a:pt x="764" y="52"/>
                </a:lnTo>
                <a:lnTo>
                  <a:pt x="745" y="40"/>
                </a:lnTo>
                <a:lnTo>
                  <a:pt x="727" y="30"/>
                </a:lnTo>
                <a:lnTo>
                  <a:pt x="700" y="17"/>
                </a:lnTo>
                <a:lnTo>
                  <a:pt x="672" y="8"/>
                </a:lnTo>
                <a:lnTo>
                  <a:pt x="644" y="2"/>
                </a:lnTo>
                <a:lnTo>
                  <a:pt x="617" y="0"/>
                </a:lnTo>
                <a:lnTo>
                  <a:pt x="591" y="2"/>
                </a:lnTo>
                <a:lnTo>
                  <a:pt x="560" y="8"/>
                </a:lnTo>
                <a:lnTo>
                  <a:pt x="528" y="17"/>
                </a:lnTo>
                <a:lnTo>
                  <a:pt x="500" y="29"/>
                </a:lnTo>
                <a:lnTo>
                  <a:pt x="474" y="45"/>
                </a:lnTo>
                <a:lnTo>
                  <a:pt x="452" y="63"/>
                </a:lnTo>
                <a:lnTo>
                  <a:pt x="426" y="87"/>
                </a:lnTo>
                <a:lnTo>
                  <a:pt x="399" y="95"/>
                </a:lnTo>
                <a:lnTo>
                  <a:pt x="376" y="99"/>
                </a:lnTo>
                <a:lnTo>
                  <a:pt x="352" y="101"/>
                </a:lnTo>
                <a:lnTo>
                  <a:pt x="328" y="97"/>
                </a:lnTo>
                <a:lnTo>
                  <a:pt x="309" y="97"/>
                </a:lnTo>
                <a:lnTo>
                  <a:pt x="249" y="97"/>
                </a:lnTo>
                <a:lnTo>
                  <a:pt x="231" y="96"/>
                </a:lnTo>
                <a:lnTo>
                  <a:pt x="180" y="99"/>
                </a:lnTo>
                <a:lnTo>
                  <a:pt x="148" y="97"/>
                </a:lnTo>
                <a:lnTo>
                  <a:pt x="109" y="93"/>
                </a:lnTo>
                <a:lnTo>
                  <a:pt x="61" y="95"/>
                </a:lnTo>
                <a:lnTo>
                  <a:pt x="32" y="95"/>
                </a:lnTo>
                <a:lnTo>
                  <a:pt x="19" y="96"/>
                </a:lnTo>
                <a:lnTo>
                  <a:pt x="10" y="101"/>
                </a:lnTo>
                <a:lnTo>
                  <a:pt x="2" y="113"/>
                </a:lnTo>
                <a:lnTo>
                  <a:pt x="0" y="132"/>
                </a:lnTo>
                <a:lnTo>
                  <a:pt x="0" y="152"/>
                </a:lnTo>
                <a:lnTo>
                  <a:pt x="0" y="175"/>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23" name="Freeform 11"/>
          <p:cNvSpPr>
            <a:spLocks/>
          </p:cNvSpPr>
          <p:nvPr/>
        </p:nvSpPr>
        <p:spPr bwMode="auto">
          <a:xfrm>
            <a:off x="4191000" y="234950"/>
            <a:ext cx="90488" cy="400050"/>
          </a:xfrm>
          <a:custGeom>
            <a:avLst/>
            <a:gdLst>
              <a:gd name="T0" fmla="*/ 2147483647 w 57"/>
              <a:gd name="T1" fmla="*/ 2147483647 h 252"/>
              <a:gd name="T2" fmla="*/ 2147483647 w 57"/>
              <a:gd name="T3" fmla="*/ 2147483647 h 252"/>
              <a:gd name="T4" fmla="*/ 2147483647 w 57"/>
              <a:gd name="T5" fmla="*/ 2147483647 h 252"/>
              <a:gd name="T6" fmla="*/ 2147483647 w 57"/>
              <a:gd name="T7" fmla="*/ 2147483647 h 252"/>
              <a:gd name="T8" fmla="*/ 2147483647 w 57"/>
              <a:gd name="T9" fmla="*/ 2147483647 h 252"/>
              <a:gd name="T10" fmla="*/ 0 w 57"/>
              <a:gd name="T11" fmla="*/ 2147483647 h 252"/>
              <a:gd name="T12" fmla="*/ 2147483647 w 57"/>
              <a:gd name="T13" fmla="*/ 2147483647 h 252"/>
              <a:gd name="T14" fmla="*/ 2147483647 w 57"/>
              <a:gd name="T15" fmla="*/ 2147483647 h 252"/>
              <a:gd name="T16" fmla="*/ 2147483647 w 57"/>
              <a:gd name="T17" fmla="*/ 2147483647 h 252"/>
              <a:gd name="T18" fmla="*/ 2147483647 w 57"/>
              <a:gd name="T19" fmla="*/ 2147483647 h 252"/>
              <a:gd name="T20" fmla="*/ 2147483647 w 57"/>
              <a:gd name="T21" fmla="*/ 2147483647 h 252"/>
              <a:gd name="T22" fmla="*/ 2147483647 w 57"/>
              <a:gd name="T23" fmla="*/ 2147483647 h 252"/>
              <a:gd name="T24" fmla="*/ 2147483647 w 57"/>
              <a:gd name="T25" fmla="*/ 2147483647 h 252"/>
              <a:gd name="T26" fmla="*/ 2147483647 w 57"/>
              <a:gd name="T27" fmla="*/ 2147483647 h 252"/>
              <a:gd name="T28" fmla="*/ 2147483647 w 57"/>
              <a:gd name="T29" fmla="*/ 2147483647 h 252"/>
              <a:gd name="T30" fmla="*/ 2147483647 w 57"/>
              <a:gd name="T31" fmla="*/ 2147483647 h 252"/>
              <a:gd name="T32" fmla="*/ 2147483647 w 57"/>
              <a:gd name="T33" fmla="*/ 2147483647 h 252"/>
              <a:gd name="T34" fmla="*/ 2147483647 w 57"/>
              <a:gd name="T35" fmla="*/ 2147483647 h 252"/>
              <a:gd name="T36" fmla="*/ 2147483647 w 57"/>
              <a:gd name="T37" fmla="*/ 2147483647 h 252"/>
              <a:gd name="T38" fmla="*/ 2147483647 w 57"/>
              <a:gd name="T39" fmla="*/ 2147483647 h 252"/>
              <a:gd name="T40" fmla="*/ 2147483647 w 57"/>
              <a:gd name="T41" fmla="*/ 2147483647 h 252"/>
              <a:gd name="T42" fmla="*/ 2147483647 w 57"/>
              <a:gd name="T43" fmla="*/ 2147483647 h 252"/>
              <a:gd name="T44" fmla="*/ 2147483647 w 57"/>
              <a:gd name="T45" fmla="*/ 0 h 252"/>
              <a:gd name="T46" fmla="*/ 2147483647 w 57"/>
              <a:gd name="T47" fmla="*/ 2147483647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 h="252">
                <a:moveTo>
                  <a:pt x="13" y="6"/>
                </a:moveTo>
                <a:lnTo>
                  <a:pt x="17" y="25"/>
                </a:lnTo>
                <a:lnTo>
                  <a:pt x="13" y="34"/>
                </a:lnTo>
                <a:lnTo>
                  <a:pt x="6" y="62"/>
                </a:lnTo>
                <a:lnTo>
                  <a:pt x="1" y="86"/>
                </a:lnTo>
                <a:lnTo>
                  <a:pt x="0" y="108"/>
                </a:lnTo>
                <a:lnTo>
                  <a:pt x="5" y="135"/>
                </a:lnTo>
                <a:lnTo>
                  <a:pt x="8" y="160"/>
                </a:lnTo>
                <a:lnTo>
                  <a:pt x="13" y="184"/>
                </a:lnTo>
                <a:lnTo>
                  <a:pt x="27" y="200"/>
                </a:lnTo>
                <a:lnTo>
                  <a:pt x="32" y="217"/>
                </a:lnTo>
                <a:lnTo>
                  <a:pt x="45" y="234"/>
                </a:lnTo>
                <a:lnTo>
                  <a:pt x="56" y="251"/>
                </a:lnTo>
                <a:lnTo>
                  <a:pt x="51" y="235"/>
                </a:lnTo>
                <a:lnTo>
                  <a:pt x="40" y="216"/>
                </a:lnTo>
                <a:lnTo>
                  <a:pt x="43" y="196"/>
                </a:lnTo>
                <a:lnTo>
                  <a:pt x="28" y="170"/>
                </a:lnTo>
                <a:lnTo>
                  <a:pt x="15" y="140"/>
                </a:lnTo>
                <a:lnTo>
                  <a:pt x="12" y="94"/>
                </a:lnTo>
                <a:lnTo>
                  <a:pt x="17" y="64"/>
                </a:lnTo>
                <a:lnTo>
                  <a:pt x="25" y="34"/>
                </a:lnTo>
                <a:lnTo>
                  <a:pt x="27" y="12"/>
                </a:lnTo>
                <a:lnTo>
                  <a:pt x="15" y="0"/>
                </a:lnTo>
                <a:lnTo>
                  <a:pt x="13" y="6"/>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grpSp>
        <p:nvGrpSpPr>
          <p:cNvPr id="13324" name="Group 12"/>
          <p:cNvGrpSpPr>
            <a:grpSpLocks/>
          </p:cNvGrpSpPr>
          <p:nvPr/>
        </p:nvGrpSpPr>
        <p:grpSpPr bwMode="auto">
          <a:xfrm>
            <a:off x="63500" y="153988"/>
            <a:ext cx="3435350" cy="520700"/>
            <a:chOff x="40" y="97"/>
            <a:chExt cx="2164" cy="328"/>
          </a:xfrm>
        </p:grpSpPr>
        <p:sp>
          <p:nvSpPr>
            <p:cNvPr id="13334" name="Freeform 13"/>
            <p:cNvSpPr>
              <a:spLocks/>
            </p:cNvSpPr>
            <p:nvPr/>
          </p:nvSpPr>
          <p:spPr bwMode="auto">
            <a:xfrm>
              <a:off x="40" y="97"/>
              <a:ext cx="2164" cy="267"/>
            </a:xfrm>
            <a:custGeom>
              <a:avLst/>
              <a:gdLst>
                <a:gd name="T0" fmla="*/ 29 w 2164"/>
                <a:gd name="T1" fmla="*/ 3 h 267"/>
                <a:gd name="T2" fmla="*/ 46 w 2164"/>
                <a:gd name="T3" fmla="*/ 0 h 267"/>
                <a:gd name="T4" fmla="*/ 2096 w 2164"/>
                <a:gd name="T5" fmla="*/ 0 h 267"/>
                <a:gd name="T6" fmla="*/ 2120 w 2164"/>
                <a:gd name="T7" fmla="*/ 2 h 267"/>
                <a:gd name="T8" fmla="*/ 2137 w 2164"/>
                <a:gd name="T9" fmla="*/ 9 h 267"/>
                <a:gd name="T10" fmla="*/ 2152 w 2164"/>
                <a:gd name="T11" fmla="*/ 26 h 267"/>
                <a:gd name="T12" fmla="*/ 2160 w 2164"/>
                <a:gd name="T13" fmla="*/ 46 h 267"/>
                <a:gd name="T14" fmla="*/ 2163 w 2164"/>
                <a:gd name="T15" fmla="*/ 69 h 267"/>
                <a:gd name="T16" fmla="*/ 2163 w 2164"/>
                <a:gd name="T17" fmla="*/ 266 h 267"/>
                <a:gd name="T18" fmla="*/ 81 w 2164"/>
                <a:gd name="T19" fmla="*/ 266 h 267"/>
                <a:gd name="T20" fmla="*/ 0 w 2164"/>
                <a:gd name="T21" fmla="*/ 266 h 267"/>
                <a:gd name="T22" fmla="*/ 0 w 2164"/>
                <a:gd name="T23" fmla="*/ 82 h 267"/>
                <a:gd name="T24" fmla="*/ 1 w 2164"/>
                <a:gd name="T25" fmla="*/ 55 h 267"/>
                <a:gd name="T26" fmla="*/ 9 w 2164"/>
                <a:gd name="T27" fmla="*/ 29 h 267"/>
                <a:gd name="T28" fmla="*/ 16 w 2164"/>
                <a:gd name="T29" fmla="*/ 15 h 267"/>
                <a:gd name="T30" fmla="*/ 29 w 2164"/>
                <a:gd name="T31" fmla="*/ 3 h 2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67">
                  <a:moveTo>
                    <a:pt x="29" y="3"/>
                  </a:moveTo>
                  <a:lnTo>
                    <a:pt x="46" y="0"/>
                  </a:lnTo>
                  <a:lnTo>
                    <a:pt x="2096" y="0"/>
                  </a:lnTo>
                  <a:lnTo>
                    <a:pt x="2120" y="2"/>
                  </a:lnTo>
                  <a:lnTo>
                    <a:pt x="2137" y="9"/>
                  </a:lnTo>
                  <a:lnTo>
                    <a:pt x="2152" y="26"/>
                  </a:lnTo>
                  <a:lnTo>
                    <a:pt x="2160" y="46"/>
                  </a:lnTo>
                  <a:lnTo>
                    <a:pt x="2163" y="69"/>
                  </a:lnTo>
                  <a:lnTo>
                    <a:pt x="2163" y="266"/>
                  </a:lnTo>
                  <a:lnTo>
                    <a:pt x="81" y="266"/>
                  </a:lnTo>
                  <a:lnTo>
                    <a:pt x="0" y="266"/>
                  </a:lnTo>
                  <a:lnTo>
                    <a:pt x="0" y="82"/>
                  </a:lnTo>
                  <a:lnTo>
                    <a:pt x="1" y="55"/>
                  </a:lnTo>
                  <a:lnTo>
                    <a:pt x="9" y="29"/>
                  </a:lnTo>
                  <a:lnTo>
                    <a:pt x="16" y="15"/>
                  </a:lnTo>
                  <a:lnTo>
                    <a:pt x="29" y="3"/>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5" name="Freeform 14"/>
            <p:cNvSpPr>
              <a:spLocks/>
            </p:cNvSpPr>
            <p:nvPr/>
          </p:nvSpPr>
          <p:spPr bwMode="auto">
            <a:xfrm>
              <a:off x="40" y="268"/>
              <a:ext cx="2164" cy="115"/>
            </a:xfrm>
            <a:custGeom>
              <a:avLst/>
              <a:gdLst>
                <a:gd name="T0" fmla="*/ 105 w 2164"/>
                <a:gd name="T1" fmla="*/ 39 h 115"/>
                <a:gd name="T2" fmla="*/ 170 w 2164"/>
                <a:gd name="T3" fmla="*/ 39 h 115"/>
                <a:gd name="T4" fmla="*/ 221 w 2164"/>
                <a:gd name="T5" fmla="*/ 58 h 115"/>
                <a:gd name="T6" fmla="*/ 305 w 2164"/>
                <a:gd name="T7" fmla="*/ 47 h 115"/>
                <a:gd name="T8" fmla="*/ 400 w 2164"/>
                <a:gd name="T9" fmla="*/ 41 h 115"/>
                <a:gd name="T10" fmla="*/ 466 w 2164"/>
                <a:gd name="T11" fmla="*/ 53 h 115"/>
                <a:gd name="T12" fmla="*/ 538 w 2164"/>
                <a:gd name="T13" fmla="*/ 47 h 115"/>
                <a:gd name="T14" fmla="*/ 654 w 2164"/>
                <a:gd name="T15" fmla="*/ 50 h 115"/>
                <a:gd name="T16" fmla="*/ 728 w 2164"/>
                <a:gd name="T17" fmla="*/ 58 h 115"/>
                <a:gd name="T18" fmla="*/ 815 w 2164"/>
                <a:gd name="T19" fmla="*/ 35 h 115"/>
                <a:gd name="T20" fmla="*/ 880 w 2164"/>
                <a:gd name="T21" fmla="*/ 56 h 115"/>
                <a:gd name="T22" fmla="*/ 968 w 2164"/>
                <a:gd name="T23" fmla="*/ 52 h 115"/>
                <a:gd name="T24" fmla="*/ 1013 w 2164"/>
                <a:gd name="T25" fmla="*/ 56 h 115"/>
                <a:gd name="T26" fmla="*/ 1053 w 2164"/>
                <a:gd name="T27" fmla="*/ 35 h 115"/>
                <a:gd name="T28" fmla="*/ 1105 w 2164"/>
                <a:gd name="T29" fmla="*/ 21 h 115"/>
                <a:gd name="T30" fmla="*/ 1167 w 2164"/>
                <a:gd name="T31" fmla="*/ 19 h 115"/>
                <a:gd name="T32" fmla="*/ 1218 w 2164"/>
                <a:gd name="T33" fmla="*/ 13 h 115"/>
                <a:gd name="T34" fmla="*/ 1265 w 2164"/>
                <a:gd name="T35" fmla="*/ 29 h 115"/>
                <a:gd name="T36" fmla="*/ 1316 w 2164"/>
                <a:gd name="T37" fmla="*/ 41 h 115"/>
                <a:gd name="T38" fmla="*/ 1399 w 2164"/>
                <a:gd name="T39" fmla="*/ 33 h 115"/>
                <a:gd name="T40" fmla="*/ 1436 w 2164"/>
                <a:gd name="T41" fmla="*/ 55 h 115"/>
                <a:gd name="T42" fmla="*/ 1493 w 2164"/>
                <a:gd name="T43" fmla="*/ 58 h 115"/>
                <a:gd name="T44" fmla="*/ 1589 w 2164"/>
                <a:gd name="T45" fmla="*/ 58 h 115"/>
                <a:gd name="T46" fmla="*/ 1647 w 2164"/>
                <a:gd name="T47" fmla="*/ 49 h 115"/>
                <a:gd name="T48" fmla="*/ 1691 w 2164"/>
                <a:gd name="T49" fmla="*/ 53 h 115"/>
                <a:gd name="T50" fmla="*/ 1743 w 2164"/>
                <a:gd name="T51" fmla="*/ 35 h 115"/>
                <a:gd name="T52" fmla="*/ 1817 w 2164"/>
                <a:gd name="T53" fmla="*/ 33 h 115"/>
                <a:gd name="T54" fmla="*/ 1878 w 2164"/>
                <a:gd name="T55" fmla="*/ 13 h 115"/>
                <a:gd name="T56" fmla="*/ 1926 w 2164"/>
                <a:gd name="T57" fmla="*/ 9 h 115"/>
                <a:gd name="T58" fmla="*/ 1988 w 2164"/>
                <a:gd name="T59" fmla="*/ 17 h 115"/>
                <a:gd name="T60" fmla="*/ 2042 w 2164"/>
                <a:gd name="T61" fmla="*/ 1 h 115"/>
                <a:gd name="T62" fmla="*/ 2093 w 2164"/>
                <a:gd name="T63" fmla="*/ 29 h 115"/>
                <a:gd name="T64" fmla="*/ 2150 w 2164"/>
                <a:gd name="T65" fmla="*/ 14 h 115"/>
                <a:gd name="T66" fmla="*/ 2163 w 2164"/>
                <a:gd name="T67" fmla="*/ 114 h 115"/>
                <a:gd name="T68" fmla="*/ 893 w 2164"/>
                <a:gd name="T69" fmla="*/ 92 h 115"/>
                <a:gd name="T70" fmla="*/ 0 w 2164"/>
                <a:gd name="T71" fmla="*/ 18 h 115"/>
                <a:gd name="T72" fmla="*/ 32 w 2164"/>
                <a:gd name="T73" fmla="*/ 31 h 115"/>
                <a:gd name="T74" fmla="*/ 75 w 2164"/>
                <a:gd name="T75" fmla="*/ 35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15">
                  <a:moveTo>
                    <a:pt x="75" y="35"/>
                  </a:moveTo>
                  <a:lnTo>
                    <a:pt x="105" y="39"/>
                  </a:lnTo>
                  <a:lnTo>
                    <a:pt x="138" y="35"/>
                  </a:lnTo>
                  <a:lnTo>
                    <a:pt x="170" y="39"/>
                  </a:lnTo>
                  <a:lnTo>
                    <a:pt x="195" y="50"/>
                  </a:lnTo>
                  <a:lnTo>
                    <a:pt x="221" y="58"/>
                  </a:lnTo>
                  <a:lnTo>
                    <a:pt x="266" y="51"/>
                  </a:lnTo>
                  <a:lnTo>
                    <a:pt x="305" y="47"/>
                  </a:lnTo>
                  <a:lnTo>
                    <a:pt x="360" y="47"/>
                  </a:lnTo>
                  <a:lnTo>
                    <a:pt x="400" y="41"/>
                  </a:lnTo>
                  <a:lnTo>
                    <a:pt x="435" y="47"/>
                  </a:lnTo>
                  <a:lnTo>
                    <a:pt x="466" y="53"/>
                  </a:lnTo>
                  <a:lnTo>
                    <a:pt x="494" y="55"/>
                  </a:lnTo>
                  <a:lnTo>
                    <a:pt x="538" y="47"/>
                  </a:lnTo>
                  <a:lnTo>
                    <a:pt x="586" y="47"/>
                  </a:lnTo>
                  <a:lnTo>
                    <a:pt x="654" y="50"/>
                  </a:lnTo>
                  <a:lnTo>
                    <a:pt x="683" y="61"/>
                  </a:lnTo>
                  <a:lnTo>
                    <a:pt x="728" y="58"/>
                  </a:lnTo>
                  <a:lnTo>
                    <a:pt x="773" y="41"/>
                  </a:lnTo>
                  <a:lnTo>
                    <a:pt x="815" y="35"/>
                  </a:lnTo>
                  <a:lnTo>
                    <a:pt x="844" y="41"/>
                  </a:lnTo>
                  <a:lnTo>
                    <a:pt x="880" y="56"/>
                  </a:lnTo>
                  <a:lnTo>
                    <a:pt x="921" y="62"/>
                  </a:lnTo>
                  <a:lnTo>
                    <a:pt x="968" y="52"/>
                  </a:lnTo>
                  <a:lnTo>
                    <a:pt x="989" y="49"/>
                  </a:lnTo>
                  <a:lnTo>
                    <a:pt x="1013" y="56"/>
                  </a:lnTo>
                  <a:lnTo>
                    <a:pt x="1032" y="47"/>
                  </a:lnTo>
                  <a:lnTo>
                    <a:pt x="1053" y="35"/>
                  </a:lnTo>
                  <a:lnTo>
                    <a:pt x="1078" y="24"/>
                  </a:lnTo>
                  <a:lnTo>
                    <a:pt x="1105" y="21"/>
                  </a:lnTo>
                  <a:lnTo>
                    <a:pt x="1136" y="24"/>
                  </a:lnTo>
                  <a:lnTo>
                    <a:pt x="1167" y="19"/>
                  </a:lnTo>
                  <a:lnTo>
                    <a:pt x="1198" y="13"/>
                  </a:lnTo>
                  <a:lnTo>
                    <a:pt x="1218" y="13"/>
                  </a:lnTo>
                  <a:lnTo>
                    <a:pt x="1237" y="15"/>
                  </a:lnTo>
                  <a:lnTo>
                    <a:pt x="1265" y="29"/>
                  </a:lnTo>
                  <a:lnTo>
                    <a:pt x="1293" y="27"/>
                  </a:lnTo>
                  <a:lnTo>
                    <a:pt x="1316" y="41"/>
                  </a:lnTo>
                  <a:lnTo>
                    <a:pt x="1361" y="41"/>
                  </a:lnTo>
                  <a:lnTo>
                    <a:pt x="1399" y="33"/>
                  </a:lnTo>
                  <a:lnTo>
                    <a:pt x="1417" y="44"/>
                  </a:lnTo>
                  <a:lnTo>
                    <a:pt x="1436" y="55"/>
                  </a:lnTo>
                  <a:lnTo>
                    <a:pt x="1462" y="52"/>
                  </a:lnTo>
                  <a:lnTo>
                    <a:pt x="1493" y="58"/>
                  </a:lnTo>
                  <a:lnTo>
                    <a:pt x="1526" y="52"/>
                  </a:lnTo>
                  <a:lnTo>
                    <a:pt x="1589" y="58"/>
                  </a:lnTo>
                  <a:lnTo>
                    <a:pt x="1616" y="64"/>
                  </a:lnTo>
                  <a:lnTo>
                    <a:pt x="1647" y="49"/>
                  </a:lnTo>
                  <a:lnTo>
                    <a:pt x="1667" y="48"/>
                  </a:lnTo>
                  <a:lnTo>
                    <a:pt x="1691" y="53"/>
                  </a:lnTo>
                  <a:lnTo>
                    <a:pt x="1714" y="51"/>
                  </a:lnTo>
                  <a:lnTo>
                    <a:pt x="1743" y="35"/>
                  </a:lnTo>
                  <a:lnTo>
                    <a:pt x="1793" y="31"/>
                  </a:lnTo>
                  <a:lnTo>
                    <a:pt x="1817" y="33"/>
                  </a:lnTo>
                  <a:lnTo>
                    <a:pt x="1842" y="33"/>
                  </a:lnTo>
                  <a:lnTo>
                    <a:pt x="1878" y="13"/>
                  </a:lnTo>
                  <a:lnTo>
                    <a:pt x="1899" y="6"/>
                  </a:lnTo>
                  <a:lnTo>
                    <a:pt x="1926" y="9"/>
                  </a:lnTo>
                  <a:lnTo>
                    <a:pt x="1957" y="29"/>
                  </a:lnTo>
                  <a:lnTo>
                    <a:pt x="1988" y="17"/>
                  </a:lnTo>
                  <a:lnTo>
                    <a:pt x="2017" y="0"/>
                  </a:lnTo>
                  <a:lnTo>
                    <a:pt x="2042" y="1"/>
                  </a:lnTo>
                  <a:lnTo>
                    <a:pt x="2071" y="35"/>
                  </a:lnTo>
                  <a:lnTo>
                    <a:pt x="2093" y="29"/>
                  </a:lnTo>
                  <a:lnTo>
                    <a:pt x="2125" y="15"/>
                  </a:lnTo>
                  <a:lnTo>
                    <a:pt x="2150" y="14"/>
                  </a:lnTo>
                  <a:lnTo>
                    <a:pt x="2163" y="26"/>
                  </a:lnTo>
                  <a:lnTo>
                    <a:pt x="2163" y="114"/>
                  </a:lnTo>
                  <a:lnTo>
                    <a:pt x="909" y="89"/>
                  </a:lnTo>
                  <a:lnTo>
                    <a:pt x="893" y="92"/>
                  </a:lnTo>
                  <a:lnTo>
                    <a:pt x="0" y="82"/>
                  </a:lnTo>
                  <a:lnTo>
                    <a:pt x="0" y="18"/>
                  </a:lnTo>
                  <a:lnTo>
                    <a:pt x="13" y="27"/>
                  </a:lnTo>
                  <a:lnTo>
                    <a:pt x="32" y="31"/>
                  </a:lnTo>
                  <a:lnTo>
                    <a:pt x="56" y="32"/>
                  </a:lnTo>
                  <a:lnTo>
                    <a:pt x="75" y="35"/>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6" name="Freeform 15"/>
            <p:cNvSpPr>
              <a:spLocks/>
            </p:cNvSpPr>
            <p:nvPr/>
          </p:nvSpPr>
          <p:spPr bwMode="auto">
            <a:xfrm>
              <a:off x="40" y="307"/>
              <a:ext cx="2164" cy="118"/>
            </a:xfrm>
            <a:custGeom>
              <a:avLst/>
              <a:gdLst>
                <a:gd name="T0" fmla="*/ 46 w 2164"/>
                <a:gd name="T1" fmla="*/ 116 h 118"/>
                <a:gd name="T2" fmla="*/ 2096 w 2164"/>
                <a:gd name="T3" fmla="*/ 117 h 118"/>
                <a:gd name="T4" fmla="*/ 2137 w 2164"/>
                <a:gd name="T5" fmla="*/ 113 h 118"/>
                <a:gd name="T6" fmla="*/ 2160 w 2164"/>
                <a:gd name="T7" fmla="*/ 98 h 118"/>
                <a:gd name="T8" fmla="*/ 2163 w 2164"/>
                <a:gd name="T9" fmla="*/ 13 h 118"/>
                <a:gd name="T10" fmla="*/ 2134 w 2164"/>
                <a:gd name="T11" fmla="*/ 4 h 118"/>
                <a:gd name="T12" fmla="*/ 2118 w 2164"/>
                <a:gd name="T13" fmla="*/ 32 h 118"/>
                <a:gd name="T14" fmla="*/ 2097 w 2164"/>
                <a:gd name="T15" fmla="*/ 29 h 118"/>
                <a:gd name="T16" fmla="*/ 2054 w 2164"/>
                <a:gd name="T17" fmla="*/ 16 h 118"/>
                <a:gd name="T18" fmla="*/ 1998 w 2164"/>
                <a:gd name="T19" fmla="*/ 20 h 118"/>
                <a:gd name="T20" fmla="*/ 1951 w 2164"/>
                <a:gd name="T21" fmla="*/ 23 h 118"/>
                <a:gd name="T22" fmla="*/ 1910 w 2164"/>
                <a:gd name="T23" fmla="*/ 16 h 118"/>
                <a:gd name="T24" fmla="*/ 1868 w 2164"/>
                <a:gd name="T25" fmla="*/ 25 h 118"/>
                <a:gd name="T26" fmla="*/ 1841 w 2164"/>
                <a:gd name="T27" fmla="*/ 31 h 118"/>
                <a:gd name="T28" fmla="*/ 1776 w 2164"/>
                <a:gd name="T29" fmla="*/ 26 h 118"/>
                <a:gd name="T30" fmla="*/ 1716 w 2164"/>
                <a:gd name="T31" fmla="*/ 22 h 118"/>
                <a:gd name="T32" fmla="*/ 1644 w 2164"/>
                <a:gd name="T33" fmla="*/ 51 h 118"/>
                <a:gd name="T34" fmla="*/ 1589 w 2164"/>
                <a:gd name="T35" fmla="*/ 36 h 118"/>
                <a:gd name="T36" fmla="*/ 1524 w 2164"/>
                <a:gd name="T37" fmla="*/ 35 h 118"/>
                <a:gd name="T38" fmla="*/ 1417 w 2164"/>
                <a:gd name="T39" fmla="*/ 34 h 118"/>
                <a:gd name="T40" fmla="*/ 1367 w 2164"/>
                <a:gd name="T41" fmla="*/ 31 h 118"/>
                <a:gd name="T42" fmla="*/ 1327 w 2164"/>
                <a:gd name="T43" fmla="*/ 22 h 118"/>
                <a:gd name="T44" fmla="*/ 1237 w 2164"/>
                <a:gd name="T45" fmla="*/ 41 h 118"/>
                <a:gd name="T46" fmla="*/ 1159 w 2164"/>
                <a:gd name="T47" fmla="*/ 31 h 118"/>
                <a:gd name="T48" fmla="*/ 1065 w 2164"/>
                <a:gd name="T49" fmla="*/ 36 h 118"/>
                <a:gd name="T50" fmla="*/ 988 w 2164"/>
                <a:gd name="T51" fmla="*/ 36 h 118"/>
                <a:gd name="T52" fmla="*/ 897 w 2164"/>
                <a:gd name="T53" fmla="*/ 48 h 118"/>
                <a:gd name="T54" fmla="*/ 801 w 2164"/>
                <a:gd name="T55" fmla="*/ 42 h 118"/>
                <a:gd name="T56" fmla="*/ 692 w 2164"/>
                <a:gd name="T57" fmla="*/ 44 h 118"/>
                <a:gd name="T58" fmla="*/ 575 w 2164"/>
                <a:gd name="T59" fmla="*/ 31 h 118"/>
                <a:gd name="T60" fmla="*/ 454 w 2164"/>
                <a:gd name="T61" fmla="*/ 22 h 118"/>
                <a:gd name="T62" fmla="*/ 371 w 2164"/>
                <a:gd name="T63" fmla="*/ 33 h 118"/>
                <a:gd name="T64" fmla="*/ 322 w 2164"/>
                <a:gd name="T65" fmla="*/ 29 h 118"/>
                <a:gd name="T66" fmla="*/ 252 w 2164"/>
                <a:gd name="T67" fmla="*/ 34 h 118"/>
                <a:gd name="T68" fmla="*/ 176 w 2164"/>
                <a:gd name="T69" fmla="*/ 33 h 118"/>
                <a:gd name="T70" fmla="*/ 99 w 2164"/>
                <a:gd name="T71" fmla="*/ 40 h 118"/>
                <a:gd name="T72" fmla="*/ 20 w 2164"/>
                <a:gd name="T73" fmla="*/ 35 h 118"/>
                <a:gd name="T74" fmla="*/ 2 w 2164"/>
                <a:gd name="T75" fmla="*/ 69 h 118"/>
                <a:gd name="T76" fmla="*/ 16 w 2164"/>
                <a:gd name="T77" fmla="*/ 110 h 1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18">
                  <a:moveTo>
                    <a:pt x="29" y="114"/>
                  </a:moveTo>
                  <a:lnTo>
                    <a:pt x="46" y="116"/>
                  </a:lnTo>
                  <a:lnTo>
                    <a:pt x="66" y="117"/>
                  </a:lnTo>
                  <a:lnTo>
                    <a:pt x="2096" y="117"/>
                  </a:lnTo>
                  <a:lnTo>
                    <a:pt x="2120" y="115"/>
                  </a:lnTo>
                  <a:lnTo>
                    <a:pt x="2137" y="113"/>
                  </a:lnTo>
                  <a:lnTo>
                    <a:pt x="2152" y="106"/>
                  </a:lnTo>
                  <a:lnTo>
                    <a:pt x="2160" y="98"/>
                  </a:lnTo>
                  <a:lnTo>
                    <a:pt x="2163" y="90"/>
                  </a:lnTo>
                  <a:lnTo>
                    <a:pt x="2163" y="13"/>
                  </a:lnTo>
                  <a:lnTo>
                    <a:pt x="2144" y="0"/>
                  </a:lnTo>
                  <a:lnTo>
                    <a:pt x="2134" y="4"/>
                  </a:lnTo>
                  <a:lnTo>
                    <a:pt x="2125" y="17"/>
                  </a:lnTo>
                  <a:lnTo>
                    <a:pt x="2118" y="32"/>
                  </a:lnTo>
                  <a:lnTo>
                    <a:pt x="2109" y="31"/>
                  </a:lnTo>
                  <a:lnTo>
                    <a:pt x="2097" y="29"/>
                  </a:lnTo>
                  <a:lnTo>
                    <a:pt x="2071" y="22"/>
                  </a:lnTo>
                  <a:lnTo>
                    <a:pt x="2054" y="16"/>
                  </a:lnTo>
                  <a:lnTo>
                    <a:pt x="2027" y="13"/>
                  </a:lnTo>
                  <a:lnTo>
                    <a:pt x="1998" y="20"/>
                  </a:lnTo>
                  <a:lnTo>
                    <a:pt x="1970" y="31"/>
                  </a:lnTo>
                  <a:lnTo>
                    <a:pt x="1951" y="23"/>
                  </a:lnTo>
                  <a:lnTo>
                    <a:pt x="1934" y="22"/>
                  </a:lnTo>
                  <a:lnTo>
                    <a:pt x="1910" y="16"/>
                  </a:lnTo>
                  <a:lnTo>
                    <a:pt x="1885" y="18"/>
                  </a:lnTo>
                  <a:lnTo>
                    <a:pt x="1868" y="25"/>
                  </a:lnTo>
                  <a:lnTo>
                    <a:pt x="1861" y="35"/>
                  </a:lnTo>
                  <a:lnTo>
                    <a:pt x="1841" y="31"/>
                  </a:lnTo>
                  <a:lnTo>
                    <a:pt x="1813" y="31"/>
                  </a:lnTo>
                  <a:lnTo>
                    <a:pt x="1776" y="26"/>
                  </a:lnTo>
                  <a:lnTo>
                    <a:pt x="1744" y="35"/>
                  </a:lnTo>
                  <a:lnTo>
                    <a:pt x="1716" y="22"/>
                  </a:lnTo>
                  <a:lnTo>
                    <a:pt x="1679" y="31"/>
                  </a:lnTo>
                  <a:lnTo>
                    <a:pt x="1644" y="51"/>
                  </a:lnTo>
                  <a:lnTo>
                    <a:pt x="1614" y="44"/>
                  </a:lnTo>
                  <a:lnTo>
                    <a:pt x="1589" y="36"/>
                  </a:lnTo>
                  <a:lnTo>
                    <a:pt x="1560" y="32"/>
                  </a:lnTo>
                  <a:lnTo>
                    <a:pt x="1524" y="35"/>
                  </a:lnTo>
                  <a:lnTo>
                    <a:pt x="1467" y="41"/>
                  </a:lnTo>
                  <a:lnTo>
                    <a:pt x="1417" y="34"/>
                  </a:lnTo>
                  <a:lnTo>
                    <a:pt x="1395" y="38"/>
                  </a:lnTo>
                  <a:lnTo>
                    <a:pt x="1367" y="31"/>
                  </a:lnTo>
                  <a:lnTo>
                    <a:pt x="1348" y="23"/>
                  </a:lnTo>
                  <a:lnTo>
                    <a:pt x="1327" y="22"/>
                  </a:lnTo>
                  <a:lnTo>
                    <a:pt x="1287" y="26"/>
                  </a:lnTo>
                  <a:lnTo>
                    <a:pt x="1237" y="41"/>
                  </a:lnTo>
                  <a:lnTo>
                    <a:pt x="1194" y="28"/>
                  </a:lnTo>
                  <a:lnTo>
                    <a:pt x="1159" y="31"/>
                  </a:lnTo>
                  <a:lnTo>
                    <a:pt x="1125" y="48"/>
                  </a:lnTo>
                  <a:lnTo>
                    <a:pt x="1065" y="36"/>
                  </a:lnTo>
                  <a:lnTo>
                    <a:pt x="1019" y="42"/>
                  </a:lnTo>
                  <a:lnTo>
                    <a:pt x="988" y="36"/>
                  </a:lnTo>
                  <a:lnTo>
                    <a:pt x="943" y="39"/>
                  </a:lnTo>
                  <a:lnTo>
                    <a:pt x="897" y="48"/>
                  </a:lnTo>
                  <a:lnTo>
                    <a:pt x="866" y="45"/>
                  </a:lnTo>
                  <a:lnTo>
                    <a:pt x="801" y="42"/>
                  </a:lnTo>
                  <a:lnTo>
                    <a:pt x="760" y="48"/>
                  </a:lnTo>
                  <a:lnTo>
                    <a:pt x="692" y="44"/>
                  </a:lnTo>
                  <a:lnTo>
                    <a:pt x="636" y="39"/>
                  </a:lnTo>
                  <a:lnTo>
                    <a:pt x="575" y="31"/>
                  </a:lnTo>
                  <a:lnTo>
                    <a:pt x="518" y="39"/>
                  </a:lnTo>
                  <a:lnTo>
                    <a:pt x="454" y="22"/>
                  </a:lnTo>
                  <a:lnTo>
                    <a:pt x="404" y="22"/>
                  </a:lnTo>
                  <a:lnTo>
                    <a:pt x="371" y="33"/>
                  </a:lnTo>
                  <a:lnTo>
                    <a:pt x="349" y="24"/>
                  </a:lnTo>
                  <a:lnTo>
                    <a:pt x="322" y="29"/>
                  </a:lnTo>
                  <a:lnTo>
                    <a:pt x="287" y="31"/>
                  </a:lnTo>
                  <a:lnTo>
                    <a:pt x="252" y="34"/>
                  </a:lnTo>
                  <a:lnTo>
                    <a:pt x="211" y="41"/>
                  </a:lnTo>
                  <a:lnTo>
                    <a:pt x="176" y="33"/>
                  </a:lnTo>
                  <a:lnTo>
                    <a:pt x="143" y="37"/>
                  </a:lnTo>
                  <a:lnTo>
                    <a:pt x="99" y="40"/>
                  </a:lnTo>
                  <a:lnTo>
                    <a:pt x="71" y="37"/>
                  </a:lnTo>
                  <a:lnTo>
                    <a:pt x="20" y="35"/>
                  </a:lnTo>
                  <a:lnTo>
                    <a:pt x="0" y="44"/>
                  </a:lnTo>
                  <a:lnTo>
                    <a:pt x="2" y="69"/>
                  </a:lnTo>
                  <a:lnTo>
                    <a:pt x="5" y="91"/>
                  </a:lnTo>
                  <a:lnTo>
                    <a:pt x="16" y="110"/>
                  </a:lnTo>
                  <a:lnTo>
                    <a:pt x="29" y="114"/>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7" name="Freeform 16"/>
            <p:cNvSpPr>
              <a:spLocks/>
            </p:cNvSpPr>
            <p:nvPr/>
          </p:nvSpPr>
          <p:spPr bwMode="auto">
            <a:xfrm>
              <a:off x="52" y="104"/>
              <a:ext cx="2130" cy="153"/>
            </a:xfrm>
            <a:custGeom>
              <a:avLst/>
              <a:gdLst>
                <a:gd name="T0" fmla="*/ 0 w 2130"/>
                <a:gd name="T1" fmla="*/ 115 h 153"/>
                <a:gd name="T2" fmla="*/ 5 w 2130"/>
                <a:gd name="T3" fmla="*/ 122 h 153"/>
                <a:gd name="T4" fmla="*/ 9 w 2130"/>
                <a:gd name="T5" fmla="*/ 55 h 153"/>
                <a:gd name="T6" fmla="*/ 28 w 2130"/>
                <a:gd name="T7" fmla="*/ 27 h 153"/>
                <a:gd name="T8" fmla="*/ 101 w 2130"/>
                <a:gd name="T9" fmla="*/ 24 h 153"/>
                <a:gd name="T10" fmla="*/ 243 w 2130"/>
                <a:gd name="T11" fmla="*/ 28 h 153"/>
                <a:gd name="T12" fmla="*/ 378 w 2130"/>
                <a:gd name="T13" fmla="*/ 26 h 153"/>
                <a:gd name="T14" fmla="*/ 537 w 2130"/>
                <a:gd name="T15" fmla="*/ 28 h 153"/>
                <a:gd name="T16" fmla="*/ 645 w 2130"/>
                <a:gd name="T17" fmla="*/ 24 h 153"/>
                <a:gd name="T18" fmla="*/ 735 w 2130"/>
                <a:gd name="T19" fmla="*/ 24 h 153"/>
                <a:gd name="T20" fmla="*/ 870 w 2130"/>
                <a:gd name="T21" fmla="*/ 31 h 153"/>
                <a:gd name="T22" fmla="*/ 968 w 2130"/>
                <a:gd name="T23" fmla="*/ 33 h 153"/>
                <a:gd name="T24" fmla="*/ 1080 w 2130"/>
                <a:gd name="T25" fmla="*/ 28 h 153"/>
                <a:gd name="T26" fmla="*/ 1212 w 2130"/>
                <a:gd name="T27" fmla="*/ 38 h 153"/>
                <a:gd name="T28" fmla="*/ 1316 w 2130"/>
                <a:gd name="T29" fmla="*/ 35 h 153"/>
                <a:gd name="T30" fmla="*/ 1414 w 2130"/>
                <a:gd name="T31" fmla="*/ 30 h 153"/>
                <a:gd name="T32" fmla="*/ 1526 w 2130"/>
                <a:gd name="T33" fmla="*/ 34 h 153"/>
                <a:gd name="T34" fmla="*/ 1621 w 2130"/>
                <a:gd name="T35" fmla="*/ 30 h 153"/>
                <a:gd name="T36" fmla="*/ 1714 w 2130"/>
                <a:gd name="T37" fmla="*/ 27 h 153"/>
                <a:gd name="T38" fmla="*/ 1781 w 2130"/>
                <a:gd name="T39" fmla="*/ 30 h 153"/>
                <a:gd name="T40" fmla="*/ 1914 w 2130"/>
                <a:gd name="T41" fmla="*/ 24 h 153"/>
                <a:gd name="T42" fmla="*/ 2046 w 2130"/>
                <a:gd name="T43" fmla="*/ 31 h 153"/>
                <a:gd name="T44" fmla="*/ 2094 w 2130"/>
                <a:gd name="T45" fmla="*/ 44 h 153"/>
                <a:gd name="T46" fmla="*/ 2115 w 2130"/>
                <a:gd name="T47" fmla="*/ 64 h 153"/>
                <a:gd name="T48" fmla="*/ 2129 w 2130"/>
                <a:gd name="T49" fmla="*/ 117 h 153"/>
                <a:gd name="T50" fmla="*/ 2129 w 2130"/>
                <a:gd name="T51" fmla="*/ 39 h 153"/>
                <a:gd name="T52" fmla="*/ 2120 w 2130"/>
                <a:gd name="T53" fmla="*/ 15 h 153"/>
                <a:gd name="T54" fmla="*/ 1974 w 2130"/>
                <a:gd name="T55" fmla="*/ 5 h 153"/>
                <a:gd name="T56" fmla="*/ 1856 w 2130"/>
                <a:gd name="T57" fmla="*/ 1 h 153"/>
                <a:gd name="T58" fmla="*/ 1774 w 2130"/>
                <a:gd name="T59" fmla="*/ 3 h 153"/>
                <a:gd name="T60" fmla="*/ 1658 w 2130"/>
                <a:gd name="T61" fmla="*/ 7 h 153"/>
                <a:gd name="T62" fmla="*/ 1453 w 2130"/>
                <a:gd name="T63" fmla="*/ 5 h 153"/>
                <a:gd name="T64" fmla="*/ 1312 w 2130"/>
                <a:gd name="T65" fmla="*/ 6 h 153"/>
                <a:gd name="T66" fmla="*/ 1212 w 2130"/>
                <a:gd name="T67" fmla="*/ 5 h 153"/>
                <a:gd name="T68" fmla="*/ 1135 w 2130"/>
                <a:gd name="T69" fmla="*/ 4 h 153"/>
                <a:gd name="T70" fmla="*/ 1000 w 2130"/>
                <a:gd name="T71" fmla="*/ 5 h 153"/>
                <a:gd name="T72" fmla="*/ 837 w 2130"/>
                <a:gd name="T73" fmla="*/ 6 h 153"/>
                <a:gd name="T74" fmla="*/ 652 w 2130"/>
                <a:gd name="T75" fmla="*/ 4 h 153"/>
                <a:gd name="T76" fmla="*/ 569 w 2130"/>
                <a:gd name="T77" fmla="*/ 2 h 153"/>
                <a:gd name="T78" fmla="*/ 431 w 2130"/>
                <a:gd name="T79" fmla="*/ 2 h 153"/>
                <a:gd name="T80" fmla="*/ 256 w 2130"/>
                <a:gd name="T81" fmla="*/ 2 h 153"/>
                <a:gd name="T82" fmla="*/ 107 w 2130"/>
                <a:gd name="T83" fmla="*/ 0 h 153"/>
                <a:gd name="T84" fmla="*/ 34 w 2130"/>
                <a:gd name="T85" fmla="*/ 1 h 153"/>
                <a:gd name="T86" fmla="*/ 5 w 2130"/>
                <a:gd name="T87" fmla="*/ 17 h 153"/>
                <a:gd name="T88" fmla="*/ 0 w 2130"/>
                <a:gd name="T89" fmla="*/ 53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30" h="153">
                  <a:moveTo>
                    <a:pt x="0" y="74"/>
                  </a:moveTo>
                  <a:lnTo>
                    <a:pt x="0" y="115"/>
                  </a:lnTo>
                  <a:lnTo>
                    <a:pt x="0" y="152"/>
                  </a:lnTo>
                  <a:lnTo>
                    <a:pt x="5" y="122"/>
                  </a:lnTo>
                  <a:lnTo>
                    <a:pt x="7" y="98"/>
                  </a:lnTo>
                  <a:lnTo>
                    <a:pt x="9" y="55"/>
                  </a:lnTo>
                  <a:lnTo>
                    <a:pt x="15" y="34"/>
                  </a:lnTo>
                  <a:lnTo>
                    <a:pt x="28" y="27"/>
                  </a:lnTo>
                  <a:lnTo>
                    <a:pt x="60" y="22"/>
                  </a:lnTo>
                  <a:lnTo>
                    <a:pt x="101" y="24"/>
                  </a:lnTo>
                  <a:lnTo>
                    <a:pt x="200" y="24"/>
                  </a:lnTo>
                  <a:lnTo>
                    <a:pt x="243" y="28"/>
                  </a:lnTo>
                  <a:lnTo>
                    <a:pt x="306" y="24"/>
                  </a:lnTo>
                  <a:lnTo>
                    <a:pt x="378" y="26"/>
                  </a:lnTo>
                  <a:lnTo>
                    <a:pt x="431" y="25"/>
                  </a:lnTo>
                  <a:lnTo>
                    <a:pt x="537" y="28"/>
                  </a:lnTo>
                  <a:lnTo>
                    <a:pt x="574" y="27"/>
                  </a:lnTo>
                  <a:lnTo>
                    <a:pt x="645" y="24"/>
                  </a:lnTo>
                  <a:lnTo>
                    <a:pt x="669" y="29"/>
                  </a:lnTo>
                  <a:lnTo>
                    <a:pt x="735" y="24"/>
                  </a:lnTo>
                  <a:lnTo>
                    <a:pt x="836" y="27"/>
                  </a:lnTo>
                  <a:lnTo>
                    <a:pt x="870" y="31"/>
                  </a:lnTo>
                  <a:lnTo>
                    <a:pt x="923" y="28"/>
                  </a:lnTo>
                  <a:lnTo>
                    <a:pt x="968" y="33"/>
                  </a:lnTo>
                  <a:lnTo>
                    <a:pt x="1006" y="33"/>
                  </a:lnTo>
                  <a:lnTo>
                    <a:pt x="1080" y="28"/>
                  </a:lnTo>
                  <a:lnTo>
                    <a:pt x="1150" y="31"/>
                  </a:lnTo>
                  <a:lnTo>
                    <a:pt x="1212" y="38"/>
                  </a:lnTo>
                  <a:lnTo>
                    <a:pt x="1232" y="39"/>
                  </a:lnTo>
                  <a:lnTo>
                    <a:pt x="1316" y="35"/>
                  </a:lnTo>
                  <a:lnTo>
                    <a:pt x="1395" y="32"/>
                  </a:lnTo>
                  <a:lnTo>
                    <a:pt x="1414" y="30"/>
                  </a:lnTo>
                  <a:lnTo>
                    <a:pt x="1444" y="31"/>
                  </a:lnTo>
                  <a:lnTo>
                    <a:pt x="1526" y="34"/>
                  </a:lnTo>
                  <a:lnTo>
                    <a:pt x="1589" y="29"/>
                  </a:lnTo>
                  <a:lnTo>
                    <a:pt x="1621" y="30"/>
                  </a:lnTo>
                  <a:lnTo>
                    <a:pt x="1672" y="31"/>
                  </a:lnTo>
                  <a:lnTo>
                    <a:pt x="1714" y="27"/>
                  </a:lnTo>
                  <a:lnTo>
                    <a:pt x="1743" y="24"/>
                  </a:lnTo>
                  <a:lnTo>
                    <a:pt x="1781" y="30"/>
                  </a:lnTo>
                  <a:lnTo>
                    <a:pt x="1861" y="32"/>
                  </a:lnTo>
                  <a:lnTo>
                    <a:pt x="1914" y="24"/>
                  </a:lnTo>
                  <a:lnTo>
                    <a:pt x="1991" y="31"/>
                  </a:lnTo>
                  <a:lnTo>
                    <a:pt x="2046" y="31"/>
                  </a:lnTo>
                  <a:lnTo>
                    <a:pt x="2075" y="31"/>
                  </a:lnTo>
                  <a:lnTo>
                    <a:pt x="2094" y="44"/>
                  </a:lnTo>
                  <a:lnTo>
                    <a:pt x="2106" y="51"/>
                  </a:lnTo>
                  <a:lnTo>
                    <a:pt x="2115" y="64"/>
                  </a:lnTo>
                  <a:lnTo>
                    <a:pt x="2122" y="87"/>
                  </a:lnTo>
                  <a:lnTo>
                    <a:pt x="2129" y="117"/>
                  </a:lnTo>
                  <a:lnTo>
                    <a:pt x="2129" y="55"/>
                  </a:lnTo>
                  <a:lnTo>
                    <a:pt x="2129" y="39"/>
                  </a:lnTo>
                  <a:lnTo>
                    <a:pt x="2125" y="28"/>
                  </a:lnTo>
                  <a:lnTo>
                    <a:pt x="2120" y="15"/>
                  </a:lnTo>
                  <a:lnTo>
                    <a:pt x="2090" y="7"/>
                  </a:lnTo>
                  <a:lnTo>
                    <a:pt x="1974" y="5"/>
                  </a:lnTo>
                  <a:lnTo>
                    <a:pt x="1947" y="1"/>
                  </a:lnTo>
                  <a:lnTo>
                    <a:pt x="1856" y="1"/>
                  </a:lnTo>
                  <a:lnTo>
                    <a:pt x="1829" y="3"/>
                  </a:lnTo>
                  <a:lnTo>
                    <a:pt x="1774" y="3"/>
                  </a:lnTo>
                  <a:lnTo>
                    <a:pt x="1733" y="2"/>
                  </a:lnTo>
                  <a:lnTo>
                    <a:pt x="1658" y="7"/>
                  </a:lnTo>
                  <a:lnTo>
                    <a:pt x="1502" y="3"/>
                  </a:lnTo>
                  <a:lnTo>
                    <a:pt x="1453" y="5"/>
                  </a:lnTo>
                  <a:lnTo>
                    <a:pt x="1367" y="9"/>
                  </a:lnTo>
                  <a:lnTo>
                    <a:pt x="1312" y="6"/>
                  </a:lnTo>
                  <a:lnTo>
                    <a:pt x="1257" y="5"/>
                  </a:lnTo>
                  <a:lnTo>
                    <a:pt x="1212" y="5"/>
                  </a:lnTo>
                  <a:lnTo>
                    <a:pt x="1164" y="8"/>
                  </a:lnTo>
                  <a:lnTo>
                    <a:pt x="1135" y="4"/>
                  </a:lnTo>
                  <a:lnTo>
                    <a:pt x="1031" y="5"/>
                  </a:lnTo>
                  <a:lnTo>
                    <a:pt x="1000" y="5"/>
                  </a:lnTo>
                  <a:lnTo>
                    <a:pt x="945" y="4"/>
                  </a:lnTo>
                  <a:lnTo>
                    <a:pt x="837" y="6"/>
                  </a:lnTo>
                  <a:lnTo>
                    <a:pt x="741" y="4"/>
                  </a:lnTo>
                  <a:lnTo>
                    <a:pt x="652" y="4"/>
                  </a:lnTo>
                  <a:lnTo>
                    <a:pt x="610" y="5"/>
                  </a:lnTo>
                  <a:lnTo>
                    <a:pt x="569" y="2"/>
                  </a:lnTo>
                  <a:lnTo>
                    <a:pt x="535" y="2"/>
                  </a:lnTo>
                  <a:lnTo>
                    <a:pt x="431" y="2"/>
                  </a:lnTo>
                  <a:lnTo>
                    <a:pt x="312" y="4"/>
                  </a:lnTo>
                  <a:lnTo>
                    <a:pt x="256" y="2"/>
                  </a:lnTo>
                  <a:lnTo>
                    <a:pt x="190" y="4"/>
                  </a:lnTo>
                  <a:lnTo>
                    <a:pt x="107" y="0"/>
                  </a:lnTo>
                  <a:lnTo>
                    <a:pt x="56" y="0"/>
                  </a:lnTo>
                  <a:lnTo>
                    <a:pt x="34" y="1"/>
                  </a:lnTo>
                  <a:lnTo>
                    <a:pt x="19" y="5"/>
                  </a:lnTo>
                  <a:lnTo>
                    <a:pt x="5" y="17"/>
                  </a:lnTo>
                  <a:lnTo>
                    <a:pt x="1" y="35"/>
                  </a:lnTo>
                  <a:lnTo>
                    <a:pt x="0" y="53"/>
                  </a:lnTo>
                  <a:lnTo>
                    <a:pt x="0" y="74"/>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8" name="Freeform 17"/>
            <p:cNvSpPr>
              <a:spLocks/>
            </p:cNvSpPr>
            <p:nvPr/>
          </p:nvSpPr>
          <p:spPr bwMode="auto">
            <a:xfrm>
              <a:off x="57" y="347"/>
              <a:ext cx="2128" cy="62"/>
            </a:xfrm>
            <a:custGeom>
              <a:avLst/>
              <a:gdLst>
                <a:gd name="T0" fmla="*/ 0 w 2128"/>
                <a:gd name="T1" fmla="*/ 14 h 62"/>
                <a:gd name="T2" fmla="*/ 6 w 2128"/>
                <a:gd name="T3" fmla="*/ 12 h 62"/>
                <a:gd name="T4" fmla="*/ 8 w 2128"/>
                <a:gd name="T5" fmla="*/ 39 h 62"/>
                <a:gd name="T6" fmla="*/ 27 w 2128"/>
                <a:gd name="T7" fmla="*/ 49 h 62"/>
                <a:gd name="T8" fmla="*/ 59 w 2128"/>
                <a:gd name="T9" fmla="*/ 47 h 62"/>
                <a:gd name="T10" fmla="*/ 110 w 2128"/>
                <a:gd name="T11" fmla="*/ 47 h 62"/>
                <a:gd name="T12" fmla="*/ 162 w 2128"/>
                <a:gd name="T13" fmla="*/ 48 h 62"/>
                <a:gd name="T14" fmla="*/ 192 w 2128"/>
                <a:gd name="T15" fmla="*/ 49 h 62"/>
                <a:gd name="T16" fmla="*/ 248 w 2128"/>
                <a:gd name="T17" fmla="*/ 46 h 62"/>
                <a:gd name="T18" fmla="*/ 327 w 2128"/>
                <a:gd name="T19" fmla="*/ 49 h 62"/>
                <a:gd name="T20" fmla="*/ 413 w 2128"/>
                <a:gd name="T21" fmla="*/ 49 h 62"/>
                <a:gd name="T22" fmla="*/ 479 w 2128"/>
                <a:gd name="T23" fmla="*/ 50 h 62"/>
                <a:gd name="T24" fmla="*/ 517 w 2128"/>
                <a:gd name="T25" fmla="*/ 50 h 62"/>
                <a:gd name="T26" fmla="*/ 645 w 2128"/>
                <a:gd name="T27" fmla="*/ 51 h 62"/>
                <a:gd name="T28" fmla="*/ 725 w 2128"/>
                <a:gd name="T29" fmla="*/ 47 h 62"/>
                <a:gd name="T30" fmla="*/ 805 w 2128"/>
                <a:gd name="T31" fmla="*/ 48 h 62"/>
                <a:gd name="T32" fmla="*/ 869 w 2128"/>
                <a:gd name="T33" fmla="*/ 48 h 62"/>
                <a:gd name="T34" fmla="*/ 968 w 2128"/>
                <a:gd name="T35" fmla="*/ 47 h 62"/>
                <a:gd name="T36" fmla="*/ 1044 w 2128"/>
                <a:gd name="T37" fmla="*/ 44 h 62"/>
                <a:gd name="T38" fmla="*/ 1157 w 2128"/>
                <a:gd name="T39" fmla="*/ 45 h 62"/>
                <a:gd name="T40" fmla="*/ 1295 w 2128"/>
                <a:gd name="T41" fmla="*/ 47 h 62"/>
                <a:gd name="T42" fmla="*/ 1377 w 2128"/>
                <a:gd name="T43" fmla="*/ 44 h 62"/>
                <a:gd name="T44" fmla="*/ 1412 w 2128"/>
                <a:gd name="T45" fmla="*/ 48 h 62"/>
                <a:gd name="T46" fmla="*/ 1519 w 2128"/>
                <a:gd name="T47" fmla="*/ 48 h 62"/>
                <a:gd name="T48" fmla="*/ 1606 w 2128"/>
                <a:gd name="T49" fmla="*/ 48 h 62"/>
                <a:gd name="T50" fmla="*/ 1636 w 2128"/>
                <a:gd name="T51" fmla="*/ 46 h 62"/>
                <a:gd name="T52" fmla="*/ 1686 w 2128"/>
                <a:gd name="T53" fmla="*/ 49 h 62"/>
                <a:gd name="T54" fmla="*/ 1712 w 2128"/>
                <a:gd name="T55" fmla="*/ 49 h 62"/>
                <a:gd name="T56" fmla="*/ 1782 w 2128"/>
                <a:gd name="T57" fmla="*/ 49 h 62"/>
                <a:gd name="T58" fmla="*/ 1841 w 2128"/>
                <a:gd name="T59" fmla="*/ 47 h 62"/>
                <a:gd name="T60" fmla="*/ 1937 w 2128"/>
                <a:gd name="T61" fmla="*/ 45 h 62"/>
                <a:gd name="T62" fmla="*/ 2072 w 2128"/>
                <a:gd name="T63" fmla="*/ 45 h 62"/>
                <a:gd name="T64" fmla="*/ 2104 w 2128"/>
                <a:gd name="T65" fmla="*/ 40 h 62"/>
                <a:gd name="T66" fmla="*/ 2120 w 2128"/>
                <a:gd name="T67" fmla="*/ 26 h 62"/>
                <a:gd name="T68" fmla="*/ 2127 w 2128"/>
                <a:gd name="T69" fmla="*/ 39 h 62"/>
                <a:gd name="T70" fmla="*/ 2124 w 2128"/>
                <a:gd name="T71" fmla="*/ 49 h 62"/>
                <a:gd name="T72" fmla="*/ 2107 w 2128"/>
                <a:gd name="T73" fmla="*/ 58 h 62"/>
                <a:gd name="T74" fmla="*/ 1972 w 2128"/>
                <a:gd name="T75" fmla="*/ 58 h 62"/>
                <a:gd name="T76" fmla="*/ 1854 w 2128"/>
                <a:gd name="T77" fmla="*/ 60 h 62"/>
                <a:gd name="T78" fmla="*/ 1800 w 2128"/>
                <a:gd name="T79" fmla="*/ 61 h 62"/>
                <a:gd name="T80" fmla="*/ 1739 w 2128"/>
                <a:gd name="T81" fmla="*/ 61 h 62"/>
                <a:gd name="T82" fmla="*/ 1628 w 2128"/>
                <a:gd name="T83" fmla="*/ 57 h 62"/>
                <a:gd name="T84" fmla="*/ 1493 w 2128"/>
                <a:gd name="T85" fmla="*/ 56 h 62"/>
                <a:gd name="T86" fmla="*/ 1382 w 2128"/>
                <a:gd name="T87" fmla="*/ 58 h 62"/>
                <a:gd name="T88" fmla="*/ 1310 w 2128"/>
                <a:gd name="T89" fmla="*/ 58 h 62"/>
                <a:gd name="T90" fmla="*/ 1256 w 2128"/>
                <a:gd name="T91" fmla="*/ 58 h 62"/>
                <a:gd name="T92" fmla="*/ 1212 w 2128"/>
                <a:gd name="T93" fmla="*/ 59 h 62"/>
                <a:gd name="T94" fmla="*/ 1163 w 2128"/>
                <a:gd name="T95" fmla="*/ 57 h 62"/>
                <a:gd name="T96" fmla="*/ 1106 w 2128"/>
                <a:gd name="T97" fmla="*/ 60 h 62"/>
                <a:gd name="T98" fmla="*/ 1030 w 2128"/>
                <a:gd name="T99" fmla="*/ 59 h 62"/>
                <a:gd name="T100" fmla="*/ 971 w 2128"/>
                <a:gd name="T101" fmla="*/ 59 h 62"/>
                <a:gd name="T102" fmla="*/ 885 w 2128"/>
                <a:gd name="T103" fmla="*/ 61 h 62"/>
                <a:gd name="T104" fmla="*/ 784 w 2128"/>
                <a:gd name="T105" fmla="*/ 61 h 62"/>
                <a:gd name="T106" fmla="*/ 692 w 2128"/>
                <a:gd name="T107" fmla="*/ 61 h 62"/>
                <a:gd name="T108" fmla="*/ 609 w 2128"/>
                <a:gd name="T109" fmla="*/ 58 h 62"/>
                <a:gd name="T110" fmla="*/ 534 w 2128"/>
                <a:gd name="T111" fmla="*/ 59 h 62"/>
                <a:gd name="T112" fmla="*/ 401 w 2128"/>
                <a:gd name="T113" fmla="*/ 60 h 62"/>
                <a:gd name="T114" fmla="*/ 256 w 2128"/>
                <a:gd name="T115" fmla="*/ 59 h 62"/>
                <a:gd name="T116" fmla="*/ 19 w 2128"/>
                <a:gd name="T117" fmla="*/ 58 h 62"/>
                <a:gd name="T118" fmla="*/ 1 w 2128"/>
                <a:gd name="T119" fmla="*/ 46 h 62"/>
                <a:gd name="T120" fmla="*/ 0 w 2128"/>
                <a:gd name="T121" fmla="*/ 31 h 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2">
                  <a:moveTo>
                    <a:pt x="0" y="31"/>
                  </a:moveTo>
                  <a:lnTo>
                    <a:pt x="0" y="14"/>
                  </a:lnTo>
                  <a:lnTo>
                    <a:pt x="0" y="0"/>
                  </a:lnTo>
                  <a:lnTo>
                    <a:pt x="6" y="12"/>
                  </a:lnTo>
                  <a:lnTo>
                    <a:pt x="7" y="21"/>
                  </a:lnTo>
                  <a:lnTo>
                    <a:pt x="8" y="39"/>
                  </a:lnTo>
                  <a:lnTo>
                    <a:pt x="15" y="47"/>
                  </a:lnTo>
                  <a:lnTo>
                    <a:pt x="27" y="49"/>
                  </a:lnTo>
                  <a:lnTo>
                    <a:pt x="40" y="47"/>
                  </a:lnTo>
                  <a:lnTo>
                    <a:pt x="59" y="47"/>
                  </a:lnTo>
                  <a:lnTo>
                    <a:pt x="91" y="46"/>
                  </a:lnTo>
                  <a:lnTo>
                    <a:pt x="110" y="47"/>
                  </a:lnTo>
                  <a:lnTo>
                    <a:pt x="127" y="47"/>
                  </a:lnTo>
                  <a:lnTo>
                    <a:pt x="162" y="48"/>
                  </a:lnTo>
                  <a:lnTo>
                    <a:pt x="175" y="48"/>
                  </a:lnTo>
                  <a:lnTo>
                    <a:pt x="192" y="49"/>
                  </a:lnTo>
                  <a:lnTo>
                    <a:pt x="219" y="47"/>
                  </a:lnTo>
                  <a:lnTo>
                    <a:pt x="248" y="46"/>
                  </a:lnTo>
                  <a:lnTo>
                    <a:pt x="284" y="45"/>
                  </a:lnTo>
                  <a:lnTo>
                    <a:pt x="327" y="49"/>
                  </a:lnTo>
                  <a:lnTo>
                    <a:pt x="383" y="50"/>
                  </a:lnTo>
                  <a:lnTo>
                    <a:pt x="413" y="49"/>
                  </a:lnTo>
                  <a:lnTo>
                    <a:pt x="431" y="50"/>
                  </a:lnTo>
                  <a:lnTo>
                    <a:pt x="479" y="50"/>
                  </a:lnTo>
                  <a:lnTo>
                    <a:pt x="496" y="47"/>
                  </a:lnTo>
                  <a:lnTo>
                    <a:pt x="517" y="50"/>
                  </a:lnTo>
                  <a:lnTo>
                    <a:pt x="574" y="49"/>
                  </a:lnTo>
                  <a:lnTo>
                    <a:pt x="645" y="51"/>
                  </a:lnTo>
                  <a:lnTo>
                    <a:pt x="669" y="49"/>
                  </a:lnTo>
                  <a:lnTo>
                    <a:pt x="725" y="47"/>
                  </a:lnTo>
                  <a:lnTo>
                    <a:pt x="762" y="46"/>
                  </a:lnTo>
                  <a:lnTo>
                    <a:pt x="805" y="48"/>
                  </a:lnTo>
                  <a:lnTo>
                    <a:pt x="835" y="49"/>
                  </a:lnTo>
                  <a:lnTo>
                    <a:pt x="869" y="48"/>
                  </a:lnTo>
                  <a:lnTo>
                    <a:pt x="929" y="50"/>
                  </a:lnTo>
                  <a:lnTo>
                    <a:pt x="968" y="47"/>
                  </a:lnTo>
                  <a:lnTo>
                    <a:pt x="1005" y="47"/>
                  </a:lnTo>
                  <a:lnTo>
                    <a:pt x="1044" y="44"/>
                  </a:lnTo>
                  <a:lnTo>
                    <a:pt x="1093" y="47"/>
                  </a:lnTo>
                  <a:lnTo>
                    <a:pt x="1157" y="45"/>
                  </a:lnTo>
                  <a:lnTo>
                    <a:pt x="1230" y="45"/>
                  </a:lnTo>
                  <a:lnTo>
                    <a:pt x="1295" y="47"/>
                  </a:lnTo>
                  <a:lnTo>
                    <a:pt x="1334" y="43"/>
                  </a:lnTo>
                  <a:lnTo>
                    <a:pt x="1377" y="44"/>
                  </a:lnTo>
                  <a:lnTo>
                    <a:pt x="1394" y="47"/>
                  </a:lnTo>
                  <a:lnTo>
                    <a:pt x="1412" y="48"/>
                  </a:lnTo>
                  <a:lnTo>
                    <a:pt x="1469" y="47"/>
                  </a:lnTo>
                  <a:lnTo>
                    <a:pt x="1519" y="48"/>
                  </a:lnTo>
                  <a:lnTo>
                    <a:pt x="1587" y="49"/>
                  </a:lnTo>
                  <a:lnTo>
                    <a:pt x="1606" y="48"/>
                  </a:lnTo>
                  <a:lnTo>
                    <a:pt x="1619" y="48"/>
                  </a:lnTo>
                  <a:lnTo>
                    <a:pt x="1636" y="46"/>
                  </a:lnTo>
                  <a:lnTo>
                    <a:pt x="1670" y="48"/>
                  </a:lnTo>
                  <a:lnTo>
                    <a:pt x="1686" y="49"/>
                  </a:lnTo>
                  <a:lnTo>
                    <a:pt x="1698" y="47"/>
                  </a:lnTo>
                  <a:lnTo>
                    <a:pt x="1712" y="49"/>
                  </a:lnTo>
                  <a:lnTo>
                    <a:pt x="1739" y="47"/>
                  </a:lnTo>
                  <a:lnTo>
                    <a:pt x="1782" y="49"/>
                  </a:lnTo>
                  <a:lnTo>
                    <a:pt x="1824" y="45"/>
                  </a:lnTo>
                  <a:lnTo>
                    <a:pt x="1841" y="47"/>
                  </a:lnTo>
                  <a:lnTo>
                    <a:pt x="1859" y="47"/>
                  </a:lnTo>
                  <a:lnTo>
                    <a:pt x="1937" y="45"/>
                  </a:lnTo>
                  <a:lnTo>
                    <a:pt x="2013" y="47"/>
                  </a:lnTo>
                  <a:lnTo>
                    <a:pt x="2072" y="45"/>
                  </a:lnTo>
                  <a:lnTo>
                    <a:pt x="2092" y="43"/>
                  </a:lnTo>
                  <a:lnTo>
                    <a:pt x="2104" y="40"/>
                  </a:lnTo>
                  <a:lnTo>
                    <a:pt x="2113" y="34"/>
                  </a:lnTo>
                  <a:lnTo>
                    <a:pt x="2120" y="26"/>
                  </a:lnTo>
                  <a:lnTo>
                    <a:pt x="2127" y="13"/>
                  </a:lnTo>
                  <a:lnTo>
                    <a:pt x="2127" y="39"/>
                  </a:lnTo>
                  <a:lnTo>
                    <a:pt x="2127" y="45"/>
                  </a:lnTo>
                  <a:lnTo>
                    <a:pt x="2124" y="49"/>
                  </a:lnTo>
                  <a:lnTo>
                    <a:pt x="2118" y="54"/>
                  </a:lnTo>
                  <a:lnTo>
                    <a:pt x="2107" y="58"/>
                  </a:lnTo>
                  <a:lnTo>
                    <a:pt x="2029" y="61"/>
                  </a:lnTo>
                  <a:lnTo>
                    <a:pt x="1972" y="58"/>
                  </a:lnTo>
                  <a:lnTo>
                    <a:pt x="1945" y="60"/>
                  </a:lnTo>
                  <a:lnTo>
                    <a:pt x="1854" y="60"/>
                  </a:lnTo>
                  <a:lnTo>
                    <a:pt x="1828" y="59"/>
                  </a:lnTo>
                  <a:lnTo>
                    <a:pt x="1800" y="61"/>
                  </a:lnTo>
                  <a:lnTo>
                    <a:pt x="1772" y="59"/>
                  </a:lnTo>
                  <a:lnTo>
                    <a:pt x="1739" y="61"/>
                  </a:lnTo>
                  <a:lnTo>
                    <a:pt x="1653" y="60"/>
                  </a:lnTo>
                  <a:lnTo>
                    <a:pt x="1628" y="57"/>
                  </a:lnTo>
                  <a:lnTo>
                    <a:pt x="1547" y="60"/>
                  </a:lnTo>
                  <a:lnTo>
                    <a:pt x="1493" y="56"/>
                  </a:lnTo>
                  <a:lnTo>
                    <a:pt x="1430" y="60"/>
                  </a:lnTo>
                  <a:lnTo>
                    <a:pt x="1382" y="58"/>
                  </a:lnTo>
                  <a:lnTo>
                    <a:pt x="1336" y="60"/>
                  </a:lnTo>
                  <a:lnTo>
                    <a:pt x="1310" y="58"/>
                  </a:lnTo>
                  <a:lnTo>
                    <a:pt x="1287" y="58"/>
                  </a:lnTo>
                  <a:lnTo>
                    <a:pt x="1256" y="58"/>
                  </a:lnTo>
                  <a:lnTo>
                    <a:pt x="1235" y="57"/>
                  </a:lnTo>
                  <a:lnTo>
                    <a:pt x="1212" y="59"/>
                  </a:lnTo>
                  <a:lnTo>
                    <a:pt x="1188" y="57"/>
                  </a:lnTo>
                  <a:lnTo>
                    <a:pt x="1163" y="57"/>
                  </a:lnTo>
                  <a:lnTo>
                    <a:pt x="1134" y="59"/>
                  </a:lnTo>
                  <a:lnTo>
                    <a:pt x="1106" y="60"/>
                  </a:lnTo>
                  <a:lnTo>
                    <a:pt x="1075" y="60"/>
                  </a:lnTo>
                  <a:lnTo>
                    <a:pt x="1030" y="59"/>
                  </a:lnTo>
                  <a:lnTo>
                    <a:pt x="998" y="60"/>
                  </a:lnTo>
                  <a:lnTo>
                    <a:pt x="971" y="59"/>
                  </a:lnTo>
                  <a:lnTo>
                    <a:pt x="945" y="59"/>
                  </a:lnTo>
                  <a:lnTo>
                    <a:pt x="885" y="61"/>
                  </a:lnTo>
                  <a:lnTo>
                    <a:pt x="837" y="58"/>
                  </a:lnTo>
                  <a:lnTo>
                    <a:pt x="784" y="61"/>
                  </a:lnTo>
                  <a:lnTo>
                    <a:pt x="740" y="59"/>
                  </a:lnTo>
                  <a:lnTo>
                    <a:pt x="692" y="61"/>
                  </a:lnTo>
                  <a:lnTo>
                    <a:pt x="652" y="59"/>
                  </a:lnTo>
                  <a:lnTo>
                    <a:pt x="609" y="58"/>
                  </a:lnTo>
                  <a:lnTo>
                    <a:pt x="569" y="59"/>
                  </a:lnTo>
                  <a:lnTo>
                    <a:pt x="534" y="59"/>
                  </a:lnTo>
                  <a:lnTo>
                    <a:pt x="431" y="59"/>
                  </a:lnTo>
                  <a:lnTo>
                    <a:pt x="401" y="60"/>
                  </a:lnTo>
                  <a:lnTo>
                    <a:pt x="311" y="59"/>
                  </a:lnTo>
                  <a:lnTo>
                    <a:pt x="256" y="59"/>
                  </a:lnTo>
                  <a:lnTo>
                    <a:pt x="103" y="58"/>
                  </a:lnTo>
                  <a:lnTo>
                    <a:pt x="19" y="58"/>
                  </a:lnTo>
                  <a:lnTo>
                    <a:pt x="4" y="54"/>
                  </a:lnTo>
                  <a:lnTo>
                    <a:pt x="1" y="46"/>
                  </a:lnTo>
                  <a:lnTo>
                    <a:pt x="0" y="39"/>
                  </a:lnTo>
                  <a:lnTo>
                    <a:pt x="0" y="31"/>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grpSp>
      <p:grpSp>
        <p:nvGrpSpPr>
          <p:cNvPr id="13325" name="Group 18"/>
          <p:cNvGrpSpPr>
            <a:grpSpLocks/>
          </p:cNvGrpSpPr>
          <p:nvPr/>
        </p:nvGrpSpPr>
        <p:grpSpPr bwMode="auto">
          <a:xfrm>
            <a:off x="5646738" y="153988"/>
            <a:ext cx="3435350" cy="552450"/>
            <a:chOff x="3557" y="97"/>
            <a:chExt cx="2164" cy="348"/>
          </a:xfrm>
        </p:grpSpPr>
        <p:sp>
          <p:nvSpPr>
            <p:cNvPr id="13329" name="Freeform 19"/>
            <p:cNvSpPr>
              <a:spLocks/>
            </p:cNvSpPr>
            <p:nvPr/>
          </p:nvSpPr>
          <p:spPr bwMode="auto">
            <a:xfrm>
              <a:off x="3557" y="97"/>
              <a:ext cx="2164" cy="284"/>
            </a:xfrm>
            <a:custGeom>
              <a:avLst/>
              <a:gdLst>
                <a:gd name="T0" fmla="*/ 29 w 2164"/>
                <a:gd name="T1" fmla="*/ 4 h 284"/>
                <a:gd name="T2" fmla="*/ 46 w 2164"/>
                <a:gd name="T3" fmla="*/ 0 h 284"/>
                <a:gd name="T4" fmla="*/ 2096 w 2164"/>
                <a:gd name="T5" fmla="*/ 0 h 284"/>
                <a:gd name="T6" fmla="*/ 2120 w 2164"/>
                <a:gd name="T7" fmla="*/ 3 h 284"/>
                <a:gd name="T8" fmla="*/ 2137 w 2164"/>
                <a:gd name="T9" fmla="*/ 10 h 284"/>
                <a:gd name="T10" fmla="*/ 2152 w 2164"/>
                <a:gd name="T11" fmla="*/ 28 h 284"/>
                <a:gd name="T12" fmla="*/ 2160 w 2164"/>
                <a:gd name="T13" fmla="*/ 49 h 284"/>
                <a:gd name="T14" fmla="*/ 2163 w 2164"/>
                <a:gd name="T15" fmla="*/ 73 h 284"/>
                <a:gd name="T16" fmla="*/ 2163 w 2164"/>
                <a:gd name="T17" fmla="*/ 283 h 284"/>
                <a:gd name="T18" fmla="*/ 81 w 2164"/>
                <a:gd name="T19" fmla="*/ 283 h 284"/>
                <a:gd name="T20" fmla="*/ 0 w 2164"/>
                <a:gd name="T21" fmla="*/ 283 h 284"/>
                <a:gd name="T22" fmla="*/ 0 w 2164"/>
                <a:gd name="T23" fmla="*/ 87 h 284"/>
                <a:gd name="T24" fmla="*/ 1 w 2164"/>
                <a:gd name="T25" fmla="*/ 59 h 284"/>
                <a:gd name="T26" fmla="*/ 9 w 2164"/>
                <a:gd name="T27" fmla="*/ 31 h 284"/>
                <a:gd name="T28" fmla="*/ 16 w 2164"/>
                <a:gd name="T29" fmla="*/ 16 h 284"/>
                <a:gd name="T30" fmla="*/ 29 w 2164"/>
                <a:gd name="T31" fmla="*/ 4 h 2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84">
                  <a:moveTo>
                    <a:pt x="29" y="4"/>
                  </a:moveTo>
                  <a:lnTo>
                    <a:pt x="46" y="0"/>
                  </a:lnTo>
                  <a:lnTo>
                    <a:pt x="2096" y="0"/>
                  </a:lnTo>
                  <a:lnTo>
                    <a:pt x="2120" y="3"/>
                  </a:lnTo>
                  <a:lnTo>
                    <a:pt x="2137" y="10"/>
                  </a:lnTo>
                  <a:lnTo>
                    <a:pt x="2152" y="28"/>
                  </a:lnTo>
                  <a:lnTo>
                    <a:pt x="2160" y="49"/>
                  </a:lnTo>
                  <a:lnTo>
                    <a:pt x="2163" y="73"/>
                  </a:lnTo>
                  <a:lnTo>
                    <a:pt x="2163" y="283"/>
                  </a:lnTo>
                  <a:lnTo>
                    <a:pt x="81" y="283"/>
                  </a:lnTo>
                  <a:lnTo>
                    <a:pt x="0" y="283"/>
                  </a:lnTo>
                  <a:lnTo>
                    <a:pt x="0" y="87"/>
                  </a:lnTo>
                  <a:lnTo>
                    <a:pt x="1" y="59"/>
                  </a:lnTo>
                  <a:lnTo>
                    <a:pt x="9" y="31"/>
                  </a:lnTo>
                  <a:lnTo>
                    <a:pt x="16" y="16"/>
                  </a:lnTo>
                  <a:lnTo>
                    <a:pt x="29" y="4"/>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0" name="Freeform 20"/>
            <p:cNvSpPr>
              <a:spLocks/>
            </p:cNvSpPr>
            <p:nvPr/>
          </p:nvSpPr>
          <p:spPr bwMode="auto">
            <a:xfrm>
              <a:off x="3557" y="278"/>
              <a:ext cx="2164" cy="123"/>
            </a:xfrm>
            <a:custGeom>
              <a:avLst/>
              <a:gdLst>
                <a:gd name="T0" fmla="*/ 105 w 2164"/>
                <a:gd name="T1" fmla="*/ 42 h 123"/>
                <a:gd name="T2" fmla="*/ 170 w 2164"/>
                <a:gd name="T3" fmla="*/ 42 h 123"/>
                <a:gd name="T4" fmla="*/ 221 w 2164"/>
                <a:gd name="T5" fmla="*/ 63 h 123"/>
                <a:gd name="T6" fmla="*/ 305 w 2164"/>
                <a:gd name="T7" fmla="*/ 50 h 123"/>
                <a:gd name="T8" fmla="*/ 400 w 2164"/>
                <a:gd name="T9" fmla="*/ 44 h 123"/>
                <a:gd name="T10" fmla="*/ 466 w 2164"/>
                <a:gd name="T11" fmla="*/ 57 h 123"/>
                <a:gd name="T12" fmla="*/ 538 w 2164"/>
                <a:gd name="T13" fmla="*/ 50 h 123"/>
                <a:gd name="T14" fmla="*/ 654 w 2164"/>
                <a:gd name="T15" fmla="*/ 54 h 123"/>
                <a:gd name="T16" fmla="*/ 728 w 2164"/>
                <a:gd name="T17" fmla="*/ 63 h 123"/>
                <a:gd name="T18" fmla="*/ 815 w 2164"/>
                <a:gd name="T19" fmla="*/ 38 h 123"/>
                <a:gd name="T20" fmla="*/ 880 w 2164"/>
                <a:gd name="T21" fmla="*/ 60 h 123"/>
                <a:gd name="T22" fmla="*/ 968 w 2164"/>
                <a:gd name="T23" fmla="*/ 56 h 123"/>
                <a:gd name="T24" fmla="*/ 1013 w 2164"/>
                <a:gd name="T25" fmla="*/ 60 h 123"/>
                <a:gd name="T26" fmla="*/ 1053 w 2164"/>
                <a:gd name="T27" fmla="*/ 38 h 123"/>
                <a:gd name="T28" fmla="*/ 1105 w 2164"/>
                <a:gd name="T29" fmla="*/ 22 h 123"/>
                <a:gd name="T30" fmla="*/ 1167 w 2164"/>
                <a:gd name="T31" fmla="*/ 21 h 123"/>
                <a:gd name="T32" fmla="*/ 1218 w 2164"/>
                <a:gd name="T33" fmla="*/ 14 h 123"/>
                <a:gd name="T34" fmla="*/ 1265 w 2164"/>
                <a:gd name="T35" fmla="*/ 32 h 123"/>
                <a:gd name="T36" fmla="*/ 1316 w 2164"/>
                <a:gd name="T37" fmla="*/ 44 h 123"/>
                <a:gd name="T38" fmla="*/ 1399 w 2164"/>
                <a:gd name="T39" fmla="*/ 35 h 123"/>
                <a:gd name="T40" fmla="*/ 1436 w 2164"/>
                <a:gd name="T41" fmla="*/ 59 h 123"/>
                <a:gd name="T42" fmla="*/ 1493 w 2164"/>
                <a:gd name="T43" fmla="*/ 63 h 123"/>
                <a:gd name="T44" fmla="*/ 1589 w 2164"/>
                <a:gd name="T45" fmla="*/ 63 h 123"/>
                <a:gd name="T46" fmla="*/ 1647 w 2164"/>
                <a:gd name="T47" fmla="*/ 52 h 123"/>
                <a:gd name="T48" fmla="*/ 1691 w 2164"/>
                <a:gd name="T49" fmla="*/ 57 h 123"/>
                <a:gd name="T50" fmla="*/ 1743 w 2164"/>
                <a:gd name="T51" fmla="*/ 38 h 123"/>
                <a:gd name="T52" fmla="*/ 1817 w 2164"/>
                <a:gd name="T53" fmla="*/ 35 h 123"/>
                <a:gd name="T54" fmla="*/ 1878 w 2164"/>
                <a:gd name="T55" fmla="*/ 14 h 123"/>
                <a:gd name="T56" fmla="*/ 1926 w 2164"/>
                <a:gd name="T57" fmla="*/ 10 h 123"/>
                <a:gd name="T58" fmla="*/ 1988 w 2164"/>
                <a:gd name="T59" fmla="*/ 18 h 123"/>
                <a:gd name="T60" fmla="*/ 2042 w 2164"/>
                <a:gd name="T61" fmla="*/ 1 h 123"/>
                <a:gd name="T62" fmla="*/ 2093 w 2164"/>
                <a:gd name="T63" fmla="*/ 32 h 123"/>
                <a:gd name="T64" fmla="*/ 2150 w 2164"/>
                <a:gd name="T65" fmla="*/ 16 h 123"/>
                <a:gd name="T66" fmla="*/ 2163 w 2164"/>
                <a:gd name="T67" fmla="*/ 122 h 123"/>
                <a:gd name="T68" fmla="*/ 893 w 2164"/>
                <a:gd name="T69" fmla="*/ 99 h 123"/>
                <a:gd name="T70" fmla="*/ 0 w 2164"/>
                <a:gd name="T71" fmla="*/ 19 h 123"/>
                <a:gd name="T72" fmla="*/ 32 w 2164"/>
                <a:gd name="T73" fmla="*/ 33 h 123"/>
                <a:gd name="T74" fmla="*/ 75 w 2164"/>
                <a:gd name="T75" fmla="*/ 38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23">
                  <a:moveTo>
                    <a:pt x="75" y="38"/>
                  </a:moveTo>
                  <a:lnTo>
                    <a:pt x="105" y="42"/>
                  </a:lnTo>
                  <a:lnTo>
                    <a:pt x="138" y="38"/>
                  </a:lnTo>
                  <a:lnTo>
                    <a:pt x="170" y="42"/>
                  </a:lnTo>
                  <a:lnTo>
                    <a:pt x="195" y="53"/>
                  </a:lnTo>
                  <a:lnTo>
                    <a:pt x="221" y="63"/>
                  </a:lnTo>
                  <a:lnTo>
                    <a:pt x="266" y="54"/>
                  </a:lnTo>
                  <a:lnTo>
                    <a:pt x="305" y="50"/>
                  </a:lnTo>
                  <a:lnTo>
                    <a:pt x="360" y="50"/>
                  </a:lnTo>
                  <a:lnTo>
                    <a:pt x="400" y="44"/>
                  </a:lnTo>
                  <a:lnTo>
                    <a:pt x="435" y="50"/>
                  </a:lnTo>
                  <a:lnTo>
                    <a:pt x="466" y="57"/>
                  </a:lnTo>
                  <a:lnTo>
                    <a:pt x="494" y="59"/>
                  </a:lnTo>
                  <a:lnTo>
                    <a:pt x="538" y="50"/>
                  </a:lnTo>
                  <a:lnTo>
                    <a:pt x="586" y="50"/>
                  </a:lnTo>
                  <a:lnTo>
                    <a:pt x="654" y="54"/>
                  </a:lnTo>
                  <a:lnTo>
                    <a:pt x="683" y="65"/>
                  </a:lnTo>
                  <a:lnTo>
                    <a:pt x="728" y="63"/>
                  </a:lnTo>
                  <a:lnTo>
                    <a:pt x="773" y="44"/>
                  </a:lnTo>
                  <a:lnTo>
                    <a:pt x="815" y="38"/>
                  </a:lnTo>
                  <a:lnTo>
                    <a:pt x="844" y="44"/>
                  </a:lnTo>
                  <a:lnTo>
                    <a:pt x="880" y="60"/>
                  </a:lnTo>
                  <a:lnTo>
                    <a:pt x="921" y="66"/>
                  </a:lnTo>
                  <a:lnTo>
                    <a:pt x="968" y="56"/>
                  </a:lnTo>
                  <a:lnTo>
                    <a:pt x="989" y="52"/>
                  </a:lnTo>
                  <a:lnTo>
                    <a:pt x="1013" y="60"/>
                  </a:lnTo>
                  <a:lnTo>
                    <a:pt x="1032" y="50"/>
                  </a:lnTo>
                  <a:lnTo>
                    <a:pt x="1053" y="38"/>
                  </a:lnTo>
                  <a:lnTo>
                    <a:pt x="1078" y="26"/>
                  </a:lnTo>
                  <a:lnTo>
                    <a:pt x="1105" y="22"/>
                  </a:lnTo>
                  <a:lnTo>
                    <a:pt x="1136" y="26"/>
                  </a:lnTo>
                  <a:lnTo>
                    <a:pt x="1167" y="21"/>
                  </a:lnTo>
                  <a:lnTo>
                    <a:pt x="1198" y="14"/>
                  </a:lnTo>
                  <a:lnTo>
                    <a:pt x="1218" y="14"/>
                  </a:lnTo>
                  <a:lnTo>
                    <a:pt x="1237" y="16"/>
                  </a:lnTo>
                  <a:lnTo>
                    <a:pt x="1265" y="32"/>
                  </a:lnTo>
                  <a:lnTo>
                    <a:pt x="1293" y="29"/>
                  </a:lnTo>
                  <a:lnTo>
                    <a:pt x="1316" y="44"/>
                  </a:lnTo>
                  <a:lnTo>
                    <a:pt x="1361" y="44"/>
                  </a:lnTo>
                  <a:lnTo>
                    <a:pt x="1399" y="35"/>
                  </a:lnTo>
                  <a:lnTo>
                    <a:pt x="1417" y="47"/>
                  </a:lnTo>
                  <a:lnTo>
                    <a:pt x="1436" y="59"/>
                  </a:lnTo>
                  <a:lnTo>
                    <a:pt x="1462" y="56"/>
                  </a:lnTo>
                  <a:lnTo>
                    <a:pt x="1493" y="63"/>
                  </a:lnTo>
                  <a:lnTo>
                    <a:pt x="1526" y="56"/>
                  </a:lnTo>
                  <a:lnTo>
                    <a:pt x="1589" y="63"/>
                  </a:lnTo>
                  <a:lnTo>
                    <a:pt x="1616" y="69"/>
                  </a:lnTo>
                  <a:lnTo>
                    <a:pt x="1647" y="52"/>
                  </a:lnTo>
                  <a:lnTo>
                    <a:pt x="1667" y="51"/>
                  </a:lnTo>
                  <a:lnTo>
                    <a:pt x="1691" y="57"/>
                  </a:lnTo>
                  <a:lnTo>
                    <a:pt x="1714" y="54"/>
                  </a:lnTo>
                  <a:lnTo>
                    <a:pt x="1743" y="38"/>
                  </a:lnTo>
                  <a:lnTo>
                    <a:pt x="1793" y="33"/>
                  </a:lnTo>
                  <a:lnTo>
                    <a:pt x="1817" y="35"/>
                  </a:lnTo>
                  <a:lnTo>
                    <a:pt x="1842" y="35"/>
                  </a:lnTo>
                  <a:lnTo>
                    <a:pt x="1878" y="14"/>
                  </a:lnTo>
                  <a:lnTo>
                    <a:pt x="1899" y="6"/>
                  </a:lnTo>
                  <a:lnTo>
                    <a:pt x="1926" y="10"/>
                  </a:lnTo>
                  <a:lnTo>
                    <a:pt x="1957" y="32"/>
                  </a:lnTo>
                  <a:lnTo>
                    <a:pt x="1988" y="18"/>
                  </a:lnTo>
                  <a:lnTo>
                    <a:pt x="2017" y="0"/>
                  </a:lnTo>
                  <a:lnTo>
                    <a:pt x="2042" y="1"/>
                  </a:lnTo>
                  <a:lnTo>
                    <a:pt x="2071" y="38"/>
                  </a:lnTo>
                  <a:lnTo>
                    <a:pt x="2093" y="32"/>
                  </a:lnTo>
                  <a:lnTo>
                    <a:pt x="2125" y="16"/>
                  </a:lnTo>
                  <a:lnTo>
                    <a:pt x="2150" y="16"/>
                  </a:lnTo>
                  <a:lnTo>
                    <a:pt x="2163" y="28"/>
                  </a:lnTo>
                  <a:lnTo>
                    <a:pt x="2163" y="122"/>
                  </a:lnTo>
                  <a:lnTo>
                    <a:pt x="909" y="95"/>
                  </a:lnTo>
                  <a:lnTo>
                    <a:pt x="893" y="99"/>
                  </a:lnTo>
                  <a:lnTo>
                    <a:pt x="0" y="88"/>
                  </a:lnTo>
                  <a:lnTo>
                    <a:pt x="0" y="19"/>
                  </a:lnTo>
                  <a:lnTo>
                    <a:pt x="13" y="29"/>
                  </a:lnTo>
                  <a:lnTo>
                    <a:pt x="32" y="33"/>
                  </a:lnTo>
                  <a:lnTo>
                    <a:pt x="56" y="34"/>
                  </a:lnTo>
                  <a:lnTo>
                    <a:pt x="75" y="38"/>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1" name="Freeform 21"/>
            <p:cNvSpPr>
              <a:spLocks/>
            </p:cNvSpPr>
            <p:nvPr/>
          </p:nvSpPr>
          <p:spPr bwMode="auto">
            <a:xfrm>
              <a:off x="3557" y="320"/>
              <a:ext cx="2164" cy="125"/>
            </a:xfrm>
            <a:custGeom>
              <a:avLst/>
              <a:gdLst>
                <a:gd name="T0" fmla="*/ 46 w 2164"/>
                <a:gd name="T1" fmla="*/ 123 h 125"/>
                <a:gd name="T2" fmla="*/ 2096 w 2164"/>
                <a:gd name="T3" fmla="*/ 124 h 125"/>
                <a:gd name="T4" fmla="*/ 2137 w 2164"/>
                <a:gd name="T5" fmla="*/ 120 h 125"/>
                <a:gd name="T6" fmla="*/ 2160 w 2164"/>
                <a:gd name="T7" fmla="*/ 104 h 125"/>
                <a:gd name="T8" fmla="*/ 2163 w 2164"/>
                <a:gd name="T9" fmla="*/ 14 h 125"/>
                <a:gd name="T10" fmla="*/ 2134 w 2164"/>
                <a:gd name="T11" fmla="*/ 4 h 125"/>
                <a:gd name="T12" fmla="*/ 2118 w 2164"/>
                <a:gd name="T13" fmla="*/ 34 h 125"/>
                <a:gd name="T14" fmla="*/ 2097 w 2164"/>
                <a:gd name="T15" fmla="*/ 31 h 125"/>
                <a:gd name="T16" fmla="*/ 2054 w 2164"/>
                <a:gd name="T17" fmla="*/ 17 h 125"/>
                <a:gd name="T18" fmla="*/ 1998 w 2164"/>
                <a:gd name="T19" fmla="*/ 21 h 125"/>
                <a:gd name="T20" fmla="*/ 1951 w 2164"/>
                <a:gd name="T21" fmla="*/ 25 h 125"/>
                <a:gd name="T22" fmla="*/ 1910 w 2164"/>
                <a:gd name="T23" fmla="*/ 17 h 125"/>
                <a:gd name="T24" fmla="*/ 1868 w 2164"/>
                <a:gd name="T25" fmla="*/ 27 h 125"/>
                <a:gd name="T26" fmla="*/ 1841 w 2164"/>
                <a:gd name="T27" fmla="*/ 33 h 125"/>
                <a:gd name="T28" fmla="*/ 1776 w 2164"/>
                <a:gd name="T29" fmla="*/ 28 h 125"/>
                <a:gd name="T30" fmla="*/ 1716 w 2164"/>
                <a:gd name="T31" fmla="*/ 24 h 125"/>
                <a:gd name="T32" fmla="*/ 1644 w 2164"/>
                <a:gd name="T33" fmla="*/ 54 h 125"/>
                <a:gd name="T34" fmla="*/ 1589 w 2164"/>
                <a:gd name="T35" fmla="*/ 38 h 125"/>
                <a:gd name="T36" fmla="*/ 1524 w 2164"/>
                <a:gd name="T37" fmla="*/ 37 h 125"/>
                <a:gd name="T38" fmla="*/ 1417 w 2164"/>
                <a:gd name="T39" fmla="*/ 36 h 125"/>
                <a:gd name="T40" fmla="*/ 1367 w 2164"/>
                <a:gd name="T41" fmla="*/ 33 h 125"/>
                <a:gd name="T42" fmla="*/ 1327 w 2164"/>
                <a:gd name="T43" fmla="*/ 24 h 125"/>
                <a:gd name="T44" fmla="*/ 1237 w 2164"/>
                <a:gd name="T45" fmla="*/ 43 h 125"/>
                <a:gd name="T46" fmla="*/ 1159 w 2164"/>
                <a:gd name="T47" fmla="*/ 33 h 125"/>
                <a:gd name="T48" fmla="*/ 1065 w 2164"/>
                <a:gd name="T49" fmla="*/ 38 h 125"/>
                <a:gd name="T50" fmla="*/ 988 w 2164"/>
                <a:gd name="T51" fmla="*/ 38 h 125"/>
                <a:gd name="T52" fmla="*/ 897 w 2164"/>
                <a:gd name="T53" fmla="*/ 51 h 125"/>
                <a:gd name="T54" fmla="*/ 801 w 2164"/>
                <a:gd name="T55" fmla="*/ 45 h 125"/>
                <a:gd name="T56" fmla="*/ 692 w 2164"/>
                <a:gd name="T57" fmla="*/ 46 h 125"/>
                <a:gd name="T58" fmla="*/ 575 w 2164"/>
                <a:gd name="T59" fmla="*/ 33 h 125"/>
                <a:gd name="T60" fmla="*/ 454 w 2164"/>
                <a:gd name="T61" fmla="*/ 23 h 125"/>
                <a:gd name="T62" fmla="*/ 371 w 2164"/>
                <a:gd name="T63" fmla="*/ 35 h 125"/>
                <a:gd name="T64" fmla="*/ 322 w 2164"/>
                <a:gd name="T65" fmla="*/ 31 h 125"/>
                <a:gd name="T66" fmla="*/ 252 w 2164"/>
                <a:gd name="T67" fmla="*/ 36 h 125"/>
                <a:gd name="T68" fmla="*/ 176 w 2164"/>
                <a:gd name="T69" fmla="*/ 35 h 125"/>
                <a:gd name="T70" fmla="*/ 99 w 2164"/>
                <a:gd name="T71" fmla="*/ 43 h 125"/>
                <a:gd name="T72" fmla="*/ 20 w 2164"/>
                <a:gd name="T73" fmla="*/ 37 h 125"/>
                <a:gd name="T74" fmla="*/ 2 w 2164"/>
                <a:gd name="T75" fmla="*/ 73 h 125"/>
                <a:gd name="T76" fmla="*/ 16 w 2164"/>
                <a:gd name="T77" fmla="*/ 116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25">
                  <a:moveTo>
                    <a:pt x="29" y="120"/>
                  </a:moveTo>
                  <a:lnTo>
                    <a:pt x="46" y="123"/>
                  </a:lnTo>
                  <a:lnTo>
                    <a:pt x="66" y="124"/>
                  </a:lnTo>
                  <a:lnTo>
                    <a:pt x="2096" y="124"/>
                  </a:lnTo>
                  <a:lnTo>
                    <a:pt x="2120" y="122"/>
                  </a:lnTo>
                  <a:lnTo>
                    <a:pt x="2137" y="120"/>
                  </a:lnTo>
                  <a:lnTo>
                    <a:pt x="2152" y="113"/>
                  </a:lnTo>
                  <a:lnTo>
                    <a:pt x="2160" y="104"/>
                  </a:lnTo>
                  <a:lnTo>
                    <a:pt x="2163" y="95"/>
                  </a:lnTo>
                  <a:lnTo>
                    <a:pt x="2163" y="14"/>
                  </a:lnTo>
                  <a:lnTo>
                    <a:pt x="2144" y="0"/>
                  </a:lnTo>
                  <a:lnTo>
                    <a:pt x="2134" y="4"/>
                  </a:lnTo>
                  <a:lnTo>
                    <a:pt x="2125" y="18"/>
                  </a:lnTo>
                  <a:lnTo>
                    <a:pt x="2118" y="34"/>
                  </a:lnTo>
                  <a:lnTo>
                    <a:pt x="2109" y="33"/>
                  </a:lnTo>
                  <a:lnTo>
                    <a:pt x="2097" y="31"/>
                  </a:lnTo>
                  <a:lnTo>
                    <a:pt x="2071" y="23"/>
                  </a:lnTo>
                  <a:lnTo>
                    <a:pt x="2054" y="17"/>
                  </a:lnTo>
                  <a:lnTo>
                    <a:pt x="2027" y="14"/>
                  </a:lnTo>
                  <a:lnTo>
                    <a:pt x="1998" y="21"/>
                  </a:lnTo>
                  <a:lnTo>
                    <a:pt x="1970" y="33"/>
                  </a:lnTo>
                  <a:lnTo>
                    <a:pt x="1951" y="25"/>
                  </a:lnTo>
                  <a:lnTo>
                    <a:pt x="1934" y="23"/>
                  </a:lnTo>
                  <a:lnTo>
                    <a:pt x="1910" y="17"/>
                  </a:lnTo>
                  <a:lnTo>
                    <a:pt x="1885" y="19"/>
                  </a:lnTo>
                  <a:lnTo>
                    <a:pt x="1868" y="27"/>
                  </a:lnTo>
                  <a:lnTo>
                    <a:pt x="1861" y="37"/>
                  </a:lnTo>
                  <a:lnTo>
                    <a:pt x="1841" y="33"/>
                  </a:lnTo>
                  <a:lnTo>
                    <a:pt x="1813" y="33"/>
                  </a:lnTo>
                  <a:lnTo>
                    <a:pt x="1776" y="28"/>
                  </a:lnTo>
                  <a:lnTo>
                    <a:pt x="1744" y="37"/>
                  </a:lnTo>
                  <a:lnTo>
                    <a:pt x="1716" y="24"/>
                  </a:lnTo>
                  <a:lnTo>
                    <a:pt x="1679" y="33"/>
                  </a:lnTo>
                  <a:lnTo>
                    <a:pt x="1644" y="54"/>
                  </a:lnTo>
                  <a:lnTo>
                    <a:pt x="1614" y="46"/>
                  </a:lnTo>
                  <a:lnTo>
                    <a:pt x="1589" y="38"/>
                  </a:lnTo>
                  <a:lnTo>
                    <a:pt x="1560" y="34"/>
                  </a:lnTo>
                  <a:lnTo>
                    <a:pt x="1524" y="37"/>
                  </a:lnTo>
                  <a:lnTo>
                    <a:pt x="1467" y="44"/>
                  </a:lnTo>
                  <a:lnTo>
                    <a:pt x="1417" y="36"/>
                  </a:lnTo>
                  <a:lnTo>
                    <a:pt x="1395" y="40"/>
                  </a:lnTo>
                  <a:lnTo>
                    <a:pt x="1367" y="33"/>
                  </a:lnTo>
                  <a:lnTo>
                    <a:pt x="1348" y="25"/>
                  </a:lnTo>
                  <a:lnTo>
                    <a:pt x="1327" y="24"/>
                  </a:lnTo>
                  <a:lnTo>
                    <a:pt x="1287" y="28"/>
                  </a:lnTo>
                  <a:lnTo>
                    <a:pt x="1237" y="43"/>
                  </a:lnTo>
                  <a:lnTo>
                    <a:pt x="1194" y="30"/>
                  </a:lnTo>
                  <a:lnTo>
                    <a:pt x="1159" y="33"/>
                  </a:lnTo>
                  <a:lnTo>
                    <a:pt x="1125" y="51"/>
                  </a:lnTo>
                  <a:lnTo>
                    <a:pt x="1065" y="38"/>
                  </a:lnTo>
                  <a:lnTo>
                    <a:pt x="1019" y="45"/>
                  </a:lnTo>
                  <a:lnTo>
                    <a:pt x="988" y="38"/>
                  </a:lnTo>
                  <a:lnTo>
                    <a:pt x="943" y="42"/>
                  </a:lnTo>
                  <a:lnTo>
                    <a:pt x="897" y="51"/>
                  </a:lnTo>
                  <a:lnTo>
                    <a:pt x="866" y="48"/>
                  </a:lnTo>
                  <a:lnTo>
                    <a:pt x="801" y="45"/>
                  </a:lnTo>
                  <a:lnTo>
                    <a:pt x="760" y="51"/>
                  </a:lnTo>
                  <a:lnTo>
                    <a:pt x="692" y="46"/>
                  </a:lnTo>
                  <a:lnTo>
                    <a:pt x="636" y="42"/>
                  </a:lnTo>
                  <a:lnTo>
                    <a:pt x="575" y="33"/>
                  </a:lnTo>
                  <a:lnTo>
                    <a:pt x="518" y="42"/>
                  </a:lnTo>
                  <a:lnTo>
                    <a:pt x="454" y="23"/>
                  </a:lnTo>
                  <a:lnTo>
                    <a:pt x="404" y="24"/>
                  </a:lnTo>
                  <a:lnTo>
                    <a:pt x="371" y="35"/>
                  </a:lnTo>
                  <a:lnTo>
                    <a:pt x="349" y="26"/>
                  </a:lnTo>
                  <a:lnTo>
                    <a:pt x="322" y="31"/>
                  </a:lnTo>
                  <a:lnTo>
                    <a:pt x="287" y="33"/>
                  </a:lnTo>
                  <a:lnTo>
                    <a:pt x="252" y="36"/>
                  </a:lnTo>
                  <a:lnTo>
                    <a:pt x="211" y="44"/>
                  </a:lnTo>
                  <a:lnTo>
                    <a:pt x="176" y="35"/>
                  </a:lnTo>
                  <a:lnTo>
                    <a:pt x="143" y="39"/>
                  </a:lnTo>
                  <a:lnTo>
                    <a:pt x="99" y="43"/>
                  </a:lnTo>
                  <a:lnTo>
                    <a:pt x="71" y="39"/>
                  </a:lnTo>
                  <a:lnTo>
                    <a:pt x="20" y="37"/>
                  </a:lnTo>
                  <a:lnTo>
                    <a:pt x="0" y="46"/>
                  </a:lnTo>
                  <a:lnTo>
                    <a:pt x="2" y="73"/>
                  </a:lnTo>
                  <a:lnTo>
                    <a:pt x="5" y="96"/>
                  </a:lnTo>
                  <a:lnTo>
                    <a:pt x="16" y="116"/>
                  </a:lnTo>
                  <a:lnTo>
                    <a:pt x="29" y="120"/>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2" name="Freeform 22"/>
            <p:cNvSpPr>
              <a:spLocks/>
            </p:cNvSpPr>
            <p:nvPr/>
          </p:nvSpPr>
          <p:spPr bwMode="auto">
            <a:xfrm>
              <a:off x="3570" y="104"/>
              <a:ext cx="2129" cy="162"/>
            </a:xfrm>
            <a:custGeom>
              <a:avLst/>
              <a:gdLst>
                <a:gd name="T0" fmla="*/ 0 w 2129"/>
                <a:gd name="T1" fmla="*/ 122 h 162"/>
                <a:gd name="T2" fmla="*/ 5 w 2129"/>
                <a:gd name="T3" fmla="*/ 129 h 162"/>
                <a:gd name="T4" fmla="*/ 9 w 2129"/>
                <a:gd name="T5" fmla="*/ 58 h 162"/>
                <a:gd name="T6" fmla="*/ 28 w 2129"/>
                <a:gd name="T7" fmla="*/ 29 h 162"/>
                <a:gd name="T8" fmla="*/ 101 w 2129"/>
                <a:gd name="T9" fmla="*/ 25 h 162"/>
                <a:gd name="T10" fmla="*/ 243 w 2129"/>
                <a:gd name="T11" fmla="*/ 29 h 162"/>
                <a:gd name="T12" fmla="*/ 378 w 2129"/>
                <a:gd name="T13" fmla="*/ 28 h 162"/>
                <a:gd name="T14" fmla="*/ 537 w 2129"/>
                <a:gd name="T15" fmla="*/ 29 h 162"/>
                <a:gd name="T16" fmla="*/ 645 w 2129"/>
                <a:gd name="T17" fmla="*/ 25 h 162"/>
                <a:gd name="T18" fmla="*/ 735 w 2129"/>
                <a:gd name="T19" fmla="*/ 25 h 162"/>
                <a:gd name="T20" fmla="*/ 870 w 2129"/>
                <a:gd name="T21" fmla="*/ 33 h 162"/>
                <a:gd name="T22" fmla="*/ 968 w 2129"/>
                <a:gd name="T23" fmla="*/ 35 h 162"/>
                <a:gd name="T24" fmla="*/ 1079 w 2129"/>
                <a:gd name="T25" fmla="*/ 29 h 162"/>
                <a:gd name="T26" fmla="*/ 1212 w 2129"/>
                <a:gd name="T27" fmla="*/ 40 h 162"/>
                <a:gd name="T28" fmla="*/ 1316 w 2129"/>
                <a:gd name="T29" fmla="*/ 37 h 162"/>
                <a:gd name="T30" fmla="*/ 1414 w 2129"/>
                <a:gd name="T31" fmla="*/ 32 h 162"/>
                <a:gd name="T32" fmla="*/ 1525 w 2129"/>
                <a:gd name="T33" fmla="*/ 36 h 162"/>
                <a:gd name="T34" fmla="*/ 1621 w 2129"/>
                <a:gd name="T35" fmla="*/ 32 h 162"/>
                <a:gd name="T36" fmla="*/ 1714 w 2129"/>
                <a:gd name="T37" fmla="*/ 29 h 162"/>
                <a:gd name="T38" fmla="*/ 1781 w 2129"/>
                <a:gd name="T39" fmla="*/ 32 h 162"/>
                <a:gd name="T40" fmla="*/ 1913 w 2129"/>
                <a:gd name="T41" fmla="*/ 25 h 162"/>
                <a:gd name="T42" fmla="*/ 2046 w 2129"/>
                <a:gd name="T43" fmla="*/ 33 h 162"/>
                <a:gd name="T44" fmla="*/ 2093 w 2129"/>
                <a:gd name="T45" fmla="*/ 47 h 162"/>
                <a:gd name="T46" fmla="*/ 2115 w 2129"/>
                <a:gd name="T47" fmla="*/ 68 h 162"/>
                <a:gd name="T48" fmla="*/ 2128 w 2129"/>
                <a:gd name="T49" fmla="*/ 124 h 162"/>
                <a:gd name="T50" fmla="*/ 2128 w 2129"/>
                <a:gd name="T51" fmla="*/ 41 h 162"/>
                <a:gd name="T52" fmla="*/ 2120 w 2129"/>
                <a:gd name="T53" fmla="*/ 16 h 162"/>
                <a:gd name="T54" fmla="*/ 1974 w 2129"/>
                <a:gd name="T55" fmla="*/ 6 h 162"/>
                <a:gd name="T56" fmla="*/ 1855 w 2129"/>
                <a:gd name="T57" fmla="*/ 1 h 162"/>
                <a:gd name="T58" fmla="*/ 1774 w 2129"/>
                <a:gd name="T59" fmla="*/ 3 h 162"/>
                <a:gd name="T60" fmla="*/ 1658 w 2129"/>
                <a:gd name="T61" fmla="*/ 8 h 162"/>
                <a:gd name="T62" fmla="*/ 1453 w 2129"/>
                <a:gd name="T63" fmla="*/ 6 h 162"/>
                <a:gd name="T64" fmla="*/ 1311 w 2129"/>
                <a:gd name="T65" fmla="*/ 6 h 162"/>
                <a:gd name="T66" fmla="*/ 1212 w 2129"/>
                <a:gd name="T67" fmla="*/ 6 h 162"/>
                <a:gd name="T68" fmla="*/ 1135 w 2129"/>
                <a:gd name="T69" fmla="*/ 4 h 162"/>
                <a:gd name="T70" fmla="*/ 1000 w 2129"/>
                <a:gd name="T71" fmla="*/ 6 h 162"/>
                <a:gd name="T72" fmla="*/ 837 w 2129"/>
                <a:gd name="T73" fmla="*/ 6 h 162"/>
                <a:gd name="T74" fmla="*/ 652 w 2129"/>
                <a:gd name="T75" fmla="*/ 4 h 162"/>
                <a:gd name="T76" fmla="*/ 569 w 2129"/>
                <a:gd name="T77" fmla="*/ 2 h 162"/>
                <a:gd name="T78" fmla="*/ 431 w 2129"/>
                <a:gd name="T79" fmla="*/ 2 h 162"/>
                <a:gd name="T80" fmla="*/ 256 w 2129"/>
                <a:gd name="T81" fmla="*/ 2 h 162"/>
                <a:gd name="T82" fmla="*/ 107 w 2129"/>
                <a:gd name="T83" fmla="*/ 0 h 162"/>
                <a:gd name="T84" fmla="*/ 34 w 2129"/>
                <a:gd name="T85" fmla="*/ 1 h 162"/>
                <a:gd name="T86" fmla="*/ 5 w 2129"/>
                <a:gd name="T87" fmla="*/ 18 h 162"/>
                <a:gd name="T88" fmla="*/ 0 w 2129"/>
                <a:gd name="T89" fmla="*/ 56 h 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29" h="162">
                  <a:moveTo>
                    <a:pt x="0" y="78"/>
                  </a:moveTo>
                  <a:lnTo>
                    <a:pt x="0" y="122"/>
                  </a:lnTo>
                  <a:lnTo>
                    <a:pt x="0" y="161"/>
                  </a:lnTo>
                  <a:lnTo>
                    <a:pt x="5" y="129"/>
                  </a:lnTo>
                  <a:lnTo>
                    <a:pt x="7" y="104"/>
                  </a:lnTo>
                  <a:lnTo>
                    <a:pt x="9" y="58"/>
                  </a:lnTo>
                  <a:lnTo>
                    <a:pt x="15" y="36"/>
                  </a:lnTo>
                  <a:lnTo>
                    <a:pt x="28" y="29"/>
                  </a:lnTo>
                  <a:lnTo>
                    <a:pt x="60" y="24"/>
                  </a:lnTo>
                  <a:lnTo>
                    <a:pt x="101" y="25"/>
                  </a:lnTo>
                  <a:lnTo>
                    <a:pt x="200" y="25"/>
                  </a:lnTo>
                  <a:lnTo>
                    <a:pt x="243" y="29"/>
                  </a:lnTo>
                  <a:lnTo>
                    <a:pt x="306" y="25"/>
                  </a:lnTo>
                  <a:lnTo>
                    <a:pt x="378" y="28"/>
                  </a:lnTo>
                  <a:lnTo>
                    <a:pt x="431" y="27"/>
                  </a:lnTo>
                  <a:lnTo>
                    <a:pt x="537" y="29"/>
                  </a:lnTo>
                  <a:lnTo>
                    <a:pt x="574" y="29"/>
                  </a:lnTo>
                  <a:lnTo>
                    <a:pt x="645" y="25"/>
                  </a:lnTo>
                  <a:lnTo>
                    <a:pt x="669" y="30"/>
                  </a:lnTo>
                  <a:lnTo>
                    <a:pt x="735" y="25"/>
                  </a:lnTo>
                  <a:lnTo>
                    <a:pt x="836" y="29"/>
                  </a:lnTo>
                  <a:lnTo>
                    <a:pt x="870" y="33"/>
                  </a:lnTo>
                  <a:lnTo>
                    <a:pt x="923" y="29"/>
                  </a:lnTo>
                  <a:lnTo>
                    <a:pt x="968" y="35"/>
                  </a:lnTo>
                  <a:lnTo>
                    <a:pt x="1006" y="35"/>
                  </a:lnTo>
                  <a:lnTo>
                    <a:pt x="1079" y="29"/>
                  </a:lnTo>
                  <a:lnTo>
                    <a:pt x="1149" y="33"/>
                  </a:lnTo>
                  <a:lnTo>
                    <a:pt x="1212" y="40"/>
                  </a:lnTo>
                  <a:lnTo>
                    <a:pt x="1231" y="41"/>
                  </a:lnTo>
                  <a:lnTo>
                    <a:pt x="1316" y="37"/>
                  </a:lnTo>
                  <a:lnTo>
                    <a:pt x="1395" y="34"/>
                  </a:lnTo>
                  <a:lnTo>
                    <a:pt x="1414" y="32"/>
                  </a:lnTo>
                  <a:lnTo>
                    <a:pt x="1443" y="33"/>
                  </a:lnTo>
                  <a:lnTo>
                    <a:pt x="1525" y="36"/>
                  </a:lnTo>
                  <a:lnTo>
                    <a:pt x="1588" y="30"/>
                  </a:lnTo>
                  <a:lnTo>
                    <a:pt x="1621" y="32"/>
                  </a:lnTo>
                  <a:lnTo>
                    <a:pt x="1671" y="33"/>
                  </a:lnTo>
                  <a:lnTo>
                    <a:pt x="1714" y="29"/>
                  </a:lnTo>
                  <a:lnTo>
                    <a:pt x="1742" y="25"/>
                  </a:lnTo>
                  <a:lnTo>
                    <a:pt x="1781" y="32"/>
                  </a:lnTo>
                  <a:lnTo>
                    <a:pt x="1860" y="34"/>
                  </a:lnTo>
                  <a:lnTo>
                    <a:pt x="1913" y="25"/>
                  </a:lnTo>
                  <a:lnTo>
                    <a:pt x="1990" y="33"/>
                  </a:lnTo>
                  <a:lnTo>
                    <a:pt x="2046" y="33"/>
                  </a:lnTo>
                  <a:lnTo>
                    <a:pt x="2075" y="33"/>
                  </a:lnTo>
                  <a:lnTo>
                    <a:pt x="2093" y="47"/>
                  </a:lnTo>
                  <a:lnTo>
                    <a:pt x="2105" y="54"/>
                  </a:lnTo>
                  <a:lnTo>
                    <a:pt x="2115" y="68"/>
                  </a:lnTo>
                  <a:lnTo>
                    <a:pt x="2122" y="92"/>
                  </a:lnTo>
                  <a:lnTo>
                    <a:pt x="2128" y="124"/>
                  </a:lnTo>
                  <a:lnTo>
                    <a:pt x="2128" y="58"/>
                  </a:lnTo>
                  <a:lnTo>
                    <a:pt x="2128" y="41"/>
                  </a:lnTo>
                  <a:lnTo>
                    <a:pt x="2125" y="30"/>
                  </a:lnTo>
                  <a:lnTo>
                    <a:pt x="2120" y="16"/>
                  </a:lnTo>
                  <a:lnTo>
                    <a:pt x="2089" y="7"/>
                  </a:lnTo>
                  <a:lnTo>
                    <a:pt x="1974" y="6"/>
                  </a:lnTo>
                  <a:lnTo>
                    <a:pt x="1946" y="1"/>
                  </a:lnTo>
                  <a:lnTo>
                    <a:pt x="1855" y="1"/>
                  </a:lnTo>
                  <a:lnTo>
                    <a:pt x="1829" y="3"/>
                  </a:lnTo>
                  <a:lnTo>
                    <a:pt x="1774" y="3"/>
                  </a:lnTo>
                  <a:lnTo>
                    <a:pt x="1733" y="2"/>
                  </a:lnTo>
                  <a:lnTo>
                    <a:pt x="1658" y="8"/>
                  </a:lnTo>
                  <a:lnTo>
                    <a:pt x="1501" y="3"/>
                  </a:lnTo>
                  <a:lnTo>
                    <a:pt x="1453" y="6"/>
                  </a:lnTo>
                  <a:lnTo>
                    <a:pt x="1366" y="10"/>
                  </a:lnTo>
                  <a:lnTo>
                    <a:pt x="1311" y="6"/>
                  </a:lnTo>
                  <a:lnTo>
                    <a:pt x="1256" y="6"/>
                  </a:lnTo>
                  <a:lnTo>
                    <a:pt x="1212" y="6"/>
                  </a:lnTo>
                  <a:lnTo>
                    <a:pt x="1164" y="9"/>
                  </a:lnTo>
                  <a:lnTo>
                    <a:pt x="1135" y="4"/>
                  </a:lnTo>
                  <a:lnTo>
                    <a:pt x="1031" y="6"/>
                  </a:lnTo>
                  <a:lnTo>
                    <a:pt x="1000" y="6"/>
                  </a:lnTo>
                  <a:lnTo>
                    <a:pt x="945" y="4"/>
                  </a:lnTo>
                  <a:lnTo>
                    <a:pt x="837" y="6"/>
                  </a:lnTo>
                  <a:lnTo>
                    <a:pt x="741" y="4"/>
                  </a:lnTo>
                  <a:lnTo>
                    <a:pt x="652" y="4"/>
                  </a:lnTo>
                  <a:lnTo>
                    <a:pt x="610" y="6"/>
                  </a:lnTo>
                  <a:lnTo>
                    <a:pt x="569" y="2"/>
                  </a:lnTo>
                  <a:lnTo>
                    <a:pt x="535" y="2"/>
                  </a:lnTo>
                  <a:lnTo>
                    <a:pt x="431" y="2"/>
                  </a:lnTo>
                  <a:lnTo>
                    <a:pt x="312" y="4"/>
                  </a:lnTo>
                  <a:lnTo>
                    <a:pt x="256" y="2"/>
                  </a:lnTo>
                  <a:lnTo>
                    <a:pt x="190" y="4"/>
                  </a:lnTo>
                  <a:lnTo>
                    <a:pt x="107" y="0"/>
                  </a:lnTo>
                  <a:lnTo>
                    <a:pt x="56" y="0"/>
                  </a:lnTo>
                  <a:lnTo>
                    <a:pt x="34" y="1"/>
                  </a:lnTo>
                  <a:lnTo>
                    <a:pt x="19" y="6"/>
                  </a:lnTo>
                  <a:lnTo>
                    <a:pt x="5" y="18"/>
                  </a:lnTo>
                  <a:lnTo>
                    <a:pt x="1" y="37"/>
                  </a:lnTo>
                  <a:lnTo>
                    <a:pt x="0" y="56"/>
                  </a:lnTo>
                  <a:lnTo>
                    <a:pt x="0" y="78"/>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3" name="Freeform 23"/>
            <p:cNvSpPr>
              <a:spLocks/>
            </p:cNvSpPr>
            <p:nvPr/>
          </p:nvSpPr>
          <p:spPr bwMode="auto">
            <a:xfrm>
              <a:off x="3574" y="363"/>
              <a:ext cx="2128" cy="65"/>
            </a:xfrm>
            <a:custGeom>
              <a:avLst/>
              <a:gdLst>
                <a:gd name="T0" fmla="*/ 0 w 2128"/>
                <a:gd name="T1" fmla="*/ 15 h 65"/>
                <a:gd name="T2" fmla="*/ 6 w 2128"/>
                <a:gd name="T3" fmla="*/ 12 h 65"/>
                <a:gd name="T4" fmla="*/ 8 w 2128"/>
                <a:gd name="T5" fmla="*/ 40 h 65"/>
                <a:gd name="T6" fmla="*/ 27 w 2128"/>
                <a:gd name="T7" fmla="*/ 52 h 65"/>
                <a:gd name="T8" fmla="*/ 59 w 2128"/>
                <a:gd name="T9" fmla="*/ 49 h 65"/>
                <a:gd name="T10" fmla="*/ 110 w 2128"/>
                <a:gd name="T11" fmla="*/ 49 h 65"/>
                <a:gd name="T12" fmla="*/ 162 w 2128"/>
                <a:gd name="T13" fmla="*/ 50 h 65"/>
                <a:gd name="T14" fmla="*/ 192 w 2128"/>
                <a:gd name="T15" fmla="*/ 51 h 65"/>
                <a:gd name="T16" fmla="*/ 248 w 2128"/>
                <a:gd name="T17" fmla="*/ 48 h 65"/>
                <a:gd name="T18" fmla="*/ 327 w 2128"/>
                <a:gd name="T19" fmla="*/ 51 h 65"/>
                <a:gd name="T20" fmla="*/ 413 w 2128"/>
                <a:gd name="T21" fmla="*/ 51 h 65"/>
                <a:gd name="T22" fmla="*/ 479 w 2128"/>
                <a:gd name="T23" fmla="*/ 53 h 65"/>
                <a:gd name="T24" fmla="*/ 517 w 2128"/>
                <a:gd name="T25" fmla="*/ 52 h 65"/>
                <a:gd name="T26" fmla="*/ 645 w 2128"/>
                <a:gd name="T27" fmla="*/ 53 h 65"/>
                <a:gd name="T28" fmla="*/ 725 w 2128"/>
                <a:gd name="T29" fmla="*/ 49 h 65"/>
                <a:gd name="T30" fmla="*/ 805 w 2128"/>
                <a:gd name="T31" fmla="*/ 50 h 65"/>
                <a:gd name="T32" fmla="*/ 869 w 2128"/>
                <a:gd name="T33" fmla="*/ 50 h 65"/>
                <a:gd name="T34" fmla="*/ 968 w 2128"/>
                <a:gd name="T35" fmla="*/ 49 h 65"/>
                <a:gd name="T36" fmla="*/ 1044 w 2128"/>
                <a:gd name="T37" fmla="*/ 46 h 65"/>
                <a:gd name="T38" fmla="*/ 1157 w 2128"/>
                <a:gd name="T39" fmla="*/ 47 h 65"/>
                <a:gd name="T40" fmla="*/ 1295 w 2128"/>
                <a:gd name="T41" fmla="*/ 49 h 65"/>
                <a:gd name="T42" fmla="*/ 1377 w 2128"/>
                <a:gd name="T43" fmla="*/ 46 h 65"/>
                <a:gd name="T44" fmla="*/ 1412 w 2128"/>
                <a:gd name="T45" fmla="*/ 51 h 65"/>
                <a:gd name="T46" fmla="*/ 1519 w 2128"/>
                <a:gd name="T47" fmla="*/ 51 h 65"/>
                <a:gd name="T48" fmla="*/ 1606 w 2128"/>
                <a:gd name="T49" fmla="*/ 51 h 65"/>
                <a:gd name="T50" fmla="*/ 1636 w 2128"/>
                <a:gd name="T51" fmla="*/ 48 h 65"/>
                <a:gd name="T52" fmla="*/ 1686 w 2128"/>
                <a:gd name="T53" fmla="*/ 51 h 65"/>
                <a:gd name="T54" fmla="*/ 1712 w 2128"/>
                <a:gd name="T55" fmla="*/ 52 h 65"/>
                <a:gd name="T56" fmla="*/ 1782 w 2128"/>
                <a:gd name="T57" fmla="*/ 51 h 65"/>
                <a:gd name="T58" fmla="*/ 1841 w 2128"/>
                <a:gd name="T59" fmla="*/ 50 h 65"/>
                <a:gd name="T60" fmla="*/ 1937 w 2128"/>
                <a:gd name="T61" fmla="*/ 48 h 65"/>
                <a:gd name="T62" fmla="*/ 2072 w 2128"/>
                <a:gd name="T63" fmla="*/ 47 h 65"/>
                <a:gd name="T64" fmla="*/ 2104 w 2128"/>
                <a:gd name="T65" fmla="*/ 42 h 65"/>
                <a:gd name="T66" fmla="*/ 2120 w 2128"/>
                <a:gd name="T67" fmla="*/ 27 h 65"/>
                <a:gd name="T68" fmla="*/ 2127 w 2128"/>
                <a:gd name="T69" fmla="*/ 40 h 65"/>
                <a:gd name="T70" fmla="*/ 2124 w 2128"/>
                <a:gd name="T71" fmla="*/ 51 h 65"/>
                <a:gd name="T72" fmla="*/ 2107 w 2128"/>
                <a:gd name="T73" fmla="*/ 61 h 65"/>
                <a:gd name="T74" fmla="*/ 1972 w 2128"/>
                <a:gd name="T75" fmla="*/ 61 h 65"/>
                <a:gd name="T76" fmla="*/ 1854 w 2128"/>
                <a:gd name="T77" fmla="*/ 63 h 65"/>
                <a:gd name="T78" fmla="*/ 1800 w 2128"/>
                <a:gd name="T79" fmla="*/ 64 h 65"/>
                <a:gd name="T80" fmla="*/ 1739 w 2128"/>
                <a:gd name="T81" fmla="*/ 64 h 65"/>
                <a:gd name="T82" fmla="*/ 1628 w 2128"/>
                <a:gd name="T83" fmla="*/ 60 h 65"/>
                <a:gd name="T84" fmla="*/ 1493 w 2128"/>
                <a:gd name="T85" fmla="*/ 59 h 65"/>
                <a:gd name="T86" fmla="*/ 1382 w 2128"/>
                <a:gd name="T87" fmla="*/ 61 h 65"/>
                <a:gd name="T88" fmla="*/ 1310 w 2128"/>
                <a:gd name="T89" fmla="*/ 61 h 65"/>
                <a:gd name="T90" fmla="*/ 1256 w 2128"/>
                <a:gd name="T91" fmla="*/ 61 h 65"/>
                <a:gd name="T92" fmla="*/ 1212 w 2128"/>
                <a:gd name="T93" fmla="*/ 62 h 65"/>
                <a:gd name="T94" fmla="*/ 1163 w 2128"/>
                <a:gd name="T95" fmla="*/ 60 h 65"/>
                <a:gd name="T96" fmla="*/ 1106 w 2128"/>
                <a:gd name="T97" fmla="*/ 63 h 65"/>
                <a:gd name="T98" fmla="*/ 1030 w 2128"/>
                <a:gd name="T99" fmla="*/ 62 h 65"/>
                <a:gd name="T100" fmla="*/ 971 w 2128"/>
                <a:gd name="T101" fmla="*/ 62 h 65"/>
                <a:gd name="T102" fmla="*/ 885 w 2128"/>
                <a:gd name="T103" fmla="*/ 64 h 65"/>
                <a:gd name="T104" fmla="*/ 784 w 2128"/>
                <a:gd name="T105" fmla="*/ 64 h 65"/>
                <a:gd name="T106" fmla="*/ 692 w 2128"/>
                <a:gd name="T107" fmla="*/ 64 h 65"/>
                <a:gd name="T108" fmla="*/ 609 w 2128"/>
                <a:gd name="T109" fmla="*/ 61 h 65"/>
                <a:gd name="T110" fmla="*/ 534 w 2128"/>
                <a:gd name="T111" fmla="*/ 62 h 65"/>
                <a:gd name="T112" fmla="*/ 401 w 2128"/>
                <a:gd name="T113" fmla="*/ 63 h 65"/>
                <a:gd name="T114" fmla="*/ 256 w 2128"/>
                <a:gd name="T115" fmla="*/ 62 h 65"/>
                <a:gd name="T116" fmla="*/ 19 w 2128"/>
                <a:gd name="T117" fmla="*/ 61 h 65"/>
                <a:gd name="T118" fmla="*/ 1 w 2128"/>
                <a:gd name="T119" fmla="*/ 49 h 65"/>
                <a:gd name="T120" fmla="*/ 0 w 2128"/>
                <a:gd name="T121" fmla="*/ 32 h 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5">
                  <a:moveTo>
                    <a:pt x="0" y="32"/>
                  </a:moveTo>
                  <a:lnTo>
                    <a:pt x="0" y="15"/>
                  </a:lnTo>
                  <a:lnTo>
                    <a:pt x="0" y="0"/>
                  </a:lnTo>
                  <a:lnTo>
                    <a:pt x="6" y="12"/>
                  </a:lnTo>
                  <a:lnTo>
                    <a:pt x="7" y="22"/>
                  </a:lnTo>
                  <a:lnTo>
                    <a:pt x="8" y="40"/>
                  </a:lnTo>
                  <a:lnTo>
                    <a:pt x="15" y="49"/>
                  </a:lnTo>
                  <a:lnTo>
                    <a:pt x="27" y="52"/>
                  </a:lnTo>
                  <a:lnTo>
                    <a:pt x="40" y="50"/>
                  </a:lnTo>
                  <a:lnTo>
                    <a:pt x="59" y="49"/>
                  </a:lnTo>
                  <a:lnTo>
                    <a:pt x="91" y="48"/>
                  </a:lnTo>
                  <a:lnTo>
                    <a:pt x="110" y="49"/>
                  </a:lnTo>
                  <a:lnTo>
                    <a:pt x="127" y="49"/>
                  </a:lnTo>
                  <a:lnTo>
                    <a:pt x="162" y="50"/>
                  </a:lnTo>
                  <a:lnTo>
                    <a:pt x="175" y="51"/>
                  </a:lnTo>
                  <a:lnTo>
                    <a:pt x="192" y="51"/>
                  </a:lnTo>
                  <a:lnTo>
                    <a:pt x="219" y="49"/>
                  </a:lnTo>
                  <a:lnTo>
                    <a:pt x="248" y="48"/>
                  </a:lnTo>
                  <a:lnTo>
                    <a:pt x="284" y="48"/>
                  </a:lnTo>
                  <a:lnTo>
                    <a:pt x="327" y="51"/>
                  </a:lnTo>
                  <a:lnTo>
                    <a:pt x="383" y="53"/>
                  </a:lnTo>
                  <a:lnTo>
                    <a:pt x="413" y="51"/>
                  </a:lnTo>
                  <a:lnTo>
                    <a:pt x="431" y="53"/>
                  </a:lnTo>
                  <a:lnTo>
                    <a:pt x="479" y="53"/>
                  </a:lnTo>
                  <a:lnTo>
                    <a:pt x="496" y="50"/>
                  </a:lnTo>
                  <a:lnTo>
                    <a:pt x="517" y="52"/>
                  </a:lnTo>
                  <a:lnTo>
                    <a:pt x="574" y="52"/>
                  </a:lnTo>
                  <a:lnTo>
                    <a:pt x="645" y="53"/>
                  </a:lnTo>
                  <a:lnTo>
                    <a:pt x="669" y="51"/>
                  </a:lnTo>
                  <a:lnTo>
                    <a:pt x="725" y="49"/>
                  </a:lnTo>
                  <a:lnTo>
                    <a:pt x="762" y="48"/>
                  </a:lnTo>
                  <a:lnTo>
                    <a:pt x="805" y="50"/>
                  </a:lnTo>
                  <a:lnTo>
                    <a:pt x="835" y="52"/>
                  </a:lnTo>
                  <a:lnTo>
                    <a:pt x="869" y="50"/>
                  </a:lnTo>
                  <a:lnTo>
                    <a:pt x="929" y="52"/>
                  </a:lnTo>
                  <a:lnTo>
                    <a:pt x="968" y="49"/>
                  </a:lnTo>
                  <a:lnTo>
                    <a:pt x="1005" y="49"/>
                  </a:lnTo>
                  <a:lnTo>
                    <a:pt x="1044" y="46"/>
                  </a:lnTo>
                  <a:lnTo>
                    <a:pt x="1093" y="50"/>
                  </a:lnTo>
                  <a:lnTo>
                    <a:pt x="1157" y="47"/>
                  </a:lnTo>
                  <a:lnTo>
                    <a:pt x="1230" y="47"/>
                  </a:lnTo>
                  <a:lnTo>
                    <a:pt x="1295" y="49"/>
                  </a:lnTo>
                  <a:lnTo>
                    <a:pt x="1334" y="46"/>
                  </a:lnTo>
                  <a:lnTo>
                    <a:pt x="1377" y="46"/>
                  </a:lnTo>
                  <a:lnTo>
                    <a:pt x="1394" y="50"/>
                  </a:lnTo>
                  <a:lnTo>
                    <a:pt x="1412" y="51"/>
                  </a:lnTo>
                  <a:lnTo>
                    <a:pt x="1469" y="49"/>
                  </a:lnTo>
                  <a:lnTo>
                    <a:pt x="1519" y="51"/>
                  </a:lnTo>
                  <a:lnTo>
                    <a:pt x="1587" y="51"/>
                  </a:lnTo>
                  <a:lnTo>
                    <a:pt x="1606" y="51"/>
                  </a:lnTo>
                  <a:lnTo>
                    <a:pt x="1619" y="51"/>
                  </a:lnTo>
                  <a:lnTo>
                    <a:pt x="1636" y="48"/>
                  </a:lnTo>
                  <a:lnTo>
                    <a:pt x="1670" y="50"/>
                  </a:lnTo>
                  <a:lnTo>
                    <a:pt x="1686" y="51"/>
                  </a:lnTo>
                  <a:lnTo>
                    <a:pt x="1698" y="50"/>
                  </a:lnTo>
                  <a:lnTo>
                    <a:pt x="1712" y="52"/>
                  </a:lnTo>
                  <a:lnTo>
                    <a:pt x="1739" y="49"/>
                  </a:lnTo>
                  <a:lnTo>
                    <a:pt x="1782" y="51"/>
                  </a:lnTo>
                  <a:lnTo>
                    <a:pt x="1824" y="48"/>
                  </a:lnTo>
                  <a:lnTo>
                    <a:pt x="1841" y="50"/>
                  </a:lnTo>
                  <a:lnTo>
                    <a:pt x="1859" y="50"/>
                  </a:lnTo>
                  <a:lnTo>
                    <a:pt x="1937" y="48"/>
                  </a:lnTo>
                  <a:lnTo>
                    <a:pt x="2013" y="50"/>
                  </a:lnTo>
                  <a:lnTo>
                    <a:pt x="2072" y="47"/>
                  </a:lnTo>
                  <a:lnTo>
                    <a:pt x="2092" y="45"/>
                  </a:lnTo>
                  <a:lnTo>
                    <a:pt x="2104" y="42"/>
                  </a:lnTo>
                  <a:lnTo>
                    <a:pt x="2113" y="36"/>
                  </a:lnTo>
                  <a:lnTo>
                    <a:pt x="2120" y="27"/>
                  </a:lnTo>
                  <a:lnTo>
                    <a:pt x="2127" y="14"/>
                  </a:lnTo>
                  <a:lnTo>
                    <a:pt x="2127" y="40"/>
                  </a:lnTo>
                  <a:lnTo>
                    <a:pt x="2127" y="47"/>
                  </a:lnTo>
                  <a:lnTo>
                    <a:pt x="2124" y="51"/>
                  </a:lnTo>
                  <a:lnTo>
                    <a:pt x="2118" y="57"/>
                  </a:lnTo>
                  <a:lnTo>
                    <a:pt x="2107" y="61"/>
                  </a:lnTo>
                  <a:lnTo>
                    <a:pt x="2029" y="64"/>
                  </a:lnTo>
                  <a:lnTo>
                    <a:pt x="1972" y="61"/>
                  </a:lnTo>
                  <a:lnTo>
                    <a:pt x="1945" y="63"/>
                  </a:lnTo>
                  <a:lnTo>
                    <a:pt x="1854" y="63"/>
                  </a:lnTo>
                  <a:lnTo>
                    <a:pt x="1828" y="62"/>
                  </a:lnTo>
                  <a:lnTo>
                    <a:pt x="1800" y="64"/>
                  </a:lnTo>
                  <a:lnTo>
                    <a:pt x="1772" y="62"/>
                  </a:lnTo>
                  <a:lnTo>
                    <a:pt x="1739" y="64"/>
                  </a:lnTo>
                  <a:lnTo>
                    <a:pt x="1653" y="63"/>
                  </a:lnTo>
                  <a:lnTo>
                    <a:pt x="1628" y="60"/>
                  </a:lnTo>
                  <a:lnTo>
                    <a:pt x="1547" y="63"/>
                  </a:lnTo>
                  <a:lnTo>
                    <a:pt x="1493" y="59"/>
                  </a:lnTo>
                  <a:lnTo>
                    <a:pt x="1430" y="63"/>
                  </a:lnTo>
                  <a:lnTo>
                    <a:pt x="1382" y="61"/>
                  </a:lnTo>
                  <a:lnTo>
                    <a:pt x="1336" y="63"/>
                  </a:lnTo>
                  <a:lnTo>
                    <a:pt x="1310" y="61"/>
                  </a:lnTo>
                  <a:lnTo>
                    <a:pt x="1287" y="61"/>
                  </a:lnTo>
                  <a:lnTo>
                    <a:pt x="1256" y="61"/>
                  </a:lnTo>
                  <a:lnTo>
                    <a:pt x="1235" y="60"/>
                  </a:lnTo>
                  <a:lnTo>
                    <a:pt x="1212" y="62"/>
                  </a:lnTo>
                  <a:lnTo>
                    <a:pt x="1188" y="60"/>
                  </a:lnTo>
                  <a:lnTo>
                    <a:pt x="1163" y="60"/>
                  </a:lnTo>
                  <a:lnTo>
                    <a:pt x="1134" y="62"/>
                  </a:lnTo>
                  <a:lnTo>
                    <a:pt x="1106" y="63"/>
                  </a:lnTo>
                  <a:lnTo>
                    <a:pt x="1075" y="63"/>
                  </a:lnTo>
                  <a:lnTo>
                    <a:pt x="1030" y="62"/>
                  </a:lnTo>
                  <a:lnTo>
                    <a:pt x="998" y="63"/>
                  </a:lnTo>
                  <a:lnTo>
                    <a:pt x="971" y="62"/>
                  </a:lnTo>
                  <a:lnTo>
                    <a:pt x="945" y="62"/>
                  </a:lnTo>
                  <a:lnTo>
                    <a:pt x="885" y="64"/>
                  </a:lnTo>
                  <a:lnTo>
                    <a:pt x="837" y="61"/>
                  </a:lnTo>
                  <a:lnTo>
                    <a:pt x="784" y="64"/>
                  </a:lnTo>
                  <a:lnTo>
                    <a:pt x="740" y="62"/>
                  </a:lnTo>
                  <a:lnTo>
                    <a:pt x="692" y="64"/>
                  </a:lnTo>
                  <a:lnTo>
                    <a:pt x="652" y="62"/>
                  </a:lnTo>
                  <a:lnTo>
                    <a:pt x="609" y="61"/>
                  </a:lnTo>
                  <a:lnTo>
                    <a:pt x="569" y="62"/>
                  </a:lnTo>
                  <a:lnTo>
                    <a:pt x="534" y="62"/>
                  </a:lnTo>
                  <a:lnTo>
                    <a:pt x="431" y="62"/>
                  </a:lnTo>
                  <a:lnTo>
                    <a:pt x="401" y="63"/>
                  </a:lnTo>
                  <a:lnTo>
                    <a:pt x="311" y="62"/>
                  </a:lnTo>
                  <a:lnTo>
                    <a:pt x="256" y="62"/>
                  </a:lnTo>
                  <a:lnTo>
                    <a:pt x="103" y="61"/>
                  </a:lnTo>
                  <a:lnTo>
                    <a:pt x="19" y="61"/>
                  </a:lnTo>
                  <a:lnTo>
                    <a:pt x="4" y="56"/>
                  </a:lnTo>
                  <a:lnTo>
                    <a:pt x="1" y="49"/>
                  </a:lnTo>
                  <a:lnTo>
                    <a:pt x="0" y="41"/>
                  </a:lnTo>
                  <a:lnTo>
                    <a:pt x="0" y="32"/>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grpSp>
      <p:sp>
        <p:nvSpPr>
          <p:cNvPr id="172056" name="Rectangle 24"/>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261" tIns="45631" rIns="91261" bIns="45631" numCol="1" anchor="t" anchorCtr="0" compatLnSpc="1">
            <a:prstTxWarp prst="textNoShape">
              <a:avLst/>
            </a:prstTxWarp>
          </a:bodyPr>
          <a:lstStyle>
            <a:lvl1pPr eaLnBrk="1" hangingPunct="1">
              <a:defRPr sz="1400">
                <a:latin typeface="+mn-lt"/>
                <a:ea typeface="ＭＳ Ｐゴシック" charset="-128"/>
                <a:cs typeface="ＭＳ Ｐゴシック" charset="-128"/>
              </a:defRPr>
            </a:lvl1pPr>
          </a:lstStyle>
          <a:p>
            <a:pPr>
              <a:defRPr/>
            </a:pPr>
            <a:endParaRPr lang="en-US">
              <a:solidFill>
                <a:srgbClr val="FFFFCC"/>
              </a:solidFill>
              <a:latin typeface="Times New Roman"/>
            </a:endParaRPr>
          </a:p>
        </p:txBody>
      </p:sp>
      <p:sp>
        <p:nvSpPr>
          <p:cNvPr id="172057" name="Rectangle 25"/>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261" tIns="45631" rIns="91261" bIns="45631" numCol="1" anchor="t" anchorCtr="0" compatLnSpc="1">
            <a:prstTxWarp prst="textNoShape">
              <a:avLst/>
            </a:prstTxWarp>
          </a:bodyPr>
          <a:lstStyle>
            <a:lvl1pPr algn="ctr" eaLnBrk="1" hangingPunct="1">
              <a:defRPr sz="1400">
                <a:latin typeface="+mn-lt"/>
                <a:ea typeface="ＭＳ Ｐゴシック" charset="-128"/>
                <a:cs typeface="ＭＳ Ｐゴシック" charset="-128"/>
              </a:defRPr>
            </a:lvl1pPr>
          </a:lstStyle>
          <a:p>
            <a:pPr>
              <a:defRPr/>
            </a:pPr>
            <a:endParaRPr lang="en-US">
              <a:solidFill>
                <a:srgbClr val="FFFFCC"/>
              </a:solidFill>
              <a:latin typeface="Times New Roman"/>
            </a:endParaRPr>
          </a:p>
        </p:txBody>
      </p:sp>
      <p:sp>
        <p:nvSpPr>
          <p:cNvPr id="172058" name="Rectangle 26"/>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261" tIns="45631" rIns="91261" bIns="45631" numCol="1" anchor="t" anchorCtr="0" compatLnSpc="1">
            <a:prstTxWarp prst="textNoShape">
              <a:avLst/>
            </a:prstTxWarp>
          </a:bodyPr>
          <a:lstStyle>
            <a:lvl1pPr algn="r" eaLnBrk="1" hangingPunct="1">
              <a:defRPr sz="1400">
                <a:latin typeface="Times New Roman" charset="0"/>
              </a:defRPr>
            </a:lvl1pPr>
          </a:lstStyle>
          <a:p>
            <a:pPr>
              <a:defRPr/>
            </a:pPr>
            <a:fld id="{CCFF6028-7C11-0E42-A501-CDE457604446}"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162119330"/>
      </p:ext>
    </p:extLst>
  </p:cSld>
  <p:clrMap bg1="dk2" tx1="lt1" bg2="dk1" tx2="lt2" accent1="accent1" accent2="accent2" accent3="accent3" accent4="accent4" accent5="accent5" accent6="accent6" hlink="hlink" folHlink="folHlink"/>
  <p:sldLayoutIdLst>
    <p:sldLayoutId id="2147489802" r:id="rId1"/>
    <p:sldLayoutId id="2147489803" r:id="rId2"/>
    <p:sldLayoutId id="2147489804" r:id="rId3"/>
    <p:sldLayoutId id="2147489805" r:id="rId4"/>
    <p:sldLayoutId id="2147489806" r:id="rId5"/>
    <p:sldLayoutId id="2147489807" r:id="rId6"/>
    <p:sldLayoutId id="2147489808" r:id="rId7"/>
    <p:sldLayoutId id="2147489809" r:id="rId8"/>
    <p:sldLayoutId id="2147489810" r:id="rId9"/>
    <p:sldLayoutId id="2147489811" r:id="rId10"/>
    <p:sldLayoutId id="2147489812" r:id="rId11"/>
  </p:sldLayoutIdLst>
  <p:txStyles>
    <p:titleStyle>
      <a:lvl1pPr algn="ctr" rtl="0" eaLnBrk="0" fontAlgn="base" hangingPunct="0">
        <a:spcBef>
          <a:spcPct val="0"/>
        </a:spcBef>
        <a:spcAft>
          <a:spcPct val="0"/>
        </a:spcAft>
        <a:defRPr sz="4400">
          <a:solidFill>
            <a:schemeClr val="tx2"/>
          </a:solidFill>
          <a:latin typeface="Arial"/>
          <a:ea typeface="ＭＳ Ｐゴシック" charset="0"/>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6343" algn="ctr" rtl="0" fontAlgn="base">
        <a:spcBef>
          <a:spcPct val="0"/>
        </a:spcBef>
        <a:spcAft>
          <a:spcPct val="0"/>
        </a:spcAft>
        <a:defRPr sz="4400">
          <a:solidFill>
            <a:schemeClr val="tx2"/>
          </a:solidFill>
          <a:latin typeface="Times New Roman" charset="0"/>
        </a:defRPr>
      </a:lvl6pPr>
      <a:lvl7pPr marL="912690" algn="ctr" rtl="0" fontAlgn="base">
        <a:spcBef>
          <a:spcPct val="0"/>
        </a:spcBef>
        <a:spcAft>
          <a:spcPct val="0"/>
        </a:spcAft>
        <a:defRPr sz="4400">
          <a:solidFill>
            <a:schemeClr val="tx2"/>
          </a:solidFill>
          <a:latin typeface="Times New Roman" charset="0"/>
        </a:defRPr>
      </a:lvl7pPr>
      <a:lvl8pPr marL="1369016" algn="ctr" rtl="0" fontAlgn="base">
        <a:spcBef>
          <a:spcPct val="0"/>
        </a:spcBef>
        <a:spcAft>
          <a:spcPct val="0"/>
        </a:spcAft>
        <a:defRPr sz="4400">
          <a:solidFill>
            <a:schemeClr val="tx2"/>
          </a:solidFill>
          <a:latin typeface="Times New Roman" charset="0"/>
        </a:defRPr>
      </a:lvl8pPr>
      <a:lvl9pPr marL="1825374" algn="ctr" rtl="0" fontAlgn="base">
        <a:spcBef>
          <a:spcPct val="0"/>
        </a:spcBef>
        <a:spcAft>
          <a:spcPct val="0"/>
        </a:spcAft>
        <a:defRPr sz="4400">
          <a:solidFill>
            <a:schemeClr val="tx2"/>
          </a:solidFill>
          <a:latin typeface="Times New Roman" charset="0"/>
        </a:defRPr>
      </a:lvl9pPr>
    </p:titleStyle>
    <p:bodyStyle>
      <a:lvl1pPr marL="342254" indent="-342254" algn="l" rtl="0" eaLnBrk="0" fontAlgn="base" hangingPunct="0">
        <a:spcBef>
          <a:spcPct val="20000"/>
        </a:spcBef>
        <a:spcAft>
          <a:spcPct val="0"/>
        </a:spcAft>
        <a:buSzPct val="75000"/>
        <a:buFont typeface="Wingdings" charset="0"/>
        <a:buChar char="v"/>
        <a:defRPr sz="3200">
          <a:solidFill>
            <a:schemeClr val="tx1"/>
          </a:solidFill>
          <a:latin typeface="Arial"/>
          <a:ea typeface="ＭＳ Ｐゴシック" charset="0"/>
          <a:cs typeface="Arial"/>
        </a:defRPr>
      </a:lvl1pPr>
      <a:lvl2pPr marL="741546" indent="-285218" algn="l" rtl="0" eaLnBrk="0" fontAlgn="base" hangingPunct="0">
        <a:spcBef>
          <a:spcPct val="20000"/>
        </a:spcBef>
        <a:spcAft>
          <a:spcPct val="0"/>
        </a:spcAft>
        <a:buSzPct val="75000"/>
        <a:buFont typeface="Wingdings" charset="0"/>
        <a:buChar char="v"/>
        <a:defRPr sz="2800">
          <a:solidFill>
            <a:schemeClr val="tx1"/>
          </a:solidFill>
          <a:latin typeface="Arial"/>
          <a:ea typeface="ＭＳ Ｐゴシック" charset="-128"/>
          <a:cs typeface="Arial"/>
        </a:defRPr>
      </a:lvl2pPr>
      <a:lvl3pPr marL="1140839" indent="-228172" algn="l" rtl="0" eaLnBrk="0" fontAlgn="base" hangingPunct="0">
        <a:spcBef>
          <a:spcPct val="20000"/>
        </a:spcBef>
        <a:spcAft>
          <a:spcPct val="0"/>
        </a:spcAft>
        <a:buSzPct val="75000"/>
        <a:buFont typeface="Wingdings" charset="0"/>
        <a:buChar char="v"/>
        <a:defRPr sz="2400">
          <a:solidFill>
            <a:schemeClr val="tx1"/>
          </a:solidFill>
          <a:latin typeface="Arial"/>
          <a:ea typeface="ＭＳ Ｐゴシック" charset="-128"/>
          <a:cs typeface="Arial"/>
        </a:defRPr>
      </a:lvl3pPr>
      <a:lvl4pPr marL="1597194" indent="-228172" algn="l" rtl="0" eaLnBrk="0" fontAlgn="base" hangingPunct="0">
        <a:spcBef>
          <a:spcPct val="20000"/>
        </a:spcBef>
        <a:spcAft>
          <a:spcPct val="0"/>
        </a:spcAft>
        <a:buSzPct val="75000"/>
        <a:buFont typeface="Wingdings" charset="0"/>
        <a:buChar char="v"/>
        <a:defRPr sz="2000">
          <a:solidFill>
            <a:schemeClr val="tx1"/>
          </a:solidFill>
          <a:latin typeface="Arial"/>
          <a:ea typeface="ＭＳ Ｐゴシック" charset="-128"/>
          <a:cs typeface="Arial"/>
        </a:defRPr>
      </a:lvl4pPr>
      <a:lvl5pPr marL="2053524" indent="-228172" algn="l" rtl="0" eaLnBrk="0" fontAlgn="base" hangingPunct="0">
        <a:spcBef>
          <a:spcPct val="20000"/>
        </a:spcBef>
        <a:spcAft>
          <a:spcPct val="0"/>
        </a:spcAft>
        <a:buSzPct val="75000"/>
        <a:buFont typeface="Wingdings" charset="0"/>
        <a:buChar char="v"/>
        <a:defRPr sz="2000">
          <a:solidFill>
            <a:schemeClr val="tx1"/>
          </a:solidFill>
          <a:latin typeface="Arial"/>
          <a:ea typeface="ＭＳ Ｐゴシック" charset="-128"/>
          <a:cs typeface="Arial"/>
        </a:defRPr>
      </a:lvl5pPr>
      <a:lvl6pPr marL="2509864" indent="-22817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6pPr>
      <a:lvl7pPr marL="2966212" indent="-22817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7pPr>
      <a:lvl8pPr marL="3422541" indent="-22817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8pPr>
      <a:lvl9pPr marL="3878893" indent="-22817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37890" name="Rectangle 1026"/>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37891" name="Rectangle 1027"/>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436" name="Rectangle 1028"/>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18437" name="Rectangle 1029"/>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18438" name="Rectangle 1030"/>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1" hangingPunct="1">
              <a:defRPr sz="1400"/>
            </a:lvl1pPr>
          </a:lstStyle>
          <a:p>
            <a:pPr>
              <a:defRPr/>
            </a:pPr>
            <a:fld id="{A0981002-86FE-214D-8B30-F269491C0431}" type="slidenum">
              <a:rPr lang="en-US">
                <a:solidFill>
                  <a:srgbClr val="000000"/>
                </a:solidFill>
                <a:latin typeface="Arial" charset="0"/>
              </a:rPr>
              <a:pPr>
                <a:defRPr/>
              </a:pPr>
              <a:t>‹#›</a:t>
            </a:fld>
            <a:endParaRPr lang="en-US">
              <a:solidFill>
                <a:srgbClr val="000000"/>
              </a:solidFill>
              <a:latin typeface="Arial" charset="0"/>
            </a:endParaRPr>
          </a:p>
        </p:txBody>
      </p:sp>
    </p:spTree>
    <p:extLst>
      <p:ext uri="{BB962C8B-B14F-4D97-AF65-F5344CB8AC3E}">
        <p14:creationId xmlns:p14="http://schemas.microsoft.com/office/powerpoint/2010/main" val="2200501823"/>
      </p:ext>
    </p:extLst>
  </p:cSld>
  <p:clrMap bg1="lt1" tx1="dk1" bg2="lt2" tx2="dk2" accent1="accent1" accent2="accent2" accent3="accent3" accent4="accent4" accent5="accent5" accent6="accent6" hlink="hlink" folHlink="folHlink"/>
  <p:sldLayoutIdLst>
    <p:sldLayoutId id="2147489816" r:id="rId1"/>
    <p:sldLayoutId id="2147489817" r:id="rId2"/>
    <p:sldLayoutId id="2147489818" r:id="rId3"/>
    <p:sldLayoutId id="2147489819" r:id="rId4"/>
    <p:sldLayoutId id="2147489820" r:id="rId5"/>
    <p:sldLayoutId id="2147489821" r:id="rId6"/>
    <p:sldLayoutId id="2147489822" r:id="rId7"/>
    <p:sldLayoutId id="2147489823" r:id="rId8"/>
    <p:sldLayoutId id="2147489824" r:id="rId9"/>
    <p:sldLayoutId id="2147489825" r:id="rId10"/>
    <p:sldLayoutId id="2147489826" r:id="rId11"/>
  </p:sldLayoutIdLst>
  <p:txStyles>
    <p:titleStyle>
      <a:lvl1pPr algn="ctr" rtl="0" eaLnBrk="0" fontAlgn="base" hangingPunct="0">
        <a:spcBef>
          <a:spcPct val="0"/>
        </a:spcBef>
        <a:spcAft>
          <a:spcPct val="0"/>
        </a:spcAft>
        <a:defRPr sz="4400">
          <a:solidFill>
            <a:srgbClr val="FFFFFF"/>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6343" algn="ctr" rtl="0" fontAlgn="base">
        <a:spcBef>
          <a:spcPct val="0"/>
        </a:spcBef>
        <a:spcAft>
          <a:spcPct val="0"/>
        </a:spcAft>
        <a:defRPr sz="4400">
          <a:solidFill>
            <a:schemeClr val="tx2"/>
          </a:solidFill>
          <a:latin typeface="Arial" charset="0"/>
        </a:defRPr>
      </a:lvl6pPr>
      <a:lvl7pPr marL="912690" algn="ctr" rtl="0" fontAlgn="base">
        <a:spcBef>
          <a:spcPct val="0"/>
        </a:spcBef>
        <a:spcAft>
          <a:spcPct val="0"/>
        </a:spcAft>
        <a:defRPr sz="4400">
          <a:solidFill>
            <a:schemeClr val="tx2"/>
          </a:solidFill>
          <a:latin typeface="Arial" charset="0"/>
        </a:defRPr>
      </a:lvl7pPr>
      <a:lvl8pPr marL="1369016" algn="ctr" rtl="0" fontAlgn="base">
        <a:spcBef>
          <a:spcPct val="0"/>
        </a:spcBef>
        <a:spcAft>
          <a:spcPct val="0"/>
        </a:spcAft>
        <a:defRPr sz="4400">
          <a:solidFill>
            <a:schemeClr val="tx2"/>
          </a:solidFill>
          <a:latin typeface="Arial" charset="0"/>
        </a:defRPr>
      </a:lvl8pPr>
      <a:lvl9pPr marL="1825374" algn="ctr" rtl="0" fontAlgn="base">
        <a:spcBef>
          <a:spcPct val="0"/>
        </a:spcBef>
        <a:spcAft>
          <a:spcPct val="0"/>
        </a:spcAft>
        <a:defRPr sz="4400">
          <a:solidFill>
            <a:schemeClr val="tx2"/>
          </a:solidFill>
          <a:latin typeface="Arial" charset="0"/>
        </a:defRPr>
      </a:lvl9pPr>
    </p:titleStyle>
    <p:bodyStyle>
      <a:lvl1pPr marL="342254" indent="-342254" algn="l" rtl="0" eaLnBrk="0" fontAlgn="base" hangingPunct="0">
        <a:spcBef>
          <a:spcPct val="20000"/>
        </a:spcBef>
        <a:spcAft>
          <a:spcPct val="0"/>
        </a:spcAft>
        <a:buChar char="•"/>
        <a:defRPr sz="3200">
          <a:solidFill>
            <a:srgbClr val="FFFFFF"/>
          </a:solidFill>
          <a:latin typeface="+mn-lt"/>
          <a:ea typeface="ＭＳ Ｐゴシック" charset="0"/>
          <a:cs typeface="ＭＳ Ｐゴシック" charset="0"/>
        </a:defRPr>
      </a:lvl1pPr>
      <a:lvl2pPr marL="741546" indent="-285218" algn="l" rtl="0" eaLnBrk="0" fontAlgn="base" hangingPunct="0">
        <a:spcBef>
          <a:spcPct val="20000"/>
        </a:spcBef>
        <a:spcAft>
          <a:spcPct val="0"/>
        </a:spcAft>
        <a:buChar char="–"/>
        <a:defRPr sz="2800">
          <a:solidFill>
            <a:srgbClr val="FFFFFF"/>
          </a:solidFill>
          <a:latin typeface="+mn-lt"/>
          <a:ea typeface="ＭＳ Ｐゴシック" charset="-128"/>
        </a:defRPr>
      </a:lvl2pPr>
      <a:lvl3pPr marL="1140839" indent="-228172" algn="l" rtl="0" eaLnBrk="0" fontAlgn="base" hangingPunct="0">
        <a:spcBef>
          <a:spcPct val="20000"/>
        </a:spcBef>
        <a:spcAft>
          <a:spcPct val="0"/>
        </a:spcAft>
        <a:buChar char="•"/>
        <a:defRPr sz="2400">
          <a:solidFill>
            <a:srgbClr val="FFFFFF"/>
          </a:solidFill>
          <a:latin typeface="+mn-lt"/>
          <a:ea typeface="ＭＳ Ｐゴシック" charset="-128"/>
        </a:defRPr>
      </a:lvl3pPr>
      <a:lvl4pPr marL="1597194" indent="-228172" algn="l" rtl="0" eaLnBrk="0" fontAlgn="base" hangingPunct="0">
        <a:spcBef>
          <a:spcPct val="20000"/>
        </a:spcBef>
        <a:spcAft>
          <a:spcPct val="0"/>
        </a:spcAft>
        <a:buChar char="–"/>
        <a:defRPr sz="2000">
          <a:solidFill>
            <a:srgbClr val="FFFFFF"/>
          </a:solidFill>
          <a:latin typeface="+mn-lt"/>
          <a:ea typeface="ＭＳ Ｐゴシック" charset="-128"/>
        </a:defRPr>
      </a:lvl4pPr>
      <a:lvl5pPr marL="2053524" indent="-228172" algn="l" rtl="0" eaLnBrk="0" fontAlgn="base" hangingPunct="0">
        <a:spcBef>
          <a:spcPct val="20000"/>
        </a:spcBef>
        <a:spcAft>
          <a:spcPct val="0"/>
        </a:spcAft>
        <a:buChar char="»"/>
        <a:defRPr sz="2000">
          <a:solidFill>
            <a:srgbClr val="FFFFFF"/>
          </a:solidFill>
          <a:latin typeface="+mn-lt"/>
          <a:ea typeface="ＭＳ Ｐゴシック" charset="-128"/>
        </a:defRPr>
      </a:lvl5pPr>
      <a:lvl6pPr marL="2509864" indent="-228172" algn="l" rtl="0" fontAlgn="base">
        <a:spcBef>
          <a:spcPct val="20000"/>
        </a:spcBef>
        <a:spcAft>
          <a:spcPct val="0"/>
        </a:spcAft>
        <a:buChar char="»"/>
        <a:defRPr sz="2000">
          <a:solidFill>
            <a:schemeClr val="tx1"/>
          </a:solidFill>
          <a:latin typeface="+mn-lt"/>
          <a:ea typeface="ＭＳ Ｐゴシック" charset="-128"/>
        </a:defRPr>
      </a:lvl6pPr>
      <a:lvl7pPr marL="2966212" indent="-228172" algn="l" rtl="0" fontAlgn="base">
        <a:spcBef>
          <a:spcPct val="20000"/>
        </a:spcBef>
        <a:spcAft>
          <a:spcPct val="0"/>
        </a:spcAft>
        <a:buChar char="»"/>
        <a:defRPr sz="2000">
          <a:solidFill>
            <a:schemeClr val="tx1"/>
          </a:solidFill>
          <a:latin typeface="+mn-lt"/>
          <a:ea typeface="ＭＳ Ｐゴシック" charset="-128"/>
        </a:defRPr>
      </a:lvl7pPr>
      <a:lvl8pPr marL="3422541" indent="-228172" algn="l" rtl="0" fontAlgn="base">
        <a:spcBef>
          <a:spcPct val="20000"/>
        </a:spcBef>
        <a:spcAft>
          <a:spcPct val="0"/>
        </a:spcAft>
        <a:buChar char="»"/>
        <a:defRPr sz="2000">
          <a:solidFill>
            <a:schemeClr val="tx1"/>
          </a:solidFill>
          <a:latin typeface="+mn-lt"/>
          <a:ea typeface="ＭＳ Ｐゴシック" charset="-128"/>
        </a:defRPr>
      </a:lvl8pPr>
      <a:lvl9pPr marL="3878893" indent="-228172"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526325437"/>
      </p:ext>
    </p:extLst>
  </p:cSld>
  <p:clrMap bg1="lt1" tx1="dk1" bg2="lt2" tx2="dk2" accent1="accent1" accent2="accent2" accent3="accent3" accent4="accent4" accent5="accent5" accent6="accent6" hlink="hlink" folHlink="folHlink"/>
  <p:sldLayoutIdLst>
    <p:sldLayoutId id="2147489828" r:id="rId1"/>
    <p:sldLayoutId id="2147489829" r:id="rId2"/>
    <p:sldLayoutId id="2147489830" r:id="rId3"/>
    <p:sldLayoutId id="2147489831" r:id="rId4"/>
    <p:sldLayoutId id="2147489832" r:id="rId5"/>
    <p:sldLayoutId id="2147489833" r:id="rId6"/>
    <p:sldLayoutId id="2147489834" r:id="rId7"/>
    <p:sldLayoutId id="2147489835" r:id="rId8"/>
    <p:sldLayoutId id="2147489836" r:id="rId9"/>
    <p:sldLayoutId id="2147489837" r:id="rId10"/>
    <p:sldLayoutId id="2147489838"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343"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269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69016"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5374"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254" indent="-342254" algn="l" rtl="0" eaLnBrk="0" fontAlgn="base" hangingPunct="0">
        <a:spcBef>
          <a:spcPct val="20000"/>
        </a:spcBef>
        <a:spcAft>
          <a:spcPct val="0"/>
        </a:spcAft>
        <a:buChar char="•"/>
        <a:defRPr sz="3200">
          <a:solidFill>
            <a:schemeClr val="tx1"/>
          </a:solidFill>
          <a:latin typeface="+mn-lt"/>
          <a:ea typeface="+mn-ea"/>
          <a:cs typeface="+mn-cs"/>
        </a:defRPr>
      </a:lvl1pPr>
      <a:lvl2pPr marL="741546" indent="-285218" algn="l" rtl="0" eaLnBrk="0" fontAlgn="base" hangingPunct="0">
        <a:spcBef>
          <a:spcPct val="20000"/>
        </a:spcBef>
        <a:spcAft>
          <a:spcPct val="0"/>
        </a:spcAft>
        <a:buChar char="–"/>
        <a:defRPr sz="2800">
          <a:solidFill>
            <a:schemeClr val="tx1"/>
          </a:solidFill>
          <a:latin typeface="+mn-lt"/>
          <a:ea typeface="+mn-ea"/>
          <a:cs typeface="+mn-cs"/>
        </a:defRPr>
      </a:lvl2pPr>
      <a:lvl3pPr marL="1140839" indent="-228172" algn="l" rtl="0" eaLnBrk="0" fontAlgn="base" hangingPunct="0">
        <a:spcBef>
          <a:spcPct val="20000"/>
        </a:spcBef>
        <a:spcAft>
          <a:spcPct val="0"/>
        </a:spcAft>
        <a:buChar char="•"/>
        <a:defRPr sz="2400">
          <a:solidFill>
            <a:schemeClr val="tx1"/>
          </a:solidFill>
          <a:latin typeface="+mn-lt"/>
          <a:ea typeface="+mn-ea"/>
          <a:cs typeface="+mn-cs"/>
        </a:defRPr>
      </a:lvl3pPr>
      <a:lvl4pPr marL="1597194" indent="-228172" algn="l" rtl="0" eaLnBrk="0" fontAlgn="base" hangingPunct="0">
        <a:spcBef>
          <a:spcPct val="20000"/>
        </a:spcBef>
        <a:spcAft>
          <a:spcPct val="0"/>
        </a:spcAft>
        <a:buChar char="–"/>
        <a:defRPr sz="2000">
          <a:solidFill>
            <a:schemeClr val="tx1"/>
          </a:solidFill>
          <a:latin typeface="+mn-lt"/>
          <a:ea typeface="+mn-ea"/>
          <a:cs typeface="+mn-cs"/>
        </a:defRPr>
      </a:lvl4pPr>
      <a:lvl5pPr marL="2053524" indent="-228172" algn="l" rtl="0" eaLnBrk="0" fontAlgn="base" hangingPunct="0">
        <a:spcBef>
          <a:spcPct val="20000"/>
        </a:spcBef>
        <a:spcAft>
          <a:spcPct val="0"/>
        </a:spcAft>
        <a:buChar char="»"/>
        <a:defRPr sz="2000">
          <a:solidFill>
            <a:schemeClr val="tx1"/>
          </a:solidFill>
          <a:latin typeface="+mn-lt"/>
          <a:ea typeface="+mn-ea"/>
          <a:cs typeface="+mn-cs"/>
        </a:defRPr>
      </a:lvl5pPr>
      <a:lvl6pPr marL="2509864" indent="-228172" algn="l" rtl="0" fontAlgn="base">
        <a:spcBef>
          <a:spcPct val="20000"/>
        </a:spcBef>
        <a:spcAft>
          <a:spcPct val="0"/>
        </a:spcAft>
        <a:buChar char="»"/>
        <a:defRPr sz="2000">
          <a:solidFill>
            <a:schemeClr val="tx1"/>
          </a:solidFill>
          <a:latin typeface="+mn-lt"/>
          <a:ea typeface="+mn-ea"/>
          <a:cs typeface="+mn-cs"/>
        </a:defRPr>
      </a:lvl6pPr>
      <a:lvl7pPr marL="2966212" indent="-228172" algn="l" rtl="0" fontAlgn="base">
        <a:spcBef>
          <a:spcPct val="20000"/>
        </a:spcBef>
        <a:spcAft>
          <a:spcPct val="0"/>
        </a:spcAft>
        <a:buChar char="»"/>
        <a:defRPr sz="2000">
          <a:solidFill>
            <a:schemeClr val="tx1"/>
          </a:solidFill>
          <a:latin typeface="+mn-lt"/>
          <a:ea typeface="+mn-ea"/>
          <a:cs typeface="+mn-cs"/>
        </a:defRPr>
      </a:lvl7pPr>
      <a:lvl8pPr marL="3422541" indent="-228172" algn="l" rtl="0" fontAlgn="base">
        <a:spcBef>
          <a:spcPct val="20000"/>
        </a:spcBef>
        <a:spcAft>
          <a:spcPct val="0"/>
        </a:spcAft>
        <a:buChar char="»"/>
        <a:defRPr sz="2000">
          <a:solidFill>
            <a:schemeClr val="tx1"/>
          </a:solidFill>
          <a:latin typeface="+mn-lt"/>
          <a:ea typeface="+mn-ea"/>
          <a:cs typeface="+mn-cs"/>
        </a:defRPr>
      </a:lvl8pPr>
      <a:lvl9pPr marL="3878893" indent="-228172"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3530459104"/>
      </p:ext>
    </p:extLst>
  </p:cSld>
  <p:clrMap bg1="lt1" tx1="dk1" bg2="lt2" tx2="dk2" accent1="accent1" accent2="accent2" accent3="accent3" accent4="accent4" accent5="accent5" accent6="accent6" hlink="hlink" folHlink="folHlink"/>
  <p:sldLayoutIdLst>
    <p:sldLayoutId id="2147489852" r:id="rId1"/>
    <p:sldLayoutId id="2147489853" r:id="rId2"/>
    <p:sldLayoutId id="2147489854" r:id="rId3"/>
    <p:sldLayoutId id="2147489855" r:id="rId4"/>
    <p:sldLayoutId id="2147489856" r:id="rId5"/>
    <p:sldLayoutId id="2147489857" r:id="rId6"/>
    <p:sldLayoutId id="2147489858" r:id="rId7"/>
    <p:sldLayoutId id="2147489859" r:id="rId8"/>
    <p:sldLayoutId id="2147489860" r:id="rId9"/>
    <p:sldLayoutId id="2147489861" r:id="rId10"/>
    <p:sldLayoutId id="2147489862"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343"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269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69016"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5374"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254" indent="-342254" algn="l" rtl="0" eaLnBrk="0" fontAlgn="base" hangingPunct="0">
        <a:spcBef>
          <a:spcPct val="20000"/>
        </a:spcBef>
        <a:spcAft>
          <a:spcPct val="0"/>
        </a:spcAft>
        <a:buChar char="•"/>
        <a:defRPr sz="3200">
          <a:solidFill>
            <a:schemeClr val="tx1"/>
          </a:solidFill>
          <a:latin typeface="+mn-lt"/>
          <a:ea typeface="+mn-ea"/>
          <a:cs typeface="+mn-cs"/>
        </a:defRPr>
      </a:lvl1pPr>
      <a:lvl2pPr marL="741546" indent="-285218" algn="l" rtl="0" eaLnBrk="0" fontAlgn="base" hangingPunct="0">
        <a:spcBef>
          <a:spcPct val="20000"/>
        </a:spcBef>
        <a:spcAft>
          <a:spcPct val="0"/>
        </a:spcAft>
        <a:buChar char="–"/>
        <a:defRPr sz="2800">
          <a:solidFill>
            <a:schemeClr val="tx1"/>
          </a:solidFill>
          <a:latin typeface="+mn-lt"/>
          <a:ea typeface="+mn-ea"/>
          <a:cs typeface="+mn-cs"/>
        </a:defRPr>
      </a:lvl2pPr>
      <a:lvl3pPr marL="1140839" indent="-228172" algn="l" rtl="0" eaLnBrk="0" fontAlgn="base" hangingPunct="0">
        <a:spcBef>
          <a:spcPct val="20000"/>
        </a:spcBef>
        <a:spcAft>
          <a:spcPct val="0"/>
        </a:spcAft>
        <a:buChar char="•"/>
        <a:defRPr sz="2400">
          <a:solidFill>
            <a:schemeClr val="tx1"/>
          </a:solidFill>
          <a:latin typeface="+mn-lt"/>
          <a:ea typeface="+mn-ea"/>
          <a:cs typeface="+mn-cs"/>
        </a:defRPr>
      </a:lvl3pPr>
      <a:lvl4pPr marL="1597194" indent="-228172" algn="l" rtl="0" eaLnBrk="0" fontAlgn="base" hangingPunct="0">
        <a:spcBef>
          <a:spcPct val="20000"/>
        </a:spcBef>
        <a:spcAft>
          <a:spcPct val="0"/>
        </a:spcAft>
        <a:buChar char="–"/>
        <a:defRPr sz="2000">
          <a:solidFill>
            <a:schemeClr val="tx1"/>
          </a:solidFill>
          <a:latin typeface="+mn-lt"/>
          <a:ea typeface="+mn-ea"/>
          <a:cs typeface="+mn-cs"/>
        </a:defRPr>
      </a:lvl4pPr>
      <a:lvl5pPr marL="2053524" indent="-228172" algn="l" rtl="0" eaLnBrk="0" fontAlgn="base" hangingPunct="0">
        <a:spcBef>
          <a:spcPct val="20000"/>
        </a:spcBef>
        <a:spcAft>
          <a:spcPct val="0"/>
        </a:spcAft>
        <a:buChar char="»"/>
        <a:defRPr sz="2000">
          <a:solidFill>
            <a:schemeClr val="tx1"/>
          </a:solidFill>
          <a:latin typeface="+mn-lt"/>
          <a:ea typeface="+mn-ea"/>
          <a:cs typeface="+mn-cs"/>
        </a:defRPr>
      </a:lvl5pPr>
      <a:lvl6pPr marL="2509864" indent="-228172" algn="l" rtl="0" fontAlgn="base">
        <a:spcBef>
          <a:spcPct val="20000"/>
        </a:spcBef>
        <a:spcAft>
          <a:spcPct val="0"/>
        </a:spcAft>
        <a:buChar char="»"/>
        <a:defRPr sz="2000">
          <a:solidFill>
            <a:schemeClr val="tx1"/>
          </a:solidFill>
          <a:latin typeface="+mn-lt"/>
          <a:ea typeface="+mn-ea"/>
          <a:cs typeface="+mn-cs"/>
        </a:defRPr>
      </a:lvl6pPr>
      <a:lvl7pPr marL="2966212" indent="-228172" algn="l" rtl="0" fontAlgn="base">
        <a:spcBef>
          <a:spcPct val="20000"/>
        </a:spcBef>
        <a:spcAft>
          <a:spcPct val="0"/>
        </a:spcAft>
        <a:buChar char="»"/>
        <a:defRPr sz="2000">
          <a:solidFill>
            <a:schemeClr val="tx1"/>
          </a:solidFill>
          <a:latin typeface="+mn-lt"/>
          <a:ea typeface="+mn-ea"/>
          <a:cs typeface="+mn-cs"/>
        </a:defRPr>
      </a:lvl7pPr>
      <a:lvl8pPr marL="3422541" indent="-228172" algn="l" rtl="0" fontAlgn="base">
        <a:spcBef>
          <a:spcPct val="20000"/>
        </a:spcBef>
        <a:spcAft>
          <a:spcPct val="0"/>
        </a:spcAft>
        <a:buChar char="»"/>
        <a:defRPr sz="2000">
          <a:solidFill>
            <a:schemeClr val="tx1"/>
          </a:solidFill>
          <a:latin typeface="+mn-lt"/>
          <a:ea typeface="+mn-ea"/>
          <a:cs typeface="+mn-cs"/>
        </a:defRPr>
      </a:lvl8pPr>
      <a:lvl9pPr marL="3878893" indent="-228172"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45"/>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t" anchorCtr="0" compatLnSpc="1">
            <a:prstTxWarp prst="textNoShape">
              <a:avLst/>
            </a:prstTxWarp>
          </a:bodyPr>
          <a:lstStyle>
            <a:lvl1pPr>
              <a:buClrTx/>
              <a:buFontTx/>
              <a:buNone/>
              <a:tabLst>
                <a:tab pos="0" algn="l"/>
                <a:tab pos="642334" algn="l"/>
                <a:tab pos="1284668" algn="l"/>
                <a:tab pos="1927008" algn="l"/>
                <a:tab pos="2569337" algn="l"/>
                <a:tab pos="3211687" algn="l"/>
                <a:tab pos="3854017" algn="l"/>
                <a:tab pos="4496360" algn="l"/>
                <a:tab pos="5138694" algn="l"/>
                <a:tab pos="5781030" algn="l"/>
                <a:tab pos="6423367" algn="l"/>
                <a:tab pos="7065702" algn="l"/>
              </a:tabLst>
              <a:defRPr>
                <a:solidFill>
                  <a:srgbClr val="000000"/>
                </a:solidFill>
              </a:defRPr>
            </a:lvl1pPr>
          </a:lstStyle>
          <a:p>
            <a:pPr defTabSz="321167"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93"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t" anchorCtr="0" compatLnSpc="1">
            <a:prstTxWarp prst="textNoShape">
              <a:avLst/>
            </a:prstTxWarp>
          </a:bodyPr>
          <a:lstStyle>
            <a:lvl1pPr>
              <a:buClrTx/>
              <a:buFontTx/>
              <a:buNone/>
              <a:tabLst>
                <a:tab pos="0" algn="l"/>
                <a:tab pos="642334" algn="l"/>
                <a:tab pos="1284668" algn="l"/>
                <a:tab pos="1927008" algn="l"/>
                <a:tab pos="2569337" algn="l"/>
                <a:tab pos="3211687" algn="l"/>
                <a:tab pos="3854017" algn="l"/>
                <a:tab pos="4496360" algn="l"/>
                <a:tab pos="5138694" algn="l"/>
                <a:tab pos="5781030" algn="l"/>
                <a:tab pos="6423367" algn="l"/>
                <a:tab pos="7065702" algn="l"/>
              </a:tabLst>
              <a:defRPr>
                <a:solidFill>
                  <a:srgbClr val="000000"/>
                </a:solidFill>
              </a:defRPr>
            </a:lvl1pPr>
          </a:lstStyle>
          <a:p>
            <a:pPr defTabSz="321167"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t" anchorCtr="0" compatLnSpc="1">
            <a:prstTxWarp prst="textNoShape">
              <a:avLst/>
            </a:prstTxWarp>
          </a:bodyPr>
          <a:lstStyle>
            <a:lvl1pPr>
              <a:buClrTx/>
              <a:buFontTx/>
              <a:buNone/>
              <a:tabLst>
                <a:tab pos="0" algn="l"/>
                <a:tab pos="642334" algn="l"/>
                <a:tab pos="1284668" algn="l"/>
                <a:tab pos="1927008" algn="l"/>
                <a:tab pos="2569337" algn="l"/>
                <a:tab pos="3211687" algn="l"/>
                <a:tab pos="3854017" algn="l"/>
                <a:tab pos="4496360" algn="l"/>
                <a:tab pos="5138694" algn="l"/>
                <a:tab pos="5781030" algn="l"/>
                <a:tab pos="6423367" algn="l"/>
                <a:tab pos="7065702" algn="l"/>
              </a:tabLst>
              <a:defRPr>
                <a:solidFill>
                  <a:srgbClr val="000000"/>
                </a:solidFill>
              </a:defRPr>
            </a:lvl1pPr>
          </a:lstStyle>
          <a:p>
            <a:pPr defTabSz="321167" eaLnBrk="0" hangingPunct="0">
              <a:buSzPct val="100000"/>
            </a:pPr>
            <a:fld id="{B6B71643-512B-4846-8DF5-F79A95AC2F7F}" type="slidenum">
              <a:rPr lang="en-US" sz="1800" smtClean="0">
                <a:latin typeface="Arial" charset="0"/>
                <a:cs typeface="DejaVu Sans" charset="0"/>
              </a:rPr>
              <a:pPr defTabSz="321167"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1475832381"/>
      </p:ext>
    </p:extLst>
  </p:cSld>
  <p:clrMap bg1="lt1" tx1="dk1" bg2="lt2" tx2="dk2" accent1="accent1" accent2="accent2" accent3="accent3" accent4="accent4" accent5="accent5" accent6="accent6" hlink="hlink" folHlink="folHlink"/>
  <p:sldLayoutIdLst>
    <p:sldLayoutId id="2147489888" r:id="rId1"/>
    <p:sldLayoutId id="2147489889" r:id="rId2"/>
    <p:sldLayoutId id="2147489890" r:id="rId3"/>
    <p:sldLayoutId id="2147489891" r:id="rId4"/>
    <p:sldLayoutId id="2147489892" r:id="rId5"/>
    <p:sldLayoutId id="2147489893" r:id="rId6"/>
    <p:sldLayoutId id="2147489894" r:id="rId7"/>
    <p:sldLayoutId id="2147489895" r:id="rId8"/>
    <p:sldLayoutId id="2147489896" r:id="rId9"/>
    <p:sldLayoutId id="2147489897" r:id="rId10"/>
    <p:sldLayoutId id="2147489898" r:id="rId11"/>
  </p:sldLayoutIdLst>
  <p:txStyles>
    <p:titleStyle>
      <a:lvl1pPr algn="ctr" defTabSz="321167"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1896" indent="-200729"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2918"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088"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5263"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6426"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7589"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08765"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29938"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0875" indent="-240875" algn="l" defTabSz="321167"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1896" indent="-200729" algn="l" defTabSz="321167"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2918" indent="-160584" algn="l" defTabSz="321167"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4088"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5263"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6426"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7589"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08765"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29938"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167" rtl="0" eaLnBrk="1" latinLnBrk="0" hangingPunct="1">
        <a:defRPr sz="1300" kern="1200">
          <a:solidFill>
            <a:schemeClr val="tx1"/>
          </a:solidFill>
          <a:latin typeface="+mn-lt"/>
          <a:ea typeface="+mn-ea"/>
          <a:cs typeface="+mn-cs"/>
        </a:defRPr>
      </a:lvl1pPr>
      <a:lvl2pPr marL="321167" algn="l" defTabSz="321167" rtl="0" eaLnBrk="1" latinLnBrk="0" hangingPunct="1">
        <a:defRPr sz="1300" kern="1200">
          <a:solidFill>
            <a:schemeClr val="tx1"/>
          </a:solidFill>
          <a:latin typeface="+mn-lt"/>
          <a:ea typeface="+mn-ea"/>
          <a:cs typeface="+mn-cs"/>
        </a:defRPr>
      </a:lvl2pPr>
      <a:lvl3pPr marL="642334" algn="l" defTabSz="321167" rtl="0" eaLnBrk="1" latinLnBrk="0" hangingPunct="1">
        <a:defRPr sz="1300" kern="1200">
          <a:solidFill>
            <a:schemeClr val="tx1"/>
          </a:solidFill>
          <a:latin typeface="+mn-lt"/>
          <a:ea typeface="+mn-ea"/>
          <a:cs typeface="+mn-cs"/>
        </a:defRPr>
      </a:lvl3pPr>
      <a:lvl4pPr marL="963502" algn="l" defTabSz="321167" rtl="0" eaLnBrk="1" latinLnBrk="0" hangingPunct="1">
        <a:defRPr sz="1300" kern="1200">
          <a:solidFill>
            <a:schemeClr val="tx1"/>
          </a:solidFill>
          <a:latin typeface="+mn-lt"/>
          <a:ea typeface="+mn-ea"/>
          <a:cs typeface="+mn-cs"/>
        </a:defRPr>
      </a:lvl4pPr>
      <a:lvl5pPr marL="1284668" algn="l" defTabSz="321167" rtl="0" eaLnBrk="1" latinLnBrk="0" hangingPunct="1">
        <a:defRPr sz="1300" kern="1200">
          <a:solidFill>
            <a:schemeClr val="tx1"/>
          </a:solidFill>
          <a:latin typeface="+mn-lt"/>
          <a:ea typeface="+mn-ea"/>
          <a:cs typeface="+mn-cs"/>
        </a:defRPr>
      </a:lvl5pPr>
      <a:lvl6pPr marL="1605842" algn="l" defTabSz="321167" rtl="0" eaLnBrk="1" latinLnBrk="0" hangingPunct="1">
        <a:defRPr sz="1300" kern="1200">
          <a:solidFill>
            <a:schemeClr val="tx1"/>
          </a:solidFill>
          <a:latin typeface="+mn-lt"/>
          <a:ea typeface="+mn-ea"/>
          <a:cs typeface="+mn-cs"/>
        </a:defRPr>
      </a:lvl6pPr>
      <a:lvl7pPr marL="1927008" algn="l" defTabSz="321167" rtl="0" eaLnBrk="1" latinLnBrk="0" hangingPunct="1">
        <a:defRPr sz="1300" kern="1200">
          <a:solidFill>
            <a:schemeClr val="tx1"/>
          </a:solidFill>
          <a:latin typeface="+mn-lt"/>
          <a:ea typeface="+mn-ea"/>
          <a:cs typeface="+mn-cs"/>
        </a:defRPr>
      </a:lvl7pPr>
      <a:lvl8pPr marL="2248182" algn="l" defTabSz="321167" rtl="0" eaLnBrk="1" latinLnBrk="0" hangingPunct="1">
        <a:defRPr sz="1300" kern="1200">
          <a:solidFill>
            <a:schemeClr val="tx1"/>
          </a:solidFill>
          <a:latin typeface="+mn-lt"/>
          <a:ea typeface="+mn-ea"/>
          <a:cs typeface="+mn-cs"/>
        </a:defRPr>
      </a:lvl8pPr>
      <a:lvl9pPr marL="2569337" algn="l" defTabSz="321167" rtl="0" eaLnBrk="1" latinLnBrk="0" hangingPunct="1">
        <a:defRPr sz="13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91"/>
          <p:cNvGrpSpPr>
            <a:grpSpLocks/>
          </p:cNvGrpSpPr>
          <p:nvPr/>
        </p:nvGrpSpPr>
        <p:grpSpPr bwMode="auto">
          <a:xfrm>
            <a:off x="215900" y="76200"/>
            <a:ext cx="8686800" cy="6781800"/>
            <a:chOff x="136" y="48"/>
            <a:chExt cx="5472" cy="4272"/>
          </a:xfrm>
        </p:grpSpPr>
        <p:grpSp>
          <p:nvGrpSpPr>
            <p:cNvPr id="1032" name="Group 201"/>
            <p:cNvGrpSpPr>
              <a:grpSpLocks/>
            </p:cNvGrpSpPr>
            <p:nvPr userDrawn="1"/>
          </p:nvGrpSpPr>
          <p:grpSpPr bwMode="auto">
            <a:xfrm>
              <a:off x="136" y="48"/>
              <a:ext cx="5472" cy="212"/>
              <a:chOff x="136" y="48"/>
              <a:chExt cx="5472" cy="212"/>
            </a:xfrm>
          </p:grpSpPr>
          <p:grpSp>
            <p:nvGrpSpPr>
              <p:cNvPr id="1058" name="Group 202"/>
              <p:cNvGrpSpPr>
                <a:grpSpLocks/>
              </p:cNvGrpSpPr>
              <p:nvPr/>
            </p:nvGrpSpPr>
            <p:grpSpPr bwMode="auto">
              <a:xfrm>
                <a:off x="136" y="48"/>
                <a:ext cx="1056" cy="212"/>
                <a:chOff x="2544" y="2160"/>
                <a:chExt cx="1920" cy="384"/>
              </a:xfrm>
            </p:grpSpPr>
            <p:sp>
              <p:nvSpPr>
                <p:cNvPr id="1083" name="Rectangle 203"/>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4" name="Rectangle 204"/>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5" name="Rectangle 205"/>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6" name="Rectangle 206"/>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7" name="Rectangle 207"/>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59" name="Group 208"/>
              <p:cNvGrpSpPr>
                <a:grpSpLocks/>
              </p:cNvGrpSpPr>
              <p:nvPr/>
            </p:nvGrpSpPr>
            <p:grpSpPr bwMode="auto">
              <a:xfrm>
                <a:off x="1240" y="48"/>
                <a:ext cx="1056" cy="212"/>
                <a:chOff x="2544" y="2160"/>
                <a:chExt cx="1920" cy="384"/>
              </a:xfrm>
            </p:grpSpPr>
            <p:sp>
              <p:nvSpPr>
                <p:cNvPr id="1078" name="Rectangle 209"/>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9" name="Rectangle 210"/>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0" name="Rectangle 211"/>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1" name="Rectangle 212"/>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2" name="Rectangle 213"/>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60" name="Group 214"/>
              <p:cNvGrpSpPr>
                <a:grpSpLocks/>
              </p:cNvGrpSpPr>
              <p:nvPr/>
            </p:nvGrpSpPr>
            <p:grpSpPr bwMode="auto">
              <a:xfrm>
                <a:off x="2344" y="48"/>
                <a:ext cx="1056" cy="212"/>
                <a:chOff x="2544" y="2160"/>
                <a:chExt cx="1920" cy="384"/>
              </a:xfrm>
            </p:grpSpPr>
            <p:sp>
              <p:nvSpPr>
                <p:cNvPr id="1073" name="Rectangle 215"/>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4" name="Rectangle 216"/>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5" name="Rectangle 217"/>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6" name="Rectangle 218"/>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7" name="Rectangle 219"/>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61" name="Group 220"/>
              <p:cNvGrpSpPr>
                <a:grpSpLocks/>
              </p:cNvGrpSpPr>
              <p:nvPr/>
            </p:nvGrpSpPr>
            <p:grpSpPr bwMode="auto">
              <a:xfrm>
                <a:off x="3448" y="48"/>
                <a:ext cx="1056" cy="212"/>
                <a:chOff x="2544" y="2160"/>
                <a:chExt cx="1920" cy="384"/>
              </a:xfrm>
            </p:grpSpPr>
            <p:sp>
              <p:nvSpPr>
                <p:cNvPr id="1068" name="Rectangle 221"/>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9" name="Rectangle 222"/>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0" name="Rectangle 223"/>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1" name="Rectangle 224"/>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2" name="Rectangle 225"/>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62" name="Group 226"/>
              <p:cNvGrpSpPr>
                <a:grpSpLocks/>
              </p:cNvGrpSpPr>
              <p:nvPr/>
            </p:nvGrpSpPr>
            <p:grpSpPr bwMode="auto">
              <a:xfrm>
                <a:off x="4552" y="48"/>
                <a:ext cx="1056" cy="212"/>
                <a:chOff x="2544" y="2160"/>
                <a:chExt cx="1920" cy="384"/>
              </a:xfrm>
            </p:grpSpPr>
            <p:sp>
              <p:nvSpPr>
                <p:cNvPr id="1063" name="Rectangle 227"/>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4" name="Rectangle 228"/>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5" name="Rectangle 229"/>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6" name="Rectangle 230"/>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7" name="Rectangle 231"/>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grpSp>
          <p:nvGrpSpPr>
            <p:cNvPr id="1033" name="Group 289"/>
            <p:cNvGrpSpPr>
              <a:grpSpLocks/>
            </p:cNvGrpSpPr>
            <p:nvPr userDrawn="1"/>
          </p:nvGrpSpPr>
          <p:grpSpPr bwMode="auto">
            <a:xfrm>
              <a:off x="192" y="4273"/>
              <a:ext cx="5328" cy="47"/>
              <a:chOff x="192" y="3840"/>
              <a:chExt cx="5328" cy="47"/>
            </a:xfrm>
          </p:grpSpPr>
          <p:grpSp>
            <p:nvGrpSpPr>
              <p:cNvPr id="1034" name="Group 265"/>
              <p:cNvGrpSpPr>
                <a:grpSpLocks/>
              </p:cNvGrpSpPr>
              <p:nvPr userDrawn="1"/>
            </p:nvGrpSpPr>
            <p:grpSpPr bwMode="auto">
              <a:xfrm>
                <a:off x="192" y="3840"/>
                <a:ext cx="624" cy="47"/>
                <a:chOff x="624" y="3706"/>
                <a:chExt cx="1056" cy="106"/>
              </a:xfrm>
            </p:grpSpPr>
            <p:sp>
              <p:nvSpPr>
                <p:cNvPr id="1056" name="Rectangle 266"/>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57" name="Rectangle 267"/>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5" name="Group 268"/>
              <p:cNvGrpSpPr>
                <a:grpSpLocks/>
              </p:cNvGrpSpPr>
              <p:nvPr userDrawn="1"/>
            </p:nvGrpSpPr>
            <p:grpSpPr bwMode="auto">
              <a:xfrm>
                <a:off x="864" y="3840"/>
                <a:ext cx="624" cy="47"/>
                <a:chOff x="624" y="3600"/>
                <a:chExt cx="1056" cy="106"/>
              </a:xfrm>
            </p:grpSpPr>
            <p:sp>
              <p:nvSpPr>
                <p:cNvPr id="1054" name="Rectangle 269"/>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55" name="Rectangle 270"/>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6" name="Group 271"/>
              <p:cNvGrpSpPr>
                <a:grpSpLocks/>
              </p:cNvGrpSpPr>
              <p:nvPr userDrawn="1"/>
            </p:nvGrpSpPr>
            <p:grpSpPr bwMode="auto">
              <a:xfrm>
                <a:off x="1536" y="3840"/>
                <a:ext cx="624" cy="47"/>
                <a:chOff x="624" y="3706"/>
                <a:chExt cx="1056" cy="106"/>
              </a:xfrm>
            </p:grpSpPr>
            <p:sp>
              <p:nvSpPr>
                <p:cNvPr id="1052" name="Rectangle 272"/>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53" name="Rectangle 273"/>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7" name="Group 274"/>
              <p:cNvGrpSpPr>
                <a:grpSpLocks/>
              </p:cNvGrpSpPr>
              <p:nvPr userDrawn="1"/>
            </p:nvGrpSpPr>
            <p:grpSpPr bwMode="auto">
              <a:xfrm>
                <a:off x="2208" y="3840"/>
                <a:ext cx="624" cy="47"/>
                <a:chOff x="624" y="3600"/>
                <a:chExt cx="1056" cy="106"/>
              </a:xfrm>
            </p:grpSpPr>
            <p:sp>
              <p:nvSpPr>
                <p:cNvPr id="1050" name="Rectangle 275"/>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51" name="Rectangle 276"/>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8" name="Group 277"/>
              <p:cNvGrpSpPr>
                <a:grpSpLocks/>
              </p:cNvGrpSpPr>
              <p:nvPr userDrawn="1"/>
            </p:nvGrpSpPr>
            <p:grpSpPr bwMode="auto">
              <a:xfrm>
                <a:off x="2880" y="3840"/>
                <a:ext cx="624" cy="47"/>
                <a:chOff x="624" y="3706"/>
                <a:chExt cx="1056" cy="106"/>
              </a:xfrm>
            </p:grpSpPr>
            <p:sp>
              <p:nvSpPr>
                <p:cNvPr id="1048" name="Rectangle 278"/>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49" name="Rectangle 279"/>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9" name="Group 280"/>
              <p:cNvGrpSpPr>
                <a:grpSpLocks/>
              </p:cNvGrpSpPr>
              <p:nvPr userDrawn="1"/>
            </p:nvGrpSpPr>
            <p:grpSpPr bwMode="auto">
              <a:xfrm>
                <a:off x="3552" y="3840"/>
                <a:ext cx="624" cy="47"/>
                <a:chOff x="624" y="3600"/>
                <a:chExt cx="1056" cy="106"/>
              </a:xfrm>
            </p:grpSpPr>
            <p:sp>
              <p:nvSpPr>
                <p:cNvPr id="1046" name="Rectangle 281"/>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47" name="Rectangle 282"/>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40" name="Group 283"/>
              <p:cNvGrpSpPr>
                <a:grpSpLocks/>
              </p:cNvGrpSpPr>
              <p:nvPr userDrawn="1"/>
            </p:nvGrpSpPr>
            <p:grpSpPr bwMode="auto">
              <a:xfrm>
                <a:off x="4224" y="3840"/>
                <a:ext cx="624" cy="47"/>
                <a:chOff x="624" y="3706"/>
                <a:chExt cx="1056" cy="106"/>
              </a:xfrm>
            </p:grpSpPr>
            <p:sp>
              <p:nvSpPr>
                <p:cNvPr id="1044" name="Rectangle 284"/>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45" name="Rectangle 285"/>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41" name="Group 286"/>
              <p:cNvGrpSpPr>
                <a:grpSpLocks/>
              </p:cNvGrpSpPr>
              <p:nvPr userDrawn="1"/>
            </p:nvGrpSpPr>
            <p:grpSpPr bwMode="auto">
              <a:xfrm>
                <a:off x="4896" y="3840"/>
                <a:ext cx="624" cy="47"/>
                <a:chOff x="624" y="3600"/>
                <a:chExt cx="1056" cy="106"/>
              </a:xfrm>
            </p:grpSpPr>
            <p:sp>
              <p:nvSpPr>
                <p:cNvPr id="1042" name="Rectangle 287"/>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43" name="Rectangle 288"/>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grpSp>
      <p:sp>
        <p:nvSpPr>
          <p:cNvPr id="1027" name="Rectangle 2"/>
          <p:cNvSpPr>
            <a:spLocks noGrp="1" noChangeArrowheads="1"/>
          </p:cNvSpPr>
          <p:nvPr>
            <p:ph type="title"/>
          </p:nvPr>
        </p:nvSpPr>
        <p:spPr bwMode="auto">
          <a:xfrm>
            <a:off x="685800" y="609600"/>
            <a:ext cx="7772400" cy="114300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685800" y="61722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tx2"/>
                </a:solidFill>
                <a:latin typeface="Arial Narrow" pitchFamily="-110" charset="0"/>
                <a:ea typeface="+mn-ea"/>
                <a:cs typeface="+mn-cs"/>
              </a:defRPr>
            </a:lvl1pPr>
          </a:lstStyle>
          <a:p>
            <a:pPr>
              <a:defRPr/>
            </a:pPr>
            <a:endParaRPr lang="en-US">
              <a:solidFill>
                <a:srgbClr val="404176"/>
              </a:solidFill>
            </a:endParaRPr>
          </a:p>
        </p:txBody>
      </p:sp>
      <p:sp>
        <p:nvSpPr>
          <p:cNvPr id="1029" name="Rectangle 5"/>
          <p:cNvSpPr>
            <a:spLocks noGrp="1" noChangeArrowheads="1"/>
          </p:cNvSpPr>
          <p:nvPr>
            <p:ph type="ftr" sz="quarter" idx="3"/>
          </p:nvPr>
        </p:nvSpPr>
        <p:spPr bwMode="auto">
          <a:xfrm>
            <a:off x="3124200" y="61722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chemeClr val="tx2"/>
                </a:solidFill>
                <a:latin typeface="Arial Narrow" pitchFamily="-110" charset="0"/>
                <a:ea typeface="+mn-ea"/>
                <a:cs typeface="+mn-cs"/>
              </a:defRPr>
            </a:lvl1pPr>
          </a:lstStyle>
          <a:p>
            <a:pPr>
              <a:defRPr/>
            </a:pPr>
            <a:endParaRPr lang="en-US">
              <a:solidFill>
                <a:srgbClr val="404176"/>
              </a:solidFill>
            </a:endParaRPr>
          </a:p>
        </p:txBody>
      </p:sp>
      <p:sp>
        <p:nvSpPr>
          <p:cNvPr id="1030" name="Rectangle 6"/>
          <p:cNvSpPr>
            <a:spLocks noGrp="1" noChangeArrowheads="1"/>
          </p:cNvSpPr>
          <p:nvPr>
            <p:ph type="sldNum" sz="quarter" idx="4"/>
          </p:nvPr>
        </p:nvSpPr>
        <p:spPr bwMode="auto">
          <a:xfrm>
            <a:off x="6553200" y="61722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tx2"/>
                </a:solidFill>
                <a:latin typeface="Arial Narrow" charset="0"/>
              </a:defRPr>
            </a:lvl1pPr>
          </a:lstStyle>
          <a:p>
            <a:pPr>
              <a:defRPr/>
            </a:pPr>
            <a:fld id="{4E8B1DE4-3FC0-E944-8D88-AF65AF6A5926}"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4083310499"/>
      </p:ext>
    </p:extLst>
  </p:cSld>
  <p:clrMap bg1="lt1" tx1="dk1" bg2="lt2" tx2="dk2" accent1="accent1" accent2="accent2" accent3="accent3" accent4="accent4" accent5="accent5" accent6="accent6" hlink="hlink" folHlink="folHlink"/>
  <p:sldLayoutIdLst>
    <p:sldLayoutId id="2147489936" r:id="rId1"/>
    <p:sldLayoutId id="2147489937" r:id="rId2"/>
    <p:sldLayoutId id="2147489938" r:id="rId3"/>
    <p:sldLayoutId id="2147489939" r:id="rId4"/>
    <p:sldLayoutId id="2147489940" r:id="rId5"/>
    <p:sldLayoutId id="2147489941" r:id="rId6"/>
    <p:sldLayoutId id="2147489942" r:id="rId7"/>
    <p:sldLayoutId id="2147489943" r:id="rId8"/>
    <p:sldLayoutId id="2147489944" r:id="rId9"/>
    <p:sldLayoutId id="2147489945" r:id="rId10"/>
    <p:sldLayoutId id="2147489946" r:id="rId11"/>
  </p:sldLayoutIdLst>
  <p:txStyles>
    <p:titleStyle>
      <a:lvl1pPr algn="ctr" rtl="0" eaLnBrk="0" fontAlgn="base" hangingPunct="0">
        <a:spcBef>
          <a:spcPct val="0"/>
        </a:spcBef>
        <a:spcAft>
          <a:spcPct val="0"/>
        </a:spcAft>
        <a:defRPr sz="2800" b="1">
          <a:solidFill>
            <a:srgbClr val="FFFFFF"/>
          </a:solidFill>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SzPct val="80000"/>
        <a:buBlip>
          <a:blip r:embed="rId13"/>
        </a:buBlip>
        <a:defRPr sz="32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lr>
          <a:schemeClr val="hlink"/>
        </a:buClr>
        <a:buSzPct val="70000"/>
        <a:buFont typeface="Wingdings" charset="0"/>
        <a:buChar char="l"/>
        <a:defRPr sz="2800">
          <a:solidFill>
            <a:schemeClr val="tx1"/>
          </a:solidFill>
          <a:latin typeface="+mn-lt"/>
          <a:ea typeface="ＭＳ Ｐゴシック" pitchFamily="-108" charset="-128"/>
          <a:cs typeface="ＭＳ Ｐゴシック" pitchFamily="-110" charset="-128"/>
        </a:defRPr>
      </a:lvl2pPr>
      <a:lvl3pPr marL="1143000" indent="-228600" algn="l" rtl="0" eaLnBrk="0" fontAlgn="base" hangingPunct="0">
        <a:spcBef>
          <a:spcPct val="20000"/>
        </a:spcBef>
        <a:spcAft>
          <a:spcPct val="0"/>
        </a:spcAft>
        <a:buClr>
          <a:schemeClr val="accent2"/>
        </a:buClr>
        <a:buSzPct val="65000"/>
        <a:buFont typeface="Wingdings" charset="0"/>
        <a:buChar char="l"/>
        <a:defRPr sz="2400">
          <a:solidFill>
            <a:schemeClr val="tx1"/>
          </a:solidFill>
          <a:latin typeface="+mn-lt"/>
          <a:ea typeface="ＭＳ Ｐゴシック" pitchFamily="-108" charset="-128"/>
          <a:cs typeface="ＭＳ Ｐゴシック" pitchFamily="-110" charset="-128"/>
        </a:defRPr>
      </a:lvl3pPr>
      <a:lvl4pPr marL="1600200" indent="-228600" algn="l" rtl="0" eaLnBrk="0" fontAlgn="base" hangingPunct="0">
        <a:spcBef>
          <a:spcPct val="20000"/>
        </a:spcBef>
        <a:spcAft>
          <a:spcPct val="0"/>
        </a:spcAft>
        <a:buClr>
          <a:schemeClr val="folHlink"/>
        </a:buClr>
        <a:buSzPct val="65000"/>
        <a:buFont typeface="Wingdings" charset="0"/>
        <a:buChar char="l"/>
        <a:defRPr sz="2000">
          <a:solidFill>
            <a:schemeClr val="tx1"/>
          </a:solidFill>
          <a:latin typeface="+mn-lt"/>
          <a:ea typeface="ＭＳ Ｐゴシック" pitchFamily="-108" charset="-128"/>
          <a:cs typeface="ＭＳ Ｐゴシック" pitchFamily="-110"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8" charset="-128"/>
          <a:cs typeface="ＭＳ Ｐゴシック" pitchFamily="-110"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DB43A0-EC8F-0B4A-ACD4-6B792E57F4DC}" type="slidenum">
              <a:rPr lang="en-US">
                <a:solidFill>
                  <a:srgbClr val="000000"/>
                </a:solidFill>
                <a:latin typeface="Arial" charset="0"/>
              </a:rPr>
              <a:pPr>
                <a:defRPr/>
              </a:pPr>
              <a:t>‹#›</a:t>
            </a:fld>
            <a:endParaRPr lang="en-US">
              <a:solidFill>
                <a:srgbClr val="000000"/>
              </a:solidFill>
              <a:latin typeface="Arial" charset="0"/>
            </a:endParaRPr>
          </a:p>
        </p:txBody>
      </p:sp>
    </p:spTree>
    <p:extLst>
      <p:ext uri="{BB962C8B-B14F-4D97-AF65-F5344CB8AC3E}">
        <p14:creationId xmlns:p14="http://schemas.microsoft.com/office/powerpoint/2010/main" val="3083370878"/>
      </p:ext>
    </p:extLst>
  </p:cSld>
  <p:clrMap bg1="lt1" tx1="dk1" bg2="lt2" tx2="dk2" accent1="accent1" accent2="accent2" accent3="accent3" accent4="accent4" accent5="accent5" accent6="accent6" hlink="hlink" folHlink="folHlink"/>
  <p:sldLayoutIdLst>
    <p:sldLayoutId id="2147489948" r:id="rId1"/>
    <p:sldLayoutId id="2147489949" r:id="rId2"/>
    <p:sldLayoutId id="2147489950" r:id="rId3"/>
    <p:sldLayoutId id="2147489951" r:id="rId4"/>
    <p:sldLayoutId id="2147489952" r:id="rId5"/>
    <p:sldLayoutId id="2147489953" r:id="rId6"/>
    <p:sldLayoutId id="2147489954" r:id="rId7"/>
    <p:sldLayoutId id="2147489955" r:id="rId8"/>
    <p:sldLayoutId id="2147489956" r:id="rId9"/>
    <p:sldLayoutId id="2147489957" r:id="rId10"/>
    <p:sldLayoutId id="2147489958" r:id="rId11"/>
    <p:sldLayoutId id="2147489959"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24"/>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08"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72"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eaLnBrk="0" hangingPunct="0">
              <a:buSzPct val="100000"/>
            </a:pPr>
            <a:fld id="{4370C4B8-28FD-CA45-96DB-445CE5F9BEB5}" type="slidenum">
              <a:rPr lang="en-US" sz="1800" smtClean="0">
                <a:latin typeface="Arial" charset="0"/>
                <a:cs typeface="DejaVu Sans" charset="0"/>
              </a:rPr>
              <a:pPr defTabSz="321503"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1759605444"/>
      </p:ext>
    </p:extLst>
  </p:cSld>
  <p:clrMap bg1="lt1" tx1="dk1" bg2="lt2" tx2="dk2" accent1="accent1" accent2="accent2" accent3="accent3" accent4="accent4" accent5="accent5" accent6="accent6" hlink="hlink" folHlink="folHlink"/>
  <p:sldLayoutIdLst>
    <p:sldLayoutId id="2147489961" r:id="rId1"/>
    <p:sldLayoutId id="2147489962" r:id="rId2"/>
    <p:sldLayoutId id="2147489963" r:id="rId3"/>
    <p:sldLayoutId id="2147489964" r:id="rId4"/>
    <p:sldLayoutId id="2147489965" r:id="rId5"/>
    <p:sldLayoutId id="2147489966" r:id="rId6"/>
    <p:sldLayoutId id="2147489967" r:id="rId7"/>
    <p:sldLayoutId id="2147489968" r:id="rId8"/>
    <p:sldLayoutId id="2147489969" r:id="rId9"/>
    <p:sldLayoutId id="2147489970" r:id="rId10"/>
    <p:sldLayoutId id="2147489971" r:id="rId11"/>
  </p:sldLayoutIdLst>
  <p:txStyles>
    <p:titleStyle>
      <a:lvl1pPr algn="ctr" defTabSz="321503"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758"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5261"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764"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8267"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770"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1273"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2776"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1127" indent="-241127" algn="l" defTabSz="321503"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442" indent="-200939" algn="l" defTabSz="321503"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758" indent="-160752" algn="l" defTabSz="321503"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5261"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6764"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8267"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9770"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11273"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2776"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503" rtl="0" eaLnBrk="1" latinLnBrk="0" hangingPunct="1">
        <a:defRPr sz="1300" kern="1200">
          <a:solidFill>
            <a:schemeClr val="tx1"/>
          </a:solidFill>
          <a:latin typeface="+mn-lt"/>
          <a:ea typeface="+mn-ea"/>
          <a:cs typeface="+mn-cs"/>
        </a:defRPr>
      </a:lvl1pPr>
      <a:lvl2pPr marL="321503" algn="l" defTabSz="321503" rtl="0" eaLnBrk="1" latinLnBrk="0" hangingPunct="1">
        <a:defRPr sz="1300" kern="1200">
          <a:solidFill>
            <a:schemeClr val="tx1"/>
          </a:solidFill>
          <a:latin typeface="+mn-lt"/>
          <a:ea typeface="+mn-ea"/>
          <a:cs typeface="+mn-cs"/>
        </a:defRPr>
      </a:lvl2pPr>
      <a:lvl3pPr marL="643006" algn="l" defTabSz="321503" rtl="0" eaLnBrk="1" latinLnBrk="0" hangingPunct="1">
        <a:defRPr sz="1300" kern="1200">
          <a:solidFill>
            <a:schemeClr val="tx1"/>
          </a:solidFill>
          <a:latin typeface="+mn-lt"/>
          <a:ea typeface="+mn-ea"/>
          <a:cs typeface="+mn-cs"/>
        </a:defRPr>
      </a:lvl3pPr>
      <a:lvl4pPr marL="964509" algn="l" defTabSz="321503" rtl="0" eaLnBrk="1" latinLnBrk="0" hangingPunct="1">
        <a:defRPr sz="1300" kern="1200">
          <a:solidFill>
            <a:schemeClr val="tx1"/>
          </a:solidFill>
          <a:latin typeface="+mn-lt"/>
          <a:ea typeface="+mn-ea"/>
          <a:cs typeface="+mn-cs"/>
        </a:defRPr>
      </a:lvl4pPr>
      <a:lvl5pPr marL="1286012" algn="l" defTabSz="321503" rtl="0" eaLnBrk="1" latinLnBrk="0" hangingPunct="1">
        <a:defRPr sz="1300" kern="1200">
          <a:solidFill>
            <a:schemeClr val="tx1"/>
          </a:solidFill>
          <a:latin typeface="+mn-lt"/>
          <a:ea typeface="+mn-ea"/>
          <a:cs typeface="+mn-cs"/>
        </a:defRPr>
      </a:lvl5pPr>
      <a:lvl6pPr marL="1607515" algn="l" defTabSz="321503" rtl="0" eaLnBrk="1" latinLnBrk="0" hangingPunct="1">
        <a:defRPr sz="1300" kern="1200">
          <a:solidFill>
            <a:schemeClr val="tx1"/>
          </a:solidFill>
          <a:latin typeface="+mn-lt"/>
          <a:ea typeface="+mn-ea"/>
          <a:cs typeface="+mn-cs"/>
        </a:defRPr>
      </a:lvl6pPr>
      <a:lvl7pPr marL="1929018" algn="l" defTabSz="321503" rtl="0" eaLnBrk="1" latinLnBrk="0" hangingPunct="1">
        <a:defRPr sz="1300" kern="1200">
          <a:solidFill>
            <a:schemeClr val="tx1"/>
          </a:solidFill>
          <a:latin typeface="+mn-lt"/>
          <a:ea typeface="+mn-ea"/>
          <a:cs typeface="+mn-cs"/>
        </a:defRPr>
      </a:lvl7pPr>
      <a:lvl8pPr marL="2250521" algn="l" defTabSz="321503" rtl="0" eaLnBrk="1" latinLnBrk="0" hangingPunct="1">
        <a:defRPr sz="1300" kern="1200">
          <a:solidFill>
            <a:schemeClr val="tx1"/>
          </a:solidFill>
          <a:latin typeface="+mn-lt"/>
          <a:ea typeface="+mn-ea"/>
          <a:cs typeface="+mn-cs"/>
        </a:defRPr>
      </a:lvl8pPr>
      <a:lvl9pPr marL="2572024" algn="l" defTabSz="321503" rtl="0" eaLnBrk="1" latinLnBrk="0" hangingPunct="1">
        <a:defRPr sz="13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1"/>
            <a:ext cx="9144000" cy="938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3" tIns="45702" rIns="91403" bIns="45702" numCol="1" anchor="t" anchorCtr="0" compatLnSpc="1">
            <a:prstTxWarp prst="textNoShape">
              <a:avLst/>
            </a:prstTxWarp>
          </a:bodyPr>
          <a:lstStyle/>
          <a:p>
            <a:pPr lvl="0"/>
            <a:r>
              <a:rPr lang="en-GB" dirty="0"/>
              <a:t>Click to edit Master title style</a:t>
            </a:r>
            <a:endParaRPr lang="en-US" dirty="0"/>
          </a:p>
        </p:txBody>
      </p:sp>
      <p:sp>
        <p:nvSpPr>
          <p:cNvPr id="4" name="Date Placeholder 3"/>
          <p:cNvSpPr>
            <a:spLocks noGrp="1"/>
          </p:cNvSpPr>
          <p:nvPr>
            <p:ph type="dt" sz="half" idx="2"/>
          </p:nvPr>
        </p:nvSpPr>
        <p:spPr>
          <a:xfrm>
            <a:off x="457201" y="6356350"/>
            <a:ext cx="2133600" cy="365125"/>
          </a:xfrm>
          <a:prstGeom prst="rect">
            <a:avLst/>
          </a:prstGeom>
        </p:spPr>
        <p:txBody>
          <a:bodyPr vert="horz" lIns="91403" tIns="45702" rIns="91403" bIns="45702" rtlCol="0" anchor="ctr"/>
          <a:lstStyle>
            <a:lvl1pPr algn="l" defTabSz="457020" fontAlgn="auto">
              <a:spcBef>
                <a:spcPts val="0"/>
              </a:spcBef>
              <a:spcAft>
                <a:spcPts val="0"/>
              </a:spcAft>
              <a:defRPr sz="1200">
                <a:solidFill>
                  <a:prstClr val="black">
                    <a:tint val="75000"/>
                  </a:prstClr>
                </a:solidFill>
                <a:latin typeface="Calibri"/>
                <a:ea typeface="+mn-ea"/>
                <a:cs typeface="+mn-cs"/>
              </a:defRPr>
            </a:lvl1pPr>
          </a:lstStyle>
          <a:p>
            <a:pPr>
              <a:defRPr/>
            </a:pPr>
            <a:fld id="{E04F5C45-2DFD-4843-AC59-9C9C9659DEAB}" type="datetimeFigureOut">
              <a:rPr lang="en-US"/>
              <a:pPr>
                <a:defRPr/>
              </a:pPr>
              <a:t>6/16/26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03" tIns="45702" rIns="91403" bIns="45702" rtlCol="0" anchor="ctr"/>
          <a:lstStyle>
            <a:lvl1pPr algn="ctr" defTabSz="457020"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03" tIns="45702" rIns="91403" bIns="45702" rtlCol="0" anchor="ctr"/>
          <a:lstStyle>
            <a:lvl1pPr algn="r" defTabSz="457020" fontAlgn="auto">
              <a:spcBef>
                <a:spcPts val="0"/>
              </a:spcBef>
              <a:spcAft>
                <a:spcPts val="0"/>
              </a:spcAft>
              <a:defRPr sz="1200">
                <a:solidFill>
                  <a:prstClr val="black">
                    <a:tint val="75000"/>
                  </a:prstClr>
                </a:solidFill>
                <a:latin typeface="Calibri"/>
                <a:ea typeface="+mn-ea"/>
                <a:cs typeface="+mn-cs"/>
              </a:defRPr>
            </a:lvl1pPr>
          </a:lstStyle>
          <a:p>
            <a:pPr>
              <a:defRPr/>
            </a:pPr>
            <a:fld id="{0B192F90-7658-1245-9D05-40B1E48B3974}" type="slidenum">
              <a:rPr lang="en-US"/>
              <a:pPr>
                <a:defRPr/>
              </a:pPr>
              <a:t>‹#›</a:t>
            </a:fld>
            <a:endParaRPr lang="en-US"/>
          </a:p>
        </p:txBody>
      </p:sp>
    </p:spTree>
    <p:extLst>
      <p:ext uri="{BB962C8B-B14F-4D97-AF65-F5344CB8AC3E}">
        <p14:creationId xmlns:p14="http://schemas.microsoft.com/office/powerpoint/2010/main" val="4077746566"/>
      </p:ext>
    </p:extLst>
  </p:cSld>
  <p:clrMap bg1="lt1" tx1="dk1" bg2="lt2" tx2="dk2" accent1="accent1" accent2="accent2" accent3="accent3" accent4="accent4" accent5="accent5" accent6="accent6" hlink="hlink" folHlink="folHlink"/>
  <p:sldLayoutIdLst>
    <p:sldLayoutId id="2147489973" r:id="rId1"/>
    <p:sldLayoutId id="2147489974" r:id="rId2"/>
    <p:sldLayoutId id="2147489975" r:id="rId3"/>
    <p:sldLayoutId id="2147489976" r:id="rId4"/>
    <p:sldLayoutId id="2147489977" r:id="rId5"/>
    <p:sldLayoutId id="2147489978" r:id="rId6"/>
    <p:sldLayoutId id="2147489979" r:id="rId7"/>
    <p:sldLayoutId id="2147489980" r:id="rId8"/>
    <p:sldLayoutId id="2147489981" r:id="rId9"/>
    <p:sldLayoutId id="2147489982" r:id="rId10"/>
    <p:sldLayoutId id="2147489983" r:id="rId11"/>
  </p:sldLayoutIdLst>
  <p:txStyles>
    <p:titleStyle>
      <a:lvl1pPr algn="ctr" defTabSz="45702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020"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2pPr>
      <a:lvl3pPr algn="ctr" defTabSz="457020"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3pPr>
      <a:lvl4pPr algn="ctr" defTabSz="457020"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4pPr>
      <a:lvl5pPr algn="ctr" defTabSz="457020"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5pPr>
      <a:lvl6pPr marL="457020"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040"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056"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080"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764" indent="-342764" algn="l" defTabSz="457020" rtl="0" eaLnBrk="0" fontAlgn="base" hangingPunct="0">
        <a:spcBef>
          <a:spcPct val="20000"/>
        </a:spcBef>
        <a:spcAft>
          <a:spcPct val="0"/>
        </a:spcAft>
        <a:buFont typeface="Arial" charset="0"/>
        <a:buChar char="•"/>
        <a:defRPr sz="3200" b="1" kern="1200">
          <a:solidFill>
            <a:schemeClr val="tx1"/>
          </a:solidFill>
          <a:latin typeface="Arial"/>
          <a:ea typeface="ＭＳ Ｐゴシック" charset="0"/>
          <a:cs typeface="Arial"/>
        </a:defRPr>
      </a:lvl1pPr>
      <a:lvl2pPr marL="742654" indent="-285638" algn="l" defTabSz="457020" rtl="0" eaLnBrk="0" fontAlgn="base" hangingPunct="0">
        <a:spcBef>
          <a:spcPct val="20000"/>
        </a:spcBef>
        <a:spcAft>
          <a:spcPct val="0"/>
        </a:spcAft>
        <a:buFont typeface="Arial" charset="0"/>
        <a:buChar char="–"/>
        <a:defRPr sz="2800" b="1" kern="1200">
          <a:solidFill>
            <a:schemeClr val="tx1"/>
          </a:solidFill>
          <a:latin typeface="Arial"/>
          <a:ea typeface="ＭＳ Ｐゴシック" charset="0"/>
          <a:cs typeface="Arial"/>
        </a:defRPr>
      </a:lvl2pPr>
      <a:lvl3pPr marL="1142545" indent="-228510" algn="l" defTabSz="457020" rtl="0" eaLnBrk="0" fontAlgn="base" hangingPunct="0">
        <a:spcBef>
          <a:spcPct val="20000"/>
        </a:spcBef>
        <a:spcAft>
          <a:spcPct val="0"/>
        </a:spcAft>
        <a:buFont typeface="Arial" charset="0"/>
        <a:buChar char="•"/>
        <a:defRPr sz="2400" b="1" kern="1200">
          <a:solidFill>
            <a:schemeClr val="tx1"/>
          </a:solidFill>
          <a:latin typeface="Arial"/>
          <a:ea typeface="ＭＳ Ｐゴシック" charset="0"/>
          <a:cs typeface="Arial"/>
        </a:defRPr>
      </a:lvl3pPr>
      <a:lvl4pPr marL="1599566" indent="-228510" algn="l" defTabSz="457020" rtl="0" eaLnBrk="0" fontAlgn="base" hangingPunct="0">
        <a:spcBef>
          <a:spcPct val="20000"/>
        </a:spcBef>
        <a:spcAft>
          <a:spcPct val="0"/>
        </a:spcAft>
        <a:buFont typeface="Arial" charset="0"/>
        <a:buChar char="–"/>
        <a:defRPr sz="2000" b="1" kern="1200">
          <a:solidFill>
            <a:schemeClr val="tx1"/>
          </a:solidFill>
          <a:latin typeface="Arial"/>
          <a:ea typeface="ＭＳ Ｐゴシック" charset="0"/>
          <a:cs typeface="Arial"/>
        </a:defRPr>
      </a:lvl4pPr>
      <a:lvl5pPr marL="2056584" indent="-228510" algn="l" defTabSz="457020" rtl="0" eaLnBrk="0" fontAlgn="base" hangingPunct="0">
        <a:spcBef>
          <a:spcPct val="20000"/>
        </a:spcBef>
        <a:spcAft>
          <a:spcPct val="0"/>
        </a:spcAft>
        <a:buFont typeface="Arial" charset="0"/>
        <a:buChar char="»"/>
        <a:defRPr sz="2000" b="1" kern="1200">
          <a:solidFill>
            <a:schemeClr val="tx1"/>
          </a:solidFill>
          <a:latin typeface="Arial"/>
          <a:ea typeface="ＭＳ Ｐゴシック" charset="0"/>
          <a:cs typeface="Arial"/>
        </a:defRPr>
      </a:lvl5pPr>
      <a:lvl6pPr marL="2513601" indent="-228510" algn="l" defTabSz="457020" rtl="0" eaLnBrk="1" latinLnBrk="0" hangingPunct="1">
        <a:spcBef>
          <a:spcPct val="20000"/>
        </a:spcBef>
        <a:buFont typeface="Arial"/>
        <a:buChar char="•"/>
        <a:defRPr sz="2000" kern="1200">
          <a:solidFill>
            <a:schemeClr val="tx1"/>
          </a:solidFill>
          <a:latin typeface="+mn-lt"/>
          <a:ea typeface="+mn-ea"/>
          <a:cs typeface="+mn-cs"/>
        </a:defRPr>
      </a:lvl6pPr>
      <a:lvl7pPr marL="2970623" indent="-228510" algn="l" defTabSz="457020" rtl="0" eaLnBrk="1" latinLnBrk="0" hangingPunct="1">
        <a:spcBef>
          <a:spcPct val="20000"/>
        </a:spcBef>
        <a:buFont typeface="Arial"/>
        <a:buChar char="•"/>
        <a:defRPr sz="2000" kern="1200">
          <a:solidFill>
            <a:schemeClr val="tx1"/>
          </a:solidFill>
          <a:latin typeface="+mn-lt"/>
          <a:ea typeface="+mn-ea"/>
          <a:cs typeface="+mn-cs"/>
        </a:defRPr>
      </a:lvl7pPr>
      <a:lvl8pPr marL="3427640" indent="-228510" algn="l" defTabSz="457020" rtl="0" eaLnBrk="1" latinLnBrk="0" hangingPunct="1">
        <a:spcBef>
          <a:spcPct val="20000"/>
        </a:spcBef>
        <a:buFont typeface="Arial"/>
        <a:buChar char="•"/>
        <a:defRPr sz="2000" kern="1200">
          <a:solidFill>
            <a:schemeClr val="tx1"/>
          </a:solidFill>
          <a:latin typeface="+mn-lt"/>
          <a:ea typeface="+mn-ea"/>
          <a:cs typeface="+mn-cs"/>
        </a:defRPr>
      </a:lvl8pPr>
      <a:lvl9pPr marL="3884660" indent="-228510" algn="l" defTabSz="45702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20" rtl="0" eaLnBrk="1" latinLnBrk="0" hangingPunct="1">
        <a:defRPr sz="1800" kern="1200">
          <a:solidFill>
            <a:schemeClr val="tx1"/>
          </a:solidFill>
          <a:latin typeface="+mn-lt"/>
          <a:ea typeface="+mn-ea"/>
          <a:cs typeface="+mn-cs"/>
        </a:defRPr>
      </a:lvl1pPr>
      <a:lvl2pPr marL="457020" algn="l" defTabSz="457020" rtl="0" eaLnBrk="1" latinLnBrk="0" hangingPunct="1">
        <a:defRPr sz="1800" kern="1200">
          <a:solidFill>
            <a:schemeClr val="tx1"/>
          </a:solidFill>
          <a:latin typeface="+mn-lt"/>
          <a:ea typeface="+mn-ea"/>
          <a:cs typeface="+mn-cs"/>
        </a:defRPr>
      </a:lvl2pPr>
      <a:lvl3pPr marL="914040" algn="l" defTabSz="457020" rtl="0" eaLnBrk="1" latinLnBrk="0" hangingPunct="1">
        <a:defRPr sz="1800" kern="1200">
          <a:solidFill>
            <a:schemeClr val="tx1"/>
          </a:solidFill>
          <a:latin typeface="+mn-lt"/>
          <a:ea typeface="+mn-ea"/>
          <a:cs typeface="+mn-cs"/>
        </a:defRPr>
      </a:lvl3pPr>
      <a:lvl4pPr marL="1371056" algn="l" defTabSz="457020" rtl="0" eaLnBrk="1" latinLnBrk="0" hangingPunct="1">
        <a:defRPr sz="1800" kern="1200">
          <a:solidFill>
            <a:schemeClr val="tx1"/>
          </a:solidFill>
          <a:latin typeface="+mn-lt"/>
          <a:ea typeface="+mn-ea"/>
          <a:cs typeface="+mn-cs"/>
        </a:defRPr>
      </a:lvl4pPr>
      <a:lvl5pPr marL="1828080" algn="l" defTabSz="457020" rtl="0" eaLnBrk="1" latinLnBrk="0" hangingPunct="1">
        <a:defRPr sz="1800" kern="1200">
          <a:solidFill>
            <a:schemeClr val="tx1"/>
          </a:solidFill>
          <a:latin typeface="+mn-lt"/>
          <a:ea typeface="+mn-ea"/>
          <a:cs typeface="+mn-cs"/>
        </a:defRPr>
      </a:lvl5pPr>
      <a:lvl6pPr marL="2285092" algn="l" defTabSz="457020" rtl="0" eaLnBrk="1" latinLnBrk="0" hangingPunct="1">
        <a:defRPr sz="1800" kern="1200">
          <a:solidFill>
            <a:schemeClr val="tx1"/>
          </a:solidFill>
          <a:latin typeface="+mn-lt"/>
          <a:ea typeface="+mn-ea"/>
          <a:cs typeface="+mn-cs"/>
        </a:defRPr>
      </a:lvl6pPr>
      <a:lvl7pPr marL="2742112" algn="l" defTabSz="457020" rtl="0" eaLnBrk="1" latinLnBrk="0" hangingPunct="1">
        <a:defRPr sz="1800" kern="1200">
          <a:solidFill>
            <a:schemeClr val="tx1"/>
          </a:solidFill>
          <a:latin typeface="+mn-lt"/>
          <a:ea typeface="+mn-ea"/>
          <a:cs typeface="+mn-cs"/>
        </a:defRPr>
      </a:lvl7pPr>
      <a:lvl8pPr marL="3199130" algn="l" defTabSz="457020" rtl="0" eaLnBrk="1" latinLnBrk="0" hangingPunct="1">
        <a:defRPr sz="1800" kern="1200">
          <a:solidFill>
            <a:schemeClr val="tx1"/>
          </a:solidFill>
          <a:latin typeface="+mn-lt"/>
          <a:ea typeface="+mn-ea"/>
          <a:cs typeface="+mn-cs"/>
        </a:defRPr>
      </a:lvl8pPr>
      <a:lvl9pPr marL="3656146" algn="l" defTabSz="45702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0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5120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a:defRPr sz="1200">
                <a:solidFill>
                  <a:srgbClr val="898989"/>
                </a:solidFill>
                <a:latin typeface="Calibri" pitchFamily="34" charset="0"/>
              </a:defRPr>
            </a:lvl1pPr>
          </a:lstStyle>
          <a:p>
            <a:fld id="{3E731733-F2BA-4E3E-A13B-50DC44DBF30E}" type="datetimeFigureOut">
              <a:rPr lang="en-US">
                <a:ea typeface="MS PGothic" pitchFamily="34" charset="-128"/>
              </a:rPr>
              <a:pPr/>
              <a:t>6/16/26</a:t>
            </a:fld>
            <a:endParaRPr lang="en-US">
              <a:ea typeface="MS PGothic" pitchFamily="34"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defTabSz="457200">
              <a:defRPr sz="1200">
                <a:solidFill>
                  <a:srgbClr val="898989"/>
                </a:solidFill>
                <a:latin typeface="Calibri" pitchFamily="34" charset="0"/>
              </a:defRPr>
            </a:lvl1pPr>
          </a:lstStyle>
          <a:p>
            <a:endParaRPr lang="en-US">
              <a:ea typeface="MS PGothic" pitchFamily="34"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a:defRPr sz="1200">
                <a:solidFill>
                  <a:srgbClr val="898989"/>
                </a:solidFill>
                <a:latin typeface="Calibri" pitchFamily="34" charset="0"/>
              </a:defRPr>
            </a:lvl1pPr>
          </a:lstStyle>
          <a:p>
            <a:fld id="{71C8EB3A-54B5-4EE2-89C2-9A321DB21FF7}" type="slidenum">
              <a:rPr lang="en-US">
                <a:ea typeface="MS PGothic" pitchFamily="34" charset="-128"/>
              </a:rPr>
              <a:pPr/>
              <a:t>‹#›</a:t>
            </a:fld>
            <a:endParaRPr lang="en-US">
              <a:ea typeface="MS PGothic" pitchFamily="34" charset="-128"/>
            </a:endParaRPr>
          </a:p>
        </p:txBody>
      </p:sp>
    </p:spTree>
    <p:extLst>
      <p:ext uri="{BB962C8B-B14F-4D97-AF65-F5344CB8AC3E}">
        <p14:creationId xmlns:p14="http://schemas.microsoft.com/office/powerpoint/2010/main" val="3471113157"/>
      </p:ext>
    </p:extLst>
  </p:cSld>
  <p:clrMap bg1="lt1" tx1="dk1" bg2="lt2" tx2="dk2" accent1="accent1" accent2="accent2" accent3="accent3" accent4="accent4" accent5="accent5" accent6="accent6" hlink="hlink" folHlink="folHlink"/>
  <p:sldLayoutIdLst>
    <p:sldLayoutId id="2147489985" r:id="rId1"/>
    <p:sldLayoutId id="2147489986" r:id="rId2"/>
    <p:sldLayoutId id="2147489987" r:id="rId3"/>
    <p:sldLayoutId id="2147489988" r:id="rId4"/>
    <p:sldLayoutId id="2147489989" r:id="rId5"/>
    <p:sldLayoutId id="2147489990" r:id="rId6"/>
    <p:sldLayoutId id="2147489991" r:id="rId7"/>
    <p:sldLayoutId id="2147489992" r:id="rId8"/>
    <p:sldLayoutId id="2147489993" r:id="rId9"/>
    <p:sldLayoutId id="2147489994" r:id="rId10"/>
    <p:sldLayoutId id="2147489995"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1"/>
            <a:ext cx="9144000" cy="938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GB" dirty="0"/>
              <a:t>Click to edit Master title style</a:t>
            </a:r>
            <a:endParaRPr lang="en-US" dirty="0"/>
          </a:p>
        </p:txBody>
      </p:sp>
      <p:sp>
        <p:nvSpPr>
          <p:cNvPr id="4" name="Date Placeholder 3"/>
          <p:cNvSpPr>
            <a:spLocks noGrp="1"/>
          </p:cNvSpPr>
          <p:nvPr>
            <p:ph type="dt" sz="half" idx="2"/>
          </p:nvPr>
        </p:nvSpPr>
        <p:spPr>
          <a:xfrm>
            <a:off x="457201" y="6356350"/>
            <a:ext cx="2133600" cy="365125"/>
          </a:xfrm>
          <a:prstGeom prst="rect">
            <a:avLst/>
          </a:prstGeom>
        </p:spPr>
        <p:txBody>
          <a:bodyPr vert="horz" lIns="91261" tIns="45631" rIns="91261" bIns="45631" rtlCol="0" anchor="ctr"/>
          <a:lstStyle>
            <a:lvl1pPr algn="l" defTabSz="456343" fontAlgn="auto">
              <a:spcBef>
                <a:spcPts val="0"/>
              </a:spcBef>
              <a:spcAft>
                <a:spcPts val="0"/>
              </a:spcAft>
              <a:defRPr sz="1200">
                <a:solidFill>
                  <a:prstClr val="black">
                    <a:tint val="75000"/>
                  </a:prstClr>
                </a:solidFill>
                <a:latin typeface="Calibri"/>
                <a:ea typeface="+mn-ea"/>
                <a:cs typeface="+mn-cs"/>
              </a:defRPr>
            </a:lvl1pPr>
          </a:lstStyle>
          <a:p>
            <a:pPr>
              <a:defRPr/>
            </a:pPr>
            <a:fld id="{E04F5C45-2DFD-4843-AC59-9C9C9659DEAB}" type="datetimeFigureOut">
              <a:rPr lang="en-US"/>
              <a:pPr>
                <a:defRPr/>
              </a:pPr>
              <a:t>6/16/26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261" tIns="45631" rIns="91261" bIns="45631" rtlCol="0" anchor="ctr"/>
          <a:lstStyle>
            <a:lvl1pPr algn="ctr" defTabSz="456343"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261" tIns="45631" rIns="91261" bIns="45631" rtlCol="0" anchor="ctr"/>
          <a:lstStyle>
            <a:lvl1pPr algn="r" defTabSz="456343" fontAlgn="auto">
              <a:spcBef>
                <a:spcPts val="0"/>
              </a:spcBef>
              <a:spcAft>
                <a:spcPts val="0"/>
              </a:spcAft>
              <a:defRPr sz="1200">
                <a:solidFill>
                  <a:prstClr val="black">
                    <a:tint val="75000"/>
                  </a:prstClr>
                </a:solidFill>
                <a:latin typeface="Calibri"/>
                <a:ea typeface="+mn-ea"/>
                <a:cs typeface="+mn-cs"/>
              </a:defRPr>
            </a:lvl1pPr>
          </a:lstStyle>
          <a:p>
            <a:pPr>
              <a:defRPr/>
            </a:pPr>
            <a:fld id="{0B192F90-7658-1245-9D05-40B1E48B397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640" r:id="rId1"/>
    <p:sldLayoutId id="2147489641" r:id="rId2"/>
    <p:sldLayoutId id="2147489642" r:id="rId3"/>
    <p:sldLayoutId id="2147489643" r:id="rId4"/>
    <p:sldLayoutId id="2147489644" r:id="rId5"/>
    <p:sldLayoutId id="2147489645" r:id="rId6"/>
    <p:sldLayoutId id="2147489646" r:id="rId7"/>
    <p:sldLayoutId id="2147489647" r:id="rId8"/>
    <p:sldLayoutId id="2147489648" r:id="rId9"/>
    <p:sldLayoutId id="2147489649" r:id="rId10"/>
    <p:sldLayoutId id="2147489650" r:id="rId11"/>
  </p:sldLayoutIdLst>
  <p:txStyles>
    <p:titleStyle>
      <a:lvl1pPr algn="ctr" defTabSz="456343"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6343"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2pPr>
      <a:lvl3pPr algn="ctr" defTabSz="456343"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3pPr>
      <a:lvl4pPr algn="ctr" defTabSz="456343"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4pPr>
      <a:lvl5pPr algn="ctr" defTabSz="456343"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5pPr>
      <a:lvl6pPr marL="456343"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2690"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69016"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5374"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254" indent="-342254" algn="l" defTabSz="456343" rtl="0" eaLnBrk="0" fontAlgn="base" hangingPunct="0">
        <a:spcBef>
          <a:spcPct val="20000"/>
        </a:spcBef>
        <a:spcAft>
          <a:spcPct val="0"/>
        </a:spcAft>
        <a:buFont typeface="Arial" charset="0"/>
        <a:buChar char="•"/>
        <a:defRPr sz="3200" b="1" kern="1200">
          <a:solidFill>
            <a:schemeClr val="tx1"/>
          </a:solidFill>
          <a:latin typeface="Arial"/>
          <a:ea typeface="ＭＳ Ｐゴシック" charset="0"/>
          <a:cs typeface="Arial"/>
        </a:defRPr>
      </a:lvl1pPr>
      <a:lvl2pPr marL="741546" indent="-285218" algn="l" defTabSz="456343" rtl="0" eaLnBrk="0" fontAlgn="base" hangingPunct="0">
        <a:spcBef>
          <a:spcPct val="20000"/>
        </a:spcBef>
        <a:spcAft>
          <a:spcPct val="0"/>
        </a:spcAft>
        <a:buFont typeface="Arial" charset="0"/>
        <a:buChar char="–"/>
        <a:defRPr sz="2800" b="1" kern="1200">
          <a:solidFill>
            <a:schemeClr val="tx1"/>
          </a:solidFill>
          <a:latin typeface="Arial"/>
          <a:ea typeface="ＭＳ Ｐゴシック" charset="0"/>
          <a:cs typeface="Arial"/>
        </a:defRPr>
      </a:lvl2pPr>
      <a:lvl3pPr marL="1140839" indent="-228172" algn="l" defTabSz="456343" rtl="0" eaLnBrk="0" fontAlgn="base" hangingPunct="0">
        <a:spcBef>
          <a:spcPct val="20000"/>
        </a:spcBef>
        <a:spcAft>
          <a:spcPct val="0"/>
        </a:spcAft>
        <a:buFont typeface="Arial" charset="0"/>
        <a:buChar char="•"/>
        <a:defRPr sz="2400" b="1" kern="1200">
          <a:solidFill>
            <a:schemeClr val="tx1"/>
          </a:solidFill>
          <a:latin typeface="Arial"/>
          <a:ea typeface="ＭＳ Ｐゴシック" charset="0"/>
          <a:cs typeface="Arial"/>
        </a:defRPr>
      </a:lvl3pPr>
      <a:lvl4pPr marL="1597194" indent="-228172" algn="l" defTabSz="456343" rtl="0" eaLnBrk="0" fontAlgn="base" hangingPunct="0">
        <a:spcBef>
          <a:spcPct val="20000"/>
        </a:spcBef>
        <a:spcAft>
          <a:spcPct val="0"/>
        </a:spcAft>
        <a:buFont typeface="Arial" charset="0"/>
        <a:buChar char="–"/>
        <a:defRPr sz="2000" b="1" kern="1200">
          <a:solidFill>
            <a:schemeClr val="tx1"/>
          </a:solidFill>
          <a:latin typeface="Arial"/>
          <a:ea typeface="ＭＳ Ｐゴシック" charset="0"/>
          <a:cs typeface="Arial"/>
        </a:defRPr>
      </a:lvl4pPr>
      <a:lvl5pPr marL="2053524" indent="-228172" algn="l" defTabSz="456343" rtl="0" eaLnBrk="0" fontAlgn="base" hangingPunct="0">
        <a:spcBef>
          <a:spcPct val="20000"/>
        </a:spcBef>
        <a:spcAft>
          <a:spcPct val="0"/>
        </a:spcAft>
        <a:buFont typeface="Arial" charset="0"/>
        <a:buChar char="»"/>
        <a:defRPr sz="2000" b="1" kern="1200">
          <a:solidFill>
            <a:schemeClr val="tx1"/>
          </a:solidFill>
          <a:latin typeface="Arial"/>
          <a:ea typeface="ＭＳ Ｐゴシック" charset="0"/>
          <a:cs typeface="Arial"/>
        </a:defRPr>
      </a:lvl5pPr>
      <a:lvl6pPr marL="2509864" indent="-228172" algn="l" defTabSz="456343" rtl="0" eaLnBrk="1" latinLnBrk="0" hangingPunct="1">
        <a:spcBef>
          <a:spcPct val="20000"/>
        </a:spcBef>
        <a:buFont typeface="Arial"/>
        <a:buChar char="•"/>
        <a:defRPr sz="2000" kern="1200">
          <a:solidFill>
            <a:schemeClr val="tx1"/>
          </a:solidFill>
          <a:latin typeface="+mn-lt"/>
          <a:ea typeface="+mn-ea"/>
          <a:cs typeface="+mn-cs"/>
        </a:defRPr>
      </a:lvl6pPr>
      <a:lvl7pPr marL="2966212" indent="-228172" algn="l" defTabSz="456343" rtl="0" eaLnBrk="1" latinLnBrk="0" hangingPunct="1">
        <a:spcBef>
          <a:spcPct val="20000"/>
        </a:spcBef>
        <a:buFont typeface="Arial"/>
        <a:buChar char="•"/>
        <a:defRPr sz="2000" kern="1200">
          <a:solidFill>
            <a:schemeClr val="tx1"/>
          </a:solidFill>
          <a:latin typeface="+mn-lt"/>
          <a:ea typeface="+mn-ea"/>
          <a:cs typeface="+mn-cs"/>
        </a:defRPr>
      </a:lvl7pPr>
      <a:lvl8pPr marL="3422541" indent="-228172" algn="l" defTabSz="456343" rtl="0" eaLnBrk="1" latinLnBrk="0" hangingPunct="1">
        <a:spcBef>
          <a:spcPct val="20000"/>
        </a:spcBef>
        <a:buFont typeface="Arial"/>
        <a:buChar char="•"/>
        <a:defRPr sz="2000" kern="1200">
          <a:solidFill>
            <a:schemeClr val="tx1"/>
          </a:solidFill>
          <a:latin typeface="+mn-lt"/>
          <a:ea typeface="+mn-ea"/>
          <a:cs typeface="+mn-cs"/>
        </a:defRPr>
      </a:lvl8pPr>
      <a:lvl9pPr marL="3878893" indent="-228172" algn="l" defTabSz="456343"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0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5120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a:defRPr sz="1200">
                <a:solidFill>
                  <a:srgbClr val="898989"/>
                </a:solidFill>
                <a:latin typeface="Calibri" pitchFamily="34" charset="0"/>
              </a:defRPr>
            </a:lvl1pPr>
          </a:lstStyle>
          <a:p>
            <a:fld id="{3E731733-F2BA-4E3E-A13B-50DC44DBF30E}" type="datetimeFigureOut">
              <a:rPr lang="en-US">
                <a:ea typeface="MS PGothic" pitchFamily="34" charset="-128"/>
              </a:rPr>
              <a:pPr/>
              <a:t>6/16/26</a:t>
            </a:fld>
            <a:endParaRPr lang="en-US">
              <a:ea typeface="MS PGothic" pitchFamily="34"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defTabSz="457200">
              <a:defRPr sz="1200">
                <a:solidFill>
                  <a:srgbClr val="898989"/>
                </a:solidFill>
                <a:latin typeface="Calibri" pitchFamily="34" charset="0"/>
              </a:defRPr>
            </a:lvl1pPr>
          </a:lstStyle>
          <a:p>
            <a:endParaRPr lang="en-US">
              <a:ea typeface="MS PGothic" pitchFamily="34"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a:defRPr sz="1200">
                <a:solidFill>
                  <a:srgbClr val="898989"/>
                </a:solidFill>
                <a:latin typeface="Calibri" pitchFamily="34" charset="0"/>
              </a:defRPr>
            </a:lvl1pPr>
          </a:lstStyle>
          <a:p>
            <a:fld id="{71C8EB3A-54B5-4EE2-89C2-9A321DB21FF7}" type="slidenum">
              <a:rPr lang="en-US">
                <a:ea typeface="MS PGothic" pitchFamily="34" charset="-128"/>
              </a:rPr>
              <a:pPr/>
              <a:t>‹#›</a:t>
            </a:fld>
            <a:endParaRPr lang="en-US">
              <a:ea typeface="MS PGothic" pitchFamily="34" charset="-128"/>
            </a:endParaRPr>
          </a:p>
        </p:txBody>
      </p:sp>
    </p:spTree>
    <p:extLst>
      <p:ext uri="{BB962C8B-B14F-4D97-AF65-F5344CB8AC3E}">
        <p14:creationId xmlns:p14="http://schemas.microsoft.com/office/powerpoint/2010/main" val="3679454789"/>
      </p:ext>
    </p:extLst>
  </p:cSld>
  <p:clrMap bg1="lt1" tx1="dk1" bg2="lt2" tx2="dk2" accent1="accent1" accent2="accent2" accent3="accent3" accent4="accent4" accent5="accent5" accent6="accent6" hlink="hlink" folHlink="folHlink"/>
  <p:sldLayoutIdLst>
    <p:sldLayoutId id="2147489997" r:id="rId1"/>
    <p:sldLayoutId id="2147489998" r:id="rId2"/>
    <p:sldLayoutId id="2147489999" r:id="rId3"/>
    <p:sldLayoutId id="2147490000" r:id="rId4"/>
    <p:sldLayoutId id="2147490001" r:id="rId5"/>
    <p:sldLayoutId id="2147490002" r:id="rId6"/>
    <p:sldLayoutId id="2147490003" r:id="rId7"/>
    <p:sldLayoutId id="2147490004" r:id="rId8"/>
    <p:sldLayoutId id="2147490005" r:id="rId9"/>
    <p:sldLayoutId id="2147490006" r:id="rId10"/>
    <p:sldLayoutId id="2147490007"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4052273617"/>
      </p:ext>
    </p:extLst>
  </p:cSld>
  <p:clrMap bg1="lt1" tx1="dk1" bg2="lt2" tx2="dk2" accent1="accent1" accent2="accent2" accent3="accent3" accent4="accent4" accent5="accent5" accent6="accent6" hlink="hlink" folHlink="folHlink"/>
  <p:sldLayoutIdLst>
    <p:sldLayoutId id="2147490021" r:id="rId1"/>
    <p:sldLayoutId id="2147490022" r:id="rId2"/>
    <p:sldLayoutId id="2147490023" r:id="rId3"/>
    <p:sldLayoutId id="2147490024" r:id="rId4"/>
    <p:sldLayoutId id="2147490025" r:id="rId5"/>
    <p:sldLayoutId id="2147490026" r:id="rId6"/>
    <p:sldLayoutId id="2147490027" r:id="rId7"/>
    <p:sldLayoutId id="2147490028" r:id="rId8"/>
    <p:sldLayoutId id="2147490029" r:id="rId9"/>
    <p:sldLayoutId id="2147490030" r:id="rId10"/>
    <p:sldLayoutId id="2147490031"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DB43A0-EC8F-0B4A-ACD4-6B792E57F4DC}" type="slidenum">
              <a:rPr lang="en-US">
                <a:solidFill>
                  <a:srgbClr val="000000"/>
                </a:solidFill>
                <a:latin typeface="Arial" charset="0"/>
              </a:rPr>
              <a:pPr>
                <a:defRPr/>
              </a:pPr>
              <a:t>‹#›</a:t>
            </a:fld>
            <a:endParaRPr lang="en-US">
              <a:solidFill>
                <a:srgbClr val="000000"/>
              </a:solidFill>
              <a:latin typeface="Arial" charset="0"/>
            </a:endParaRPr>
          </a:p>
        </p:txBody>
      </p:sp>
    </p:spTree>
    <p:extLst>
      <p:ext uri="{BB962C8B-B14F-4D97-AF65-F5344CB8AC3E}">
        <p14:creationId xmlns:p14="http://schemas.microsoft.com/office/powerpoint/2010/main" val="3134290181"/>
      </p:ext>
    </p:extLst>
  </p:cSld>
  <p:clrMap bg1="lt1" tx1="dk1" bg2="lt2" tx2="dk2" accent1="accent1" accent2="accent2" accent3="accent3" accent4="accent4" accent5="accent5" accent6="accent6" hlink="hlink" folHlink="folHlink"/>
  <p:sldLayoutIdLst>
    <p:sldLayoutId id="2147490033" r:id="rId1"/>
    <p:sldLayoutId id="2147490034" r:id="rId2"/>
    <p:sldLayoutId id="2147490035" r:id="rId3"/>
    <p:sldLayoutId id="2147490036" r:id="rId4"/>
    <p:sldLayoutId id="2147490037" r:id="rId5"/>
    <p:sldLayoutId id="2147490038" r:id="rId6"/>
    <p:sldLayoutId id="2147490039" r:id="rId7"/>
    <p:sldLayoutId id="2147490040" r:id="rId8"/>
    <p:sldLayoutId id="2147490041" r:id="rId9"/>
    <p:sldLayoutId id="2147490042" r:id="rId10"/>
    <p:sldLayoutId id="2147490043" r:id="rId11"/>
    <p:sldLayoutId id="2147490044"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Title Text</a:t>
            </a:r>
          </a:p>
        </p:txBody>
      </p:sp>
      <p:sp>
        <p:nvSpPr>
          <p:cNvPr id="3" name="Shape 3"/>
          <p:cNvSpPr>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8422823" y="6404294"/>
            <a:ext cx="263978" cy="269237"/>
          </a:xfrm>
          <a:prstGeom prst="rect">
            <a:avLst/>
          </a:prstGeom>
          <a:ln w="12700">
            <a:miter lim="400000"/>
          </a:ln>
        </p:spPr>
        <p:txBody>
          <a:bodyPr wrap="none" lIns="45718" tIns="45718" rIns="45718" bIns="45718" anchor="ctr">
            <a:spAutoFit/>
          </a:bodyPr>
          <a:lstStyle>
            <a:lvl1pPr algn="r">
              <a:defRPr sz="1200">
                <a:solidFill>
                  <a:srgbClr val="898989"/>
                </a:solidFill>
              </a:defRPr>
            </a:lvl1pPr>
          </a:lstStyle>
          <a:p>
            <a:pPr fontAlgn="auto" hangingPunct="0">
              <a:spcBef>
                <a:spcPts val="0"/>
              </a:spcBef>
              <a:spcAft>
                <a:spcPts val="0"/>
              </a:spcAft>
            </a:pPr>
            <a:fld id="{86CB4B4D-7CA3-9044-876B-883B54F8677D}" type="slidenum">
              <a:rPr kern="0">
                <a:latin typeface="Calibri"/>
                <a:ea typeface="Calibri"/>
                <a:cs typeface="Calibri"/>
                <a:sym typeface="Calibri"/>
              </a:rPr>
              <a:pPr fontAlgn="auto" hangingPunct="0">
                <a:spcBef>
                  <a:spcPts val="0"/>
                </a:spcBef>
                <a:spcAft>
                  <a:spcPts val="0"/>
                </a:spcAft>
              </a:pPr>
              <a:t>‹#›</a:t>
            </a:fld>
            <a:endParaRPr kern="0">
              <a:latin typeface="Calibri"/>
              <a:ea typeface="Calibri"/>
              <a:cs typeface="Calibri"/>
              <a:sym typeface="Calibri"/>
            </a:endParaRPr>
          </a:p>
        </p:txBody>
      </p:sp>
    </p:spTree>
    <p:extLst>
      <p:ext uri="{BB962C8B-B14F-4D97-AF65-F5344CB8AC3E}">
        <p14:creationId xmlns:p14="http://schemas.microsoft.com/office/powerpoint/2010/main" val="4085093439"/>
      </p:ext>
    </p:extLst>
  </p:cSld>
  <p:clrMap bg1="lt1" tx1="dk1" bg2="lt2" tx2="dk2" accent1="accent1" accent2="accent2" accent3="accent3" accent4="accent4" accent5="accent5" accent6="accent6" hlink="hlink" folHlink="folHlink"/>
  <p:sldLayoutIdLst>
    <p:sldLayoutId id="2147490059" r:id="rId1"/>
    <p:sldLayoutId id="2147490060" r:id="rId2"/>
    <p:sldLayoutId id="2147490061" r:id="rId3"/>
    <p:sldLayoutId id="2147490062" r:id="rId4"/>
    <p:sldLayoutId id="2147490063" r:id="rId5"/>
    <p:sldLayoutId id="2147490064" r:id="rId6"/>
    <p:sldLayoutId id="2147490065" r:id="rId7"/>
    <p:sldLayoutId id="2147490066" r:id="rId8"/>
    <p:sldLayoutId id="2147490067" r:id="rId9"/>
    <p:sldLayoutId id="2147490068" r:id="rId10"/>
    <p:sldLayoutId id="2147490069" r:id="rId11"/>
    <p:sldLayoutId id="2147490070" r:id="rId12"/>
    <p:sldLayoutId id="2147490071" r:id="rId13"/>
    <p:sldLayoutId id="2147490072" r:id="rId14"/>
    <p:sldLayoutId id="2147490073" r:id="rId15"/>
    <p:sldLayoutId id="2147490074" r:id="rId16"/>
    <p:sldLayoutId id="2147490075" r:id="rId17"/>
    <p:sldLayoutId id="2147490076" r:id="rId18"/>
    <p:sldLayoutId id="2147490077" r:id="rId19"/>
    <p:sldLayoutId id="2147490078" r:id="rId20"/>
    <p:sldLayoutId id="2147490079" r:id="rId21"/>
    <p:sldLayoutId id="2147490080" r:id="rId22"/>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0"/>
            <a:ext cx="7242175" cy="1981200"/>
            <a:chOff x="0" y="0"/>
            <a:chExt cx="4562" cy="1248"/>
          </a:xfrm>
        </p:grpSpPr>
        <p:sp>
          <p:nvSpPr>
            <p:cNvPr id="100355"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en-US">
                <a:latin typeface="Tahoma" pitchFamily="-107" charset="-52"/>
                <a:ea typeface="+mn-ea"/>
              </a:endParaRPr>
            </a:p>
          </p:txBody>
        </p:sp>
        <p:sp>
          <p:nvSpPr>
            <p:cNvPr id="27657"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sp>
        <p:nvSpPr>
          <p:cNvPr id="100357"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0358"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9"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ltLang="en-US"/>
          </a:p>
        </p:txBody>
      </p:sp>
      <p:sp>
        <p:nvSpPr>
          <p:cNvPr id="100360"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ltLang="en-US"/>
          </a:p>
        </p:txBody>
      </p:sp>
      <p:sp>
        <p:nvSpPr>
          <p:cNvPr id="100361"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5483AB95-8A6B-437B-B35D-3F3F801EBC6C}" type="slidenum">
              <a:rPr lang="en-US" altLang="en-US"/>
              <a:pPr/>
              <a:t>‹#›</a:t>
            </a:fld>
            <a:endParaRPr lang="en-US" altLang="en-US"/>
          </a:p>
        </p:txBody>
      </p:sp>
    </p:spTree>
    <p:extLst>
      <p:ext uri="{BB962C8B-B14F-4D97-AF65-F5344CB8AC3E}">
        <p14:creationId xmlns:p14="http://schemas.microsoft.com/office/powerpoint/2010/main" val="2812560636"/>
      </p:ext>
    </p:extLst>
  </p:cSld>
  <p:clrMap bg1="dk2" tx1="lt1" bg2="dk1" tx2="lt2" accent1="accent1" accent2="accent2" accent3="accent3" accent4="accent4" accent5="accent5" accent6="accent6" hlink="hlink" folHlink="folHlink"/>
  <p:sldLayoutIdLst>
    <p:sldLayoutId id="2147490082" r:id="rId1"/>
    <p:sldLayoutId id="2147490083" r:id="rId2"/>
    <p:sldLayoutId id="2147490084" r:id="rId3"/>
    <p:sldLayoutId id="2147490085" r:id="rId4"/>
    <p:sldLayoutId id="2147490086" r:id="rId5"/>
    <p:sldLayoutId id="2147490087" r:id="rId6"/>
    <p:sldLayoutId id="2147490088" r:id="rId7"/>
    <p:sldLayoutId id="2147490089" r:id="rId8"/>
    <p:sldLayoutId id="2147490090" r:id="rId9"/>
    <p:sldLayoutId id="2147490091" r:id="rId10"/>
    <p:sldLayoutId id="214749009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S PGothic" pitchFamily="34" charset="-128"/>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S PGothic" pitchFamily="34" charset="-128"/>
          <a:cs typeface="ＭＳ Ｐゴシック"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S PGothic" pitchFamily="34" charset="-128"/>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MS PGothic" pitchFamily="34" charset="-128"/>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MS PGothic" pitchFamily="34" charset="-128"/>
        </a:defRPr>
      </a:lvl5pPr>
      <a:lvl6pPr marL="25146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6pPr>
      <a:lvl7pPr marL="29718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7pPr>
      <a:lvl8pPr marL="34290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8pPr>
      <a:lvl9pPr marL="38862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defTabSz="914400"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400"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1663070859"/>
      </p:ext>
    </p:extLst>
  </p:cSld>
  <p:clrMap bg1="lt1" tx1="dk1" bg2="lt2" tx2="dk2" accent1="accent1" accent2="accent2" accent3="accent3" accent4="accent4" accent5="accent5" accent6="accent6" hlink="hlink" folHlink="folHlink"/>
  <p:sldLayoutIdLst>
    <p:sldLayoutId id="2147490094" r:id="rId1"/>
    <p:sldLayoutId id="2147490095" r:id="rId2"/>
    <p:sldLayoutId id="2147490096" r:id="rId3"/>
    <p:sldLayoutId id="2147490097" r:id="rId4"/>
    <p:sldLayoutId id="2147490098" r:id="rId5"/>
    <p:sldLayoutId id="2147490099" r:id="rId6"/>
    <p:sldLayoutId id="2147490100" r:id="rId7"/>
    <p:sldLayoutId id="2147490101" r:id="rId8"/>
    <p:sldLayoutId id="2147490102" r:id="rId9"/>
    <p:sldLayoutId id="2147490103" r:id="rId10"/>
    <p:sldLayoutId id="2147490104" r:id="rId11"/>
    <p:sldLayoutId id="2147490105" r:id="rId12"/>
    <p:sldLayoutId id="2147490106"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5E5A5061-933F-F14B-895F-C9DCF8E2AE9C}"/>
              </a:ext>
            </a:extLst>
          </p:cNvPr>
          <p:cNvSpPr>
            <a:spLocks noGrp="1" noChangeArrowheads="1"/>
          </p:cNvSpPr>
          <p:nvPr>
            <p:ph type="body" idx="1"/>
          </p:nvPr>
        </p:nvSpPr>
        <p:spPr bwMode="auto">
          <a:xfrm>
            <a:off x="892969" y="3536156"/>
            <a:ext cx="7358063" cy="3321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t" anchorCtr="0" compatLnSpc="1">
            <a:prstTxWarp prst="textNoShape">
              <a:avLst/>
            </a:prstTxWarp>
          </a:bodyPr>
          <a:lstStyle/>
          <a:p>
            <a:pPr lvl="0"/>
            <a:r>
              <a:rPr lang="en-US" altLang="en-US">
                <a:sym typeface="Gill Sans" panose="020B0502020104020203" pitchFamily="34" charset="-79"/>
              </a:rPr>
              <a:t>Click to edit Master text styles</a:t>
            </a:r>
          </a:p>
          <a:p>
            <a:pPr lvl="1"/>
            <a:r>
              <a:rPr lang="en-US" altLang="en-US">
                <a:sym typeface="Gill Sans" panose="020B0502020104020203" pitchFamily="34" charset="-79"/>
              </a:rPr>
              <a:t>Second level</a:t>
            </a:r>
          </a:p>
          <a:p>
            <a:pPr lvl="2"/>
            <a:r>
              <a:rPr lang="en-US" altLang="en-US">
                <a:sym typeface="Gill Sans" panose="020B0502020104020203" pitchFamily="34" charset="-79"/>
              </a:rPr>
              <a:t>Third level</a:t>
            </a:r>
          </a:p>
          <a:p>
            <a:pPr lvl="3"/>
            <a:r>
              <a:rPr lang="en-US" altLang="en-US">
                <a:sym typeface="Gill Sans" panose="020B0502020104020203" pitchFamily="34" charset="-79"/>
              </a:rPr>
              <a:t>Fourth level</a:t>
            </a:r>
          </a:p>
          <a:p>
            <a:pPr lvl="4"/>
            <a:r>
              <a:rPr lang="en-US" altLang="en-US">
                <a:sym typeface="Gill Sans" panose="020B0502020104020203" pitchFamily="34" charset="-79"/>
              </a:rPr>
              <a:t>Fifth level</a:t>
            </a:r>
          </a:p>
        </p:txBody>
      </p:sp>
      <p:sp>
        <p:nvSpPr>
          <p:cNvPr id="1027" name="Rectangle 2">
            <a:extLst>
              <a:ext uri="{FF2B5EF4-FFF2-40B4-BE49-F238E27FC236}">
                <a16:creationId xmlns:a16="http://schemas.microsoft.com/office/drawing/2014/main" id="{4F77CD7F-B390-7841-990B-E314E391CF75}"/>
              </a:ext>
            </a:extLst>
          </p:cNvPr>
          <p:cNvSpPr>
            <a:spLocks noGrp="1" noChangeArrowheads="1"/>
          </p:cNvSpPr>
          <p:nvPr>
            <p:ph type="title"/>
          </p:nvPr>
        </p:nvSpPr>
        <p:spPr bwMode="auto">
          <a:xfrm>
            <a:off x="892969" y="0"/>
            <a:ext cx="7358063" cy="34736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b" anchorCtr="0" compatLnSpc="1">
            <a:prstTxWarp prst="textNoShape">
              <a:avLst/>
            </a:prstTxWarp>
          </a:bodyPr>
          <a:lstStyle/>
          <a:p>
            <a:pPr lvl="0"/>
            <a:r>
              <a:rPr lang="en-US" altLang="en-US">
                <a:sym typeface="Gill Sans" panose="020B0502020104020203" pitchFamily="34" charset="-79"/>
              </a:rPr>
              <a:t>Click to edit Master title style</a:t>
            </a:r>
          </a:p>
        </p:txBody>
      </p:sp>
    </p:spTree>
    <p:extLst>
      <p:ext uri="{BB962C8B-B14F-4D97-AF65-F5344CB8AC3E}">
        <p14:creationId xmlns:p14="http://schemas.microsoft.com/office/powerpoint/2010/main" val="366258583"/>
      </p:ext>
    </p:extLst>
  </p:cSld>
  <p:clrMap bg1="lt1" tx1="dk1" bg2="lt2" tx2="dk2" accent1="accent1" accent2="accent2" accent3="accent3" accent4="accent4" accent5="accent5" accent6="accent6" hlink="hlink" folHlink="folHlink"/>
  <p:sldLayoutIdLst>
    <p:sldLayoutId id="2147490108" r:id="rId1"/>
    <p:sldLayoutId id="2147490109" r:id="rId2"/>
    <p:sldLayoutId id="2147490110" r:id="rId3"/>
    <p:sldLayoutId id="2147490111" r:id="rId4"/>
    <p:sldLayoutId id="2147490112" r:id="rId5"/>
    <p:sldLayoutId id="2147490113" r:id="rId6"/>
    <p:sldLayoutId id="2147490114" r:id="rId7"/>
    <p:sldLayoutId id="2147490115" r:id="rId8"/>
    <p:sldLayoutId id="2147490116" r:id="rId9"/>
    <p:sldLayoutId id="2147490117" r:id="rId10"/>
    <p:sldLayoutId id="2147490118" r:id="rId11"/>
  </p:sldLayoutIdLst>
  <p:transition/>
  <p:txStyles>
    <p:titleStyle>
      <a:lvl1pPr algn="ctr" rtl="0" eaLnBrk="0" fontAlgn="base" hangingPunct="0">
        <a:spcBef>
          <a:spcPct val="0"/>
        </a:spcBef>
        <a:spcAft>
          <a:spcPct val="0"/>
        </a:spcAft>
        <a:defRPr sz="5906" kern="12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5906">
          <a:solidFill>
            <a:schemeClr val="tx1"/>
          </a:solidFill>
          <a:latin typeface="Gill Sans" panose="020B0502020104020203" pitchFamily="34" charset="-79"/>
          <a:ea typeface="ヒラギノ角ゴ ProN W3" panose="020B0300000000000000" pitchFamily="34" charset="-128"/>
          <a:sym typeface="Gill Sans" panose="020B0502020104020203" pitchFamily="34" charset="-79"/>
        </a:defRPr>
      </a:lvl2pPr>
      <a:lvl3pPr algn="ctr" rtl="0" eaLnBrk="0" fontAlgn="base" hangingPunct="0">
        <a:spcBef>
          <a:spcPct val="0"/>
        </a:spcBef>
        <a:spcAft>
          <a:spcPct val="0"/>
        </a:spcAft>
        <a:defRPr sz="5906">
          <a:solidFill>
            <a:schemeClr val="tx1"/>
          </a:solidFill>
          <a:latin typeface="Gill Sans" panose="020B0502020104020203" pitchFamily="34" charset="-79"/>
          <a:ea typeface="ヒラギノ角ゴ ProN W3" panose="020B0300000000000000" pitchFamily="34" charset="-128"/>
          <a:sym typeface="Gill Sans" panose="020B0502020104020203" pitchFamily="34" charset="-79"/>
        </a:defRPr>
      </a:lvl3pPr>
      <a:lvl4pPr algn="ctr" rtl="0" eaLnBrk="0" fontAlgn="base" hangingPunct="0">
        <a:spcBef>
          <a:spcPct val="0"/>
        </a:spcBef>
        <a:spcAft>
          <a:spcPct val="0"/>
        </a:spcAft>
        <a:defRPr sz="5906">
          <a:solidFill>
            <a:schemeClr val="tx1"/>
          </a:solidFill>
          <a:latin typeface="Gill Sans" panose="020B0502020104020203" pitchFamily="34" charset="-79"/>
          <a:ea typeface="ヒラギノ角ゴ ProN W3" panose="020B0300000000000000" pitchFamily="34" charset="-128"/>
          <a:sym typeface="Gill Sans" panose="020B0502020104020203" pitchFamily="34" charset="-79"/>
        </a:defRPr>
      </a:lvl4pPr>
      <a:lvl5pPr algn="ctr" rtl="0" eaLnBrk="0" fontAlgn="base" hangingPunct="0">
        <a:spcBef>
          <a:spcPct val="0"/>
        </a:spcBef>
        <a:spcAft>
          <a:spcPct val="0"/>
        </a:spcAft>
        <a:defRPr sz="5906">
          <a:solidFill>
            <a:schemeClr val="tx1"/>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321457" algn="ctr" rtl="0" fontAlgn="base">
        <a:spcBef>
          <a:spcPct val="0"/>
        </a:spcBef>
        <a:spcAft>
          <a:spcPct val="0"/>
        </a:spcAft>
        <a:defRPr sz="5906">
          <a:solidFill>
            <a:schemeClr val="tx1"/>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642915" algn="ctr" rtl="0" fontAlgn="base">
        <a:spcBef>
          <a:spcPct val="0"/>
        </a:spcBef>
        <a:spcAft>
          <a:spcPct val="0"/>
        </a:spcAft>
        <a:defRPr sz="5906">
          <a:solidFill>
            <a:schemeClr val="tx1"/>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964372" algn="ctr" rtl="0" fontAlgn="base">
        <a:spcBef>
          <a:spcPct val="0"/>
        </a:spcBef>
        <a:spcAft>
          <a:spcPct val="0"/>
        </a:spcAft>
        <a:defRPr sz="5906">
          <a:solidFill>
            <a:schemeClr val="tx1"/>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1285829" algn="ctr" rtl="0" fontAlgn="base">
        <a:spcBef>
          <a:spcPct val="0"/>
        </a:spcBef>
        <a:spcAft>
          <a:spcPct val="0"/>
        </a:spcAft>
        <a:defRPr sz="5906">
          <a:solidFill>
            <a:schemeClr val="tx1"/>
          </a:solidFill>
          <a:latin typeface="Gill Sans" panose="020B0502020104020203" pitchFamily="34" charset="-79"/>
          <a:ea typeface="ヒラギノ角ゴ ProN W3" panose="020B0300000000000000" pitchFamily="34" charset="-128"/>
          <a:sym typeface="Gill Sans" panose="020B0502020104020203" pitchFamily="34" charset="-79"/>
        </a:defRPr>
      </a:lvl9pPr>
    </p:titleStyle>
    <p:bodyStyle>
      <a:lvl1pPr algn="ctr" rtl="0" eaLnBrk="0" fontAlgn="base" hangingPunct="0">
        <a:spcBef>
          <a:spcPct val="0"/>
        </a:spcBef>
        <a:spcAft>
          <a:spcPct val="0"/>
        </a:spcAft>
        <a:defRPr sz="2531" kern="1200">
          <a:solidFill>
            <a:schemeClr val="tx1"/>
          </a:solidFill>
          <a:latin typeface="+mn-lt"/>
          <a:ea typeface="+mn-ea"/>
          <a:cs typeface="+mn-cs"/>
          <a:sym typeface="Gill Sans" panose="020B0502020104020203" pitchFamily="34" charset="-79"/>
        </a:defRPr>
      </a:lvl1pPr>
      <a:lvl2pPr algn="ctr" rtl="0" eaLnBrk="0" fontAlgn="base" hangingPunct="0">
        <a:spcBef>
          <a:spcPct val="0"/>
        </a:spcBef>
        <a:spcAft>
          <a:spcPct val="0"/>
        </a:spcAft>
        <a:defRPr sz="2531" kern="1200">
          <a:solidFill>
            <a:schemeClr val="tx1"/>
          </a:solidFill>
          <a:latin typeface="+mn-lt"/>
          <a:ea typeface="+mn-ea"/>
          <a:cs typeface="+mn-cs"/>
          <a:sym typeface="Gill Sans" panose="020B0502020104020203" pitchFamily="34" charset="-79"/>
        </a:defRPr>
      </a:lvl2pPr>
      <a:lvl3pPr algn="ctr" rtl="0" eaLnBrk="0" fontAlgn="base" hangingPunct="0">
        <a:spcBef>
          <a:spcPct val="0"/>
        </a:spcBef>
        <a:spcAft>
          <a:spcPct val="0"/>
        </a:spcAft>
        <a:defRPr sz="2531" kern="1200">
          <a:solidFill>
            <a:schemeClr val="tx1"/>
          </a:solidFill>
          <a:latin typeface="+mn-lt"/>
          <a:ea typeface="+mn-ea"/>
          <a:cs typeface="+mn-cs"/>
          <a:sym typeface="Gill Sans" panose="020B0502020104020203" pitchFamily="34" charset="-79"/>
        </a:defRPr>
      </a:lvl3pPr>
      <a:lvl4pPr algn="ctr" rtl="0" eaLnBrk="0" fontAlgn="base" hangingPunct="0">
        <a:spcBef>
          <a:spcPct val="0"/>
        </a:spcBef>
        <a:spcAft>
          <a:spcPct val="0"/>
        </a:spcAft>
        <a:defRPr sz="2531" kern="1200">
          <a:solidFill>
            <a:schemeClr val="tx1"/>
          </a:solidFill>
          <a:latin typeface="+mn-lt"/>
          <a:ea typeface="+mn-ea"/>
          <a:cs typeface="+mn-cs"/>
          <a:sym typeface="Gill Sans" panose="020B0502020104020203" pitchFamily="34" charset="-79"/>
        </a:defRPr>
      </a:lvl4pPr>
      <a:lvl5pPr algn="ctr" rtl="0" eaLnBrk="0" fontAlgn="base" hangingPunct="0">
        <a:spcBef>
          <a:spcPct val="0"/>
        </a:spcBef>
        <a:spcAft>
          <a:spcPct val="0"/>
        </a:spcAft>
        <a:defRPr sz="2531" kern="1200">
          <a:solidFill>
            <a:schemeClr val="tx1"/>
          </a:solidFill>
          <a:latin typeface="+mn-lt"/>
          <a:ea typeface="+mn-ea"/>
          <a:cs typeface="+mn-cs"/>
          <a:sym typeface="Gill Sans" panose="020B0502020104020203" pitchFamily="34" charset="-79"/>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en-US"/>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DB43A0-EC8F-0B4A-ACD4-6B792E57F4DC}" type="slidenum">
              <a:rPr lang="en-US"/>
              <a:pPr>
                <a:defRPr/>
              </a:pPr>
              <a:t>‹#›</a:t>
            </a:fld>
            <a:endParaRPr lang="en-US"/>
          </a:p>
        </p:txBody>
      </p:sp>
    </p:spTree>
    <p:extLst>
      <p:ext uri="{BB962C8B-B14F-4D97-AF65-F5344CB8AC3E}">
        <p14:creationId xmlns:p14="http://schemas.microsoft.com/office/powerpoint/2010/main" val="331999195"/>
      </p:ext>
    </p:extLst>
  </p:cSld>
  <p:clrMap bg1="lt1" tx1="dk1" bg2="lt2" tx2="dk2" accent1="accent1" accent2="accent2" accent3="accent3" accent4="accent4" accent5="accent5" accent6="accent6" hlink="hlink" folHlink="folHlink"/>
  <p:sldLayoutIdLst>
    <p:sldLayoutId id="2147490120" r:id="rId1"/>
    <p:sldLayoutId id="2147490121" r:id="rId2"/>
    <p:sldLayoutId id="2147490122" r:id="rId3"/>
    <p:sldLayoutId id="2147490123" r:id="rId4"/>
    <p:sldLayoutId id="2147490124" r:id="rId5"/>
    <p:sldLayoutId id="2147490125" r:id="rId6"/>
    <p:sldLayoutId id="2147490126" r:id="rId7"/>
    <p:sldLayoutId id="2147490127" r:id="rId8"/>
    <p:sldLayoutId id="2147490128" r:id="rId9"/>
    <p:sldLayoutId id="2147490129" r:id="rId10"/>
    <p:sldLayoutId id="2147490130" r:id="rId11"/>
    <p:sldLayoutId id="2147490131"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Title Text</a:t>
            </a:r>
          </a:p>
        </p:txBody>
      </p:sp>
      <p:sp>
        <p:nvSpPr>
          <p:cNvPr id="3" name="Shape 3"/>
          <p:cNvSpPr>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8422823" y="6404294"/>
            <a:ext cx="263978" cy="269237"/>
          </a:xfrm>
          <a:prstGeom prst="rect">
            <a:avLst/>
          </a:prstGeom>
          <a:ln w="12700">
            <a:miter lim="400000"/>
          </a:ln>
        </p:spPr>
        <p:txBody>
          <a:bodyPr wrap="none" lIns="45718" tIns="45718" rIns="45718" bIns="45718" anchor="ctr">
            <a:spAutoFit/>
          </a:bodyPr>
          <a:lstStyle>
            <a:lvl1pPr algn="r">
              <a:defRPr sz="1200">
                <a:solidFill>
                  <a:srgbClr val="898989"/>
                </a:solidFill>
              </a:defRPr>
            </a:lvl1pPr>
          </a:lstStyle>
          <a:p>
            <a:pPr eaLnBrk="1" fontAlgn="auto">
              <a:spcBef>
                <a:spcPts val="0"/>
              </a:spcBef>
              <a:spcAft>
                <a:spcPts val="0"/>
              </a:spcAft>
            </a:pPr>
            <a:fld id="{86CB4B4D-7CA3-9044-876B-883B54F8677D}" type="slidenum">
              <a:rPr kern="0">
                <a:latin typeface="Calibri"/>
                <a:ea typeface="Calibri"/>
                <a:cs typeface="Calibri"/>
                <a:sym typeface="Calibri"/>
              </a:rPr>
              <a:pPr eaLnBrk="1" fontAlgn="auto">
                <a:spcBef>
                  <a:spcPts val="0"/>
                </a:spcBef>
                <a:spcAft>
                  <a:spcPts val="0"/>
                </a:spcAft>
              </a:pPr>
              <a:t>‹#›</a:t>
            </a:fld>
            <a:endParaRPr kern="0">
              <a:latin typeface="Calibri"/>
              <a:ea typeface="Calibri"/>
              <a:cs typeface="Calibri"/>
              <a:sym typeface="Calibri"/>
            </a:endParaRPr>
          </a:p>
        </p:txBody>
      </p:sp>
    </p:spTree>
    <p:extLst>
      <p:ext uri="{BB962C8B-B14F-4D97-AF65-F5344CB8AC3E}">
        <p14:creationId xmlns:p14="http://schemas.microsoft.com/office/powerpoint/2010/main" val="764379015"/>
      </p:ext>
    </p:extLst>
  </p:cSld>
  <p:clrMap bg1="lt1" tx1="dk1" bg2="lt2" tx2="dk2" accent1="accent1" accent2="accent2" accent3="accent3" accent4="accent4" accent5="accent5" accent6="accent6" hlink="hlink" folHlink="folHlink"/>
  <p:sldLayoutIdLst>
    <p:sldLayoutId id="2147490133" r:id="rId1"/>
    <p:sldLayoutId id="2147490134" r:id="rId2"/>
    <p:sldLayoutId id="2147490135" r:id="rId3"/>
    <p:sldLayoutId id="2147490136" r:id="rId4"/>
    <p:sldLayoutId id="2147490137" r:id="rId5"/>
    <p:sldLayoutId id="2147490138" r:id="rId6"/>
    <p:sldLayoutId id="2147490139" r:id="rId7"/>
    <p:sldLayoutId id="2147490140" r:id="rId8"/>
    <p:sldLayoutId id="2147490141" r:id="rId9"/>
    <p:sldLayoutId id="2147490142" r:id="rId10"/>
    <p:sldLayoutId id="2147490143" r:id="rId11"/>
    <p:sldLayoutId id="2147490144" r:id="rId12"/>
    <p:sldLayoutId id="2147490145" r:id="rId13"/>
    <p:sldLayoutId id="2147490146" r:id="rId14"/>
    <p:sldLayoutId id="2147490147" r:id="rId15"/>
    <p:sldLayoutId id="2147490148" r:id="rId16"/>
    <p:sldLayoutId id="2147490149" r:id="rId17"/>
    <p:sldLayoutId id="2147490150" r:id="rId18"/>
    <p:sldLayoutId id="2147490151" r:id="rId19"/>
    <p:sldLayoutId id="2147490152" r:id="rId20"/>
    <p:sldLayoutId id="2147490153" r:id="rId21"/>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Users\andersonl\Desktop\Design\Easter Template 2\Palm Sunday.jpg"/>
          <p:cNvPicPr>
            <a:picLocks noChangeAspect="1" noChangeArrowheads="1"/>
          </p:cNvPicPr>
          <p:nvPr userDrawn="1"/>
        </p:nvPicPr>
        <p:blipFill>
          <a:blip r:embed="rId10">
            <a:extLst>
              <a:ext uri="{28A0092B-C50C-407E-A947-70E740481C1C}">
                <a14:useLocalDpi xmlns:a14="http://schemas.microsoft.com/office/drawing/2010/main"/>
              </a:ext>
            </a:extLst>
          </a:blip>
          <a:srcRect/>
          <a:stretch>
            <a:fillRect/>
          </a:stretch>
        </p:blipFill>
        <p:spPr bwMode="auto">
          <a:xfrm>
            <a:off x="0" y="-26988"/>
            <a:ext cx="9144000" cy="6884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Text Placeholder 2"/>
          <p:cNvSpPr>
            <a:spLocks noGrp="1"/>
          </p:cNvSpPr>
          <p:nvPr>
            <p:ph type="body" idx="1"/>
          </p:nvPr>
        </p:nvSpPr>
        <p:spPr bwMode="auto">
          <a:xfrm>
            <a:off x="250825" y="976313"/>
            <a:ext cx="8642350" cy="5149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250825" y="6669088"/>
            <a:ext cx="2133600" cy="185737"/>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ysClr val="windowText" lastClr="000000"/>
                </a:solidFill>
                <a:latin typeface="Calibri"/>
                <a:ea typeface="+mn-ea"/>
                <a:cs typeface="+mn-cs"/>
              </a:defRPr>
            </a:lvl1pPr>
          </a:lstStyle>
          <a:p>
            <a:pPr>
              <a:buFontTx/>
              <a:buNone/>
              <a:defRPr/>
            </a:pPr>
            <a:fld id="{3B061890-F4BC-7D4D-8225-716DAC397C46}" type="datetimeFigureOut">
              <a:rPr lang="en-GB"/>
              <a:pPr>
                <a:buFontTx/>
                <a:buNone/>
                <a:defRPr/>
              </a:pPr>
              <a:t>16/06/2026</a:t>
            </a:fld>
            <a:endParaRPr lang="en-GB"/>
          </a:p>
        </p:txBody>
      </p:sp>
      <p:sp>
        <p:nvSpPr>
          <p:cNvPr id="5" name="Footer Placeholder 4"/>
          <p:cNvSpPr>
            <a:spLocks noGrp="1"/>
          </p:cNvSpPr>
          <p:nvPr>
            <p:ph type="ftr" sz="quarter" idx="3"/>
          </p:nvPr>
        </p:nvSpPr>
        <p:spPr>
          <a:xfrm>
            <a:off x="2484438" y="6669088"/>
            <a:ext cx="4175125" cy="188912"/>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ysClr val="windowText" lastClr="000000"/>
                </a:solidFill>
                <a:latin typeface="Calibri"/>
                <a:ea typeface="+mn-ea"/>
                <a:cs typeface="+mn-cs"/>
              </a:defRPr>
            </a:lvl1pPr>
          </a:lstStyle>
          <a:p>
            <a:pPr>
              <a:buFontTx/>
              <a:buNone/>
              <a:defRPr/>
            </a:pPr>
            <a:endParaRPr lang="en-GB"/>
          </a:p>
        </p:txBody>
      </p:sp>
      <p:sp>
        <p:nvSpPr>
          <p:cNvPr id="6" name="Slide Number Placeholder 5"/>
          <p:cNvSpPr>
            <a:spLocks noGrp="1"/>
          </p:cNvSpPr>
          <p:nvPr>
            <p:ph type="sldNum" sz="quarter" idx="4"/>
          </p:nvPr>
        </p:nvSpPr>
        <p:spPr>
          <a:xfrm>
            <a:off x="6759575" y="6669088"/>
            <a:ext cx="2133600" cy="185737"/>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ysClr val="windowText" lastClr="000000"/>
                </a:solidFill>
                <a:latin typeface="Calibri"/>
                <a:ea typeface="+mn-ea"/>
                <a:cs typeface="+mn-cs"/>
              </a:defRPr>
            </a:lvl1pPr>
          </a:lstStyle>
          <a:p>
            <a:pPr>
              <a:buFontTx/>
              <a:buNone/>
              <a:defRPr/>
            </a:pPr>
            <a:fld id="{72E84250-0C94-9747-B3DA-C52039A49D75}" type="slidenum">
              <a:rPr lang="en-GB"/>
              <a:pPr>
                <a:buFontTx/>
                <a:buNone/>
                <a:defRPr/>
              </a:pPr>
              <a:t>‹#›</a:t>
            </a:fld>
            <a:endParaRPr lang="en-GB"/>
          </a:p>
        </p:txBody>
      </p:sp>
      <p:sp>
        <p:nvSpPr>
          <p:cNvPr id="2" name="Title Placeholder 1"/>
          <p:cNvSpPr>
            <a:spLocks noGrp="1"/>
          </p:cNvSpPr>
          <p:nvPr>
            <p:ph type="title"/>
          </p:nvPr>
        </p:nvSpPr>
        <p:spPr>
          <a:xfrm>
            <a:off x="250825" y="231775"/>
            <a:ext cx="8642350" cy="561975"/>
          </a:xfrm>
          <a:prstGeom prst="rect">
            <a:avLst/>
          </a:prstGeom>
        </p:spPr>
        <p:txBody>
          <a:bodyPr vert="horz" lIns="91440" tIns="45720" rIns="91440" bIns="45720" rtlCol="0" anchor="ctr">
            <a:normAutofit/>
          </a:bodyPr>
          <a:lstStyle/>
          <a:p>
            <a:r>
              <a:rPr lang="en-US" dirty="0"/>
              <a:t>Click to edit Master title style</a:t>
            </a:r>
            <a:endParaRPr lang="en-GB" dirty="0"/>
          </a:p>
        </p:txBody>
      </p:sp>
    </p:spTree>
    <p:extLst>
      <p:ext uri="{BB962C8B-B14F-4D97-AF65-F5344CB8AC3E}">
        <p14:creationId xmlns:p14="http://schemas.microsoft.com/office/powerpoint/2010/main" val="4169690886"/>
      </p:ext>
    </p:extLst>
  </p:cSld>
  <p:clrMap bg1="lt1" tx1="dk1" bg2="lt2" tx2="dk2" accent1="accent1" accent2="accent2" accent3="accent3" accent4="accent4" accent5="accent5" accent6="accent6" hlink="hlink" folHlink="folHlink"/>
  <p:sldLayoutIdLst>
    <p:sldLayoutId id="2147490155" r:id="rId1"/>
    <p:sldLayoutId id="2147490156" r:id="rId2"/>
    <p:sldLayoutId id="2147490157" r:id="rId3"/>
    <p:sldLayoutId id="2147490158" r:id="rId4"/>
    <p:sldLayoutId id="2147490159" r:id="rId5"/>
    <p:sldLayoutId id="2147490160" r:id="rId6"/>
    <p:sldLayoutId id="2147490161" r:id="rId7"/>
    <p:sldLayoutId id="2147490162" r:id="rId8"/>
  </p:sldLayoutIdLst>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txStyles>
    <p:titleStyle>
      <a:lvl1pPr algn="l" rtl="0" fontAlgn="base">
        <a:spcBef>
          <a:spcPct val="0"/>
        </a:spcBef>
        <a:spcAft>
          <a:spcPct val="0"/>
        </a:spcAft>
        <a:defRPr sz="2400" kern="1200">
          <a:solidFill>
            <a:schemeClr val="bg1"/>
          </a:solidFill>
          <a:effectLst>
            <a:outerShdw blurRad="50800" dist="38100" dir="2700000" algn="tl" rotWithShape="0">
              <a:prstClr val="black">
                <a:alpha val="40000"/>
              </a:prstClr>
            </a:outerShdw>
          </a:effectLst>
          <a:latin typeface="+mj-lt"/>
          <a:ea typeface="ＭＳ Ｐゴシック" charset="0"/>
          <a:cs typeface="ＭＳ Ｐゴシック" charset="0"/>
        </a:defRPr>
      </a:lvl1pPr>
      <a:lvl2pPr algn="l" rtl="0" fontAlgn="base">
        <a:spcBef>
          <a:spcPct val="0"/>
        </a:spcBef>
        <a:spcAft>
          <a:spcPct val="0"/>
        </a:spcAft>
        <a:defRPr sz="2400">
          <a:solidFill>
            <a:schemeClr val="bg1"/>
          </a:solidFill>
          <a:latin typeface="Calibri" charset="0"/>
          <a:ea typeface="ＭＳ Ｐゴシック" charset="0"/>
          <a:cs typeface="ＭＳ Ｐゴシック" charset="0"/>
        </a:defRPr>
      </a:lvl2pPr>
      <a:lvl3pPr algn="l" rtl="0" fontAlgn="base">
        <a:spcBef>
          <a:spcPct val="0"/>
        </a:spcBef>
        <a:spcAft>
          <a:spcPct val="0"/>
        </a:spcAft>
        <a:defRPr sz="2400">
          <a:solidFill>
            <a:schemeClr val="bg1"/>
          </a:solidFill>
          <a:latin typeface="Calibri" charset="0"/>
          <a:ea typeface="ＭＳ Ｐゴシック" charset="0"/>
          <a:cs typeface="ＭＳ Ｐゴシック" charset="0"/>
        </a:defRPr>
      </a:lvl3pPr>
      <a:lvl4pPr algn="l" rtl="0" fontAlgn="base">
        <a:spcBef>
          <a:spcPct val="0"/>
        </a:spcBef>
        <a:spcAft>
          <a:spcPct val="0"/>
        </a:spcAft>
        <a:defRPr sz="2400">
          <a:solidFill>
            <a:schemeClr val="bg1"/>
          </a:solidFill>
          <a:latin typeface="Calibri" charset="0"/>
          <a:ea typeface="ＭＳ Ｐゴシック" charset="0"/>
          <a:cs typeface="ＭＳ Ｐゴシック" charset="0"/>
        </a:defRPr>
      </a:lvl4pPr>
      <a:lvl5pPr algn="l" rtl="0" fontAlgn="base">
        <a:spcBef>
          <a:spcPct val="0"/>
        </a:spcBef>
        <a:spcAft>
          <a:spcPct val="0"/>
        </a:spcAft>
        <a:defRPr sz="2400">
          <a:solidFill>
            <a:schemeClr val="bg1"/>
          </a:solidFill>
          <a:latin typeface="Calibri" charset="0"/>
          <a:ea typeface="ＭＳ Ｐゴシック" charset="0"/>
          <a:cs typeface="ＭＳ Ｐゴシック" charset="0"/>
        </a:defRPr>
      </a:lvl5pPr>
      <a:lvl6pPr marL="457200" algn="l" rtl="0" fontAlgn="base">
        <a:spcBef>
          <a:spcPct val="0"/>
        </a:spcBef>
        <a:spcAft>
          <a:spcPct val="0"/>
        </a:spcAft>
        <a:defRPr sz="2400">
          <a:solidFill>
            <a:schemeClr val="bg1"/>
          </a:solidFill>
          <a:latin typeface="Calibri" charset="0"/>
          <a:ea typeface="ＭＳ Ｐゴシック" charset="0"/>
          <a:cs typeface="ＭＳ Ｐゴシック" charset="0"/>
        </a:defRPr>
      </a:lvl6pPr>
      <a:lvl7pPr marL="914400" algn="l" rtl="0" fontAlgn="base">
        <a:spcBef>
          <a:spcPct val="0"/>
        </a:spcBef>
        <a:spcAft>
          <a:spcPct val="0"/>
        </a:spcAft>
        <a:defRPr sz="2400">
          <a:solidFill>
            <a:schemeClr val="bg1"/>
          </a:solidFill>
          <a:latin typeface="Calibri" charset="0"/>
          <a:ea typeface="ＭＳ Ｐゴシック" charset="0"/>
          <a:cs typeface="ＭＳ Ｐゴシック" charset="0"/>
        </a:defRPr>
      </a:lvl7pPr>
      <a:lvl8pPr marL="1371600" algn="l" rtl="0" fontAlgn="base">
        <a:spcBef>
          <a:spcPct val="0"/>
        </a:spcBef>
        <a:spcAft>
          <a:spcPct val="0"/>
        </a:spcAft>
        <a:defRPr sz="2400">
          <a:solidFill>
            <a:schemeClr val="bg1"/>
          </a:solidFill>
          <a:latin typeface="Calibri" charset="0"/>
          <a:ea typeface="ＭＳ Ｐゴシック" charset="0"/>
          <a:cs typeface="ＭＳ Ｐゴシック" charset="0"/>
        </a:defRPr>
      </a:lvl8pPr>
      <a:lvl9pPr marL="1828800" algn="l" rtl="0" fontAlgn="base">
        <a:spcBef>
          <a:spcPct val="0"/>
        </a:spcBef>
        <a:spcAft>
          <a:spcPct val="0"/>
        </a:spcAft>
        <a:defRPr sz="2400">
          <a:solidFill>
            <a:schemeClr val="bg1"/>
          </a:solidFill>
          <a:latin typeface="Calibri" charset="0"/>
          <a:ea typeface="ＭＳ Ｐゴシック" charset="0"/>
          <a:cs typeface="ＭＳ Ｐゴシック" charset="0"/>
        </a:defRPr>
      </a:lvl9pPr>
    </p:titleStyle>
    <p:bodyStyle>
      <a:lvl1pPr marL="342900" indent="-342900" algn="l" rtl="0" fontAlgn="base">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742950" indent="-285750" algn="l" rtl="0" fontAlgn="base">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3186" name="Group 2"/>
          <p:cNvGrpSpPr>
            <a:grpSpLocks/>
          </p:cNvGrpSpPr>
          <p:nvPr/>
        </p:nvGrpSpPr>
        <p:grpSpPr bwMode="auto">
          <a:xfrm>
            <a:off x="228600" y="228600"/>
            <a:ext cx="8686800" cy="5943600"/>
            <a:chOff x="144" y="144"/>
            <a:chExt cx="5472" cy="3744"/>
          </a:xfrm>
        </p:grpSpPr>
        <p:sp>
          <p:nvSpPr>
            <p:cNvPr id="2056" name="Rectangle 3"/>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algn="ctr" eaLnBrk="1" hangingPunct="1">
                <a:defRPr/>
              </a:pPr>
              <a:endParaRPr lang="en-US" altLang="en-US">
                <a:solidFill>
                  <a:srgbClr val="FFFFFF"/>
                </a:solidFill>
                <a:latin typeface="Times New Roman" pitchFamily="18" charset="0"/>
                <a:ea typeface="ＭＳ Ｐゴシック" pitchFamily="-65" charset="-128"/>
              </a:endParaRPr>
            </a:p>
          </p:txBody>
        </p:sp>
        <p:sp>
          <p:nvSpPr>
            <p:cNvPr id="2057" name="Rectangle 4"/>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algn="ctr" eaLnBrk="1" hangingPunct="1">
                <a:defRPr/>
              </a:pPr>
              <a:endParaRPr lang="en-US" altLang="en-US">
                <a:solidFill>
                  <a:srgbClr val="FFFFFF"/>
                </a:solidFill>
                <a:latin typeface="Times New Roman" pitchFamily="18" charset="0"/>
                <a:ea typeface="ＭＳ Ｐゴシック" pitchFamily="-65" charset="-128"/>
              </a:endParaRPr>
            </a:p>
          </p:txBody>
        </p:sp>
        <p:sp>
          <p:nvSpPr>
            <p:cNvPr id="2058" name="Line 5"/>
            <p:cNvSpPr>
              <a:spLocks noChangeShapeType="1"/>
            </p:cNvSpPr>
            <p:nvPr/>
          </p:nvSpPr>
          <p:spPr bwMode="auto">
            <a:xfrm>
              <a:off x="336" y="1092"/>
              <a:ext cx="5136" cy="0"/>
            </a:xfrm>
            <a:prstGeom prst="line">
              <a:avLst/>
            </a:prstGeom>
            <a:noFill/>
            <a:ln w="12700">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sz="1800">
                <a:solidFill>
                  <a:srgbClr val="FFFFFF"/>
                </a:solidFill>
                <a:latin typeface="Garamond" charset="0"/>
                <a:cs typeface="Arial" charset="0"/>
              </a:endParaRPr>
            </a:p>
          </p:txBody>
        </p:sp>
      </p:grpSp>
      <p:sp>
        <p:nvSpPr>
          <p:cNvPr id="2051" name="Rectangle 6"/>
          <p:cNvSpPr>
            <a:spLocks noGrp="1" noChangeArrowheads="1"/>
          </p:cNvSpPr>
          <p:nvPr>
            <p:ph type="title"/>
          </p:nvPr>
        </p:nvSpPr>
        <p:spPr bwMode="auto">
          <a:xfrm>
            <a:off x="533400" y="473075"/>
            <a:ext cx="8153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261" tIns="45631" rIns="91261" bIns="45631" numCol="1" anchor="b" anchorCtr="0" compatLnSpc="1">
            <a:prstTxWarp prst="textNoShape">
              <a:avLst/>
            </a:prstTxWarp>
          </a:bodyPr>
          <a:lstStyle/>
          <a:p>
            <a:pPr lvl="0"/>
            <a:r>
              <a:rPr lang="en-US"/>
              <a:t>Click to edit Master title style</a:t>
            </a:r>
          </a:p>
        </p:txBody>
      </p:sp>
      <p:sp>
        <p:nvSpPr>
          <p:cNvPr id="2052" name="Rectangle 7"/>
          <p:cNvSpPr>
            <a:spLocks noGrp="1" noChangeArrowheads="1"/>
          </p:cNvSpPr>
          <p:nvPr>
            <p:ph type="body" idx="1"/>
          </p:nvPr>
        </p:nvSpPr>
        <p:spPr bwMode="auto">
          <a:xfrm>
            <a:off x="533400" y="1828800"/>
            <a:ext cx="8153400" cy="403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368" name="Rectangle 8"/>
          <p:cNvSpPr>
            <a:spLocks noGrp="1" noChangeArrowheads="1"/>
          </p:cNvSpPr>
          <p:nvPr>
            <p:ph type="dt" sz="half" idx="2"/>
          </p:nvPr>
        </p:nvSpPr>
        <p:spPr bwMode="auto">
          <a:xfrm>
            <a:off x="533401" y="6248400"/>
            <a:ext cx="20574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261" tIns="45631" rIns="91261" bIns="45631" numCol="1" anchor="b" anchorCtr="0" compatLnSpc="1">
            <a:prstTxWarp prst="textNoShape">
              <a:avLst/>
            </a:prstTxWarp>
          </a:bodyPr>
          <a:lstStyle>
            <a:lvl1pPr>
              <a:defRPr sz="1000">
                <a:solidFill>
                  <a:srgbClr val="FFFFFF"/>
                </a:solidFill>
                <a:latin typeface="Arial" charset="0"/>
                <a:ea typeface="+mn-ea"/>
                <a:cs typeface="Arial"/>
              </a:defRPr>
            </a:lvl1pPr>
          </a:lstStyle>
          <a:p>
            <a:pPr>
              <a:defRPr/>
            </a:pPr>
            <a:endParaRPr lang="en-SG"/>
          </a:p>
        </p:txBody>
      </p:sp>
      <p:sp>
        <p:nvSpPr>
          <p:cNvPr id="15369" name="Rectangle 9"/>
          <p:cNvSpPr>
            <a:spLocks noGrp="1" noChangeArrowheads="1"/>
          </p:cNvSpPr>
          <p:nvPr>
            <p:ph type="ftr" sz="quarter" idx="3"/>
          </p:nvPr>
        </p:nvSpPr>
        <p:spPr bwMode="auto">
          <a:xfrm>
            <a:off x="32385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261" tIns="45631" rIns="91261" bIns="45631" numCol="1" anchor="b" anchorCtr="0" compatLnSpc="1">
            <a:prstTxWarp prst="textNoShape">
              <a:avLst/>
            </a:prstTxWarp>
          </a:bodyPr>
          <a:lstStyle>
            <a:lvl1pPr algn="ctr">
              <a:defRPr sz="1000">
                <a:solidFill>
                  <a:srgbClr val="FFFFFF"/>
                </a:solidFill>
                <a:latin typeface="Arial" charset="0"/>
                <a:ea typeface="+mn-ea"/>
                <a:cs typeface="Arial"/>
              </a:defRPr>
            </a:lvl1pPr>
          </a:lstStyle>
          <a:p>
            <a:pPr>
              <a:defRPr/>
            </a:pPr>
            <a:endParaRPr lang="en-SG"/>
          </a:p>
        </p:txBody>
      </p:sp>
      <p:sp>
        <p:nvSpPr>
          <p:cNvPr id="15370" name="Rectangle 10"/>
          <p:cNvSpPr>
            <a:spLocks noGrp="1" noChangeArrowheads="1"/>
          </p:cNvSpPr>
          <p:nvPr>
            <p:ph type="sldNum" sz="quarter" idx="4"/>
          </p:nvPr>
        </p:nvSpPr>
        <p:spPr bwMode="auto">
          <a:xfrm>
            <a:off x="6781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261" tIns="45631" rIns="91261" bIns="45631" numCol="1" anchor="b" anchorCtr="0" compatLnSpc="1">
            <a:prstTxWarp prst="textNoShape">
              <a:avLst/>
            </a:prstTxWarp>
          </a:bodyPr>
          <a:lstStyle>
            <a:lvl1pPr algn="r">
              <a:defRPr sz="1000">
                <a:solidFill>
                  <a:srgbClr val="FFFFFF"/>
                </a:solidFill>
                <a:latin typeface="Arial" charset="0"/>
                <a:cs typeface="Arial" charset="0"/>
              </a:defRPr>
            </a:lvl1pPr>
          </a:lstStyle>
          <a:p>
            <a:pPr>
              <a:defRPr/>
            </a:pPr>
            <a:fld id="{61DB9A07-AABB-BD4E-BD21-C4818BD08B1C}"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9663" r:id="rId1"/>
    <p:sldLayoutId id="2147489664" r:id="rId2"/>
    <p:sldLayoutId id="2147489665" r:id="rId3"/>
    <p:sldLayoutId id="2147489666" r:id="rId4"/>
    <p:sldLayoutId id="2147489667" r:id="rId5"/>
    <p:sldLayoutId id="2147489668" r:id="rId6"/>
    <p:sldLayoutId id="2147489669" r:id="rId7"/>
    <p:sldLayoutId id="2147489670" r:id="rId8"/>
    <p:sldLayoutId id="2147489671" r:id="rId9"/>
    <p:sldLayoutId id="2147489672" r:id="rId10"/>
    <p:sldLayoutId id="2147489673" r:id="rId11"/>
  </p:sldLayoutIdLst>
  <p:transition>
    <p:fade/>
  </p:transition>
  <p:txStyles>
    <p:titleStyle>
      <a:lvl1pPr algn="l" rtl="0" eaLnBrk="0" fontAlgn="base" hangingPunct="0">
        <a:lnSpc>
          <a:spcPct val="80000"/>
        </a:lnSpc>
        <a:spcBef>
          <a:spcPct val="0"/>
        </a:spcBef>
        <a:spcAft>
          <a:spcPct val="0"/>
        </a:spcAft>
        <a:defRPr sz="4400">
          <a:solidFill>
            <a:schemeClr val="tx2"/>
          </a:solidFill>
          <a:latin typeface="+mj-lt"/>
          <a:ea typeface="ＭＳ Ｐゴシック" charset="0"/>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ea typeface="ＭＳ Ｐゴシック" charset="0"/>
          <a:cs typeface="Arial"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ea typeface="ＭＳ Ｐゴシック" charset="0"/>
          <a:cs typeface="Arial"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ea typeface="ＭＳ Ｐゴシック" charset="0"/>
          <a:cs typeface="Arial"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ea typeface="ＭＳ Ｐゴシック" charset="0"/>
          <a:cs typeface="Arial" charset="0"/>
        </a:defRPr>
      </a:lvl5pPr>
      <a:lvl6pPr marL="456343" algn="l" rtl="0" fontAlgn="base">
        <a:lnSpc>
          <a:spcPct val="80000"/>
        </a:lnSpc>
        <a:spcBef>
          <a:spcPct val="0"/>
        </a:spcBef>
        <a:spcAft>
          <a:spcPct val="0"/>
        </a:spcAft>
        <a:defRPr sz="4400">
          <a:solidFill>
            <a:schemeClr val="tx2"/>
          </a:solidFill>
          <a:latin typeface="Times New Roman" pitchFamily="18" charset="0"/>
          <a:cs typeface="Arial" charset="0"/>
        </a:defRPr>
      </a:lvl6pPr>
      <a:lvl7pPr marL="912690" algn="l" rtl="0" fontAlgn="base">
        <a:lnSpc>
          <a:spcPct val="80000"/>
        </a:lnSpc>
        <a:spcBef>
          <a:spcPct val="0"/>
        </a:spcBef>
        <a:spcAft>
          <a:spcPct val="0"/>
        </a:spcAft>
        <a:defRPr sz="4400">
          <a:solidFill>
            <a:schemeClr val="tx2"/>
          </a:solidFill>
          <a:latin typeface="Times New Roman" pitchFamily="18" charset="0"/>
          <a:cs typeface="Arial" charset="0"/>
        </a:defRPr>
      </a:lvl7pPr>
      <a:lvl8pPr marL="1369016" algn="l" rtl="0" fontAlgn="base">
        <a:lnSpc>
          <a:spcPct val="80000"/>
        </a:lnSpc>
        <a:spcBef>
          <a:spcPct val="0"/>
        </a:spcBef>
        <a:spcAft>
          <a:spcPct val="0"/>
        </a:spcAft>
        <a:defRPr sz="4400">
          <a:solidFill>
            <a:schemeClr val="tx2"/>
          </a:solidFill>
          <a:latin typeface="Times New Roman" pitchFamily="18" charset="0"/>
          <a:cs typeface="Arial" charset="0"/>
        </a:defRPr>
      </a:lvl8pPr>
      <a:lvl9pPr marL="1825374" algn="l" rtl="0" fontAlgn="base">
        <a:lnSpc>
          <a:spcPct val="80000"/>
        </a:lnSpc>
        <a:spcBef>
          <a:spcPct val="0"/>
        </a:spcBef>
        <a:spcAft>
          <a:spcPct val="0"/>
        </a:spcAft>
        <a:defRPr sz="4400">
          <a:solidFill>
            <a:schemeClr val="tx2"/>
          </a:solidFill>
          <a:latin typeface="Times New Roman" pitchFamily="18" charset="0"/>
          <a:cs typeface="Arial" charset="0"/>
        </a:defRPr>
      </a:lvl9pPr>
    </p:titleStyle>
    <p:bodyStyle>
      <a:lvl1pPr marL="342254" indent="-342254" algn="l" rtl="0" eaLnBrk="0" fontAlgn="base" hangingPunct="0">
        <a:spcBef>
          <a:spcPct val="20000"/>
        </a:spcBef>
        <a:spcAft>
          <a:spcPct val="0"/>
        </a:spcAft>
        <a:buClr>
          <a:schemeClr val="accent2"/>
        </a:buClr>
        <a:buSzPct val="75000"/>
        <a:buFont typeface="Wingdings" charset="0"/>
        <a:buChar char="n"/>
        <a:defRPr sz="3100">
          <a:solidFill>
            <a:schemeClr val="tx1"/>
          </a:solidFill>
          <a:latin typeface="+mn-lt"/>
          <a:ea typeface="ＭＳ Ｐゴシック" charset="0"/>
          <a:cs typeface="+mn-cs"/>
        </a:defRPr>
      </a:lvl1pPr>
      <a:lvl2pPr marL="741546" indent="-285218" algn="l" rtl="0" eaLnBrk="0" fontAlgn="base" hangingPunct="0">
        <a:spcBef>
          <a:spcPct val="20000"/>
        </a:spcBef>
        <a:spcAft>
          <a:spcPct val="0"/>
        </a:spcAft>
        <a:buClr>
          <a:schemeClr val="accent1"/>
        </a:buClr>
        <a:buSzPct val="65000"/>
        <a:buFont typeface="Wingdings" charset="0"/>
        <a:buChar char="n"/>
        <a:defRPr sz="2600">
          <a:solidFill>
            <a:schemeClr val="tx1"/>
          </a:solidFill>
          <a:latin typeface="+mn-lt"/>
          <a:ea typeface="Arial" charset="0"/>
          <a:cs typeface="+mn-cs"/>
        </a:defRPr>
      </a:lvl2pPr>
      <a:lvl3pPr marL="1140839" indent="-228172" algn="l" rtl="0" eaLnBrk="0" fontAlgn="base" hangingPunct="0">
        <a:spcBef>
          <a:spcPct val="20000"/>
        </a:spcBef>
        <a:spcAft>
          <a:spcPct val="0"/>
        </a:spcAft>
        <a:buClr>
          <a:schemeClr val="hlink"/>
        </a:buClr>
        <a:buSzPct val="55000"/>
        <a:buFont typeface="Wingdings" charset="0"/>
        <a:buChar char="n"/>
        <a:defRPr sz="2400">
          <a:solidFill>
            <a:schemeClr val="tx1"/>
          </a:solidFill>
          <a:latin typeface="+mn-lt"/>
          <a:ea typeface="Arial" charset="0"/>
          <a:cs typeface="+mn-cs"/>
        </a:defRPr>
      </a:lvl3pPr>
      <a:lvl4pPr marL="1597194" indent="-228172" algn="l" rtl="0" eaLnBrk="0" fontAlgn="base" hangingPunct="0">
        <a:spcBef>
          <a:spcPct val="20000"/>
        </a:spcBef>
        <a:spcAft>
          <a:spcPct val="0"/>
        </a:spcAft>
        <a:buClr>
          <a:schemeClr val="accent2"/>
        </a:buClr>
        <a:buFont typeface="Wingdings" charset="0"/>
        <a:buChar char="§"/>
        <a:defRPr sz="2000">
          <a:solidFill>
            <a:schemeClr val="tx1"/>
          </a:solidFill>
          <a:latin typeface="+mn-lt"/>
          <a:ea typeface="Arial" charset="0"/>
          <a:cs typeface="+mn-cs"/>
        </a:defRPr>
      </a:lvl4pPr>
      <a:lvl5pPr marL="2053524" indent="-228172" algn="l" rtl="0" eaLnBrk="0" fontAlgn="base" hangingPunct="0">
        <a:spcBef>
          <a:spcPct val="20000"/>
        </a:spcBef>
        <a:spcAft>
          <a:spcPct val="0"/>
        </a:spcAft>
        <a:buClr>
          <a:schemeClr val="tx1"/>
        </a:buClr>
        <a:buSzPct val="85000"/>
        <a:buFont typeface="Wingdings" charset="0"/>
        <a:buChar char="§"/>
        <a:defRPr sz="2000">
          <a:solidFill>
            <a:schemeClr val="tx1"/>
          </a:solidFill>
          <a:latin typeface="+mn-lt"/>
          <a:ea typeface="Arial" charset="0"/>
          <a:cs typeface="+mn-cs"/>
        </a:defRPr>
      </a:lvl5pPr>
      <a:lvl6pPr marL="2509864" indent="-228172" algn="l" rtl="0" fontAlgn="base">
        <a:spcBef>
          <a:spcPct val="20000"/>
        </a:spcBef>
        <a:spcAft>
          <a:spcPct val="0"/>
        </a:spcAft>
        <a:buClr>
          <a:schemeClr val="tx1"/>
        </a:buClr>
        <a:buSzPct val="85000"/>
        <a:buFont typeface="Wingdings" pitchFamily="2" charset="2"/>
        <a:buChar char="§"/>
        <a:defRPr sz="2000">
          <a:solidFill>
            <a:schemeClr val="tx1"/>
          </a:solidFill>
          <a:latin typeface="+mn-lt"/>
          <a:cs typeface="+mn-cs"/>
        </a:defRPr>
      </a:lvl6pPr>
      <a:lvl7pPr marL="2966212" indent="-228172" algn="l" rtl="0" fontAlgn="base">
        <a:spcBef>
          <a:spcPct val="20000"/>
        </a:spcBef>
        <a:spcAft>
          <a:spcPct val="0"/>
        </a:spcAft>
        <a:buClr>
          <a:schemeClr val="tx1"/>
        </a:buClr>
        <a:buSzPct val="85000"/>
        <a:buFont typeface="Wingdings" pitchFamily="2" charset="2"/>
        <a:buChar char="§"/>
        <a:defRPr sz="2000">
          <a:solidFill>
            <a:schemeClr val="tx1"/>
          </a:solidFill>
          <a:latin typeface="+mn-lt"/>
          <a:cs typeface="+mn-cs"/>
        </a:defRPr>
      </a:lvl7pPr>
      <a:lvl8pPr marL="3422541" indent="-228172" algn="l" rtl="0" fontAlgn="base">
        <a:spcBef>
          <a:spcPct val="20000"/>
        </a:spcBef>
        <a:spcAft>
          <a:spcPct val="0"/>
        </a:spcAft>
        <a:buClr>
          <a:schemeClr val="tx1"/>
        </a:buClr>
        <a:buSzPct val="85000"/>
        <a:buFont typeface="Wingdings" pitchFamily="2" charset="2"/>
        <a:buChar char="§"/>
        <a:defRPr sz="2000">
          <a:solidFill>
            <a:schemeClr val="tx1"/>
          </a:solidFill>
          <a:latin typeface="+mn-lt"/>
          <a:cs typeface="+mn-cs"/>
        </a:defRPr>
      </a:lvl8pPr>
      <a:lvl9pPr marL="3878893" indent="-228172" algn="l" rtl="0" fontAlgn="base">
        <a:spcBef>
          <a:spcPct val="20000"/>
        </a:spcBef>
        <a:spcAft>
          <a:spcPct val="0"/>
        </a:spcAft>
        <a:buClr>
          <a:schemeClr val="tx1"/>
        </a:buClr>
        <a:buSzPct val="85000"/>
        <a:buFont typeface="Wingdings" pitchFamily="2" charset="2"/>
        <a:buChar char="§"/>
        <a:defRPr sz="2000">
          <a:solidFill>
            <a:schemeClr val="tx1"/>
          </a:solidFill>
          <a:latin typeface="+mn-lt"/>
          <a:cs typeface="+mn-cs"/>
        </a:defRPr>
      </a:lvl9pPr>
    </p:bodyStyle>
    <p:otherStyle>
      <a:defPPr>
        <a:defRPr lang="en-US"/>
      </a:defPPr>
      <a:lvl1pPr marL="0" algn="l" defTabSz="912690" rtl="0" eaLnBrk="1" latinLnBrk="0" hangingPunct="1">
        <a:defRPr sz="1800" kern="1200">
          <a:solidFill>
            <a:schemeClr val="tx1"/>
          </a:solidFill>
          <a:latin typeface="+mn-lt"/>
          <a:ea typeface="+mn-ea"/>
          <a:cs typeface="+mn-cs"/>
        </a:defRPr>
      </a:lvl1pPr>
      <a:lvl2pPr marL="456343" algn="l" defTabSz="912690" rtl="0" eaLnBrk="1" latinLnBrk="0" hangingPunct="1">
        <a:defRPr sz="1800" kern="1200">
          <a:solidFill>
            <a:schemeClr val="tx1"/>
          </a:solidFill>
          <a:latin typeface="+mn-lt"/>
          <a:ea typeface="+mn-ea"/>
          <a:cs typeface="+mn-cs"/>
        </a:defRPr>
      </a:lvl2pPr>
      <a:lvl3pPr marL="912690" algn="l" defTabSz="912690" rtl="0" eaLnBrk="1" latinLnBrk="0" hangingPunct="1">
        <a:defRPr sz="1800" kern="1200">
          <a:solidFill>
            <a:schemeClr val="tx1"/>
          </a:solidFill>
          <a:latin typeface="+mn-lt"/>
          <a:ea typeface="+mn-ea"/>
          <a:cs typeface="+mn-cs"/>
        </a:defRPr>
      </a:lvl3pPr>
      <a:lvl4pPr marL="1369016" algn="l" defTabSz="912690" rtl="0" eaLnBrk="1" latinLnBrk="0" hangingPunct="1">
        <a:defRPr sz="1800" kern="1200">
          <a:solidFill>
            <a:schemeClr val="tx1"/>
          </a:solidFill>
          <a:latin typeface="+mn-lt"/>
          <a:ea typeface="+mn-ea"/>
          <a:cs typeface="+mn-cs"/>
        </a:defRPr>
      </a:lvl4pPr>
      <a:lvl5pPr marL="1825374" algn="l" defTabSz="912690" rtl="0" eaLnBrk="1" latinLnBrk="0" hangingPunct="1">
        <a:defRPr sz="1800" kern="1200">
          <a:solidFill>
            <a:schemeClr val="tx1"/>
          </a:solidFill>
          <a:latin typeface="+mn-lt"/>
          <a:ea typeface="+mn-ea"/>
          <a:cs typeface="+mn-cs"/>
        </a:defRPr>
      </a:lvl5pPr>
      <a:lvl6pPr marL="2281697" algn="l" defTabSz="912690" rtl="0" eaLnBrk="1" latinLnBrk="0" hangingPunct="1">
        <a:defRPr sz="1800" kern="1200">
          <a:solidFill>
            <a:schemeClr val="tx1"/>
          </a:solidFill>
          <a:latin typeface="+mn-lt"/>
          <a:ea typeface="+mn-ea"/>
          <a:cs typeface="+mn-cs"/>
        </a:defRPr>
      </a:lvl6pPr>
      <a:lvl7pPr marL="2738032" algn="l" defTabSz="912690" rtl="0" eaLnBrk="1" latinLnBrk="0" hangingPunct="1">
        <a:defRPr sz="1800" kern="1200">
          <a:solidFill>
            <a:schemeClr val="tx1"/>
          </a:solidFill>
          <a:latin typeface="+mn-lt"/>
          <a:ea typeface="+mn-ea"/>
          <a:cs typeface="+mn-cs"/>
        </a:defRPr>
      </a:lvl7pPr>
      <a:lvl8pPr marL="3194368" algn="l" defTabSz="912690" rtl="0" eaLnBrk="1" latinLnBrk="0" hangingPunct="1">
        <a:defRPr sz="1800" kern="1200">
          <a:solidFill>
            <a:schemeClr val="tx1"/>
          </a:solidFill>
          <a:latin typeface="+mn-lt"/>
          <a:ea typeface="+mn-ea"/>
          <a:cs typeface="+mn-cs"/>
        </a:defRPr>
      </a:lvl8pPr>
      <a:lvl9pPr marL="3650712" algn="l" defTabSz="91269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8242" name="Rectangle 1026">
            <a:extLst>
              <a:ext uri="{FF2B5EF4-FFF2-40B4-BE49-F238E27FC236}">
                <a16:creationId xmlns:a16="http://schemas.microsoft.com/office/drawing/2014/main" id="{F73DC186-1C7B-2831-DEF8-5690342FD4C5}"/>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8243" name="Rectangle 1027">
            <a:extLst>
              <a:ext uri="{FF2B5EF4-FFF2-40B4-BE49-F238E27FC236}">
                <a16:creationId xmlns:a16="http://schemas.microsoft.com/office/drawing/2014/main" id="{A0EA0F8D-1C27-0F52-9F99-CC23A6F4DB51}"/>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6" name="Rectangle 1028">
            <a:extLst>
              <a:ext uri="{FF2B5EF4-FFF2-40B4-BE49-F238E27FC236}">
                <a16:creationId xmlns:a16="http://schemas.microsoft.com/office/drawing/2014/main" id="{15DC7CEA-010F-D0F5-98AA-D72128460A82}"/>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itchFamily="-105" charset="0"/>
                <a:ea typeface="ＭＳ Ｐゴシック" pitchFamily="-105" charset="-128"/>
                <a:cs typeface="ＭＳ Ｐゴシック" pitchFamily="-105" charset="-128"/>
              </a:defRPr>
            </a:lvl1pPr>
          </a:lstStyle>
          <a:p>
            <a:pPr>
              <a:defRPr/>
            </a:pPr>
            <a:endParaRPr lang="en-US"/>
          </a:p>
        </p:txBody>
      </p:sp>
      <p:sp>
        <p:nvSpPr>
          <p:cNvPr id="100357" name="Rectangle 1029">
            <a:extLst>
              <a:ext uri="{FF2B5EF4-FFF2-40B4-BE49-F238E27FC236}">
                <a16:creationId xmlns:a16="http://schemas.microsoft.com/office/drawing/2014/main" id="{75AFFD5F-E5C2-EFEA-2CB4-AC1217222B8F}"/>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itchFamily="-105" charset="0"/>
                <a:ea typeface="ＭＳ Ｐゴシック" pitchFamily="-105" charset="-128"/>
                <a:cs typeface="ＭＳ Ｐゴシック" pitchFamily="-105" charset="-128"/>
              </a:defRPr>
            </a:lvl1pPr>
          </a:lstStyle>
          <a:p>
            <a:pPr>
              <a:defRPr/>
            </a:pPr>
            <a:endParaRPr lang="en-US"/>
          </a:p>
        </p:txBody>
      </p:sp>
      <p:sp>
        <p:nvSpPr>
          <p:cNvPr id="100358" name="Rectangle 1030">
            <a:extLst>
              <a:ext uri="{FF2B5EF4-FFF2-40B4-BE49-F238E27FC236}">
                <a16:creationId xmlns:a16="http://schemas.microsoft.com/office/drawing/2014/main" id="{76AE8A13-F8D6-F710-400B-90BA0CC0D7B1}"/>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fld id="{F5766D22-22BB-6940-B3E8-D7915C25C6FE}" type="slidenum">
              <a:rPr lang="en-US" altLang="en-US"/>
              <a:pPr/>
              <a:t>‹#›</a:t>
            </a:fld>
            <a:endParaRPr lang="en-US" altLang="en-US"/>
          </a:p>
        </p:txBody>
      </p:sp>
    </p:spTree>
    <p:extLst>
      <p:ext uri="{BB962C8B-B14F-4D97-AF65-F5344CB8AC3E}">
        <p14:creationId xmlns:p14="http://schemas.microsoft.com/office/powerpoint/2010/main" val="1087619881"/>
      </p:ext>
    </p:extLst>
  </p:cSld>
  <p:clrMap bg1="lt1" tx1="dk1" bg2="lt2" tx2="dk2" accent1="accent1" accent2="accent2" accent3="accent3" accent4="accent4" accent5="accent5" accent6="accent6" hlink="hlink" folHlink="folHlink"/>
  <p:sldLayoutIdLst>
    <p:sldLayoutId id="2147490164" r:id="rId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35" tIns="45718" rIns="91435" bIns="45718"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35" tIns="45718" rIns="91435" bIns="4571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353"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353"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r">
              <a:defRPr sz="1400">
                <a:solidFill>
                  <a:srgbClr val="000000"/>
                </a:solidFill>
                <a:latin typeface="Times New Roman" charset="0"/>
              </a:defRPr>
            </a:lvl1pPr>
          </a:lstStyle>
          <a:p>
            <a:pPr defTabSz="914353"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353"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3835194934"/>
      </p:ext>
    </p:extLst>
  </p:cSld>
  <p:clrMap bg1="lt1" tx1="dk1" bg2="lt2" tx2="dk2" accent1="accent1" accent2="accent2" accent3="accent3" accent4="accent4" accent5="accent5" accent6="accent6" hlink="hlink" folHlink="folHlink"/>
  <p:sldLayoutIdLst>
    <p:sldLayoutId id="2147490166" r:id="rId1"/>
    <p:sldLayoutId id="2147490167" r:id="rId2"/>
    <p:sldLayoutId id="2147490168" r:id="rId3"/>
    <p:sldLayoutId id="2147490169" r:id="rId4"/>
    <p:sldLayoutId id="2147490170" r:id="rId5"/>
    <p:sldLayoutId id="2147490171" r:id="rId6"/>
    <p:sldLayoutId id="2147490172" r:id="rId7"/>
    <p:sldLayoutId id="2147490173" r:id="rId8"/>
    <p:sldLayoutId id="2147490174" r:id="rId9"/>
    <p:sldLayoutId id="2147490175" r:id="rId10"/>
    <p:sldLayoutId id="2147490176" r:id="rId11"/>
    <p:sldLayoutId id="2147490177" r:id="rId12"/>
    <p:sldLayoutId id="2147490178"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p:titleStyle>
    <p:bodyStyle>
      <a:lvl1pPr marL="342882" indent="-342882"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12" indent="-285736"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2942" indent="-228588"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118" indent="-228588"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295" indent="-228588"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471"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648"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8825"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001"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177" rtl="0" eaLnBrk="1" latinLnBrk="0" hangingPunct="1">
        <a:defRPr sz="1800" kern="1200">
          <a:solidFill>
            <a:schemeClr val="tx1"/>
          </a:solidFill>
          <a:latin typeface="+mn-lt"/>
          <a:ea typeface="+mn-ea"/>
          <a:cs typeface="+mn-cs"/>
        </a:defRPr>
      </a:lvl1pPr>
      <a:lvl2pPr marL="457177" algn="l" defTabSz="457177" rtl="0" eaLnBrk="1" latinLnBrk="0" hangingPunct="1">
        <a:defRPr sz="1800" kern="1200">
          <a:solidFill>
            <a:schemeClr val="tx1"/>
          </a:solidFill>
          <a:latin typeface="+mn-lt"/>
          <a:ea typeface="+mn-ea"/>
          <a:cs typeface="+mn-cs"/>
        </a:defRPr>
      </a:lvl2pPr>
      <a:lvl3pPr marL="914353" algn="l" defTabSz="457177" rtl="0" eaLnBrk="1" latinLnBrk="0" hangingPunct="1">
        <a:defRPr sz="1800" kern="1200">
          <a:solidFill>
            <a:schemeClr val="tx1"/>
          </a:solidFill>
          <a:latin typeface="+mn-lt"/>
          <a:ea typeface="+mn-ea"/>
          <a:cs typeface="+mn-cs"/>
        </a:defRPr>
      </a:lvl3pPr>
      <a:lvl4pPr marL="1371530" algn="l" defTabSz="457177" rtl="0" eaLnBrk="1" latinLnBrk="0" hangingPunct="1">
        <a:defRPr sz="1800" kern="1200">
          <a:solidFill>
            <a:schemeClr val="tx1"/>
          </a:solidFill>
          <a:latin typeface="+mn-lt"/>
          <a:ea typeface="+mn-ea"/>
          <a:cs typeface="+mn-cs"/>
        </a:defRPr>
      </a:lvl4pPr>
      <a:lvl5pPr marL="1828706" algn="l" defTabSz="457177" rtl="0" eaLnBrk="1" latinLnBrk="0" hangingPunct="1">
        <a:defRPr sz="1800" kern="1200">
          <a:solidFill>
            <a:schemeClr val="tx1"/>
          </a:solidFill>
          <a:latin typeface="+mn-lt"/>
          <a:ea typeface="+mn-ea"/>
          <a:cs typeface="+mn-cs"/>
        </a:defRPr>
      </a:lvl5pPr>
      <a:lvl6pPr marL="2285883" algn="l" defTabSz="457177" rtl="0" eaLnBrk="1" latinLnBrk="0" hangingPunct="1">
        <a:defRPr sz="1800" kern="1200">
          <a:solidFill>
            <a:schemeClr val="tx1"/>
          </a:solidFill>
          <a:latin typeface="+mn-lt"/>
          <a:ea typeface="+mn-ea"/>
          <a:cs typeface="+mn-cs"/>
        </a:defRPr>
      </a:lvl6pPr>
      <a:lvl7pPr marL="2743060" algn="l" defTabSz="457177" rtl="0" eaLnBrk="1" latinLnBrk="0" hangingPunct="1">
        <a:defRPr sz="1800" kern="1200">
          <a:solidFill>
            <a:schemeClr val="tx1"/>
          </a:solidFill>
          <a:latin typeface="+mn-lt"/>
          <a:ea typeface="+mn-ea"/>
          <a:cs typeface="+mn-cs"/>
        </a:defRPr>
      </a:lvl7pPr>
      <a:lvl8pPr marL="3200236" algn="l" defTabSz="457177" rtl="0" eaLnBrk="1" latinLnBrk="0" hangingPunct="1">
        <a:defRPr sz="1800" kern="1200">
          <a:solidFill>
            <a:schemeClr val="tx1"/>
          </a:solidFill>
          <a:latin typeface="+mn-lt"/>
          <a:ea typeface="+mn-ea"/>
          <a:cs typeface="+mn-cs"/>
        </a:defRPr>
      </a:lvl8pPr>
      <a:lvl9pPr marL="3657413" algn="l" defTabSz="457177"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680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51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pitchFamily="-105" charset="0"/>
                <a:ea typeface="ＭＳ Ｐゴシック" pitchFamily="-105" charset="-128"/>
                <a:cs typeface="ＭＳ Ｐゴシック" pitchFamily="-105" charset="-128"/>
              </a:defRPr>
            </a:lvl1pPr>
          </a:lstStyle>
          <a:p>
            <a:pPr>
              <a:defRPr/>
            </a:pPr>
            <a:endParaRPr lang="en-US">
              <a:solidFill>
                <a:srgbClr val="000000"/>
              </a:solidFill>
            </a:endParaRPr>
          </a:p>
        </p:txBody>
      </p:sp>
      <p:sp>
        <p:nvSpPr>
          <p:cNvPr id="1751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itchFamily="-105" charset="0"/>
                <a:ea typeface="ＭＳ Ｐゴシック" pitchFamily="-105" charset="-128"/>
                <a:cs typeface="ＭＳ Ｐゴシック" pitchFamily="-105" charset="-128"/>
              </a:defRPr>
            </a:lvl1pPr>
          </a:lstStyle>
          <a:p>
            <a:pPr>
              <a:defRPr/>
            </a:pPr>
            <a:endParaRPr lang="en-US">
              <a:solidFill>
                <a:srgbClr val="000000"/>
              </a:solidFill>
            </a:endParaRPr>
          </a:p>
        </p:txBody>
      </p:sp>
      <p:sp>
        <p:nvSpPr>
          <p:cNvPr id="1751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4E63FA0-A986-304D-91A7-3563E62104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7902274"/>
      </p:ext>
    </p:extLst>
  </p:cSld>
  <p:clrMap bg1="lt1" tx1="dk1" bg2="lt2" tx2="dk2" accent1="accent1" accent2="accent2" accent3="accent3" accent4="accent4" accent5="accent5" accent6="accent6" hlink="hlink" folHlink="folHlink"/>
  <p:sldLayoutIdLst>
    <p:sldLayoutId id="2147490180" r:id="rId1"/>
    <p:sldLayoutId id="2147490181" r:id="rId2"/>
    <p:sldLayoutId id="2147490182" r:id="rId3"/>
    <p:sldLayoutId id="2147490183" r:id="rId4"/>
    <p:sldLayoutId id="2147490184" r:id="rId5"/>
    <p:sldLayoutId id="2147490185" r:id="rId6"/>
    <p:sldLayoutId id="2147490186" r:id="rId7"/>
    <p:sldLayoutId id="2147490187" r:id="rId8"/>
    <p:sldLayoutId id="2147490188" r:id="rId9"/>
    <p:sldLayoutId id="2147490189" r:id="rId10"/>
    <p:sldLayoutId id="2147490190"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cs typeface="Geneva" charset="0"/>
        </a:defRPr>
      </a:lvl3pPr>
      <a:lvl4pPr marL="1600200" indent="-228600" algn="l" rtl="0" eaLnBrk="0" fontAlgn="base" hangingPunct="0">
        <a:spcBef>
          <a:spcPct val="20000"/>
        </a:spcBef>
        <a:spcAft>
          <a:spcPct val="0"/>
        </a:spcAft>
        <a:buChar char="–"/>
        <a:defRPr sz="2000">
          <a:solidFill>
            <a:schemeClr val="tx1"/>
          </a:solidFill>
          <a:latin typeface="+mn-lt"/>
          <a:ea typeface="Geneva" charset="-128"/>
          <a:cs typeface="Geneva" charset="0"/>
        </a:defRPr>
      </a:lvl4pPr>
      <a:lvl5pPr marL="2057400" indent="-228600" algn="l" rtl="0" eaLnBrk="0" fontAlgn="base" hangingPunct="0">
        <a:spcBef>
          <a:spcPct val="20000"/>
        </a:spcBef>
        <a:spcAft>
          <a:spcPct val="0"/>
        </a:spcAft>
        <a:buChar char="»"/>
        <a:defRPr sz="2000">
          <a:solidFill>
            <a:schemeClr val="tx1"/>
          </a:solidFill>
          <a:latin typeface="+mn-lt"/>
          <a:ea typeface="Geneva" charset="-128"/>
          <a:cs typeface="Geneva"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B2300"/>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4938" y="889000"/>
            <a:ext cx="8885237" cy="11557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134938" y="2116138"/>
            <a:ext cx="8896350" cy="4135437"/>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Freeform 7"/>
          <p:cNvSpPr>
            <a:spLocks/>
          </p:cNvSpPr>
          <p:nvPr/>
        </p:nvSpPr>
        <p:spPr bwMode="auto">
          <a:xfrm>
            <a:off x="3587750" y="53975"/>
            <a:ext cx="1982788" cy="654050"/>
          </a:xfrm>
          <a:custGeom>
            <a:avLst/>
            <a:gdLst>
              <a:gd name="T0" fmla="*/ 16 w 1249"/>
              <a:gd name="T1" fmla="*/ 67 h 412"/>
              <a:gd name="T2" fmla="*/ 26 w 1249"/>
              <a:gd name="T3" fmla="*/ 62 h 412"/>
              <a:gd name="T4" fmla="*/ 452 w 1249"/>
              <a:gd name="T5" fmla="*/ 62 h 412"/>
              <a:gd name="T6" fmla="*/ 483 w 1249"/>
              <a:gd name="T7" fmla="*/ 40 h 412"/>
              <a:gd name="T8" fmla="*/ 505 w 1249"/>
              <a:gd name="T9" fmla="*/ 27 h 412"/>
              <a:gd name="T10" fmla="*/ 526 w 1249"/>
              <a:gd name="T11" fmla="*/ 17 h 412"/>
              <a:gd name="T12" fmla="*/ 552 w 1249"/>
              <a:gd name="T13" fmla="*/ 11 h 412"/>
              <a:gd name="T14" fmla="*/ 578 w 1249"/>
              <a:gd name="T15" fmla="*/ 5 h 412"/>
              <a:gd name="T16" fmla="*/ 605 w 1249"/>
              <a:gd name="T17" fmla="*/ 2 h 412"/>
              <a:gd name="T18" fmla="*/ 639 w 1249"/>
              <a:gd name="T19" fmla="*/ 0 h 412"/>
              <a:gd name="T20" fmla="*/ 678 w 1249"/>
              <a:gd name="T21" fmla="*/ 5 h 412"/>
              <a:gd name="T22" fmla="*/ 714 w 1249"/>
              <a:gd name="T23" fmla="*/ 15 h 412"/>
              <a:gd name="T24" fmla="*/ 740 w 1249"/>
              <a:gd name="T25" fmla="*/ 27 h 412"/>
              <a:gd name="T26" fmla="*/ 768 w 1249"/>
              <a:gd name="T27" fmla="*/ 40 h 412"/>
              <a:gd name="T28" fmla="*/ 786 w 1249"/>
              <a:gd name="T29" fmla="*/ 51 h 412"/>
              <a:gd name="T30" fmla="*/ 802 w 1249"/>
              <a:gd name="T31" fmla="*/ 64 h 412"/>
              <a:gd name="T32" fmla="*/ 1209 w 1249"/>
              <a:gd name="T33" fmla="*/ 62 h 412"/>
              <a:gd name="T34" fmla="*/ 1223 w 1249"/>
              <a:gd name="T35" fmla="*/ 66 h 412"/>
              <a:gd name="T36" fmla="*/ 1233 w 1249"/>
              <a:gd name="T37" fmla="*/ 73 h 412"/>
              <a:gd name="T38" fmla="*/ 1242 w 1249"/>
              <a:gd name="T39" fmla="*/ 91 h 412"/>
              <a:gd name="T40" fmla="*/ 1246 w 1249"/>
              <a:gd name="T41" fmla="*/ 112 h 412"/>
              <a:gd name="T42" fmla="*/ 1248 w 1249"/>
              <a:gd name="T43" fmla="*/ 137 h 412"/>
              <a:gd name="T44" fmla="*/ 1248 w 1249"/>
              <a:gd name="T45" fmla="*/ 349 h 412"/>
              <a:gd name="T46" fmla="*/ 809 w 1249"/>
              <a:gd name="T47" fmla="*/ 350 h 412"/>
              <a:gd name="T48" fmla="*/ 700 w 1249"/>
              <a:gd name="T49" fmla="*/ 409 h 412"/>
              <a:gd name="T50" fmla="*/ 523 w 1249"/>
              <a:gd name="T51" fmla="*/ 411 h 412"/>
              <a:gd name="T52" fmla="*/ 437 w 1249"/>
              <a:gd name="T53" fmla="*/ 346 h 412"/>
              <a:gd name="T54" fmla="*/ 46 w 1249"/>
              <a:gd name="T55" fmla="*/ 349 h 412"/>
              <a:gd name="T56" fmla="*/ 0 w 1249"/>
              <a:gd name="T57" fmla="*/ 349 h 412"/>
              <a:gd name="T58" fmla="*/ 0 w 1249"/>
              <a:gd name="T59" fmla="*/ 152 h 412"/>
              <a:gd name="T60" fmla="*/ 0 w 1249"/>
              <a:gd name="T61" fmla="*/ 123 h 412"/>
              <a:gd name="T62" fmla="*/ 5 w 1249"/>
              <a:gd name="T63" fmla="*/ 94 h 412"/>
              <a:gd name="T64" fmla="*/ 9 w 1249"/>
              <a:gd name="T65" fmla="*/ 80 h 412"/>
              <a:gd name="T66" fmla="*/ 16 w 1249"/>
              <a:gd name="T67" fmla="*/ 67 h 4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9" h="412">
                <a:moveTo>
                  <a:pt x="16" y="67"/>
                </a:moveTo>
                <a:lnTo>
                  <a:pt x="26" y="62"/>
                </a:lnTo>
                <a:lnTo>
                  <a:pt x="452" y="62"/>
                </a:lnTo>
                <a:lnTo>
                  <a:pt x="483" y="40"/>
                </a:lnTo>
                <a:lnTo>
                  <a:pt x="505" y="27"/>
                </a:lnTo>
                <a:lnTo>
                  <a:pt x="526" y="17"/>
                </a:lnTo>
                <a:lnTo>
                  <a:pt x="552" y="11"/>
                </a:lnTo>
                <a:lnTo>
                  <a:pt x="578" y="5"/>
                </a:lnTo>
                <a:lnTo>
                  <a:pt x="605" y="2"/>
                </a:lnTo>
                <a:lnTo>
                  <a:pt x="639" y="0"/>
                </a:lnTo>
                <a:lnTo>
                  <a:pt x="678" y="5"/>
                </a:lnTo>
                <a:lnTo>
                  <a:pt x="714" y="15"/>
                </a:lnTo>
                <a:lnTo>
                  <a:pt x="740" y="27"/>
                </a:lnTo>
                <a:lnTo>
                  <a:pt x="768" y="40"/>
                </a:lnTo>
                <a:lnTo>
                  <a:pt x="786" y="51"/>
                </a:lnTo>
                <a:lnTo>
                  <a:pt x="802" y="64"/>
                </a:lnTo>
                <a:lnTo>
                  <a:pt x="1209" y="62"/>
                </a:lnTo>
                <a:lnTo>
                  <a:pt x="1223" y="66"/>
                </a:lnTo>
                <a:lnTo>
                  <a:pt x="1233" y="73"/>
                </a:lnTo>
                <a:lnTo>
                  <a:pt x="1242" y="91"/>
                </a:lnTo>
                <a:lnTo>
                  <a:pt x="1246" y="112"/>
                </a:lnTo>
                <a:lnTo>
                  <a:pt x="1248" y="137"/>
                </a:lnTo>
                <a:lnTo>
                  <a:pt x="1248" y="349"/>
                </a:lnTo>
                <a:lnTo>
                  <a:pt x="809" y="350"/>
                </a:lnTo>
                <a:lnTo>
                  <a:pt x="700" y="409"/>
                </a:lnTo>
                <a:lnTo>
                  <a:pt x="523" y="411"/>
                </a:lnTo>
                <a:lnTo>
                  <a:pt x="437" y="346"/>
                </a:lnTo>
                <a:lnTo>
                  <a:pt x="46" y="349"/>
                </a:lnTo>
                <a:lnTo>
                  <a:pt x="0" y="349"/>
                </a:lnTo>
                <a:lnTo>
                  <a:pt x="0" y="152"/>
                </a:lnTo>
                <a:lnTo>
                  <a:pt x="0" y="123"/>
                </a:lnTo>
                <a:lnTo>
                  <a:pt x="5" y="94"/>
                </a:lnTo>
                <a:lnTo>
                  <a:pt x="9" y="80"/>
                </a:lnTo>
                <a:lnTo>
                  <a:pt x="16" y="6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29" name="Oval 8"/>
          <p:cNvSpPr>
            <a:spLocks noChangeArrowheads="1"/>
          </p:cNvSpPr>
          <p:nvPr/>
        </p:nvSpPr>
        <p:spPr bwMode="auto">
          <a:xfrm>
            <a:off x="4205288" y="61913"/>
            <a:ext cx="766762" cy="6731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ctr"/>
            <a:endParaRPr kumimoji="1" lang="en-US">
              <a:solidFill>
                <a:srgbClr val="FFFFCC"/>
              </a:solidFill>
              <a:effectLst/>
            </a:endParaRPr>
          </a:p>
        </p:txBody>
      </p:sp>
      <p:sp>
        <p:nvSpPr>
          <p:cNvPr id="1030" name="Freeform 9"/>
          <p:cNvSpPr>
            <a:spLocks/>
          </p:cNvSpPr>
          <p:nvPr/>
        </p:nvSpPr>
        <p:spPr bwMode="auto">
          <a:xfrm>
            <a:off x="3586163" y="452438"/>
            <a:ext cx="1984375" cy="304800"/>
          </a:xfrm>
          <a:custGeom>
            <a:avLst/>
            <a:gdLst>
              <a:gd name="T0" fmla="*/ 60 w 1250"/>
              <a:gd name="T1" fmla="*/ 42 h 192"/>
              <a:gd name="T2" fmla="*/ 98 w 1250"/>
              <a:gd name="T3" fmla="*/ 42 h 192"/>
              <a:gd name="T4" fmla="*/ 128 w 1250"/>
              <a:gd name="T5" fmla="*/ 63 h 192"/>
              <a:gd name="T6" fmla="*/ 176 w 1250"/>
              <a:gd name="T7" fmla="*/ 51 h 192"/>
              <a:gd name="T8" fmla="*/ 231 w 1250"/>
              <a:gd name="T9" fmla="*/ 45 h 192"/>
              <a:gd name="T10" fmla="*/ 269 w 1250"/>
              <a:gd name="T11" fmla="*/ 57 h 192"/>
              <a:gd name="T12" fmla="*/ 311 w 1250"/>
              <a:gd name="T13" fmla="*/ 51 h 192"/>
              <a:gd name="T14" fmla="*/ 378 w 1250"/>
              <a:gd name="T15" fmla="*/ 54 h 192"/>
              <a:gd name="T16" fmla="*/ 420 w 1250"/>
              <a:gd name="T17" fmla="*/ 63 h 192"/>
              <a:gd name="T18" fmla="*/ 483 w 1250"/>
              <a:gd name="T19" fmla="*/ 80 h 192"/>
              <a:gd name="T20" fmla="*/ 513 w 1250"/>
              <a:gd name="T21" fmla="*/ 99 h 192"/>
              <a:gd name="T22" fmla="*/ 536 w 1250"/>
              <a:gd name="T23" fmla="*/ 130 h 192"/>
              <a:gd name="T24" fmla="*/ 578 w 1250"/>
              <a:gd name="T25" fmla="*/ 129 h 192"/>
              <a:gd name="T26" fmla="*/ 617 w 1250"/>
              <a:gd name="T27" fmla="*/ 139 h 192"/>
              <a:gd name="T28" fmla="*/ 651 w 1250"/>
              <a:gd name="T29" fmla="*/ 131 h 192"/>
              <a:gd name="T30" fmla="*/ 688 w 1250"/>
              <a:gd name="T31" fmla="*/ 121 h 192"/>
              <a:gd name="T32" fmla="*/ 728 w 1250"/>
              <a:gd name="T33" fmla="*/ 101 h 192"/>
              <a:gd name="T34" fmla="*/ 769 w 1250"/>
              <a:gd name="T35" fmla="*/ 68 h 192"/>
              <a:gd name="T36" fmla="*/ 814 w 1250"/>
              <a:gd name="T37" fmla="*/ 52 h 192"/>
              <a:gd name="T38" fmla="*/ 844 w 1250"/>
              <a:gd name="T39" fmla="*/ 56 h 192"/>
              <a:gd name="T40" fmla="*/ 881 w 1250"/>
              <a:gd name="T41" fmla="*/ 57 h 192"/>
              <a:gd name="T42" fmla="*/ 933 w 1250"/>
              <a:gd name="T43" fmla="*/ 69 h 192"/>
              <a:gd name="T44" fmla="*/ 963 w 1250"/>
              <a:gd name="T45" fmla="*/ 51 h 192"/>
              <a:gd name="T46" fmla="*/ 989 w 1250"/>
              <a:gd name="T47" fmla="*/ 55 h 192"/>
              <a:gd name="T48" fmla="*/ 1035 w 1250"/>
              <a:gd name="T49" fmla="*/ 33 h 192"/>
              <a:gd name="T50" fmla="*/ 1063 w 1250"/>
              <a:gd name="T51" fmla="*/ 35 h 192"/>
              <a:gd name="T52" fmla="*/ 1096 w 1250"/>
              <a:gd name="T53" fmla="*/ 6 h 192"/>
              <a:gd name="T54" fmla="*/ 1130 w 1250"/>
              <a:gd name="T55" fmla="*/ 32 h 192"/>
              <a:gd name="T56" fmla="*/ 1164 w 1250"/>
              <a:gd name="T57" fmla="*/ 0 h 192"/>
              <a:gd name="T58" fmla="*/ 1195 w 1250"/>
              <a:gd name="T59" fmla="*/ 38 h 192"/>
              <a:gd name="T60" fmla="*/ 1227 w 1250"/>
              <a:gd name="T61" fmla="*/ 16 h 192"/>
              <a:gd name="T62" fmla="*/ 1249 w 1250"/>
              <a:gd name="T63" fmla="*/ 28 h 192"/>
              <a:gd name="T64" fmla="*/ 822 w 1250"/>
              <a:gd name="T65" fmla="*/ 144 h 192"/>
              <a:gd name="T66" fmla="*/ 563 w 1250"/>
              <a:gd name="T67" fmla="*/ 191 h 192"/>
              <a:gd name="T68" fmla="*/ 441 w 1250"/>
              <a:gd name="T69" fmla="*/ 98 h 192"/>
              <a:gd name="T70" fmla="*/ 0 w 1250"/>
              <a:gd name="T71" fmla="*/ 19 h 192"/>
              <a:gd name="T72" fmla="*/ 18 w 1250"/>
              <a:gd name="T73" fmla="*/ 33 h 192"/>
              <a:gd name="T74" fmla="*/ 43 w 1250"/>
              <a:gd name="T75" fmla="*/ 38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0" h="192">
                <a:moveTo>
                  <a:pt x="43" y="38"/>
                </a:moveTo>
                <a:lnTo>
                  <a:pt x="60" y="42"/>
                </a:lnTo>
                <a:lnTo>
                  <a:pt x="79" y="38"/>
                </a:lnTo>
                <a:lnTo>
                  <a:pt x="98" y="42"/>
                </a:lnTo>
                <a:lnTo>
                  <a:pt x="112" y="54"/>
                </a:lnTo>
                <a:lnTo>
                  <a:pt x="128" y="63"/>
                </a:lnTo>
                <a:lnTo>
                  <a:pt x="154" y="55"/>
                </a:lnTo>
                <a:lnTo>
                  <a:pt x="176" y="51"/>
                </a:lnTo>
                <a:lnTo>
                  <a:pt x="208" y="51"/>
                </a:lnTo>
                <a:lnTo>
                  <a:pt x="231" y="45"/>
                </a:lnTo>
                <a:lnTo>
                  <a:pt x="251" y="50"/>
                </a:lnTo>
                <a:lnTo>
                  <a:pt x="269" y="57"/>
                </a:lnTo>
                <a:lnTo>
                  <a:pt x="285" y="60"/>
                </a:lnTo>
                <a:lnTo>
                  <a:pt x="311" y="51"/>
                </a:lnTo>
                <a:lnTo>
                  <a:pt x="338" y="51"/>
                </a:lnTo>
                <a:lnTo>
                  <a:pt x="378" y="54"/>
                </a:lnTo>
                <a:lnTo>
                  <a:pt x="394" y="66"/>
                </a:lnTo>
                <a:lnTo>
                  <a:pt x="420" y="63"/>
                </a:lnTo>
                <a:lnTo>
                  <a:pt x="457" y="60"/>
                </a:lnTo>
                <a:lnTo>
                  <a:pt x="483" y="80"/>
                </a:lnTo>
                <a:lnTo>
                  <a:pt x="498" y="84"/>
                </a:lnTo>
                <a:lnTo>
                  <a:pt x="513" y="99"/>
                </a:lnTo>
                <a:lnTo>
                  <a:pt x="521" y="121"/>
                </a:lnTo>
                <a:lnTo>
                  <a:pt x="536" y="130"/>
                </a:lnTo>
                <a:lnTo>
                  <a:pt x="555" y="130"/>
                </a:lnTo>
                <a:lnTo>
                  <a:pt x="578" y="129"/>
                </a:lnTo>
                <a:lnTo>
                  <a:pt x="601" y="130"/>
                </a:lnTo>
                <a:lnTo>
                  <a:pt x="617" y="139"/>
                </a:lnTo>
                <a:lnTo>
                  <a:pt x="630" y="132"/>
                </a:lnTo>
                <a:lnTo>
                  <a:pt x="651" y="131"/>
                </a:lnTo>
                <a:lnTo>
                  <a:pt x="672" y="118"/>
                </a:lnTo>
                <a:lnTo>
                  <a:pt x="688" y="121"/>
                </a:lnTo>
                <a:lnTo>
                  <a:pt x="716" y="117"/>
                </a:lnTo>
                <a:lnTo>
                  <a:pt x="728" y="101"/>
                </a:lnTo>
                <a:lnTo>
                  <a:pt x="761" y="88"/>
                </a:lnTo>
                <a:lnTo>
                  <a:pt x="769" y="68"/>
                </a:lnTo>
                <a:lnTo>
                  <a:pt x="786" y="58"/>
                </a:lnTo>
                <a:lnTo>
                  <a:pt x="814" y="52"/>
                </a:lnTo>
                <a:lnTo>
                  <a:pt x="829" y="60"/>
                </a:lnTo>
                <a:lnTo>
                  <a:pt x="844" y="56"/>
                </a:lnTo>
                <a:lnTo>
                  <a:pt x="862" y="63"/>
                </a:lnTo>
                <a:lnTo>
                  <a:pt x="881" y="57"/>
                </a:lnTo>
                <a:lnTo>
                  <a:pt x="917" y="63"/>
                </a:lnTo>
                <a:lnTo>
                  <a:pt x="933" y="69"/>
                </a:lnTo>
                <a:lnTo>
                  <a:pt x="951" y="53"/>
                </a:lnTo>
                <a:lnTo>
                  <a:pt x="963" y="51"/>
                </a:lnTo>
                <a:lnTo>
                  <a:pt x="977" y="57"/>
                </a:lnTo>
                <a:lnTo>
                  <a:pt x="989" y="55"/>
                </a:lnTo>
                <a:lnTo>
                  <a:pt x="1006" y="38"/>
                </a:lnTo>
                <a:lnTo>
                  <a:pt x="1035" y="33"/>
                </a:lnTo>
                <a:lnTo>
                  <a:pt x="1049" y="35"/>
                </a:lnTo>
                <a:lnTo>
                  <a:pt x="1063" y="35"/>
                </a:lnTo>
                <a:lnTo>
                  <a:pt x="1084" y="15"/>
                </a:lnTo>
                <a:lnTo>
                  <a:pt x="1096" y="6"/>
                </a:lnTo>
                <a:lnTo>
                  <a:pt x="1112" y="10"/>
                </a:lnTo>
                <a:lnTo>
                  <a:pt x="1130" y="32"/>
                </a:lnTo>
                <a:lnTo>
                  <a:pt x="1148" y="18"/>
                </a:lnTo>
                <a:lnTo>
                  <a:pt x="1164" y="0"/>
                </a:lnTo>
                <a:lnTo>
                  <a:pt x="1179" y="1"/>
                </a:lnTo>
                <a:lnTo>
                  <a:pt x="1195" y="38"/>
                </a:lnTo>
                <a:lnTo>
                  <a:pt x="1209" y="32"/>
                </a:lnTo>
                <a:lnTo>
                  <a:pt x="1227" y="16"/>
                </a:lnTo>
                <a:lnTo>
                  <a:pt x="1241" y="16"/>
                </a:lnTo>
                <a:lnTo>
                  <a:pt x="1249" y="28"/>
                </a:lnTo>
                <a:lnTo>
                  <a:pt x="1249" y="122"/>
                </a:lnTo>
                <a:lnTo>
                  <a:pt x="822" y="144"/>
                </a:lnTo>
                <a:lnTo>
                  <a:pt x="692" y="183"/>
                </a:lnTo>
                <a:lnTo>
                  <a:pt x="563" y="191"/>
                </a:lnTo>
                <a:lnTo>
                  <a:pt x="499" y="156"/>
                </a:lnTo>
                <a:lnTo>
                  <a:pt x="441" y="98"/>
                </a:lnTo>
                <a:lnTo>
                  <a:pt x="0" y="88"/>
                </a:lnTo>
                <a:lnTo>
                  <a:pt x="0" y="19"/>
                </a:lnTo>
                <a:lnTo>
                  <a:pt x="7" y="30"/>
                </a:lnTo>
                <a:lnTo>
                  <a:pt x="18" y="33"/>
                </a:lnTo>
                <a:lnTo>
                  <a:pt x="32" y="34"/>
                </a:lnTo>
                <a:lnTo>
                  <a:pt x="43"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1" name="Freeform 10"/>
          <p:cNvSpPr>
            <a:spLocks/>
          </p:cNvSpPr>
          <p:nvPr/>
        </p:nvSpPr>
        <p:spPr bwMode="auto">
          <a:xfrm>
            <a:off x="3586163" y="508000"/>
            <a:ext cx="1984375" cy="306388"/>
          </a:xfrm>
          <a:custGeom>
            <a:avLst/>
            <a:gdLst>
              <a:gd name="T0" fmla="*/ 26 w 1250"/>
              <a:gd name="T1" fmla="*/ 125 h 193"/>
              <a:gd name="T2" fmla="*/ 450 w 1250"/>
              <a:gd name="T3" fmla="*/ 125 h 193"/>
              <a:gd name="T4" fmla="*/ 487 w 1250"/>
              <a:gd name="T5" fmla="*/ 155 h 193"/>
              <a:gd name="T6" fmla="*/ 532 w 1250"/>
              <a:gd name="T7" fmla="*/ 175 h 193"/>
              <a:gd name="T8" fmla="*/ 587 w 1250"/>
              <a:gd name="T9" fmla="*/ 188 h 193"/>
              <a:gd name="T10" fmla="*/ 672 w 1250"/>
              <a:gd name="T11" fmla="*/ 188 h 193"/>
              <a:gd name="T12" fmla="*/ 769 w 1250"/>
              <a:gd name="T13" fmla="*/ 158 h 193"/>
              <a:gd name="T14" fmla="*/ 811 w 1250"/>
              <a:gd name="T15" fmla="*/ 125 h 193"/>
              <a:gd name="T16" fmla="*/ 1224 w 1250"/>
              <a:gd name="T17" fmla="*/ 124 h 193"/>
              <a:gd name="T18" fmla="*/ 1243 w 1250"/>
              <a:gd name="T19" fmla="*/ 114 h 193"/>
              <a:gd name="T20" fmla="*/ 1249 w 1250"/>
              <a:gd name="T21" fmla="*/ 96 h 193"/>
              <a:gd name="T22" fmla="*/ 1238 w 1250"/>
              <a:gd name="T23" fmla="*/ 0 h 193"/>
              <a:gd name="T24" fmla="*/ 1227 w 1250"/>
              <a:gd name="T25" fmla="*/ 18 h 193"/>
              <a:gd name="T26" fmla="*/ 1218 w 1250"/>
              <a:gd name="T27" fmla="*/ 33 h 193"/>
              <a:gd name="T28" fmla="*/ 1196 w 1250"/>
              <a:gd name="T29" fmla="*/ 24 h 193"/>
              <a:gd name="T30" fmla="*/ 1170 w 1250"/>
              <a:gd name="T31" fmla="*/ 14 h 193"/>
              <a:gd name="T32" fmla="*/ 1138 w 1250"/>
              <a:gd name="T33" fmla="*/ 33 h 193"/>
              <a:gd name="T34" fmla="*/ 1117 w 1250"/>
              <a:gd name="T35" fmla="*/ 24 h 193"/>
              <a:gd name="T36" fmla="*/ 1089 w 1250"/>
              <a:gd name="T37" fmla="*/ 19 h 193"/>
              <a:gd name="T38" fmla="*/ 1074 w 1250"/>
              <a:gd name="T39" fmla="*/ 38 h 193"/>
              <a:gd name="T40" fmla="*/ 1046 w 1250"/>
              <a:gd name="T41" fmla="*/ 33 h 193"/>
              <a:gd name="T42" fmla="*/ 1007 w 1250"/>
              <a:gd name="T43" fmla="*/ 38 h 193"/>
              <a:gd name="T44" fmla="*/ 969 w 1250"/>
              <a:gd name="T45" fmla="*/ 33 h 193"/>
              <a:gd name="T46" fmla="*/ 932 w 1250"/>
              <a:gd name="T47" fmla="*/ 47 h 193"/>
              <a:gd name="T48" fmla="*/ 901 w 1250"/>
              <a:gd name="T49" fmla="*/ 34 h 193"/>
              <a:gd name="T50" fmla="*/ 847 w 1250"/>
              <a:gd name="T51" fmla="*/ 44 h 193"/>
              <a:gd name="T52" fmla="*/ 807 w 1250"/>
              <a:gd name="T53" fmla="*/ 43 h 193"/>
              <a:gd name="T54" fmla="*/ 783 w 1250"/>
              <a:gd name="T55" fmla="*/ 81 h 193"/>
              <a:gd name="T56" fmla="*/ 765 w 1250"/>
              <a:gd name="T57" fmla="*/ 111 h 193"/>
              <a:gd name="T58" fmla="*/ 729 w 1250"/>
              <a:gd name="T59" fmla="*/ 122 h 193"/>
              <a:gd name="T60" fmla="*/ 697 w 1250"/>
              <a:gd name="T61" fmla="*/ 132 h 193"/>
              <a:gd name="T62" fmla="*/ 634 w 1250"/>
              <a:gd name="T63" fmla="*/ 137 h 193"/>
              <a:gd name="T64" fmla="*/ 556 w 1250"/>
              <a:gd name="T65" fmla="*/ 145 h 193"/>
              <a:gd name="T66" fmla="*/ 499 w 1250"/>
              <a:gd name="T67" fmla="*/ 116 h 193"/>
              <a:gd name="T68" fmla="*/ 454 w 1250"/>
              <a:gd name="T69" fmla="*/ 57 h 193"/>
              <a:gd name="T70" fmla="*/ 399 w 1250"/>
              <a:gd name="T71" fmla="*/ 47 h 193"/>
              <a:gd name="T72" fmla="*/ 332 w 1250"/>
              <a:gd name="T73" fmla="*/ 33 h 193"/>
              <a:gd name="T74" fmla="*/ 262 w 1250"/>
              <a:gd name="T75" fmla="*/ 24 h 193"/>
              <a:gd name="T76" fmla="*/ 214 w 1250"/>
              <a:gd name="T77" fmla="*/ 35 h 193"/>
              <a:gd name="T78" fmla="*/ 186 w 1250"/>
              <a:gd name="T79" fmla="*/ 32 h 193"/>
              <a:gd name="T80" fmla="*/ 145 w 1250"/>
              <a:gd name="T81" fmla="*/ 37 h 193"/>
              <a:gd name="T82" fmla="*/ 102 w 1250"/>
              <a:gd name="T83" fmla="*/ 35 h 193"/>
              <a:gd name="T84" fmla="*/ 57 w 1250"/>
              <a:gd name="T85" fmla="*/ 43 h 193"/>
              <a:gd name="T86" fmla="*/ 11 w 1250"/>
              <a:gd name="T87" fmla="*/ 38 h 193"/>
              <a:gd name="T88" fmla="*/ 1 w 1250"/>
              <a:gd name="T89" fmla="*/ 74 h 193"/>
              <a:gd name="T90" fmla="*/ 9 w 1250"/>
              <a:gd name="T91" fmla="*/ 118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50" h="193">
                <a:moveTo>
                  <a:pt x="16" y="122"/>
                </a:moveTo>
                <a:lnTo>
                  <a:pt x="26" y="125"/>
                </a:lnTo>
                <a:lnTo>
                  <a:pt x="38" y="125"/>
                </a:lnTo>
                <a:lnTo>
                  <a:pt x="450" y="125"/>
                </a:lnTo>
                <a:lnTo>
                  <a:pt x="458" y="135"/>
                </a:lnTo>
                <a:lnTo>
                  <a:pt x="487" y="155"/>
                </a:lnTo>
                <a:lnTo>
                  <a:pt x="511" y="166"/>
                </a:lnTo>
                <a:lnTo>
                  <a:pt x="532" y="175"/>
                </a:lnTo>
                <a:lnTo>
                  <a:pt x="559" y="184"/>
                </a:lnTo>
                <a:lnTo>
                  <a:pt x="587" y="188"/>
                </a:lnTo>
                <a:lnTo>
                  <a:pt x="631" y="192"/>
                </a:lnTo>
                <a:lnTo>
                  <a:pt x="672" y="188"/>
                </a:lnTo>
                <a:lnTo>
                  <a:pt x="723" y="178"/>
                </a:lnTo>
                <a:lnTo>
                  <a:pt x="769" y="158"/>
                </a:lnTo>
                <a:lnTo>
                  <a:pt x="797" y="137"/>
                </a:lnTo>
                <a:lnTo>
                  <a:pt x="811" y="125"/>
                </a:lnTo>
                <a:lnTo>
                  <a:pt x="1210" y="125"/>
                </a:lnTo>
                <a:lnTo>
                  <a:pt x="1224" y="124"/>
                </a:lnTo>
                <a:lnTo>
                  <a:pt x="1234" y="121"/>
                </a:lnTo>
                <a:lnTo>
                  <a:pt x="1243" y="114"/>
                </a:lnTo>
                <a:lnTo>
                  <a:pt x="1247" y="106"/>
                </a:lnTo>
                <a:lnTo>
                  <a:pt x="1249" y="96"/>
                </a:lnTo>
                <a:lnTo>
                  <a:pt x="1249" y="14"/>
                </a:lnTo>
                <a:lnTo>
                  <a:pt x="1238" y="0"/>
                </a:lnTo>
                <a:lnTo>
                  <a:pt x="1232" y="4"/>
                </a:lnTo>
                <a:lnTo>
                  <a:pt x="1227" y="18"/>
                </a:lnTo>
                <a:lnTo>
                  <a:pt x="1223" y="34"/>
                </a:lnTo>
                <a:lnTo>
                  <a:pt x="1218" y="33"/>
                </a:lnTo>
                <a:lnTo>
                  <a:pt x="1211" y="32"/>
                </a:lnTo>
                <a:lnTo>
                  <a:pt x="1196" y="24"/>
                </a:lnTo>
                <a:lnTo>
                  <a:pt x="1186" y="17"/>
                </a:lnTo>
                <a:lnTo>
                  <a:pt x="1170" y="14"/>
                </a:lnTo>
                <a:lnTo>
                  <a:pt x="1153" y="21"/>
                </a:lnTo>
                <a:lnTo>
                  <a:pt x="1138" y="33"/>
                </a:lnTo>
                <a:lnTo>
                  <a:pt x="1126" y="25"/>
                </a:lnTo>
                <a:lnTo>
                  <a:pt x="1117" y="24"/>
                </a:lnTo>
                <a:lnTo>
                  <a:pt x="1103" y="17"/>
                </a:lnTo>
                <a:lnTo>
                  <a:pt x="1089" y="19"/>
                </a:lnTo>
                <a:lnTo>
                  <a:pt x="1079" y="27"/>
                </a:lnTo>
                <a:lnTo>
                  <a:pt x="1074" y="38"/>
                </a:lnTo>
                <a:lnTo>
                  <a:pt x="1063" y="33"/>
                </a:lnTo>
                <a:lnTo>
                  <a:pt x="1046" y="33"/>
                </a:lnTo>
                <a:lnTo>
                  <a:pt x="1025" y="28"/>
                </a:lnTo>
                <a:lnTo>
                  <a:pt x="1007" y="38"/>
                </a:lnTo>
                <a:lnTo>
                  <a:pt x="990" y="24"/>
                </a:lnTo>
                <a:lnTo>
                  <a:pt x="969" y="33"/>
                </a:lnTo>
                <a:lnTo>
                  <a:pt x="949" y="55"/>
                </a:lnTo>
                <a:lnTo>
                  <a:pt x="932" y="47"/>
                </a:lnTo>
                <a:lnTo>
                  <a:pt x="917" y="39"/>
                </a:lnTo>
                <a:lnTo>
                  <a:pt x="901" y="34"/>
                </a:lnTo>
                <a:lnTo>
                  <a:pt x="880" y="38"/>
                </a:lnTo>
                <a:lnTo>
                  <a:pt x="847" y="44"/>
                </a:lnTo>
                <a:lnTo>
                  <a:pt x="818" y="37"/>
                </a:lnTo>
                <a:lnTo>
                  <a:pt x="807" y="43"/>
                </a:lnTo>
                <a:lnTo>
                  <a:pt x="794" y="57"/>
                </a:lnTo>
                <a:lnTo>
                  <a:pt x="783" y="81"/>
                </a:lnTo>
                <a:lnTo>
                  <a:pt x="771" y="93"/>
                </a:lnTo>
                <a:lnTo>
                  <a:pt x="765" y="111"/>
                </a:lnTo>
                <a:lnTo>
                  <a:pt x="752" y="118"/>
                </a:lnTo>
                <a:lnTo>
                  <a:pt x="729" y="122"/>
                </a:lnTo>
                <a:lnTo>
                  <a:pt x="703" y="124"/>
                </a:lnTo>
                <a:lnTo>
                  <a:pt x="697" y="132"/>
                </a:lnTo>
                <a:lnTo>
                  <a:pt x="663" y="130"/>
                </a:lnTo>
                <a:lnTo>
                  <a:pt x="634" y="137"/>
                </a:lnTo>
                <a:lnTo>
                  <a:pt x="605" y="136"/>
                </a:lnTo>
                <a:lnTo>
                  <a:pt x="556" y="145"/>
                </a:lnTo>
                <a:lnTo>
                  <a:pt x="529" y="122"/>
                </a:lnTo>
                <a:lnTo>
                  <a:pt x="499" y="116"/>
                </a:lnTo>
                <a:lnTo>
                  <a:pt x="468" y="76"/>
                </a:lnTo>
                <a:lnTo>
                  <a:pt x="454" y="57"/>
                </a:lnTo>
                <a:lnTo>
                  <a:pt x="439" y="52"/>
                </a:lnTo>
                <a:lnTo>
                  <a:pt x="399" y="47"/>
                </a:lnTo>
                <a:lnTo>
                  <a:pt x="367" y="42"/>
                </a:lnTo>
                <a:lnTo>
                  <a:pt x="332" y="33"/>
                </a:lnTo>
                <a:lnTo>
                  <a:pt x="299" y="42"/>
                </a:lnTo>
                <a:lnTo>
                  <a:pt x="262" y="24"/>
                </a:lnTo>
                <a:lnTo>
                  <a:pt x="233" y="24"/>
                </a:lnTo>
                <a:lnTo>
                  <a:pt x="214" y="35"/>
                </a:lnTo>
                <a:lnTo>
                  <a:pt x="202" y="26"/>
                </a:lnTo>
                <a:lnTo>
                  <a:pt x="186" y="32"/>
                </a:lnTo>
                <a:lnTo>
                  <a:pt x="165" y="33"/>
                </a:lnTo>
                <a:lnTo>
                  <a:pt x="145" y="37"/>
                </a:lnTo>
                <a:lnTo>
                  <a:pt x="122" y="44"/>
                </a:lnTo>
                <a:lnTo>
                  <a:pt x="102" y="35"/>
                </a:lnTo>
                <a:lnTo>
                  <a:pt x="82" y="40"/>
                </a:lnTo>
                <a:lnTo>
                  <a:pt x="57" y="43"/>
                </a:lnTo>
                <a:lnTo>
                  <a:pt x="41" y="40"/>
                </a:lnTo>
                <a:lnTo>
                  <a:pt x="11" y="38"/>
                </a:lnTo>
                <a:lnTo>
                  <a:pt x="0" y="47"/>
                </a:lnTo>
                <a:lnTo>
                  <a:pt x="1" y="74"/>
                </a:lnTo>
                <a:lnTo>
                  <a:pt x="3" y="98"/>
                </a:lnTo>
                <a:lnTo>
                  <a:pt x="9" y="118"/>
                </a:lnTo>
                <a:lnTo>
                  <a:pt x="16" y="12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2" name="Freeform 11"/>
          <p:cNvSpPr>
            <a:spLocks/>
          </p:cNvSpPr>
          <p:nvPr/>
        </p:nvSpPr>
        <p:spPr bwMode="auto">
          <a:xfrm>
            <a:off x="3598863" y="557213"/>
            <a:ext cx="1947862" cy="228600"/>
          </a:xfrm>
          <a:custGeom>
            <a:avLst/>
            <a:gdLst>
              <a:gd name="T0" fmla="*/ 301 w 1227"/>
              <a:gd name="T1" fmla="*/ 45 h 144"/>
              <a:gd name="T2" fmla="*/ 219 w 1227"/>
              <a:gd name="T3" fmla="*/ 50 h 144"/>
              <a:gd name="T4" fmla="*/ 97 w 1227"/>
              <a:gd name="T5" fmla="*/ 50 h 144"/>
              <a:gd name="T6" fmla="*/ 40 w 1227"/>
              <a:gd name="T7" fmla="*/ 49 h 144"/>
              <a:gd name="T8" fmla="*/ 8 w 1227"/>
              <a:gd name="T9" fmla="*/ 36 h 144"/>
              <a:gd name="T10" fmla="*/ 0 w 1227"/>
              <a:gd name="T11" fmla="*/ 46 h 144"/>
              <a:gd name="T12" fmla="*/ 46 w 1227"/>
              <a:gd name="T13" fmla="*/ 64 h 144"/>
              <a:gd name="T14" fmla="*/ 103 w 1227"/>
              <a:gd name="T15" fmla="*/ 63 h 144"/>
              <a:gd name="T16" fmla="*/ 134 w 1227"/>
              <a:gd name="T17" fmla="*/ 65 h 144"/>
              <a:gd name="T18" fmla="*/ 204 w 1227"/>
              <a:gd name="T19" fmla="*/ 68 h 144"/>
              <a:gd name="T20" fmla="*/ 341 w 1227"/>
              <a:gd name="T21" fmla="*/ 63 h 144"/>
              <a:gd name="T22" fmla="*/ 440 w 1227"/>
              <a:gd name="T23" fmla="*/ 64 h 144"/>
              <a:gd name="T24" fmla="*/ 485 w 1227"/>
              <a:gd name="T25" fmla="*/ 105 h 144"/>
              <a:gd name="T26" fmla="*/ 558 w 1227"/>
              <a:gd name="T27" fmla="*/ 136 h 144"/>
              <a:gd name="T28" fmla="*/ 642 w 1227"/>
              <a:gd name="T29" fmla="*/ 143 h 144"/>
              <a:gd name="T30" fmla="*/ 728 w 1227"/>
              <a:gd name="T31" fmla="*/ 121 h 144"/>
              <a:gd name="T32" fmla="*/ 786 w 1227"/>
              <a:gd name="T33" fmla="*/ 82 h 144"/>
              <a:gd name="T34" fmla="*/ 827 w 1227"/>
              <a:gd name="T35" fmla="*/ 67 h 144"/>
              <a:gd name="T36" fmla="*/ 937 w 1227"/>
              <a:gd name="T37" fmla="*/ 68 h 144"/>
              <a:gd name="T38" fmla="*/ 1021 w 1227"/>
              <a:gd name="T39" fmla="*/ 67 h 144"/>
              <a:gd name="T40" fmla="*/ 1118 w 1227"/>
              <a:gd name="T41" fmla="*/ 67 h 144"/>
              <a:gd name="T42" fmla="*/ 1211 w 1227"/>
              <a:gd name="T43" fmla="*/ 69 h 144"/>
              <a:gd name="T44" fmla="*/ 1226 w 1227"/>
              <a:gd name="T45" fmla="*/ 34 h 144"/>
              <a:gd name="T46" fmla="*/ 1211 w 1227"/>
              <a:gd name="T47" fmla="*/ 37 h 144"/>
              <a:gd name="T48" fmla="*/ 1171 w 1227"/>
              <a:gd name="T49" fmla="*/ 59 h 144"/>
              <a:gd name="T50" fmla="*/ 1064 w 1227"/>
              <a:gd name="T51" fmla="*/ 56 h 144"/>
              <a:gd name="T52" fmla="*/ 941 w 1227"/>
              <a:gd name="T53" fmla="*/ 58 h 144"/>
              <a:gd name="T54" fmla="*/ 851 w 1227"/>
              <a:gd name="T55" fmla="*/ 62 h 144"/>
              <a:gd name="T56" fmla="*/ 815 w 1227"/>
              <a:gd name="T57" fmla="*/ 53 h 144"/>
              <a:gd name="T58" fmla="*/ 809 w 1227"/>
              <a:gd name="T59" fmla="*/ 32 h 144"/>
              <a:gd name="T60" fmla="*/ 798 w 1227"/>
              <a:gd name="T61" fmla="*/ 22 h 144"/>
              <a:gd name="T62" fmla="*/ 760 w 1227"/>
              <a:gd name="T63" fmla="*/ 72 h 144"/>
              <a:gd name="T64" fmla="*/ 718 w 1227"/>
              <a:gd name="T65" fmla="*/ 101 h 144"/>
              <a:gd name="T66" fmla="*/ 671 w 1227"/>
              <a:gd name="T67" fmla="*/ 112 h 144"/>
              <a:gd name="T68" fmla="*/ 618 w 1227"/>
              <a:gd name="T69" fmla="*/ 124 h 144"/>
              <a:gd name="T70" fmla="*/ 557 w 1227"/>
              <a:gd name="T71" fmla="*/ 110 h 144"/>
              <a:gd name="T72" fmla="*/ 520 w 1227"/>
              <a:gd name="T73" fmla="*/ 93 h 144"/>
              <a:gd name="T74" fmla="*/ 486 w 1227"/>
              <a:gd name="T75" fmla="*/ 86 h 144"/>
              <a:gd name="T76" fmla="*/ 461 w 1227"/>
              <a:gd name="T77" fmla="*/ 62 h 144"/>
              <a:gd name="T78" fmla="*/ 432 w 1227"/>
              <a:gd name="T79" fmla="*/ 24 h 144"/>
              <a:gd name="T80" fmla="*/ 413 w 1227"/>
              <a:gd name="T81" fmla="*/ 43 h 144"/>
              <a:gd name="T82" fmla="*/ 339 w 1227"/>
              <a:gd name="T83" fmla="*/ 48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27" h="144">
                <a:moveTo>
                  <a:pt x="339" y="48"/>
                </a:moveTo>
                <a:lnTo>
                  <a:pt x="301" y="45"/>
                </a:lnTo>
                <a:lnTo>
                  <a:pt x="263" y="50"/>
                </a:lnTo>
                <a:lnTo>
                  <a:pt x="219" y="50"/>
                </a:lnTo>
                <a:lnTo>
                  <a:pt x="161" y="48"/>
                </a:lnTo>
                <a:lnTo>
                  <a:pt x="97" y="50"/>
                </a:lnTo>
                <a:lnTo>
                  <a:pt x="65" y="51"/>
                </a:lnTo>
                <a:lnTo>
                  <a:pt x="40" y="49"/>
                </a:lnTo>
                <a:lnTo>
                  <a:pt x="16" y="51"/>
                </a:lnTo>
                <a:lnTo>
                  <a:pt x="8" y="36"/>
                </a:lnTo>
                <a:lnTo>
                  <a:pt x="1" y="24"/>
                </a:lnTo>
                <a:lnTo>
                  <a:pt x="0" y="46"/>
                </a:lnTo>
                <a:lnTo>
                  <a:pt x="8" y="67"/>
                </a:lnTo>
                <a:lnTo>
                  <a:pt x="46" y="64"/>
                </a:lnTo>
                <a:lnTo>
                  <a:pt x="81" y="62"/>
                </a:lnTo>
                <a:lnTo>
                  <a:pt x="103" y="63"/>
                </a:lnTo>
                <a:lnTo>
                  <a:pt x="122" y="64"/>
                </a:lnTo>
                <a:lnTo>
                  <a:pt x="134" y="65"/>
                </a:lnTo>
                <a:lnTo>
                  <a:pt x="170" y="64"/>
                </a:lnTo>
                <a:lnTo>
                  <a:pt x="204" y="68"/>
                </a:lnTo>
                <a:lnTo>
                  <a:pt x="284" y="64"/>
                </a:lnTo>
                <a:lnTo>
                  <a:pt x="341" y="63"/>
                </a:lnTo>
                <a:lnTo>
                  <a:pt x="389" y="64"/>
                </a:lnTo>
                <a:lnTo>
                  <a:pt x="440" y="64"/>
                </a:lnTo>
                <a:lnTo>
                  <a:pt x="465" y="92"/>
                </a:lnTo>
                <a:lnTo>
                  <a:pt x="485" y="105"/>
                </a:lnTo>
                <a:lnTo>
                  <a:pt x="527" y="131"/>
                </a:lnTo>
                <a:lnTo>
                  <a:pt x="558" y="136"/>
                </a:lnTo>
                <a:lnTo>
                  <a:pt x="596" y="143"/>
                </a:lnTo>
                <a:lnTo>
                  <a:pt x="642" y="143"/>
                </a:lnTo>
                <a:lnTo>
                  <a:pt x="684" y="137"/>
                </a:lnTo>
                <a:lnTo>
                  <a:pt x="728" y="121"/>
                </a:lnTo>
                <a:lnTo>
                  <a:pt x="760" y="106"/>
                </a:lnTo>
                <a:lnTo>
                  <a:pt x="786" y="82"/>
                </a:lnTo>
                <a:lnTo>
                  <a:pt x="806" y="72"/>
                </a:lnTo>
                <a:lnTo>
                  <a:pt x="827" y="67"/>
                </a:lnTo>
                <a:lnTo>
                  <a:pt x="877" y="74"/>
                </a:lnTo>
                <a:lnTo>
                  <a:pt x="937" y="68"/>
                </a:lnTo>
                <a:lnTo>
                  <a:pt x="995" y="69"/>
                </a:lnTo>
                <a:lnTo>
                  <a:pt x="1021" y="67"/>
                </a:lnTo>
                <a:lnTo>
                  <a:pt x="1071" y="70"/>
                </a:lnTo>
                <a:lnTo>
                  <a:pt x="1118" y="67"/>
                </a:lnTo>
                <a:lnTo>
                  <a:pt x="1160" y="72"/>
                </a:lnTo>
                <a:lnTo>
                  <a:pt x="1211" y="69"/>
                </a:lnTo>
                <a:lnTo>
                  <a:pt x="1223" y="56"/>
                </a:lnTo>
                <a:lnTo>
                  <a:pt x="1226" y="34"/>
                </a:lnTo>
                <a:lnTo>
                  <a:pt x="1224" y="0"/>
                </a:lnTo>
                <a:lnTo>
                  <a:pt x="1211" y="37"/>
                </a:lnTo>
                <a:lnTo>
                  <a:pt x="1204" y="55"/>
                </a:lnTo>
                <a:lnTo>
                  <a:pt x="1171" y="59"/>
                </a:lnTo>
                <a:lnTo>
                  <a:pt x="1112" y="58"/>
                </a:lnTo>
                <a:lnTo>
                  <a:pt x="1064" y="56"/>
                </a:lnTo>
                <a:lnTo>
                  <a:pt x="983" y="54"/>
                </a:lnTo>
                <a:lnTo>
                  <a:pt x="941" y="58"/>
                </a:lnTo>
                <a:lnTo>
                  <a:pt x="885" y="56"/>
                </a:lnTo>
                <a:lnTo>
                  <a:pt x="851" y="62"/>
                </a:lnTo>
                <a:lnTo>
                  <a:pt x="828" y="55"/>
                </a:lnTo>
                <a:lnTo>
                  <a:pt x="815" y="53"/>
                </a:lnTo>
                <a:lnTo>
                  <a:pt x="804" y="46"/>
                </a:lnTo>
                <a:lnTo>
                  <a:pt x="809" y="32"/>
                </a:lnTo>
                <a:lnTo>
                  <a:pt x="809" y="17"/>
                </a:lnTo>
                <a:lnTo>
                  <a:pt x="798" y="22"/>
                </a:lnTo>
                <a:lnTo>
                  <a:pt x="786" y="49"/>
                </a:lnTo>
                <a:lnTo>
                  <a:pt x="760" y="72"/>
                </a:lnTo>
                <a:lnTo>
                  <a:pt x="745" y="87"/>
                </a:lnTo>
                <a:lnTo>
                  <a:pt x="718" y="101"/>
                </a:lnTo>
                <a:lnTo>
                  <a:pt x="701" y="98"/>
                </a:lnTo>
                <a:lnTo>
                  <a:pt x="671" y="112"/>
                </a:lnTo>
                <a:lnTo>
                  <a:pt x="644" y="118"/>
                </a:lnTo>
                <a:lnTo>
                  <a:pt x="618" y="124"/>
                </a:lnTo>
                <a:lnTo>
                  <a:pt x="585" y="108"/>
                </a:lnTo>
                <a:lnTo>
                  <a:pt x="557" y="110"/>
                </a:lnTo>
                <a:lnTo>
                  <a:pt x="546" y="92"/>
                </a:lnTo>
                <a:lnTo>
                  <a:pt x="520" y="93"/>
                </a:lnTo>
                <a:lnTo>
                  <a:pt x="507" y="98"/>
                </a:lnTo>
                <a:lnTo>
                  <a:pt x="486" y="86"/>
                </a:lnTo>
                <a:lnTo>
                  <a:pt x="469" y="77"/>
                </a:lnTo>
                <a:lnTo>
                  <a:pt x="461" y="62"/>
                </a:lnTo>
                <a:lnTo>
                  <a:pt x="446" y="29"/>
                </a:lnTo>
                <a:lnTo>
                  <a:pt x="432" y="24"/>
                </a:lnTo>
                <a:lnTo>
                  <a:pt x="425" y="44"/>
                </a:lnTo>
                <a:lnTo>
                  <a:pt x="413" y="43"/>
                </a:lnTo>
                <a:lnTo>
                  <a:pt x="372" y="55"/>
                </a:lnTo>
                <a:lnTo>
                  <a:pt x="339" y="48"/>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3" name="Freeform 12"/>
          <p:cNvSpPr>
            <a:spLocks/>
          </p:cNvSpPr>
          <p:nvPr/>
        </p:nvSpPr>
        <p:spPr bwMode="auto">
          <a:xfrm>
            <a:off x="4868863" y="249238"/>
            <a:ext cx="122237" cy="406400"/>
          </a:xfrm>
          <a:custGeom>
            <a:avLst/>
            <a:gdLst>
              <a:gd name="T0" fmla="*/ 51 w 77"/>
              <a:gd name="T1" fmla="*/ 6 h 256"/>
              <a:gd name="T2" fmla="*/ 47 w 77"/>
              <a:gd name="T3" fmla="*/ 25 h 256"/>
              <a:gd name="T4" fmla="*/ 76 w 77"/>
              <a:gd name="T5" fmla="*/ 27 h 256"/>
              <a:gd name="T6" fmla="*/ 65 w 77"/>
              <a:gd name="T7" fmla="*/ 61 h 256"/>
              <a:gd name="T8" fmla="*/ 66 w 77"/>
              <a:gd name="T9" fmla="*/ 87 h 256"/>
              <a:gd name="T10" fmla="*/ 73 w 77"/>
              <a:gd name="T11" fmla="*/ 110 h 256"/>
              <a:gd name="T12" fmla="*/ 61 w 77"/>
              <a:gd name="T13" fmla="*/ 133 h 256"/>
              <a:gd name="T14" fmla="*/ 57 w 77"/>
              <a:gd name="T15" fmla="*/ 157 h 256"/>
              <a:gd name="T16" fmla="*/ 51 w 77"/>
              <a:gd name="T17" fmla="*/ 181 h 256"/>
              <a:gd name="T18" fmla="*/ 42 w 77"/>
              <a:gd name="T19" fmla="*/ 197 h 256"/>
              <a:gd name="T20" fmla="*/ 32 w 77"/>
              <a:gd name="T21" fmla="*/ 213 h 256"/>
              <a:gd name="T22" fmla="*/ 20 w 77"/>
              <a:gd name="T23" fmla="*/ 230 h 256"/>
              <a:gd name="T24" fmla="*/ 13 w 77"/>
              <a:gd name="T25" fmla="*/ 241 h 256"/>
              <a:gd name="T26" fmla="*/ 0 w 77"/>
              <a:gd name="T27" fmla="*/ 255 h 256"/>
              <a:gd name="T28" fmla="*/ 8 w 77"/>
              <a:gd name="T29" fmla="*/ 230 h 256"/>
              <a:gd name="T30" fmla="*/ 24 w 77"/>
              <a:gd name="T31" fmla="*/ 212 h 256"/>
              <a:gd name="T32" fmla="*/ 21 w 77"/>
              <a:gd name="T33" fmla="*/ 192 h 256"/>
              <a:gd name="T34" fmla="*/ 36 w 77"/>
              <a:gd name="T35" fmla="*/ 167 h 256"/>
              <a:gd name="T36" fmla="*/ 44 w 77"/>
              <a:gd name="T37" fmla="*/ 137 h 256"/>
              <a:gd name="T38" fmla="*/ 40 w 77"/>
              <a:gd name="T39" fmla="*/ 108 h 256"/>
              <a:gd name="T40" fmla="*/ 43 w 77"/>
              <a:gd name="T41" fmla="*/ 85 h 256"/>
              <a:gd name="T42" fmla="*/ 40 w 77"/>
              <a:gd name="T43" fmla="*/ 68 h 256"/>
              <a:gd name="T44" fmla="*/ 19 w 77"/>
              <a:gd name="T45" fmla="*/ 36 h 256"/>
              <a:gd name="T46" fmla="*/ 6 w 77"/>
              <a:gd name="T47" fmla="*/ 3 h 256"/>
              <a:gd name="T48" fmla="*/ 50 w 77"/>
              <a:gd name="T49" fmla="*/ 0 h 256"/>
              <a:gd name="T50" fmla="*/ 51 w 77"/>
              <a:gd name="T51" fmla="*/ 6 h 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 h="256">
                <a:moveTo>
                  <a:pt x="51" y="6"/>
                </a:moveTo>
                <a:lnTo>
                  <a:pt x="47" y="25"/>
                </a:lnTo>
                <a:lnTo>
                  <a:pt x="76" y="27"/>
                </a:lnTo>
                <a:lnTo>
                  <a:pt x="65" y="61"/>
                </a:lnTo>
                <a:lnTo>
                  <a:pt x="66" y="87"/>
                </a:lnTo>
                <a:lnTo>
                  <a:pt x="73" y="110"/>
                </a:lnTo>
                <a:lnTo>
                  <a:pt x="61" y="133"/>
                </a:lnTo>
                <a:lnTo>
                  <a:pt x="57" y="157"/>
                </a:lnTo>
                <a:lnTo>
                  <a:pt x="51" y="181"/>
                </a:lnTo>
                <a:lnTo>
                  <a:pt x="42" y="197"/>
                </a:lnTo>
                <a:lnTo>
                  <a:pt x="32" y="213"/>
                </a:lnTo>
                <a:lnTo>
                  <a:pt x="20" y="230"/>
                </a:lnTo>
                <a:lnTo>
                  <a:pt x="13" y="241"/>
                </a:lnTo>
                <a:lnTo>
                  <a:pt x="0" y="255"/>
                </a:lnTo>
                <a:lnTo>
                  <a:pt x="8" y="230"/>
                </a:lnTo>
                <a:lnTo>
                  <a:pt x="24" y="212"/>
                </a:lnTo>
                <a:lnTo>
                  <a:pt x="21" y="192"/>
                </a:lnTo>
                <a:lnTo>
                  <a:pt x="36" y="167"/>
                </a:lnTo>
                <a:lnTo>
                  <a:pt x="44" y="137"/>
                </a:lnTo>
                <a:lnTo>
                  <a:pt x="40" y="108"/>
                </a:lnTo>
                <a:lnTo>
                  <a:pt x="43" y="85"/>
                </a:lnTo>
                <a:lnTo>
                  <a:pt x="40" y="68"/>
                </a:lnTo>
                <a:lnTo>
                  <a:pt x="19" y="36"/>
                </a:lnTo>
                <a:lnTo>
                  <a:pt x="6" y="3"/>
                </a:lnTo>
                <a:lnTo>
                  <a:pt x="50" y="0"/>
                </a:lnTo>
                <a:lnTo>
                  <a:pt x="51" y="6"/>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4" name="Freeform 13"/>
          <p:cNvSpPr>
            <a:spLocks/>
          </p:cNvSpPr>
          <p:nvPr/>
        </p:nvSpPr>
        <p:spPr bwMode="auto">
          <a:xfrm>
            <a:off x="3605213" y="19050"/>
            <a:ext cx="1951037" cy="411163"/>
          </a:xfrm>
          <a:custGeom>
            <a:avLst/>
            <a:gdLst>
              <a:gd name="T0" fmla="*/ 0 w 1229"/>
              <a:gd name="T1" fmla="*/ 259 h 259"/>
              <a:gd name="T2" fmla="*/ 5 w 1229"/>
              <a:gd name="T3" fmla="*/ 154 h 259"/>
              <a:gd name="T4" fmla="*/ 23 w 1229"/>
              <a:gd name="T5" fmla="*/ 130 h 259"/>
              <a:gd name="T6" fmla="*/ 56 w 1229"/>
              <a:gd name="T7" fmla="*/ 146 h 259"/>
              <a:gd name="T8" fmla="*/ 85 w 1229"/>
              <a:gd name="T9" fmla="*/ 128 h 259"/>
              <a:gd name="T10" fmla="*/ 117 w 1229"/>
              <a:gd name="T11" fmla="*/ 144 h 259"/>
              <a:gd name="T12" fmla="*/ 152 w 1229"/>
              <a:gd name="T13" fmla="*/ 144 h 259"/>
              <a:gd name="T14" fmla="*/ 208 w 1229"/>
              <a:gd name="T15" fmla="*/ 138 h 259"/>
              <a:gd name="T16" fmla="*/ 249 w 1229"/>
              <a:gd name="T17" fmla="*/ 122 h 259"/>
              <a:gd name="T18" fmla="*/ 289 w 1229"/>
              <a:gd name="T19" fmla="*/ 138 h 259"/>
              <a:gd name="T20" fmla="*/ 312 w 1229"/>
              <a:gd name="T21" fmla="*/ 143 h 259"/>
              <a:gd name="T22" fmla="*/ 362 w 1229"/>
              <a:gd name="T23" fmla="*/ 137 h 259"/>
              <a:gd name="T24" fmla="*/ 449 w 1229"/>
              <a:gd name="T25" fmla="*/ 121 h 259"/>
              <a:gd name="T26" fmla="*/ 499 w 1229"/>
              <a:gd name="T27" fmla="*/ 83 h 259"/>
              <a:gd name="T28" fmla="*/ 489 w 1229"/>
              <a:gd name="T29" fmla="*/ 119 h 259"/>
              <a:gd name="T30" fmla="*/ 531 w 1229"/>
              <a:gd name="T31" fmla="*/ 132 h 259"/>
              <a:gd name="T32" fmla="*/ 559 w 1229"/>
              <a:gd name="T33" fmla="*/ 158 h 259"/>
              <a:gd name="T34" fmla="*/ 586 w 1229"/>
              <a:gd name="T35" fmla="*/ 178 h 259"/>
              <a:gd name="T36" fmla="*/ 602 w 1229"/>
              <a:gd name="T37" fmla="*/ 178 h 259"/>
              <a:gd name="T38" fmla="*/ 581 w 1229"/>
              <a:gd name="T39" fmla="*/ 145 h 259"/>
              <a:gd name="T40" fmla="*/ 561 w 1229"/>
              <a:gd name="T41" fmla="*/ 103 h 259"/>
              <a:gd name="T42" fmla="*/ 547 w 1229"/>
              <a:gd name="T43" fmla="*/ 82 h 259"/>
              <a:gd name="T44" fmla="*/ 574 w 1229"/>
              <a:gd name="T45" fmla="*/ 62 h 259"/>
              <a:gd name="T46" fmla="*/ 535 w 1229"/>
              <a:gd name="T47" fmla="*/ 56 h 259"/>
              <a:gd name="T48" fmla="*/ 600 w 1229"/>
              <a:gd name="T49" fmla="*/ 42 h 259"/>
              <a:gd name="T50" fmla="*/ 676 w 1229"/>
              <a:gd name="T51" fmla="*/ 55 h 259"/>
              <a:gd name="T52" fmla="*/ 721 w 1229"/>
              <a:gd name="T53" fmla="*/ 60 h 259"/>
              <a:gd name="T54" fmla="*/ 773 w 1229"/>
              <a:gd name="T55" fmla="*/ 108 h 259"/>
              <a:gd name="T56" fmla="*/ 828 w 1229"/>
              <a:gd name="T57" fmla="*/ 139 h 259"/>
              <a:gd name="T58" fmla="*/ 879 w 1229"/>
              <a:gd name="T59" fmla="*/ 141 h 259"/>
              <a:gd name="T60" fmla="*/ 928 w 1229"/>
              <a:gd name="T61" fmla="*/ 128 h 259"/>
              <a:gd name="T62" fmla="*/ 957 w 1229"/>
              <a:gd name="T63" fmla="*/ 139 h 259"/>
              <a:gd name="T64" fmla="*/ 981 w 1229"/>
              <a:gd name="T65" fmla="*/ 130 h 259"/>
              <a:gd name="T66" fmla="*/ 1015 w 1229"/>
              <a:gd name="T67" fmla="*/ 146 h 259"/>
              <a:gd name="T68" fmla="*/ 1041 w 1229"/>
              <a:gd name="T69" fmla="*/ 144 h 259"/>
              <a:gd name="T70" fmla="*/ 1063 w 1229"/>
              <a:gd name="T71" fmla="*/ 130 h 259"/>
              <a:gd name="T72" fmla="*/ 1099 w 1229"/>
              <a:gd name="T73" fmla="*/ 146 h 259"/>
              <a:gd name="T74" fmla="*/ 1128 w 1229"/>
              <a:gd name="T75" fmla="*/ 139 h 259"/>
              <a:gd name="T76" fmla="*/ 1154 w 1229"/>
              <a:gd name="T77" fmla="*/ 149 h 259"/>
              <a:gd name="T78" fmla="*/ 1197 w 1229"/>
              <a:gd name="T79" fmla="*/ 138 h 259"/>
              <a:gd name="T80" fmla="*/ 1221 w 1229"/>
              <a:gd name="T81" fmla="*/ 165 h 259"/>
              <a:gd name="T82" fmla="*/ 1229 w 1229"/>
              <a:gd name="T83" fmla="*/ 154 h 259"/>
              <a:gd name="T84" fmla="*/ 1224 w 1229"/>
              <a:gd name="T85" fmla="*/ 112 h 259"/>
              <a:gd name="T86" fmla="*/ 1187 w 1229"/>
              <a:gd name="T87" fmla="*/ 93 h 259"/>
              <a:gd name="T88" fmla="*/ 1140 w 1229"/>
              <a:gd name="T89" fmla="*/ 101 h 259"/>
              <a:gd name="T90" fmla="*/ 1099 w 1229"/>
              <a:gd name="T91" fmla="*/ 93 h 259"/>
              <a:gd name="T92" fmla="*/ 1040 w 1229"/>
              <a:gd name="T93" fmla="*/ 95 h 259"/>
              <a:gd name="T94" fmla="*/ 996 w 1229"/>
              <a:gd name="T95" fmla="*/ 93 h 259"/>
              <a:gd name="T96" fmla="*/ 955 w 1229"/>
              <a:gd name="T97" fmla="*/ 96 h 259"/>
              <a:gd name="T98" fmla="*/ 909 w 1229"/>
              <a:gd name="T99" fmla="*/ 96 h 259"/>
              <a:gd name="T100" fmla="*/ 861 w 1229"/>
              <a:gd name="T101" fmla="*/ 97 h 259"/>
              <a:gd name="T102" fmla="*/ 826 w 1229"/>
              <a:gd name="T103" fmla="*/ 96 h 259"/>
              <a:gd name="T104" fmla="*/ 785 w 1229"/>
              <a:gd name="T105" fmla="*/ 69 h 259"/>
              <a:gd name="T106" fmla="*/ 727 w 1229"/>
              <a:gd name="T107" fmla="*/ 30 h 259"/>
              <a:gd name="T108" fmla="*/ 644 w 1229"/>
              <a:gd name="T109" fmla="*/ 2 h 259"/>
              <a:gd name="T110" fmla="*/ 560 w 1229"/>
              <a:gd name="T111" fmla="*/ 8 h 259"/>
              <a:gd name="T112" fmla="*/ 474 w 1229"/>
              <a:gd name="T113" fmla="*/ 45 h 259"/>
              <a:gd name="T114" fmla="*/ 399 w 1229"/>
              <a:gd name="T115" fmla="*/ 95 h 259"/>
              <a:gd name="T116" fmla="*/ 328 w 1229"/>
              <a:gd name="T117" fmla="*/ 97 h 259"/>
              <a:gd name="T118" fmla="*/ 231 w 1229"/>
              <a:gd name="T119" fmla="*/ 96 h 259"/>
              <a:gd name="T120" fmla="*/ 109 w 1229"/>
              <a:gd name="T121" fmla="*/ 93 h 259"/>
              <a:gd name="T122" fmla="*/ 19 w 1229"/>
              <a:gd name="T123" fmla="*/ 96 h 259"/>
              <a:gd name="T124" fmla="*/ 0 w 1229"/>
              <a:gd name="T125" fmla="*/ 132 h 2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29" h="259">
                <a:moveTo>
                  <a:pt x="0" y="175"/>
                </a:moveTo>
                <a:lnTo>
                  <a:pt x="0" y="219"/>
                </a:lnTo>
                <a:lnTo>
                  <a:pt x="0" y="259"/>
                </a:lnTo>
                <a:lnTo>
                  <a:pt x="3" y="226"/>
                </a:lnTo>
                <a:lnTo>
                  <a:pt x="4" y="201"/>
                </a:lnTo>
                <a:lnTo>
                  <a:pt x="5" y="154"/>
                </a:lnTo>
                <a:lnTo>
                  <a:pt x="8" y="132"/>
                </a:lnTo>
                <a:lnTo>
                  <a:pt x="16" y="124"/>
                </a:lnTo>
                <a:lnTo>
                  <a:pt x="23" y="130"/>
                </a:lnTo>
                <a:lnTo>
                  <a:pt x="33" y="131"/>
                </a:lnTo>
                <a:lnTo>
                  <a:pt x="47" y="138"/>
                </a:lnTo>
                <a:lnTo>
                  <a:pt x="56" y="146"/>
                </a:lnTo>
                <a:lnTo>
                  <a:pt x="66" y="146"/>
                </a:lnTo>
                <a:lnTo>
                  <a:pt x="75" y="141"/>
                </a:lnTo>
                <a:lnTo>
                  <a:pt x="85" y="128"/>
                </a:lnTo>
                <a:lnTo>
                  <a:pt x="93" y="129"/>
                </a:lnTo>
                <a:lnTo>
                  <a:pt x="108" y="139"/>
                </a:lnTo>
                <a:lnTo>
                  <a:pt x="117" y="144"/>
                </a:lnTo>
                <a:lnTo>
                  <a:pt x="126" y="149"/>
                </a:lnTo>
                <a:lnTo>
                  <a:pt x="136" y="151"/>
                </a:lnTo>
                <a:lnTo>
                  <a:pt x="152" y="144"/>
                </a:lnTo>
                <a:lnTo>
                  <a:pt x="171" y="158"/>
                </a:lnTo>
                <a:lnTo>
                  <a:pt x="185" y="151"/>
                </a:lnTo>
                <a:lnTo>
                  <a:pt x="208" y="138"/>
                </a:lnTo>
                <a:lnTo>
                  <a:pt x="222" y="138"/>
                </a:lnTo>
                <a:lnTo>
                  <a:pt x="238" y="127"/>
                </a:lnTo>
                <a:lnTo>
                  <a:pt x="249" y="122"/>
                </a:lnTo>
                <a:lnTo>
                  <a:pt x="265" y="136"/>
                </a:lnTo>
                <a:lnTo>
                  <a:pt x="278" y="132"/>
                </a:lnTo>
                <a:lnTo>
                  <a:pt x="289" y="138"/>
                </a:lnTo>
                <a:lnTo>
                  <a:pt x="296" y="138"/>
                </a:lnTo>
                <a:lnTo>
                  <a:pt x="305" y="138"/>
                </a:lnTo>
                <a:lnTo>
                  <a:pt x="312" y="143"/>
                </a:lnTo>
                <a:lnTo>
                  <a:pt x="323" y="138"/>
                </a:lnTo>
                <a:lnTo>
                  <a:pt x="331" y="124"/>
                </a:lnTo>
                <a:lnTo>
                  <a:pt x="362" y="137"/>
                </a:lnTo>
                <a:lnTo>
                  <a:pt x="376" y="152"/>
                </a:lnTo>
                <a:lnTo>
                  <a:pt x="382" y="176"/>
                </a:lnTo>
                <a:lnTo>
                  <a:pt x="449" y="121"/>
                </a:lnTo>
                <a:lnTo>
                  <a:pt x="465" y="101"/>
                </a:lnTo>
                <a:lnTo>
                  <a:pt x="481" y="91"/>
                </a:lnTo>
                <a:lnTo>
                  <a:pt x="499" y="83"/>
                </a:lnTo>
                <a:lnTo>
                  <a:pt x="496" y="98"/>
                </a:lnTo>
                <a:lnTo>
                  <a:pt x="476" y="123"/>
                </a:lnTo>
                <a:lnTo>
                  <a:pt x="489" y="119"/>
                </a:lnTo>
                <a:lnTo>
                  <a:pt x="508" y="110"/>
                </a:lnTo>
                <a:lnTo>
                  <a:pt x="522" y="116"/>
                </a:lnTo>
                <a:lnTo>
                  <a:pt x="531" y="132"/>
                </a:lnTo>
                <a:lnTo>
                  <a:pt x="526" y="146"/>
                </a:lnTo>
                <a:lnTo>
                  <a:pt x="544" y="148"/>
                </a:lnTo>
                <a:lnTo>
                  <a:pt x="559" y="158"/>
                </a:lnTo>
                <a:lnTo>
                  <a:pt x="565" y="170"/>
                </a:lnTo>
                <a:lnTo>
                  <a:pt x="578" y="167"/>
                </a:lnTo>
                <a:lnTo>
                  <a:pt x="586" y="178"/>
                </a:lnTo>
                <a:lnTo>
                  <a:pt x="598" y="196"/>
                </a:lnTo>
                <a:lnTo>
                  <a:pt x="608" y="193"/>
                </a:lnTo>
                <a:lnTo>
                  <a:pt x="602" y="178"/>
                </a:lnTo>
                <a:lnTo>
                  <a:pt x="598" y="162"/>
                </a:lnTo>
                <a:lnTo>
                  <a:pt x="590" y="156"/>
                </a:lnTo>
                <a:lnTo>
                  <a:pt x="581" y="145"/>
                </a:lnTo>
                <a:lnTo>
                  <a:pt x="586" y="122"/>
                </a:lnTo>
                <a:lnTo>
                  <a:pt x="579" y="106"/>
                </a:lnTo>
                <a:lnTo>
                  <a:pt x="561" y="103"/>
                </a:lnTo>
                <a:lnTo>
                  <a:pt x="566" y="91"/>
                </a:lnTo>
                <a:lnTo>
                  <a:pt x="578" y="81"/>
                </a:lnTo>
                <a:lnTo>
                  <a:pt x="547" y="82"/>
                </a:lnTo>
                <a:lnTo>
                  <a:pt x="561" y="75"/>
                </a:lnTo>
                <a:lnTo>
                  <a:pt x="587" y="64"/>
                </a:lnTo>
                <a:lnTo>
                  <a:pt x="574" y="62"/>
                </a:lnTo>
                <a:lnTo>
                  <a:pt x="540" y="71"/>
                </a:lnTo>
                <a:lnTo>
                  <a:pt x="524" y="65"/>
                </a:lnTo>
                <a:lnTo>
                  <a:pt x="535" y="56"/>
                </a:lnTo>
                <a:lnTo>
                  <a:pt x="559" y="53"/>
                </a:lnTo>
                <a:lnTo>
                  <a:pt x="579" y="50"/>
                </a:lnTo>
                <a:lnTo>
                  <a:pt x="600" y="42"/>
                </a:lnTo>
                <a:lnTo>
                  <a:pt x="635" y="37"/>
                </a:lnTo>
                <a:lnTo>
                  <a:pt x="660" y="41"/>
                </a:lnTo>
                <a:lnTo>
                  <a:pt x="676" y="55"/>
                </a:lnTo>
                <a:lnTo>
                  <a:pt x="692" y="63"/>
                </a:lnTo>
                <a:lnTo>
                  <a:pt x="704" y="57"/>
                </a:lnTo>
                <a:lnTo>
                  <a:pt x="721" y="60"/>
                </a:lnTo>
                <a:lnTo>
                  <a:pt x="741" y="72"/>
                </a:lnTo>
                <a:lnTo>
                  <a:pt x="758" y="88"/>
                </a:lnTo>
                <a:lnTo>
                  <a:pt x="773" y="108"/>
                </a:lnTo>
                <a:lnTo>
                  <a:pt x="797" y="115"/>
                </a:lnTo>
                <a:lnTo>
                  <a:pt x="816" y="128"/>
                </a:lnTo>
                <a:lnTo>
                  <a:pt x="828" y="139"/>
                </a:lnTo>
                <a:lnTo>
                  <a:pt x="846" y="151"/>
                </a:lnTo>
                <a:lnTo>
                  <a:pt x="866" y="147"/>
                </a:lnTo>
                <a:lnTo>
                  <a:pt x="879" y="141"/>
                </a:lnTo>
                <a:lnTo>
                  <a:pt x="904" y="141"/>
                </a:lnTo>
                <a:lnTo>
                  <a:pt x="917" y="126"/>
                </a:lnTo>
                <a:lnTo>
                  <a:pt x="928" y="128"/>
                </a:lnTo>
                <a:lnTo>
                  <a:pt x="936" y="128"/>
                </a:lnTo>
                <a:lnTo>
                  <a:pt x="946" y="134"/>
                </a:lnTo>
                <a:lnTo>
                  <a:pt x="957" y="139"/>
                </a:lnTo>
                <a:lnTo>
                  <a:pt x="965" y="129"/>
                </a:lnTo>
                <a:lnTo>
                  <a:pt x="974" y="126"/>
                </a:lnTo>
                <a:lnTo>
                  <a:pt x="981" y="130"/>
                </a:lnTo>
                <a:lnTo>
                  <a:pt x="989" y="124"/>
                </a:lnTo>
                <a:lnTo>
                  <a:pt x="1005" y="132"/>
                </a:lnTo>
                <a:lnTo>
                  <a:pt x="1015" y="146"/>
                </a:lnTo>
                <a:lnTo>
                  <a:pt x="1025" y="147"/>
                </a:lnTo>
                <a:lnTo>
                  <a:pt x="1032" y="149"/>
                </a:lnTo>
                <a:lnTo>
                  <a:pt x="1041" y="144"/>
                </a:lnTo>
                <a:lnTo>
                  <a:pt x="1048" y="138"/>
                </a:lnTo>
                <a:lnTo>
                  <a:pt x="1054" y="136"/>
                </a:lnTo>
                <a:lnTo>
                  <a:pt x="1063" y="130"/>
                </a:lnTo>
                <a:lnTo>
                  <a:pt x="1074" y="130"/>
                </a:lnTo>
                <a:lnTo>
                  <a:pt x="1084" y="139"/>
                </a:lnTo>
                <a:lnTo>
                  <a:pt x="1099" y="146"/>
                </a:lnTo>
                <a:lnTo>
                  <a:pt x="1112" y="139"/>
                </a:lnTo>
                <a:lnTo>
                  <a:pt x="1119" y="136"/>
                </a:lnTo>
                <a:lnTo>
                  <a:pt x="1128" y="139"/>
                </a:lnTo>
                <a:lnTo>
                  <a:pt x="1135" y="141"/>
                </a:lnTo>
                <a:lnTo>
                  <a:pt x="1144" y="149"/>
                </a:lnTo>
                <a:lnTo>
                  <a:pt x="1154" y="149"/>
                </a:lnTo>
                <a:lnTo>
                  <a:pt x="1166" y="146"/>
                </a:lnTo>
                <a:lnTo>
                  <a:pt x="1180" y="143"/>
                </a:lnTo>
                <a:lnTo>
                  <a:pt x="1197" y="138"/>
                </a:lnTo>
                <a:lnTo>
                  <a:pt x="1209" y="143"/>
                </a:lnTo>
                <a:lnTo>
                  <a:pt x="1216" y="150"/>
                </a:lnTo>
                <a:lnTo>
                  <a:pt x="1221" y="165"/>
                </a:lnTo>
                <a:lnTo>
                  <a:pt x="1225" y="189"/>
                </a:lnTo>
                <a:lnTo>
                  <a:pt x="1229" y="222"/>
                </a:lnTo>
                <a:lnTo>
                  <a:pt x="1229" y="154"/>
                </a:lnTo>
                <a:lnTo>
                  <a:pt x="1229" y="137"/>
                </a:lnTo>
                <a:lnTo>
                  <a:pt x="1227" y="126"/>
                </a:lnTo>
                <a:lnTo>
                  <a:pt x="1224" y="112"/>
                </a:lnTo>
                <a:lnTo>
                  <a:pt x="1218" y="100"/>
                </a:lnTo>
                <a:lnTo>
                  <a:pt x="1205" y="95"/>
                </a:lnTo>
                <a:lnTo>
                  <a:pt x="1187" y="93"/>
                </a:lnTo>
                <a:lnTo>
                  <a:pt x="1172" y="95"/>
                </a:lnTo>
                <a:lnTo>
                  <a:pt x="1156" y="91"/>
                </a:lnTo>
                <a:lnTo>
                  <a:pt x="1140" y="101"/>
                </a:lnTo>
                <a:lnTo>
                  <a:pt x="1124" y="96"/>
                </a:lnTo>
                <a:lnTo>
                  <a:pt x="1110" y="93"/>
                </a:lnTo>
                <a:lnTo>
                  <a:pt x="1099" y="93"/>
                </a:lnTo>
                <a:lnTo>
                  <a:pt x="1071" y="96"/>
                </a:lnTo>
                <a:lnTo>
                  <a:pt x="1056" y="98"/>
                </a:lnTo>
                <a:lnTo>
                  <a:pt x="1040" y="95"/>
                </a:lnTo>
                <a:lnTo>
                  <a:pt x="1024" y="99"/>
                </a:lnTo>
                <a:lnTo>
                  <a:pt x="1004" y="95"/>
                </a:lnTo>
                <a:lnTo>
                  <a:pt x="996" y="93"/>
                </a:lnTo>
                <a:lnTo>
                  <a:pt x="981" y="93"/>
                </a:lnTo>
                <a:lnTo>
                  <a:pt x="966" y="91"/>
                </a:lnTo>
                <a:lnTo>
                  <a:pt x="955" y="96"/>
                </a:lnTo>
                <a:lnTo>
                  <a:pt x="946" y="95"/>
                </a:lnTo>
                <a:lnTo>
                  <a:pt x="926" y="93"/>
                </a:lnTo>
                <a:lnTo>
                  <a:pt x="909" y="96"/>
                </a:lnTo>
                <a:lnTo>
                  <a:pt x="894" y="96"/>
                </a:lnTo>
                <a:lnTo>
                  <a:pt x="876" y="91"/>
                </a:lnTo>
                <a:lnTo>
                  <a:pt x="861" y="97"/>
                </a:lnTo>
                <a:lnTo>
                  <a:pt x="849" y="93"/>
                </a:lnTo>
                <a:lnTo>
                  <a:pt x="838" y="99"/>
                </a:lnTo>
                <a:lnTo>
                  <a:pt x="826" y="96"/>
                </a:lnTo>
                <a:lnTo>
                  <a:pt x="812" y="93"/>
                </a:lnTo>
                <a:lnTo>
                  <a:pt x="804" y="88"/>
                </a:lnTo>
                <a:lnTo>
                  <a:pt x="785" y="69"/>
                </a:lnTo>
                <a:lnTo>
                  <a:pt x="764" y="52"/>
                </a:lnTo>
                <a:lnTo>
                  <a:pt x="745" y="40"/>
                </a:lnTo>
                <a:lnTo>
                  <a:pt x="727" y="30"/>
                </a:lnTo>
                <a:lnTo>
                  <a:pt x="700" y="17"/>
                </a:lnTo>
                <a:lnTo>
                  <a:pt x="672" y="8"/>
                </a:lnTo>
                <a:lnTo>
                  <a:pt x="644" y="2"/>
                </a:lnTo>
                <a:lnTo>
                  <a:pt x="617" y="0"/>
                </a:lnTo>
                <a:lnTo>
                  <a:pt x="591" y="2"/>
                </a:lnTo>
                <a:lnTo>
                  <a:pt x="560" y="8"/>
                </a:lnTo>
                <a:lnTo>
                  <a:pt x="528" y="17"/>
                </a:lnTo>
                <a:lnTo>
                  <a:pt x="500" y="29"/>
                </a:lnTo>
                <a:lnTo>
                  <a:pt x="474" y="45"/>
                </a:lnTo>
                <a:lnTo>
                  <a:pt x="452" y="63"/>
                </a:lnTo>
                <a:lnTo>
                  <a:pt x="426" y="87"/>
                </a:lnTo>
                <a:lnTo>
                  <a:pt x="399" y="95"/>
                </a:lnTo>
                <a:lnTo>
                  <a:pt x="376" y="99"/>
                </a:lnTo>
                <a:lnTo>
                  <a:pt x="352" y="101"/>
                </a:lnTo>
                <a:lnTo>
                  <a:pt x="328" y="97"/>
                </a:lnTo>
                <a:lnTo>
                  <a:pt x="309" y="97"/>
                </a:lnTo>
                <a:lnTo>
                  <a:pt x="249" y="97"/>
                </a:lnTo>
                <a:lnTo>
                  <a:pt x="231" y="96"/>
                </a:lnTo>
                <a:lnTo>
                  <a:pt x="180" y="99"/>
                </a:lnTo>
                <a:lnTo>
                  <a:pt x="148" y="97"/>
                </a:lnTo>
                <a:lnTo>
                  <a:pt x="109" y="93"/>
                </a:lnTo>
                <a:lnTo>
                  <a:pt x="61" y="95"/>
                </a:lnTo>
                <a:lnTo>
                  <a:pt x="32" y="95"/>
                </a:lnTo>
                <a:lnTo>
                  <a:pt x="19" y="96"/>
                </a:lnTo>
                <a:lnTo>
                  <a:pt x="10" y="101"/>
                </a:lnTo>
                <a:lnTo>
                  <a:pt x="2" y="113"/>
                </a:lnTo>
                <a:lnTo>
                  <a:pt x="0" y="132"/>
                </a:lnTo>
                <a:lnTo>
                  <a:pt x="0" y="152"/>
                </a:lnTo>
                <a:lnTo>
                  <a:pt x="0" y="175"/>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5" name="Freeform 14"/>
          <p:cNvSpPr>
            <a:spLocks/>
          </p:cNvSpPr>
          <p:nvPr/>
        </p:nvSpPr>
        <p:spPr bwMode="auto">
          <a:xfrm>
            <a:off x="4191000" y="234950"/>
            <a:ext cx="90488" cy="400050"/>
          </a:xfrm>
          <a:custGeom>
            <a:avLst/>
            <a:gdLst>
              <a:gd name="T0" fmla="*/ 13 w 57"/>
              <a:gd name="T1" fmla="*/ 6 h 252"/>
              <a:gd name="T2" fmla="*/ 17 w 57"/>
              <a:gd name="T3" fmla="*/ 25 h 252"/>
              <a:gd name="T4" fmla="*/ 13 w 57"/>
              <a:gd name="T5" fmla="*/ 34 h 252"/>
              <a:gd name="T6" fmla="*/ 6 w 57"/>
              <a:gd name="T7" fmla="*/ 62 h 252"/>
              <a:gd name="T8" fmla="*/ 1 w 57"/>
              <a:gd name="T9" fmla="*/ 86 h 252"/>
              <a:gd name="T10" fmla="*/ 0 w 57"/>
              <a:gd name="T11" fmla="*/ 108 h 252"/>
              <a:gd name="T12" fmla="*/ 5 w 57"/>
              <a:gd name="T13" fmla="*/ 135 h 252"/>
              <a:gd name="T14" fmla="*/ 8 w 57"/>
              <a:gd name="T15" fmla="*/ 160 h 252"/>
              <a:gd name="T16" fmla="*/ 13 w 57"/>
              <a:gd name="T17" fmla="*/ 184 h 252"/>
              <a:gd name="T18" fmla="*/ 27 w 57"/>
              <a:gd name="T19" fmla="*/ 200 h 252"/>
              <a:gd name="T20" fmla="*/ 32 w 57"/>
              <a:gd name="T21" fmla="*/ 217 h 252"/>
              <a:gd name="T22" fmla="*/ 45 w 57"/>
              <a:gd name="T23" fmla="*/ 234 h 252"/>
              <a:gd name="T24" fmla="*/ 56 w 57"/>
              <a:gd name="T25" fmla="*/ 251 h 252"/>
              <a:gd name="T26" fmla="*/ 51 w 57"/>
              <a:gd name="T27" fmla="*/ 235 h 252"/>
              <a:gd name="T28" fmla="*/ 40 w 57"/>
              <a:gd name="T29" fmla="*/ 216 h 252"/>
              <a:gd name="T30" fmla="*/ 43 w 57"/>
              <a:gd name="T31" fmla="*/ 196 h 252"/>
              <a:gd name="T32" fmla="*/ 28 w 57"/>
              <a:gd name="T33" fmla="*/ 170 h 252"/>
              <a:gd name="T34" fmla="*/ 15 w 57"/>
              <a:gd name="T35" fmla="*/ 140 h 252"/>
              <a:gd name="T36" fmla="*/ 12 w 57"/>
              <a:gd name="T37" fmla="*/ 94 h 252"/>
              <a:gd name="T38" fmla="*/ 17 w 57"/>
              <a:gd name="T39" fmla="*/ 64 h 252"/>
              <a:gd name="T40" fmla="*/ 25 w 57"/>
              <a:gd name="T41" fmla="*/ 34 h 252"/>
              <a:gd name="T42" fmla="*/ 27 w 57"/>
              <a:gd name="T43" fmla="*/ 12 h 252"/>
              <a:gd name="T44" fmla="*/ 15 w 57"/>
              <a:gd name="T45" fmla="*/ 0 h 252"/>
              <a:gd name="T46" fmla="*/ 13 w 57"/>
              <a:gd name="T47" fmla="*/ 6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 h="252">
                <a:moveTo>
                  <a:pt x="13" y="6"/>
                </a:moveTo>
                <a:lnTo>
                  <a:pt x="17" y="25"/>
                </a:lnTo>
                <a:lnTo>
                  <a:pt x="13" y="34"/>
                </a:lnTo>
                <a:lnTo>
                  <a:pt x="6" y="62"/>
                </a:lnTo>
                <a:lnTo>
                  <a:pt x="1" y="86"/>
                </a:lnTo>
                <a:lnTo>
                  <a:pt x="0" y="108"/>
                </a:lnTo>
                <a:lnTo>
                  <a:pt x="5" y="135"/>
                </a:lnTo>
                <a:lnTo>
                  <a:pt x="8" y="160"/>
                </a:lnTo>
                <a:lnTo>
                  <a:pt x="13" y="184"/>
                </a:lnTo>
                <a:lnTo>
                  <a:pt x="27" y="200"/>
                </a:lnTo>
                <a:lnTo>
                  <a:pt x="32" y="217"/>
                </a:lnTo>
                <a:lnTo>
                  <a:pt x="45" y="234"/>
                </a:lnTo>
                <a:lnTo>
                  <a:pt x="56" y="251"/>
                </a:lnTo>
                <a:lnTo>
                  <a:pt x="51" y="235"/>
                </a:lnTo>
                <a:lnTo>
                  <a:pt x="40" y="216"/>
                </a:lnTo>
                <a:lnTo>
                  <a:pt x="43" y="196"/>
                </a:lnTo>
                <a:lnTo>
                  <a:pt x="28" y="170"/>
                </a:lnTo>
                <a:lnTo>
                  <a:pt x="15" y="140"/>
                </a:lnTo>
                <a:lnTo>
                  <a:pt x="12" y="94"/>
                </a:lnTo>
                <a:lnTo>
                  <a:pt x="17" y="64"/>
                </a:lnTo>
                <a:lnTo>
                  <a:pt x="25" y="34"/>
                </a:lnTo>
                <a:lnTo>
                  <a:pt x="27" y="12"/>
                </a:lnTo>
                <a:lnTo>
                  <a:pt x="15" y="0"/>
                </a:lnTo>
                <a:lnTo>
                  <a:pt x="13" y="6"/>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036" name="Group 15"/>
          <p:cNvGrpSpPr>
            <a:grpSpLocks/>
          </p:cNvGrpSpPr>
          <p:nvPr/>
        </p:nvGrpSpPr>
        <p:grpSpPr bwMode="auto">
          <a:xfrm>
            <a:off x="63500" y="153988"/>
            <a:ext cx="3435350" cy="520700"/>
            <a:chOff x="40" y="97"/>
            <a:chExt cx="2164" cy="328"/>
          </a:xfrm>
        </p:grpSpPr>
        <p:sp>
          <p:nvSpPr>
            <p:cNvPr id="1046" name="Freeform 16"/>
            <p:cNvSpPr>
              <a:spLocks/>
            </p:cNvSpPr>
            <p:nvPr/>
          </p:nvSpPr>
          <p:spPr bwMode="auto">
            <a:xfrm>
              <a:off x="40" y="97"/>
              <a:ext cx="2164" cy="267"/>
            </a:xfrm>
            <a:custGeom>
              <a:avLst/>
              <a:gdLst>
                <a:gd name="T0" fmla="*/ 29 w 2164"/>
                <a:gd name="T1" fmla="*/ 3 h 267"/>
                <a:gd name="T2" fmla="*/ 46 w 2164"/>
                <a:gd name="T3" fmla="*/ 0 h 267"/>
                <a:gd name="T4" fmla="*/ 2096 w 2164"/>
                <a:gd name="T5" fmla="*/ 0 h 267"/>
                <a:gd name="T6" fmla="*/ 2120 w 2164"/>
                <a:gd name="T7" fmla="*/ 2 h 267"/>
                <a:gd name="T8" fmla="*/ 2137 w 2164"/>
                <a:gd name="T9" fmla="*/ 9 h 267"/>
                <a:gd name="T10" fmla="*/ 2152 w 2164"/>
                <a:gd name="T11" fmla="*/ 26 h 267"/>
                <a:gd name="T12" fmla="*/ 2160 w 2164"/>
                <a:gd name="T13" fmla="*/ 46 h 267"/>
                <a:gd name="T14" fmla="*/ 2163 w 2164"/>
                <a:gd name="T15" fmla="*/ 69 h 267"/>
                <a:gd name="T16" fmla="*/ 2163 w 2164"/>
                <a:gd name="T17" fmla="*/ 266 h 267"/>
                <a:gd name="T18" fmla="*/ 81 w 2164"/>
                <a:gd name="T19" fmla="*/ 266 h 267"/>
                <a:gd name="T20" fmla="*/ 0 w 2164"/>
                <a:gd name="T21" fmla="*/ 266 h 267"/>
                <a:gd name="T22" fmla="*/ 0 w 2164"/>
                <a:gd name="T23" fmla="*/ 82 h 267"/>
                <a:gd name="T24" fmla="*/ 1 w 2164"/>
                <a:gd name="T25" fmla="*/ 55 h 267"/>
                <a:gd name="T26" fmla="*/ 9 w 2164"/>
                <a:gd name="T27" fmla="*/ 29 h 267"/>
                <a:gd name="T28" fmla="*/ 16 w 2164"/>
                <a:gd name="T29" fmla="*/ 15 h 267"/>
                <a:gd name="T30" fmla="*/ 29 w 2164"/>
                <a:gd name="T31" fmla="*/ 3 h 2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67">
                  <a:moveTo>
                    <a:pt x="29" y="3"/>
                  </a:moveTo>
                  <a:lnTo>
                    <a:pt x="46" y="0"/>
                  </a:lnTo>
                  <a:lnTo>
                    <a:pt x="2096" y="0"/>
                  </a:lnTo>
                  <a:lnTo>
                    <a:pt x="2120" y="2"/>
                  </a:lnTo>
                  <a:lnTo>
                    <a:pt x="2137" y="9"/>
                  </a:lnTo>
                  <a:lnTo>
                    <a:pt x="2152" y="26"/>
                  </a:lnTo>
                  <a:lnTo>
                    <a:pt x="2160" y="46"/>
                  </a:lnTo>
                  <a:lnTo>
                    <a:pt x="2163" y="69"/>
                  </a:lnTo>
                  <a:lnTo>
                    <a:pt x="2163" y="266"/>
                  </a:lnTo>
                  <a:lnTo>
                    <a:pt x="81" y="266"/>
                  </a:lnTo>
                  <a:lnTo>
                    <a:pt x="0" y="266"/>
                  </a:lnTo>
                  <a:lnTo>
                    <a:pt x="0" y="82"/>
                  </a:lnTo>
                  <a:lnTo>
                    <a:pt x="1" y="55"/>
                  </a:lnTo>
                  <a:lnTo>
                    <a:pt x="9" y="29"/>
                  </a:lnTo>
                  <a:lnTo>
                    <a:pt x="16" y="15"/>
                  </a:lnTo>
                  <a:lnTo>
                    <a:pt x="29" y="3"/>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7" name="Freeform 17"/>
            <p:cNvSpPr>
              <a:spLocks/>
            </p:cNvSpPr>
            <p:nvPr/>
          </p:nvSpPr>
          <p:spPr bwMode="auto">
            <a:xfrm>
              <a:off x="40" y="268"/>
              <a:ext cx="2164" cy="115"/>
            </a:xfrm>
            <a:custGeom>
              <a:avLst/>
              <a:gdLst>
                <a:gd name="T0" fmla="*/ 105 w 2164"/>
                <a:gd name="T1" fmla="*/ 39 h 115"/>
                <a:gd name="T2" fmla="*/ 170 w 2164"/>
                <a:gd name="T3" fmla="*/ 39 h 115"/>
                <a:gd name="T4" fmla="*/ 221 w 2164"/>
                <a:gd name="T5" fmla="*/ 58 h 115"/>
                <a:gd name="T6" fmla="*/ 305 w 2164"/>
                <a:gd name="T7" fmla="*/ 47 h 115"/>
                <a:gd name="T8" fmla="*/ 400 w 2164"/>
                <a:gd name="T9" fmla="*/ 41 h 115"/>
                <a:gd name="T10" fmla="*/ 466 w 2164"/>
                <a:gd name="T11" fmla="*/ 53 h 115"/>
                <a:gd name="T12" fmla="*/ 538 w 2164"/>
                <a:gd name="T13" fmla="*/ 47 h 115"/>
                <a:gd name="T14" fmla="*/ 654 w 2164"/>
                <a:gd name="T15" fmla="*/ 50 h 115"/>
                <a:gd name="T16" fmla="*/ 728 w 2164"/>
                <a:gd name="T17" fmla="*/ 58 h 115"/>
                <a:gd name="T18" fmla="*/ 815 w 2164"/>
                <a:gd name="T19" fmla="*/ 35 h 115"/>
                <a:gd name="T20" fmla="*/ 880 w 2164"/>
                <a:gd name="T21" fmla="*/ 56 h 115"/>
                <a:gd name="T22" fmla="*/ 968 w 2164"/>
                <a:gd name="T23" fmla="*/ 52 h 115"/>
                <a:gd name="T24" fmla="*/ 1013 w 2164"/>
                <a:gd name="T25" fmla="*/ 56 h 115"/>
                <a:gd name="T26" fmla="*/ 1053 w 2164"/>
                <a:gd name="T27" fmla="*/ 35 h 115"/>
                <a:gd name="T28" fmla="*/ 1105 w 2164"/>
                <a:gd name="T29" fmla="*/ 21 h 115"/>
                <a:gd name="T30" fmla="*/ 1167 w 2164"/>
                <a:gd name="T31" fmla="*/ 19 h 115"/>
                <a:gd name="T32" fmla="*/ 1218 w 2164"/>
                <a:gd name="T33" fmla="*/ 13 h 115"/>
                <a:gd name="T34" fmla="*/ 1265 w 2164"/>
                <a:gd name="T35" fmla="*/ 29 h 115"/>
                <a:gd name="T36" fmla="*/ 1316 w 2164"/>
                <a:gd name="T37" fmla="*/ 41 h 115"/>
                <a:gd name="T38" fmla="*/ 1399 w 2164"/>
                <a:gd name="T39" fmla="*/ 33 h 115"/>
                <a:gd name="T40" fmla="*/ 1436 w 2164"/>
                <a:gd name="T41" fmla="*/ 55 h 115"/>
                <a:gd name="T42" fmla="*/ 1493 w 2164"/>
                <a:gd name="T43" fmla="*/ 58 h 115"/>
                <a:gd name="T44" fmla="*/ 1589 w 2164"/>
                <a:gd name="T45" fmla="*/ 58 h 115"/>
                <a:gd name="T46" fmla="*/ 1647 w 2164"/>
                <a:gd name="T47" fmla="*/ 49 h 115"/>
                <a:gd name="T48" fmla="*/ 1691 w 2164"/>
                <a:gd name="T49" fmla="*/ 53 h 115"/>
                <a:gd name="T50" fmla="*/ 1743 w 2164"/>
                <a:gd name="T51" fmla="*/ 35 h 115"/>
                <a:gd name="T52" fmla="*/ 1817 w 2164"/>
                <a:gd name="T53" fmla="*/ 33 h 115"/>
                <a:gd name="T54" fmla="*/ 1878 w 2164"/>
                <a:gd name="T55" fmla="*/ 13 h 115"/>
                <a:gd name="T56" fmla="*/ 1926 w 2164"/>
                <a:gd name="T57" fmla="*/ 9 h 115"/>
                <a:gd name="T58" fmla="*/ 1988 w 2164"/>
                <a:gd name="T59" fmla="*/ 17 h 115"/>
                <a:gd name="T60" fmla="*/ 2042 w 2164"/>
                <a:gd name="T61" fmla="*/ 1 h 115"/>
                <a:gd name="T62" fmla="*/ 2093 w 2164"/>
                <a:gd name="T63" fmla="*/ 29 h 115"/>
                <a:gd name="T64" fmla="*/ 2150 w 2164"/>
                <a:gd name="T65" fmla="*/ 14 h 115"/>
                <a:gd name="T66" fmla="*/ 2163 w 2164"/>
                <a:gd name="T67" fmla="*/ 114 h 115"/>
                <a:gd name="T68" fmla="*/ 893 w 2164"/>
                <a:gd name="T69" fmla="*/ 92 h 115"/>
                <a:gd name="T70" fmla="*/ 0 w 2164"/>
                <a:gd name="T71" fmla="*/ 18 h 115"/>
                <a:gd name="T72" fmla="*/ 32 w 2164"/>
                <a:gd name="T73" fmla="*/ 31 h 115"/>
                <a:gd name="T74" fmla="*/ 75 w 2164"/>
                <a:gd name="T75" fmla="*/ 35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15">
                  <a:moveTo>
                    <a:pt x="75" y="35"/>
                  </a:moveTo>
                  <a:lnTo>
                    <a:pt x="105" y="39"/>
                  </a:lnTo>
                  <a:lnTo>
                    <a:pt x="138" y="35"/>
                  </a:lnTo>
                  <a:lnTo>
                    <a:pt x="170" y="39"/>
                  </a:lnTo>
                  <a:lnTo>
                    <a:pt x="195" y="50"/>
                  </a:lnTo>
                  <a:lnTo>
                    <a:pt x="221" y="58"/>
                  </a:lnTo>
                  <a:lnTo>
                    <a:pt x="266" y="51"/>
                  </a:lnTo>
                  <a:lnTo>
                    <a:pt x="305" y="47"/>
                  </a:lnTo>
                  <a:lnTo>
                    <a:pt x="360" y="47"/>
                  </a:lnTo>
                  <a:lnTo>
                    <a:pt x="400" y="41"/>
                  </a:lnTo>
                  <a:lnTo>
                    <a:pt x="435" y="47"/>
                  </a:lnTo>
                  <a:lnTo>
                    <a:pt x="466" y="53"/>
                  </a:lnTo>
                  <a:lnTo>
                    <a:pt x="494" y="55"/>
                  </a:lnTo>
                  <a:lnTo>
                    <a:pt x="538" y="47"/>
                  </a:lnTo>
                  <a:lnTo>
                    <a:pt x="586" y="47"/>
                  </a:lnTo>
                  <a:lnTo>
                    <a:pt x="654" y="50"/>
                  </a:lnTo>
                  <a:lnTo>
                    <a:pt x="683" y="61"/>
                  </a:lnTo>
                  <a:lnTo>
                    <a:pt x="728" y="58"/>
                  </a:lnTo>
                  <a:lnTo>
                    <a:pt x="773" y="41"/>
                  </a:lnTo>
                  <a:lnTo>
                    <a:pt x="815" y="35"/>
                  </a:lnTo>
                  <a:lnTo>
                    <a:pt x="844" y="41"/>
                  </a:lnTo>
                  <a:lnTo>
                    <a:pt x="880" y="56"/>
                  </a:lnTo>
                  <a:lnTo>
                    <a:pt x="921" y="62"/>
                  </a:lnTo>
                  <a:lnTo>
                    <a:pt x="968" y="52"/>
                  </a:lnTo>
                  <a:lnTo>
                    <a:pt x="989" y="49"/>
                  </a:lnTo>
                  <a:lnTo>
                    <a:pt x="1013" y="56"/>
                  </a:lnTo>
                  <a:lnTo>
                    <a:pt x="1032" y="47"/>
                  </a:lnTo>
                  <a:lnTo>
                    <a:pt x="1053" y="35"/>
                  </a:lnTo>
                  <a:lnTo>
                    <a:pt x="1078" y="24"/>
                  </a:lnTo>
                  <a:lnTo>
                    <a:pt x="1105" y="21"/>
                  </a:lnTo>
                  <a:lnTo>
                    <a:pt x="1136" y="24"/>
                  </a:lnTo>
                  <a:lnTo>
                    <a:pt x="1167" y="19"/>
                  </a:lnTo>
                  <a:lnTo>
                    <a:pt x="1198" y="13"/>
                  </a:lnTo>
                  <a:lnTo>
                    <a:pt x="1218" y="13"/>
                  </a:lnTo>
                  <a:lnTo>
                    <a:pt x="1237" y="15"/>
                  </a:lnTo>
                  <a:lnTo>
                    <a:pt x="1265" y="29"/>
                  </a:lnTo>
                  <a:lnTo>
                    <a:pt x="1293" y="27"/>
                  </a:lnTo>
                  <a:lnTo>
                    <a:pt x="1316" y="41"/>
                  </a:lnTo>
                  <a:lnTo>
                    <a:pt x="1361" y="41"/>
                  </a:lnTo>
                  <a:lnTo>
                    <a:pt x="1399" y="33"/>
                  </a:lnTo>
                  <a:lnTo>
                    <a:pt x="1417" y="44"/>
                  </a:lnTo>
                  <a:lnTo>
                    <a:pt x="1436" y="55"/>
                  </a:lnTo>
                  <a:lnTo>
                    <a:pt x="1462" y="52"/>
                  </a:lnTo>
                  <a:lnTo>
                    <a:pt x="1493" y="58"/>
                  </a:lnTo>
                  <a:lnTo>
                    <a:pt x="1526" y="52"/>
                  </a:lnTo>
                  <a:lnTo>
                    <a:pt x="1589" y="58"/>
                  </a:lnTo>
                  <a:lnTo>
                    <a:pt x="1616" y="64"/>
                  </a:lnTo>
                  <a:lnTo>
                    <a:pt x="1647" y="49"/>
                  </a:lnTo>
                  <a:lnTo>
                    <a:pt x="1667" y="48"/>
                  </a:lnTo>
                  <a:lnTo>
                    <a:pt x="1691" y="53"/>
                  </a:lnTo>
                  <a:lnTo>
                    <a:pt x="1714" y="51"/>
                  </a:lnTo>
                  <a:lnTo>
                    <a:pt x="1743" y="35"/>
                  </a:lnTo>
                  <a:lnTo>
                    <a:pt x="1793" y="31"/>
                  </a:lnTo>
                  <a:lnTo>
                    <a:pt x="1817" y="33"/>
                  </a:lnTo>
                  <a:lnTo>
                    <a:pt x="1842" y="33"/>
                  </a:lnTo>
                  <a:lnTo>
                    <a:pt x="1878" y="13"/>
                  </a:lnTo>
                  <a:lnTo>
                    <a:pt x="1899" y="6"/>
                  </a:lnTo>
                  <a:lnTo>
                    <a:pt x="1926" y="9"/>
                  </a:lnTo>
                  <a:lnTo>
                    <a:pt x="1957" y="29"/>
                  </a:lnTo>
                  <a:lnTo>
                    <a:pt x="1988" y="17"/>
                  </a:lnTo>
                  <a:lnTo>
                    <a:pt x="2017" y="0"/>
                  </a:lnTo>
                  <a:lnTo>
                    <a:pt x="2042" y="1"/>
                  </a:lnTo>
                  <a:lnTo>
                    <a:pt x="2071" y="35"/>
                  </a:lnTo>
                  <a:lnTo>
                    <a:pt x="2093" y="29"/>
                  </a:lnTo>
                  <a:lnTo>
                    <a:pt x="2125" y="15"/>
                  </a:lnTo>
                  <a:lnTo>
                    <a:pt x="2150" y="14"/>
                  </a:lnTo>
                  <a:lnTo>
                    <a:pt x="2163" y="26"/>
                  </a:lnTo>
                  <a:lnTo>
                    <a:pt x="2163" y="114"/>
                  </a:lnTo>
                  <a:lnTo>
                    <a:pt x="909" y="89"/>
                  </a:lnTo>
                  <a:lnTo>
                    <a:pt x="893" y="92"/>
                  </a:lnTo>
                  <a:lnTo>
                    <a:pt x="0" y="82"/>
                  </a:lnTo>
                  <a:lnTo>
                    <a:pt x="0" y="18"/>
                  </a:lnTo>
                  <a:lnTo>
                    <a:pt x="13" y="27"/>
                  </a:lnTo>
                  <a:lnTo>
                    <a:pt x="32" y="31"/>
                  </a:lnTo>
                  <a:lnTo>
                    <a:pt x="56" y="32"/>
                  </a:lnTo>
                  <a:lnTo>
                    <a:pt x="75" y="35"/>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8" name="Freeform 18"/>
            <p:cNvSpPr>
              <a:spLocks/>
            </p:cNvSpPr>
            <p:nvPr/>
          </p:nvSpPr>
          <p:spPr bwMode="auto">
            <a:xfrm>
              <a:off x="40" y="307"/>
              <a:ext cx="2164" cy="118"/>
            </a:xfrm>
            <a:custGeom>
              <a:avLst/>
              <a:gdLst>
                <a:gd name="T0" fmla="*/ 46 w 2164"/>
                <a:gd name="T1" fmla="*/ 116 h 118"/>
                <a:gd name="T2" fmla="*/ 2096 w 2164"/>
                <a:gd name="T3" fmla="*/ 117 h 118"/>
                <a:gd name="T4" fmla="*/ 2137 w 2164"/>
                <a:gd name="T5" fmla="*/ 113 h 118"/>
                <a:gd name="T6" fmla="*/ 2160 w 2164"/>
                <a:gd name="T7" fmla="*/ 98 h 118"/>
                <a:gd name="T8" fmla="*/ 2163 w 2164"/>
                <a:gd name="T9" fmla="*/ 13 h 118"/>
                <a:gd name="T10" fmla="*/ 2134 w 2164"/>
                <a:gd name="T11" fmla="*/ 4 h 118"/>
                <a:gd name="T12" fmla="*/ 2118 w 2164"/>
                <a:gd name="T13" fmla="*/ 32 h 118"/>
                <a:gd name="T14" fmla="*/ 2097 w 2164"/>
                <a:gd name="T15" fmla="*/ 29 h 118"/>
                <a:gd name="T16" fmla="*/ 2054 w 2164"/>
                <a:gd name="T17" fmla="*/ 16 h 118"/>
                <a:gd name="T18" fmla="*/ 1998 w 2164"/>
                <a:gd name="T19" fmla="*/ 20 h 118"/>
                <a:gd name="T20" fmla="*/ 1951 w 2164"/>
                <a:gd name="T21" fmla="*/ 23 h 118"/>
                <a:gd name="T22" fmla="*/ 1910 w 2164"/>
                <a:gd name="T23" fmla="*/ 16 h 118"/>
                <a:gd name="T24" fmla="*/ 1868 w 2164"/>
                <a:gd name="T25" fmla="*/ 25 h 118"/>
                <a:gd name="T26" fmla="*/ 1841 w 2164"/>
                <a:gd name="T27" fmla="*/ 31 h 118"/>
                <a:gd name="T28" fmla="*/ 1776 w 2164"/>
                <a:gd name="T29" fmla="*/ 26 h 118"/>
                <a:gd name="T30" fmla="*/ 1716 w 2164"/>
                <a:gd name="T31" fmla="*/ 22 h 118"/>
                <a:gd name="T32" fmla="*/ 1644 w 2164"/>
                <a:gd name="T33" fmla="*/ 51 h 118"/>
                <a:gd name="T34" fmla="*/ 1589 w 2164"/>
                <a:gd name="T35" fmla="*/ 36 h 118"/>
                <a:gd name="T36" fmla="*/ 1524 w 2164"/>
                <a:gd name="T37" fmla="*/ 35 h 118"/>
                <a:gd name="T38" fmla="*/ 1417 w 2164"/>
                <a:gd name="T39" fmla="*/ 34 h 118"/>
                <a:gd name="T40" fmla="*/ 1367 w 2164"/>
                <a:gd name="T41" fmla="*/ 31 h 118"/>
                <a:gd name="T42" fmla="*/ 1327 w 2164"/>
                <a:gd name="T43" fmla="*/ 22 h 118"/>
                <a:gd name="T44" fmla="*/ 1237 w 2164"/>
                <a:gd name="T45" fmla="*/ 41 h 118"/>
                <a:gd name="T46" fmla="*/ 1159 w 2164"/>
                <a:gd name="T47" fmla="*/ 31 h 118"/>
                <a:gd name="T48" fmla="*/ 1065 w 2164"/>
                <a:gd name="T49" fmla="*/ 36 h 118"/>
                <a:gd name="T50" fmla="*/ 988 w 2164"/>
                <a:gd name="T51" fmla="*/ 36 h 118"/>
                <a:gd name="T52" fmla="*/ 897 w 2164"/>
                <a:gd name="T53" fmla="*/ 48 h 118"/>
                <a:gd name="T54" fmla="*/ 801 w 2164"/>
                <a:gd name="T55" fmla="*/ 42 h 118"/>
                <a:gd name="T56" fmla="*/ 692 w 2164"/>
                <a:gd name="T57" fmla="*/ 44 h 118"/>
                <a:gd name="T58" fmla="*/ 575 w 2164"/>
                <a:gd name="T59" fmla="*/ 31 h 118"/>
                <a:gd name="T60" fmla="*/ 454 w 2164"/>
                <a:gd name="T61" fmla="*/ 22 h 118"/>
                <a:gd name="T62" fmla="*/ 371 w 2164"/>
                <a:gd name="T63" fmla="*/ 33 h 118"/>
                <a:gd name="T64" fmla="*/ 322 w 2164"/>
                <a:gd name="T65" fmla="*/ 29 h 118"/>
                <a:gd name="T66" fmla="*/ 252 w 2164"/>
                <a:gd name="T67" fmla="*/ 34 h 118"/>
                <a:gd name="T68" fmla="*/ 176 w 2164"/>
                <a:gd name="T69" fmla="*/ 33 h 118"/>
                <a:gd name="T70" fmla="*/ 99 w 2164"/>
                <a:gd name="T71" fmla="*/ 40 h 118"/>
                <a:gd name="T72" fmla="*/ 20 w 2164"/>
                <a:gd name="T73" fmla="*/ 35 h 118"/>
                <a:gd name="T74" fmla="*/ 2 w 2164"/>
                <a:gd name="T75" fmla="*/ 69 h 118"/>
                <a:gd name="T76" fmla="*/ 16 w 2164"/>
                <a:gd name="T77" fmla="*/ 110 h 1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18">
                  <a:moveTo>
                    <a:pt x="29" y="114"/>
                  </a:moveTo>
                  <a:lnTo>
                    <a:pt x="46" y="116"/>
                  </a:lnTo>
                  <a:lnTo>
                    <a:pt x="66" y="117"/>
                  </a:lnTo>
                  <a:lnTo>
                    <a:pt x="2096" y="117"/>
                  </a:lnTo>
                  <a:lnTo>
                    <a:pt x="2120" y="115"/>
                  </a:lnTo>
                  <a:lnTo>
                    <a:pt x="2137" y="113"/>
                  </a:lnTo>
                  <a:lnTo>
                    <a:pt x="2152" y="106"/>
                  </a:lnTo>
                  <a:lnTo>
                    <a:pt x="2160" y="98"/>
                  </a:lnTo>
                  <a:lnTo>
                    <a:pt x="2163" y="90"/>
                  </a:lnTo>
                  <a:lnTo>
                    <a:pt x="2163" y="13"/>
                  </a:lnTo>
                  <a:lnTo>
                    <a:pt x="2144" y="0"/>
                  </a:lnTo>
                  <a:lnTo>
                    <a:pt x="2134" y="4"/>
                  </a:lnTo>
                  <a:lnTo>
                    <a:pt x="2125" y="17"/>
                  </a:lnTo>
                  <a:lnTo>
                    <a:pt x="2118" y="32"/>
                  </a:lnTo>
                  <a:lnTo>
                    <a:pt x="2109" y="31"/>
                  </a:lnTo>
                  <a:lnTo>
                    <a:pt x="2097" y="29"/>
                  </a:lnTo>
                  <a:lnTo>
                    <a:pt x="2071" y="22"/>
                  </a:lnTo>
                  <a:lnTo>
                    <a:pt x="2054" y="16"/>
                  </a:lnTo>
                  <a:lnTo>
                    <a:pt x="2027" y="13"/>
                  </a:lnTo>
                  <a:lnTo>
                    <a:pt x="1998" y="20"/>
                  </a:lnTo>
                  <a:lnTo>
                    <a:pt x="1970" y="31"/>
                  </a:lnTo>
                  <a:lnTo>
                    <a:pt x="1951" y="23"/>
                  </a:lnTo>
                  <a:lnTo>
                    <a:pt x="1934" y="22"/>
                  </a:lnTo>
                  <a:lnTo>
                    <a:pt x="1910" y="16"/>
                  </a:lnTo>
                  <a:lnTo>
                    <a:pt x="1885" y="18"/>
                  </a:lnTo>
                  <a:lnTo>
                    <a:pt x="1868" y="25"/>
                  </a:lnTo>
                  <a:lnTo>
                    <a:pt x="1861" y="35"/>
                  </a:lnTo>
                  <a:lnTo>
                    <a:pt x="1841" y="31"/>
                  </a:lnTo>
                  <a:lnTo>
                    <a:pt x="1813" y="31"/>
                  </a:lnTo>
                  <a:lnTo>
                    <a:pt x="1776" y="26"/>
                  </a:lnTo>
                  <a:lnTo>
                    <a:pt x="1744" y="35"/>
                  </a:lnTo>
                  <a:lnTo>
                    <a:pt x="1716" y="22"/>
                  </a:lnTo>
                  <a:lnTo>
                    <a:pt x="1679" y="31"/>
                  </a:lnTo>
                  <a:lnTo>
                    <a:pt x="1644" y="51"/>
                  </a:lnTo>
                  <a:lnTo>
                    <a:pt x="1614" y="44"/>
                  </a:lnTo>
                  <a:lnTo>
                    <a:pt x="1589" y="36"/>
                  </a:lnTo>
                  <a:lnTo>
                    <a:pt x="1560" y="32"/>
                  </a:lnTo>
                  <a:lnTo>
                    <a:pt x="1524" y="35"/>
                  </a:lnTo>
                  <a:lnTo>
                    <a:pt x="1467" y="41"/>
                  </a:lnTo>
                  <a:lnTo>
                    <a:pt x="1417" y="34"/>
                  </a:lnTo>
                  <a:lnTo>
                    <a:pt x="1395" y="38"/>
                  </a:lnTo>
                  <a:lnTo>
                    <a:pt x="1367" y="31"/>
                  </a:lnTo>
                  <a:lnTo>
                    <a:pt x="1348" y="23"/>
                  </a:lnTo>
                  <a:lnTo>
                    <a:pt x="1327" y="22"/>
                  </a:lnTo>
                  <a:lnTo>
                    <a:pt x="1287" y="26"/>
                  </a:lnTo>
                  <a:lnTo>
                    <a:pt x="1237" y="41"/>
                  </a:lnTo>
                  <a:lnTo>
                    <a:pt x="1194" y="28"/>
                  </a:lnTo>
                  <a:lnTo>
                    <a:pt x="1159" y="31"/>
                  </a:lnTo>
                  <a:lnTo>
                    <a:pt x="1125" y="48"/>
                  </a:lnTo>
                  <a:lnTo>
                    <a:pt x="1065" y="36"/>
                  </a:lnTo>
                  <a:lnTo>
                    <a:pt x="1019" y="42"/>
                  </a:lnTo>
                  <a:lnTo>
                    <a:pt x="988" y="36"/>
                  </a:lnTo>
                  <a:lnTo>
                    <a:pt x="943" y="39"/>
                  </a:lnTo>
                  <a:lnTo>
                    <a:pt x="897" y="48"/>
                  </a:lnTo>
                  <a:lnTo>
                    <a:pt x="866" y="45"/>
                  </a:lnTo>
                  <a:lnTo>
                    <a:pt x="801" y="42"/>
                  </a:lnTo>
                  <a:lnTo>
                    <a:pt x="760" y="48"/>
                  </a:lnTo>
                  <a:lnTo>
                    <a:pt x="692" y="44"/>
                  </a:lnTo>
                  <a:lnTo>
                    <a:pt x="636" y="39"/>
                  </a:lnTo>
                  <a:lnTo>
                    <a:pt x="575" y="31"/>
                  </a:lnTo>
                  <a:lnTo>
                    <a:pt x="518" y="39"/>
                  </a:lnTo>
                  <a:lnTo>
                    <a:pt x="454" y="22"/>
                  </a:lnTo>
                  <a:lnTo>
                    <a:pt x="404" y="22"/>
                  </a:lnTo>
                  <a:lnTo>
                    <a:pt x="371" y="33"/>
                  </a:lnTo>
                  <a:lnTo>
                    <a:pt x="349" y="24"/>
                  </a:lnTo>
                  <a:lnTo>
                    <a:pt x="322" y="29"/>
                  </a:lnTo>
                  <a:lnTo>
                    <a:pt x="287" y="31"/>
                  </a:lnTo>
                  <a:lnTo>
                    <a:pt x="252" y="34"/>
                  </a:lnTo>
                  <a:lnTo>
                    <a:pt x="211" y="41"/>
                  </a:lnTo>
                  <a:lnTo>
                    <a:pt x="176" y="33"/>
                  </a:lnTo>
                  <a:lnTo>
                    <a:pt x="143" y="37"/>
                  </a:lnTo>
                  <a:lnTo>
                    <a:pt x="99" y="40"/>
                  </a:lnTo>
                  <a:lnTo>
                    <a:pt x="71" y="37"/>
                  </a:lnTo>
                  <a:lnTo>
                    <a:pt x="20" y="35"/>
                  </a:lnTo>
                  <a:lnTo>
                    <a:pt x="0" y="44"/>
                  </a:lnTo>
                  <a:lnTo>
                    <a:pt x="2" y="69"/>
                  </a:lnTo>
                  <a:lnTo>
                    <a:pt x="5" y="91"/>
                  </a:lnTo>
                  <a:lnTo>
                    <a:pt x="16" y="110"/>
                  </a:lnTo>
                  <a:lnTo>
                    <a:pt x="29" y="114"/>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9" name="Freeform 19"/>
            <p:cNvSpPr>
              <a:spLocks/>
            </p:cNvSpPr>
            <p:nvPr/>
          </p:nvSpPr>
          <p:spPr bwMode="auto">
            <a:xfrm>
              <a:off x="52" y="104"/>
              <a:ext cx="2130" cy="153"/>
            </a:xfrm>
            <a:custGeom>
              <a:avLst/>
              <a:gdLst>
                <a:gd name="T0" fmla="*/ 0 w 2130"/>
                <a:gd name="T1" fmla="*/ 115 h 153"/>
                <a:gd name="T2" fmla="*/ 5 w 2130"/>
                <a:gd name="T3" fmla="*/ 122 h 153"/>
                <a:gd name="T4" fmla="*/ 9 w 2130"/>
                <a:gd name="T5" fmla="*/ 55 h 153"/>
                <a:gd name="T6" fmla="*/ 28 w 2130"/>
                <a:gd name="T7" fmla="*/ 27 h 153"/>
                <a:gd name="T8" fmla="*/ 101 w 2130"/>
                <a:gd name="T9" fmla="*/ 24 h 153"/>
                <a:gd name="T10" fmla="*/ 243 w 2130"/>
                <a:gd name="T11" fmla="*/ 28 h 153"/>
                <a:gd name="T12" fmla="*/ 378 w 2130"/>
                <a:gd name="T13" fmla="*/ 26 h 153"/>
                <a:gd name="T14" fmla="*/ 537 w 2130"/>
                <a:gd name="T15" fmla="*/ 28 h 153"/>
                <a:gd name="T16" fmla="*/ 645 w 2130"/>
                <a:gd name="T17" fmla="*/ 24 h 153"/>
                <a:gd name="T18" fmla="*/ 735 w 2130"/>
                <a:gd name="T19" fmla="*/ 24 h 153"/>
                <a:gd name="T20" fmla="*/ 870 w 2130"/>
                <a:gd name="T21" fmla="*/ 31 h 153"/>
                <a:gd name="T22" fmla="*/ 968 w 2130"/>
                <a:gd name="T23" fmla="*/ 33 h 153"/>
                <a:gd name="T24" fmla="*/ 1080 w 2130"/>
                <a:gd name="T25" fmla="*/ 28 h 153"/>
                <a:gd name="T26" fmla="*/ 1212 w 2130"/>
                <a:gd name="T27" fmla="*/ 38 h 153"/>
                <a:gd name="T28" fmla="*/ 1316 w 2130"/>
                <a:gd name="T29" fmla="*/ 35 h 153"/>
                <a:gd name="T30" fmla="*/ 1414 w 2130"/>
                <a:gd name="T31" fmla="*/ 30 h 153"/>
                <a:gd name="T32" fmla="*/ 1526 w 2130"/>
                <a:gd name="T33" fmla="*/ 34 h 153"/>
                <a:gd name="T34" fmla="*/ 1621 w 2130"/>
                <a:gd name="T35" fmla="*/ 30 h 153"/>
                <a:gd name="T36" fmla="*/ 1714 w 2130"/>
                <a:gd name="T37" fmla="*/ 27 h 153"/>
                <a:gd name="T38" fmla="*/ 1781 w 2130"/>
                <a:gd name="T39" fmla="*/ 30 h 153"/>
                <a:gd name="T40" fmla="*/ 1914 w 2130"/>
                <a:gd name="T41" fmla="*/ 24 h 153"/>
                <a:gd name="T42" fmla="*/ 2046 w 2130"/>
                <a:gd name="T43" fmla="*/ 31 h 153"/>
                <a:gd name="T44" fmla="*/ 2094 w 2130"/>
                <a:gd name="T45" fmla="*/ 44 h 153"/>
                <a:gd name="T46" fmla="*/ 2115 w 2130"/>
                <a:gd name="T47" fmla="*/ 64 h 153"/>
                <a:gd name="T48" fmla="*/ 2129 w 2130"/>
                <a:gd name="T49" fmla="*/ 117 h 153"/>
                <a:gd name="T50" fmla="*/ 2129 w 2130"/>
                <a:gd name="T51" fmla="*/ 39 h 153"/>
                <a:gd name="T52" fmla="*/ 2120 w 2130"/>
                <a:gd name="T53" fmla="*/ 15 h 153"/>
                <a:gd name="T54" fmla="*/ 1974 w 2130"/>
                <a:gd name="T55" fmla="*/ 5 h 153"/>
                <a:gd name="T56" fmla="*/ 1856 w 2130"/>
                <a:gd name="T57" fmla="*/ 1 h 153"/>
                <a:gd name="T58" fmla="*/ 1774 w 2130"/>
                <a:gd name="T59" fmla="*/ 3 h 153"/>
                <a:gd name="T60" fmla="*/ 1658 w 2130"/>
                <a:gd name="T61" fmla="*/ 7 h 153"/>
                <a:gd name="T62" fmla="*/ 1453 w 2130"/>
                <a:gd name="T63" fmla="*/ 5 h 153"/>
                <a:gd name="T64" fmla="*/ 1312 w 2130"/>
                <a:gd name="T65" fmla="*/ 6 h 153"/>
                <a:gd name="T66" fmla="*/ 1212 w 2130"/>
                <a:gd name="T67" fmla="*/ 5 h 153"/>
                <a:gd name="T68" fmla="*/ 1135 w 2130"/>
                <a:gd name="T69" fmla="*/ 4 h 153"/>
                <a:gd name="T70" fmla="*/ 1000 w 2130"/>
                <a:gd name="T71" fmla="*/ 5 h 153"/>
                <a:gd name="T72" fmla="*/ 837 w 2130"/>
                <a:gd name="T73" fmla="*/ 6 h 153"/>
                <a:gd name="T74" fmla="*/ 652 w 2130"/>
                <a:gd name="T75" fmla="*/ 4 h 153"/>
                <a:gd name="T76" fmla="*/ 569 w 2130"/>
                <a:gd name="T77" fmla="*/ 2 h 153"/>
                <a:gd name="T78" fmla="*/ 431 w 2130"/>
                <a:gd name="T79" fmla="*/ 2 h 153"/>
                <a:gd name="T80" fmla="*/ 256 w 2130"/>
                <a:gd name="T81" fmla="*/ 2 h 153"/>
                <a:gd name="T82" fmla="*/ 107 w 2130"/>
                <a:gd name="T83" fmla="*/ 0 h 153"/>
                <a:gd name="T84" fmla="*/ 34 w 2130"/>
                <a:gd name="T85" fmla="*/ 1 h 153"/>
                <a:gd name="T86" fmla="*/ 5 w 2130"/>
                <a:gd name="T87" fmla="*/ 17 h 153"/>
                <a:gd name="T88" fmla="*/ 0 w 2130"/>
                <a:gd name="T89" fmla="*/ 53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30" h="153">
                  <a:moveTo>
                    <a:pt x="0" y="74"/>
                  </a:moveTo>
                  <a:lnTo>
                    <a:pt x="0" y="115"/>
                  </a:lnTo>
                  <a:lnTo>
                    <a:pt x="0" y="152"/>
                  </a:lnTo>
                  <a:lnTo>
                    <a:pt x="5" y="122"/>
                  </a:lnTo>
                  <a:lnTo>
                    <a:pt x="7" y="98"/>
                  </a:lnTo>
                  <a:lnTo>
                    <a:pt x="9" y="55"/>
                  </a:lnTo>
                  <a:lnTo>
                    <a:pt x="15" y="34"/>
                  </a:lnTo>
                  <a:lnTo>
                    <a:pt x="28" y="27"/>
                  </a:lnTo>
                  <a:lnTo>
                    <a:pt x="60" y="22"/>
                  </a:lnTo>
                  <a:lnTo>
                    <a:pt x="101" y="24"/>
                  </a:lnTo>
                  <a:lnTo>
                    <a:pt x="200" y="24"/>
                  </a:lnTo>
                  <a:lnTo>
                    <a:pt x="243" y="28"/>
                  </a:lnTo>
                  <a:lnTo>
                    <a:pt x="306" y="24"/>
                  </a:lnTo>
                  <a:lnTo>
                    <a:pt x="378" y="26"/>
                  </a:lnTo>
                  <a:lnTo>
                    <a:pt x="431" y="25"/>
                  </a:lnTo>
                  <a:lnTo>
                    <a:pt x="537" y="28"/>
                  </a:lnTo>
                  <a:lnTo>
                    <a:pt x="574" y="27"/>
                  </a:lnTo>
                  <a:lnTo>
                    <a:pt x="645" y="24"/>
                  </a:lnTo>
                  <a:lnTo>
                    <a:pt x="669" y="29"/>
                  </a:lnTo>
                  <a:lnTo>
                    <a:pt x="735" y="24"/>
                  </a:lnTo>
                  <a:lnTo>
                    <a:pt x="836" y="27"/>
                  </a:lnTo>
                  <a:lnTo>
                    <a:pt x="870" y="31"/>
                  </a:lnTo>
                  <a:lnTo>
                    <a:pt x="923" y="28"/>
                  </a:lnTo>
                  <a:lnTo>
                    <a:pt x="968" y="33"/>
                  </a:lnTo>
                  <a:lnTo>
                    <a:pt x="1006" y="33"/>
                  </a:lnTo>
                  <a:lnTo>
                    <a:pt x="1080" y="28"/>
                  </a:lnTo>
                  <a:lnTo>
                    <a:pt x="1150" y="31"/>
                  </a:lnTo>
                  <a:lnTo>
                    <a:pt x="1212" y="38"/>
                  </a:lnTo>
                  <a:lnTo>
                    <a:pt x="1232" y="39"/>
                  </a:lnTo>
                  <a:lnTo>
                    <a:pt x="1316" y="35"/>
                  </a:lnTo>
                  <a:lnTo>
                    <a:pt x="1395" y="32"/>
                  </a:lnTo>
                  <a:lnTo>
                    <a:pt x="1414" y="30"/>
                  </a:lnTo>
                  <a:lnTo>
                    <a:pt x="1444" y="31"/>
                  </a:lnTo>
                  <a:lnTo>
                    <a:pt x="1526" y="34"/>
                  </a:lnTo>
                  <a:lnTo>
                    <a:pt x="1589" y="29"/>
                  </a:lnTo>
                  <a:lnTo>
                    <a:pt x="1621" y="30"/>
                  </a:lnTo>
                  <a:lnTo>
                    <a:pt x="1672" y="31"/>
                  </a:lnTo>
                  <a:lnTo>
                    <a:pt x="1714" y="27"/>
                  </a:lnTo>
                  <a:lnTo>
                    <a:pt x="1743" y="24"/>
                  </a:lnTo>
                  <a:lnTo>
                    <a:pt x="1781" y="30"/>
                  </a:lnTo>
                  <a:lnTo>
                    <a:pt x="1861" y="32"/>
                  </a:lnTo>
                  <a:lnTo>
                    <a:pt x="1914" y="24"/>
                  </a:lnTo>
                  <a:lnTo>
                    <a:pt x="1991" y="31"/>
                  </a:lnTo>
                  <a:lnTo>
                    <a:pt x="2046" y="31"/>
                  </a:lnTo>
                  <a:lnTo>
                    <a:pt x="2075" y="31"/>
                  </a:lnTo>
                  <a:lnTo>
                    <a:pt x="2094" y="44"/>
                  </a:lnTo>
                  <a:lnTo>
                    <a:pt x="2106" y="51"/>
                  </a:lnTo>
                  <a:lnTo>
                    <a:pt x="2115" y="64"/>
                  </a:lnTo>
                  <a:lnTo>
                    <a:pt x="2122" y="87"/>
                  </a:lnTo>
                  <a:lnTo>
                    <a:pt x="2129" y="117"/>
                  </a:lnTo>
                  <a:lnTo>
                    <a:pt x="2129" y="55"/>
                  </a:lnTo>
                  <a:lnTo>
                    <a:pt x="2129" y="39"/>
                  </a:lnTo>
                  <a:lnTo>
                    <a:pt x="2125" y="28"/>
                  </a:lnTo>
                  <a:lnTo>
                    <a:pt x="2120" y="15"/>
                  </a:lnTo>
                  <a:lnTo>
                    <a:pt x="2090" y="7"/>
                  </a:lnTo>
                  <a:lnTo>
                    <a:pt x="1974" y="5"/>
                  </a:lnTo>
                  <a:lnTo>
                    <a:pt x="1947" y="1"/>
                  </a:lnTo>
                  <a:lnTo>
                    <a:pt x="1856" y="1"/>
                  </a:lnTo>
                  <a:lnTo>
                    <a:pt x="1829" y="3"/>
                  </a:lnTo>
                  <a:lnTo>
                    <a:pt x="1774" y="3"/>
                  </a:lnTo>
                  <a:lnTo>
                    <a:pt x="1733" y="2"/>
                  </a:lnTo>
                  <a:lnTo>
                    <a:pt x="1658" y="7"/>
                  </a:lnTo>
                  <a:lnTo>
                    <a:pt x="1502" y="3"/>
                  </a:lnTo>
                  <a:lnTo>
                    <a:pt x="1453" y="5"/>
                  </a:lnTo>
                  <a:lnTo>
                    <a:pt x="1367" y="9"/>
                  </a:lnTo>
                  <a:lnTo>
                    <a:pt x="1312" y="6"/>
                  </a:lnTo>
                  <a:lnTo>
                    <a:pt x="1257" y="5"/>
                  </a:lnTo>
                  <a:lnTo>
                    <a:pt x="1212" y="5"/>
                  </a:lnTo>
                  <a:lnTo>
                    <a:pt x="1164" y="8"/>
                  </a:lnTo>
                  <a:lnTo>
                    <a:pt x="1135" y="4"/>
                  </a:lnTo>
                  <a:lnTo>
                    <a:pt x="1031" y="5"/>
                  </a:lnTo>
                  <a:lnTo>
                    <a:pt x="1000" y="5"/>
                  </a:lnTo>
                  <a:lnTo>
                    <a:pt x="945" y="4"/>
                  </a:lnTo>
                  <a:lnTo>
                    <a:pt x="837" y="6"/>
                  </a:lnTo>
                  <a:lnTo>
                    <a:pt x="741" y="4"/>
                  </a:lnTo>
                  <a:lnTo>
                    <a:pt x="652" y="4"/>
                  </a:lnTo>
                  <a:lnTo>
                    <a:pt x="610" y="5"/>
                  </a:lnTo>
                  <a:lnTo>
                    <a:pt x="569" y="2"/>
                  </a:lnTo>
                  <a:lnTo>
                    <a:pt x="535" y="2"/>
                  </a:lnTo>
                  <a:lnTo>
                    <a:pt x="431" y="2"/>
                  </a:lnTo>
                  <a:lnTo>
                    <a:pt x="312" y="4"/>
                  </a:lnTo>
                  <a:lnTo>
                    <a:pt x="256" y="2"/>
                  </a:lnTo>
                  <a:lnTo>
                    <a:pt x="190" y="4"/>
                  </a:lnTo>
                  <a:lnTo>
                    <a:pt x="107" y="0"/>
                  </a:lnTo>
                  <a:lnTo>
                    <a:pt x="56" y="0"/>
                  </a:lnTo>
                  <a:lnTo>
                    <a:pt x="34" y="1"/>
                  </a:lnTo>
                  <a:lnTo>
                    <a:pt x="19" y="5"/>
                  </a:lnTo>
                  <a:lnTo>
                    <a:pt x="5" y="17"/>
                  </a:lnTo>
                  <a:lnTo>
                    <a:pt x="1" y="35"/>
                  </a:lnTo>
                  <a:lnTo>
                    <a:pt x="0" y="53"/>
                  </a:lnTo>
                  <a:lnTo>
                    <a:pt x="0" y="74"/>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50" name="Freeform 20"/>
            <p:cNvSpPr>
              <a:spLocks/>
            </p:cNvSpPr>
            <p:nvPr/>
          </p:nvSpPr>
          <p:spPr bwMode="auto">
            <a:xfrm>
              <a:off x="57" y="347"/>
              <a:ext cx="2128" cy="62"/>
            </a:xfrm>
            <a:custGeom>
              <a:avLst/>
              <a:gdLst>
                <a:gd name="T0" fmla="*/ 0 w 2128"/>
                <a:gd name="T1" fmla="*/ 14 h 62"/>
                <a:gd name="T2" fmla="*/ 6 w 2128"/>
                <a:gd name="T3" fmla="*/ 12 h 62"/>
                <a:gd name="T4" fmla="*/ 8 w 2128"/>
                <a:gd name="T5" fmla="*/ 39 h 62"/>
                <a:gd name="T6" fmla="*/ 27 w 2128"/>
                <a:gd name="T7" fmla="*/ 49 h 62"/>
                <a:gd name="T8" fmla="*/ 59 w 2128"/>
                <a:gd name="T9" fmla="*/ 47 h 62"/>
                <a:gd name="T10" fmla="*/ 110 w 2128"/>
                <a:gd name="T11" fmla="*/ 47 h 62"/>
                <a:gd name="T12" fmla="*/ 162 w 2128"/>
                <a:gd name="T13" fmla="*/ 48 h 62"/>
                <a:gd name="T14" fmla="*/ 192 w 2128"/>
                <a:gd name="T15" fmla="*/ 49 h 62"/>
                <a:gd name="T16" fmla="*/ 248 w 2128"/>
                <a:gd name="T17" fmla="*/ 46 h 62"/>
                <a:gd name="T18" fmla="*/ 327 w 2128"/>
                <a:gd name="T19" fmla="*/ 49 h 62"/>
                <a:gd name="T20" fmla="*/ 413 w 2128"/>
                <a:gd name="T21" fmla="*/ 49 h 62"/>
                <a:gd name="T22" fmla="*/ 479 w 2128"/>
                <a:gd name="T23" fmla="*/ 50 h 62"/>
                <a:gd name="T24" fmla="*/ 517 w 2128"/>
                <a:gd name="T25" fmla="*/ 50 h 62"/>
                <a:gd name="T26" fmla="*/ 645 w 2128"/>
                <a:gd name="T27" fmla="*/ 51 h 62"/>
                <a:gd name="T28" fmla="*/ 725 w 2128"/>
                <a:gd name="T29" fmla="*/ 47 h 62"/>
                <a:gd name="T30" fmla="*/ 805 w 2128"/>
                <a:gd name="T31" fmla="*/ 48 h 62"/>
                <a:gd name="T32" fmla="*/ 869 w 2128"/>
                <a:gd name="T33" fmla="*/ 48 h 62"/>
                <a:gd name="T34" fmla="*/ 968 w 2128"/>
                <a:gd name="T35" fmla="*/ 47 h 62"/>
                <a:gd name="T36" fmla="*/ 1044 w 2128"/>
                <a:gd name="T37" fmla="*/ 44 h 62"/>
                <a:gd name="T38" fmla="*/ 1157 w 2128"/>
                <a:gd name="T39" fmla="*/ 45 h 62"/>
                <a:gd name="T40" fmla="*/ 1295 w 2128"/>
                <a:gd name="T41" fmla="*/ 47 h 62"/>
                <a:gd name="T42" fmla="*/ 1377 w 2128"/>
                <a:gd name="T43" fmla="*/ 44 h 62"/>
                <a:gd name="T44" fmla="*/ 1412 w 2128"/>
                <a:gd name="T45" fmla="*/ 48 h 62"/>
                <a:gd name="T46" fmla="*/ 1519 w 2128"/>
                <a:gd name="T47" fmla="*/ 48 h 62"/>
                <a:gd name="T48" fmla="*/ 1606 w 2128"/>
                <a:gd name="T49" fmla="*/ 48 h 62"/>
                <a:gd name="T50" fmla="*/ 1636 w 2128"/>
                <a:gd name="T51" fmla="*/ 46 h 62"/>
                <a:gd name="T52" fmla="*/ 1686 w 2128"/>
                <a:gd name="T53" fmla="*/ 49 h 62"/>
                <a:gd name="T54" fmla="*/ 1712 w 2128"/>
                <a:gd name="T55" fmla="*/ 49 h 62"/>
                <a:gd name="T56" fmla="*/ 1782 w 2128"/>
                <a:gd name="T57" fmla="*/ 49 h 62"/>
                <a:gd name="T58" fmla="*/ 1841 w 2128"/>
                <a:gd name="T59" fmla="*/ 47 h 62"/>
                <a:gd name="T60" fmla="*/ 1937 w 2128"/>
                <a:gd name="T61" fmla="*/ 45 h 62"/>
                <a:gd name="T62" fmla="*/ 2072 w 2128"/>
                <a:gd name="T63" fmla="*/ 45 h 62"/>
                <a:gd name="T64" fmla="*/ 2104 w 2128"/>
                <a:gd name="T65" fmla="*/ 40 h 62"/>
                <a:gd name="T66" fmla="*/ 2120 w 2128"/>
                <a:gd name="T67" fmla="*/ 26 h 62"/>
                <a:gd name="T68" fmla="*/ 2127 w 2128"/>
                <a:gd name="T69" fmla="*/ 39 h 62"/>
                <a:gd name="T70" fmla="*/ 2124 w 2128"/>
                <a:gd name="T71" fmla="*/ 49 h 62"/>
                <a:gd name="T72" fmla="*/ 2107 w 2128"/>
                <a:gd name="T73" fmla="*/ 58 h 62"/>
                <a:gd name="T74" fmla="*/ 1972 w 2128"/>
                <a:gd name="T75" fmla="*/ 58 h 62"/>
                <a:gd name="T76" fmla="*/ 1854 w 2128"/>
                <a:gd name="T77" fmla="*/ 60 h 62"/>
                <a:gd name="T78" fmla="*/ 1800 w 2128"/>
                <a:gd name="T79" fmla="*/ 61 h 62"/>
                <a:gd name="T80" fmla="*/ 1739 w 2128"/>
                <a:gd name="T81" fmla="*/ 61 h 62"/>
                <a:gd name="T82" fmla="*/ 1628 w 2128"/>
                <a:gd name="T83" fmla="*/ 57 h 62"/>
                <a:gd name="T84" fmla="*/ 1493 w 2128"/>
                <a:gd name="T85" fmla="*/ 56 h 62"/>
                <a:gd name="T86" fmla="*/ 1382 w 2128"/>
                <a:gd name="T87" fmla="*/ 58 h 62"/>
                <a:gd name="T88" fmla="*/ 1310 w 2128"/>
                <a:gd name="T89" fmla="*/ 58 h 62"/>
                <a:gd name="T90" fmla="*/ 1256 w 2128"/>
                <a:gd name="T91" fmla="*/ 58 h 62"/>
                <a:gd name="T92" fmla="*/ 1212 w 2128"/>
                <a:gd name="T93" fmla="*/ 59 h 62"/>
                <a:gd name="T94" fmla="*/ 1163 w 2128"/>
                <a:gd name="T95" fmla="*/ 57 h 62"/>
                <a:gd name="T96" fmla="*/ 1106 w 2128"/>
                <a:gd name="T97" fmla="*/ 60 h 62"/>
                <a:gd name="T98" fmla="*/ 1030 w 2128"/>
                <a:gd name="T99" fmla="*/ 59 h 62"/>
                <a:gd name="T100" fmla="*/ 971 w 2128"/>
                <a:gd name="T101" fmla="*/ 59 h 62"/>
                <a:gd name="T102" fmla="*/ 885 w 2128"/>
                <a:gd name="T103" fmla="*/ 61 h 62"/>
                <a:gd name="T104" fmla="*/ 784 w 2128"/>
                <a:gd name="T105" fmla="*/ 61 h 62"/>
                <a:gd name="T106" fmla="*/ 692 w 2128"/>
                <a:gd name="T107" fmla="*/ 61 h 62"/>
                <a:gd name="T108" fmla="*/ 609 w 2128"/>
                <a:gd name="T109" fmla="*/ 58 h 62"/>
                <a:gd name="T110" fmla="*/ 534 w 2128"/>
                <a:gd name="T111" fmla="*/ 59 h 62"/>
                <a:gd name="T112" fmla="*/ 401 w 2128"/>
                <a:gd name="T113" fmla="*/ 60 h 62"/>
                <a:gd name="T114" fmla="*/ 256 w 2128"/>
                <a:gd name="T115" fmla="*/ 59 h 62"/>
                <a:gd name="T116" fmla="*/ 19 w 2128"/>
                <a:gd name="T117" fmla="*/ 58 h 62"/>
                <a:gd name="T118" fmla="*/ 1 w 2128"/>
                <a:gd name="T119" fmla="*/ 46 h 62"/>
                <a:gd name="T120" fmla="*/ 0 w 2128"/>
                <a:gd name="T121" fmla="*/ 31 h 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2">
                  <a:moveTo>
                    <a:pt x="0" y="31"/>
                  </a:moveTo>
                  <a:lnTo>
                    <a:pt x="0" y="14"/>
                  </a:lnTo>
                  <a:lnTo>
                    <a:pt x="0" y="0"/>
                  </a:lnTo>
                  <a:lnTo>
                    <a:pt x="6" y="12"/>
                  </a:lnTo>
                  <a:lnTo>
                    <a:pt x="7" y="21"/>
                  </a:lnTo>
                  <a:lnTo>
                    <a:pt x="8" y="39"/>
                  </a:lnTo>
                  <a:lnTo>
                    <a:pt x="15" y="47"/>
                  </a:lnTo>
                  <a:lnTo>
                    <a:pt x="27" y="49"/>
                  </a:lnTo>
                  <a:lnTo>
                    <a:pt x="40" y="47"/>
                  </a:lnTo>
                  <a:lnTo>
                    <a:pt x="59" y="47"/>
                  </a:lnTo>
                  <a:lnTo>
                    <a:pt x="91" y="46"/>
                  </a:lnTo>
                  <a:lnTo>
                    <a:pt x="110" y="47"/>
                  </a:lnTo>
                  <a:lnTo>
                    <a:pt x="127" y="47"/>
                  </a:lnTo>
                  <a:lnTo>
                    <a:pt x="162" y="48"/>
                  </a:lnTo>
                  <a:lnTo>
                    <a:pt x="175" y="48"/>
                  </a:lnTo>
                  <a:lnTo>
                    <a:pt x="192" y="49"/>
                  </a:lnTo>
                  <a:lnTo>
                    <a:pt x="219" y="47"/>
                  </a:lnTo>
                  <a:lnTo>
                    <a:pt x="248" y="46"/>
                  </a:lnTo>
                  <a:lnTo>
                    <a:pt x="284" y="45"/>
                  </a:lnTo>
                  <a:lnTo>
                    <a:pt x="327" y="49"/>
                  </a:lnTo>
                  <a:lnTo>
                    <a:pt x="383" y="50"/>
                  </a:lnTo>
                  <a:lnTo>
                    <a:pt x="413" y="49"/>
                  </a:lnTo>
                  <a:lnTo>
                    <a:pt x="431" y="50"/>
                  </a:lnTo>
                  <a:lnTo>
                    <a:pt x="479" y="50"/>
                  </a:lnTo>
                  <a:lnTo>
                    <a:pt x="496" y="47"/>
                  </a:lnTo>
                  <a:lnTo>
                    <a:pt x="517" y="50"/>
                  </a:lnTo>
                  <a:lnTo>
                    <a:pt x="574" y="49"/>
                  </a:lnTo>
                  <a:lnTo>
                    <a:pt x="645" y="51"/>
                  </a:lnTo>
                  <a:lnTo>
                    <a:pt x="669" y="49"/>
                  </a:lnTo>
                  <a:lnTo>
                    <a:pt x="725" y="47"/>
                  </a:lnTo>
                  <a:lnTo>
                    <a:pt x="762" y="46"/>
                  </a:lnTo>
                  <a:lnTo>
                    <a:pt x="805" y="48"/>
                  </a:lnTo>
                  <a:lnTo>
                    <a:pt x="835" y="49"/>
                  </a:lnTo>
                  <a:lnTo>
                    <a:pt x="869" y="48"/>
                  </a:lnTo>
                  <a:lnTo>
                    <a:pt x="929" y="50"/>
                  </a:lnTo>
                  <a:lnTo>
                    <a:pt x="968" y="47"/>
                  </a:lnTo>
                  <a:lnTo>
                    <a:pt x="1005" y="47"/>
                  </a:lnTo>
                  <a:lnTo>
                    <a:pt x="1044" y="44"/>
                  </a:lnTo>
                  <a:lnTo>
                    <a:pt x="1093" y="47"/>
                  </a:lnTo>
                  <a:lnTo>
                    <a:pt x="1157" y="45"/>
                  </a:lnTo>
                  <a:lnTo>
                    <a:pt x="1230" y="45"/>
                  </a:lnTo>
                  <a:lnTo>
                    <a:pt x="1295" y="47"/>
                  </a:lnTo>
                  <a:lnTo>
                    <a:pt x="1334" y="43"/>
                  </a:lnTo>
                  <a:lnTo>
                    <a:pt x="1377" y="44"/>
                  </a:lnTo>
                  <a:lnTo>
                    <a:pt x="1394" y="47"/>
                  </a:lnTo>
                  <a:lnTo>
                    <a:pt x="1412" y="48"/>
                  </a:lnTo>
                  <a:lnTo>
                    <a:pt x="1469" y="47"/>
                  </a:lnTo>
                  <a:lnTo>
                    <a:pt x="1519" y="48"/>
                  </a:lnTo>
                  <a:lnTo>
                    <a:pt x="1587" y="49"/>
                  </a:lnTo>
                  <a:lnTo>
                    <a:pt x="1606" y="48"/>
                  </a:lnTo>
                  <a:lnTo>
                    <a:pt x="1619" y="48"/>
                  </a:lnTo>
                  <a:lnTo>
                    <a:pt x="1636" y="46"/>
                  </a:lnTo>
                  <a:lnTo>
                    <a:pt x="1670" y="48"/>
                  </a:lnTo>
                  <a:lnTo>
                    <a:pt x="1686" y="49"/>
                  </a:lnTo>
                  <a:lnTo>
                    <a:pt x="1698" y="47"/>
                  </a:lnTo>
                  <a:lnTo>
                    <a:pt x="1712" y="49"/>
                  </a:lnTo>
                  <a:lnTo>
                    <a:pt x="1739" y="47"/>
                  </a:lnTo>
                  <a:lnTo>
                    <a:pt x="1782" y="49"/>
                  </a:lnTo>
                  <a:lnTo>
                    <a:pt x="1824" y="45"/>
                  </a:lnTo>
                  <a:lnTo>
                    <a:pt x="1841" y="47"/>
                  </a:lnTo>
                  <a:lnTo>
                    <a:pt x="1859" y="47"/>
                  </a:lnTo>
                  <a:lnTo>
                    <a:pt x="1937" y="45"/>
                  </a:lnTo>
                  <a:lnTo>
                    <a:pt x="2013" y="47"/>
                  </a:lnTo>
                  <a:lnTo>
                    <a:pt x="2072" y="45"/>
                  </a:lnTo>
                  <a:lnTo>
                    <a:pt x="2092" y="43"/>
                  </a:lnTo>
                  <a:lnTo>
                    <a:pt x="2104" y="40"/>
                  </a:lnTo>
                  <a:lnTo>
                    <a:pt x="2113" y="34"/>
                  </a:lnTo>
                  <a:lnTo>
                    <a:pt x="2120" y="26"/>
                  </a:lnTo>
                  <a:lnTo>
                    <a:pt x="2127" y="13"/>
                  </a:lnTo>
                  <a:lnTo>
                    <a:pt x="2127" y="39"/>
                  </a:lnTo>
                  <a:lnTo>
                    <a:pt x="2127" y="45"/>
                  </a:lnTo>
                  <a:lnTo>
                    <a:pt x="2124" y="49"/>
                  </a:lnTo>
                  <a:lnTo>
                    <a:pt x="2118" y="54"/>
                  </a:lnTo>
                  <a:lnTo>
                    <a:pt x="2107" y="58"/>
                  </a:lnTo>
                  <a:lnTo>
                    <a:pt x="2029" y="61"/>
                  </a:lnTo>
                  <a:lnTo>
                    <a:pt x="1972" y="58"/>
                  </a:lnTo>
                  <a:lnTo>
                    <a:pt x="1945" y="60"/>
                  </a:lnTo>
                  <a:lnTo>
                    <a:pt x="1854" y="60"/>
                  </a:lnTo>
                  <a:lnTo>
                    <a:pt x="1828" y="59"/>
                  </a:lnTo>
                  <a:lnTo>
                    <a:pt x="1800" y="61"/>
                  </a:lnTo>
                  <a:lnTo>
                    <a:pt x="1772" y="59"/>
                  </a:lnTo>
                  <a:lnTo>
                    <a:pt x="1739" y="61"/>
                  </a:lnTo>
                  <a:lnTo>
                    <a:pt x="1653" y="60"/>
                  </a:lnTo>
                  <a:lnTo>
                    <a:pt x="1628" y="57"/>
                  </a:lnTo>
                  <a:lnTo>
                    <a:pt x="1547" y="60"/>
                  </a:lnTo>
                  <a:lnTo>
                    <a:pt x="1493" y="56"/>
                  </a:lnTo>
                  <a:lnTo>
                    <a:pt x="1430" y="60"/>
                  </a:lnTo>
                  <a:lnTo>
                    <a:pt x="1382" y="58"/>
                  </a:lnTo>
                  <a:lnTo>
                    <a:pt x="1336" y="60"/>
                  </a:lnTo>
                  <a:lnTo>
                    <a:pt x="1310" y="58"/>
                  </a:lnTo>
                  <a:lnTo>
                    <a:pt x="1287" y="58"/>
                  </a:lnTo>
                  <a:lnTo>
                    <a:pt x="1256" y="58"/>
                  </a:lnTo>
                  <a:lnTo>
                    <a:pt x="1235" y="57"/>
                  </a:lnTo>
                  <a:lnTo>
                    <a:pt x="1212" y="59"/>
                  </a:lnTo>
                  <a:lnTo>
                    <a:pt x="1188" y="57"/>
                  </a:lnTo>
                  <a:lnTo>
                    <a:pt x="1163" y="57"/>
                  </a:lnTo>
                  <a:lnTo>
                    <a:pt x="1134" y="59"/>
                  </a:lnTo>
                  <a:lnTo>
                    <a:pt x="1106" y="60"/>
                  </a:lnTo>
                  <a:lnTo>
                    <a:pt x="1075" y="60"/>
                  </a:lnTo>
                  <a:lnTo>
                    <a:pt x="1030" y="59"/>
                  </a:lnTo>
                  <a:lnTo>
                    <a:pt x="998" y="60"/>
                  </a:lnTo>
                  <a:lnTo>
                    <a:pt x="971" y="59"/>
                  </a:lnTo>
                  <a:lnTo>
                    <a:pt x="945" y="59"/>
                  </a:lnTo>
                  <a:lnTo>
                    <a:pt x="885" y="61"/>
                  </a:lnTo>
                  <a:lnTo>
                    <a:pt x="837" y="58"/>
                  </a:lnTo>
                  <a:lnTo>
                    <a:pt x="784" y="61"/>
                  </a:lnTo>
                  <a:lnTo>
                    <a:pt x="740" y="59"/>
                  </a:lnTo>
                  <a:lnTo>
                    <a:pt x="692" y="61"/>
                  </a:lnTo>
                  <a:lnTo>
                    <a:pt x="652" y="59"/>
                  </a:lnTo>
                  <a:lnTo>
                    <a:pt x="609" y="58"/>
                  </a:lnTo>
                  <a:lnTo>
                    <a:pt x="569" y="59"/>
                  </a:lnTo>
                  <a:lnTo>
                    <a:pt x="534" y="59"/>
                  </a:lnTo>
                  <a:lnTo>
                    <a:pt x="431" y="59"/>
                  </a:lnTo>
                  <a:lnTo>
                    <a:pt x="401" y="60"/>
                  </a:lnTo>
                  <a:lnTo>
                    <a:pt x="311" y="59"/>
                  </a:lnTo>
                  <a:lnTo>
                    <a:pt x="256" y="59"/>
                  </a:lnTo>
                  <a:lnTo>
                    <a:pt x="103" y="58"/>
                  </a:lnTo>
                  <a:lnTo>
                    <a:pt x="19" y="58"/>
                  </a:lnTo>
                  <a:lnTo>
                    <a:pt x="4" y="54"/>
                  </a:lnTo>
                  <a:lnTo>
                    <a:pt x="1" y="46"/>
                  </a:lnTo>
                  <a:lnTo>
                    <a:pt x="0" y="39"/>
                  </a:lnTo>
                  <a:lnTo>
                    <a:pt x="0" y="31"/>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037" name="Group 21"/>
          <p:cNvGrpSpPr>
            <a:grpSpLocks/>
          </p:cNvGrpSpPr>
          <p:nvPr/>
        </p:nvGrpSpPr>
        <p:grpSpPr bwMode="auto">
          <a:xfrm>
            <a:off x="5646738" y="153988"/>
            <a:ext cx="3435350" cy="552450"/>
            <a:chOff x="3557" y="97"/>
            <a:chExt cx="2164" cy="348"/>
          </a:xfrm>
        </p:grpSpPr>
        <p:sp>
          <p:nvSpPr>
            <p:cNvPr id="1041" name="Freeform 22"/>
            <p:cNvSpPr>
              <a:spLocks/>
            </p:cNvSpPr>
            <p:nvPr/>
          </p:nvSpPr>
          <p:spPr bwMode="auto">
            <a:xfrm>
              <a:off x="3557" y="97"/>
              <a:ext cx="2164" cy="284"/>
            </a:xfrm>
            <a:custGeom>
              <a:avLst/>
              <a:gdLst>
                <a:gd name="T0" fmla="*/ 29 w 2164"/>
                <a:gd name="T1" fmla="*/ 4 h 284"/>
                <a:gd name="T2" fmla="*/ 46 w 2164"/>
                <a:gd name="T3" fmla="*/ 0 h 284"/>
                <a:gd name="T4" fmla="*/ 2096 w 2164"/>
                <a:gd name="T5" fmla="*/ 0 h 284"/>
                <a:gd name="T6" fmla="*/ 2120 w 2164"/>
                <a:gd name="T7" fmla="*/ 3 h 284"/>
                <a:gd name="T8" fmla="*/ 2137 w 2164"/>
                <a:gd name="T9" fmla="*/ 10 h 284"/>
                <a:gd name="T10" fmla="*/ 2152 w 2164"/>
                <a:gd name="T11" fmla="*/ 28 h 284"/>
                <a:gd name="T12" fmla="*/ 2160 w 2164"/>
                <a:gd name="T13" fmla="*/ 49 h 284"/>
                <a:gd name="T14" fmla="*/ 2163 w 2164"/>
                <a:gd name="T15" fmla="*/ 73 h 284"/>
                <a:gd name="T16" fmla="*/ 2163 w 2164"/>
                <a:gd name="T17" fmla="*/ 283 h 284"/>
                <a:gd name="T18" fmla="*/ 81 w 2164"/>
                <a:gd name="T19" fmla="*/ 283 h 284"/>
                <a:gd name="T20" fmla="*/ 0 w 2164"/>
                <a:gd name="T21" fmla="*/ 283 h 284"/>
                <a:gd name="T22" fmla="*/ 0 w 2164"/>
                <a:gd name="T23" fmla="*/ 87 h 284"/>
                <a:gd name="T24" fmla="*/ 1 w 2164"/>
                <a:gd name="T25" fmla="*/ 59 h 284"/>
                <a:gd name="T26" fmla="*/ 9 w 2164"/>
                <a:gd name="T27" fmla="*/ 31 h 284"/>
                <a:gd name="T28" fmla="*/ 16 w 2164"/>
                <a:gd name="T29" fmla="*/ 16 h 284"/>
                <a:gd name="T30" fmla="*/ 29 w 2164"/>
                <a:gd name="T31" fmla="*/ 4 h 2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84">
                  <a:moveTo>
                    <a:pt x="29" y="4"/>
                  </a:moveTo>
                  <a:lnTo>
                    <a:pt x="46" y="0"/>
                  </a:lnTo>
                  <a:lnTo>
                    <a:pt x="2096" y="0"/>
                  </a:lnTo>
                  <a:lnTo>
                    <a:pt x="2120" y="3"/>
                  </a:lnTo>
                  <a:lnTo>
                    <a:pt x="2137" y="10"/>
                  </a:lnTo>
                  <a:lnTo>
                    <a:pt x="2152" y="28"/>
                  </a:lnTo>
                  <a:lnTo>
                    <a:pt x="2160" y="49"/>
                  </a:lnTo>
                  <a:lnTo>
                    <a:pt x="2163" y="73"/>
                  </a:lnTo>
                  <a:lnTo>
                    <a:pt x="2163" y="283"/>
                  </a:lnTo>
                  <a:lnTo>
                    <a:pt x="81" y="283"/>
                  </a:lnTo>
                  <a:lnTo>
                    <a:pt x="0" y="283"/>
                  </a:lnTo>
                  <a:lnTo>
                    <a:pt x="0" y="87"/>
                  </a:lnTo>
                  <a:lnTo>
                    <a:pt x="1" y="59"/>
                  </a:lnTo>
                  <a:lnTo>
                    <a:pt x="9" y="31"/>
                  </a:lnTo>
                  <a:lnTo>
                    <a:pt x="16" y="16"/>
                  </a:lnTo>
                  <a:lnTo>
                    <a:pt x="29" y="4"/>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2" name="Freeform 23"/>
            <p:cNvSpPr>
              <a:spLocks/>
            </p:cNvSpPr>
            <p:nvPr/>
          </p:nvSpPr>
          <p:spPr bwMode="auto">
            <a:xfrm>
              <a:off x="3557" y="278"/>
              <a:ext cx="2164" cy="123"/>
            </a:xfrm>
            <a:custGeom>
              <a:avLst/>
              <a:gdLst>
                <a:gd name="T0" fmla="*/ 105 w 2164"/>
                <a:gd name="T1" fmla="*/ 42 h 123"/>
                <a:gd name="T2" fmla="*/ 170 w 2164"/>
                <a:gd name="T3" fmla="*/ 42 h 123"/>
                <a:gd name="T4" fmla="*/ 221 w 2164"/>
                <a:gd name="T5" fmla="*/ 63 h 123"/>
                <a:gd name="T6" fmla="*/ 305 w 2164"/>
                <a:gd name="T7" fmla="*/ 50 h 123"/>
                <a:gd name="T8" fmla="*/ 400 w 2164"/>
                <a:gd name="T9" fmla="*/ 44 h 123"/>
                <a:gd name="T10" fmla="*/ 466 w 2164"/>
                <a:gd name="T11" fmla="*/ 57 h 123"/>
                <a:gd name="T12" fmla="*/ 538 w 2164"/>
                <a:gd name="T13" fmla="*/ 50 h 123"/>
                <a:gd name="T14" fmla="*/ 654 w 2164"/>
                <a:gd name="T15" fmla="*/ 54 h 123"/>
                <a:gd name="T16" fmla="*/ 728 w 2164"/>
                <a:gd name="T17" fmla="*/ 63 h 123"/>
                <a:gd name="T18" fmla="*/ 815 w 2164"/>
                <a:gd name="T19" fmla="*/ 38 h 123"/>
                <a:gd name="T20" fmla="*/ 880 w 2164"/>
                <a:gd name="T21" fmla="*/ 60 h 123"/>
                <a:gd name="T22" fmla="*/ 968 w 2164"/>
                <a:gd name="T23" fmla="*/ 56 h 123"/>
                <a:gd name="T24" fmla="*/ 1013 w 2164"/>
                <a:gd name="T25" fmla="*/ 60 h 123"/>
                <a:gd name="T26" fmla="*/ 1053 w 2164"/>
                <a:gd name="T27" fmla="*/ 38 h 123"/>
                <a:gd name="T28" fmla="*/ 1105 w 2164"/>
                <a:gd name="T29" fmla="*/ 22 h 123"/>
                <a:gd name="T30" fmla="*/ 1167 w 2164"/>
                <a:gd name="T31" fmla="*/ 21 h 123"/>
                <a:gd name="T32" fmla="*/ 1218 w 2164"/>
                <a:gd name="T33" fmla="*/ 14 h 123"/>
                <a:gd name="T34" fmla="*/ 1265 w 2164"/>
                <a:gd name="T35" fmla="*/ 32 h 123"/>
                <a:gd name="T36" fmla="*/ 1316 w 2164"/>
                <a:gd name="T37" fmla="*/ 44 h 123"/>
                <a:gd name="T38" fmla="*/ 1399 w 2164"/>
                <a:gd name="T39" fmla="*/ 35 h 123"/>
                <a:gd name="T40" fmla="*/ 1436 w 2164"/>
                <a:gd name="T41" fmla="*/ 59 h 123"/>
                <a:gd name="T42" fmla="*/ 1493 w 2164"/>
                <a:gd name="T43" fmla="*/ 63 h 123"/>
                <a:gd name="T44" fmla="*/ 1589 w 2164"/>
                <a:gd name="T45" fmla="*/ 63 h 123"/>
                <a:gd name="T46" fmla="*/ 1647 w 2164"/>
                <a:gd name="T47" fmla="*/ 52 h 123"/>
                <a:gd name="T48" fmla="*/ 1691 w 2164"/>
                <a:gd name="T49" fmla="*/ 57 h 123"/>
                <a:gd name="T50" fmla="*/ 1743 w 2164"/>
                <a:gd name="T51" fmla="*/ 38 h 123"/>
                <a:gd name="T52" fmla="*/ 1817 w 2164"/>
                <a:gd name="T53" fmla="*/ 35 h 123"/>
                <a:gd name="T54" fmla="*/ 1878 w 2164"/>
                <a:gd name="T55" fmla="*/ 14 h 123"/>
                <a:gd name="T56" fmla="*/ 1926 w 2164"/>
                <a:gd name="T57" fmla="*/ 10 h 123"/>
                <a:gd name="T58" fmla="*/ 1988 w 2164"/>
                <a:gd name="T59" fmla="*/ 18 h 123"/>
                <a:gd name="T60" fmla="*/ 2042 w 2164"/>
                <a:gd name="T61" fmla="*/ 1 h 123"/>
                <a:gd name="T62" fmla="*/ 2093 w 2164"/>
                <a:gd name="T63" fmla="*/ 32 h 123"/>
                <a:gd name="T64" fmla="*/ 2150 w 2164"/>
                <a:gd name="T65" fmla="*/ 16 h 123"/>
                <a:gd name="T66" fmla="*/ 2163 w 2164"/>
                <a:gd name="T67" fmla="*/ 122 h 123"/>
                <a:gd name="T68" fmla="*/ 893 w 2164"/>
                <a:gd name="T69" fmla="*/ 99 h 123"/>
                <a:gd name="T70" fmla="*/ 0 w 2164"/>
                <a:gd name="T71" fmla="*/ 19 h 123"/>
                <a:gd name="T72" fmla="*/ 32 w 2164"/>
                <a:gd name="T73" fmla="*/ 33 h 123"/>
                <a:gd name="T74" fmla="*/ 75 w 2164"/>
                <a:gd name="T75" fmla="*/ 38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23">
                  <a:moveTo>
                    <a:pt x="75" y="38"/>
                  </a:moveTo>
                  <a:lnTo>
                    <a:pt x="105" y="42"/>
                  </a:lnTo>
                  <a:lnTo>
                    <a:pt x="138" y="38"/>
                  </a:lnTo>
                  <a:lnTo>
                    <a:pt x="170" y="42"/>
                  </a:lnTo>
                  <a:lnTo>
                    <a:pt x="195" y="53"/>
                  </a:lnTo>
                  <a:lnTo>
                    <a:pt x="221" y="63"/>
                  </a:lnTo>
                  <a:lnTo>
                    <a:pt x="266" y="54"/>
                  </a:lnTo>
                  <a:lnTo>
                    <a:pt x="305" y="50"/>
                  </a:lnTo>
                  <a:lnTo>
                    <a:pt x="360" y="50"/>
                  </a:lnTo>
                  <a:lnTo>
                    <a:pt x="400" y="44"/>
                  </a:lnTo>
                  <a:lnTo>
                    <a:pt x="435" y="50"/>
                  </a:lnTo>
                  <a:lnTo>
                    <a:pt x="466" y="57"/>
                  </a:lnTo>
                  <a:lnTo>
                    <a:pt x="494" y="59"/>
                  </a:lnTo>
                  <a:lnTo>
                    <a:pt x="538" y="50"/>
                  </a:lnTo>
                  <a:lnTo>
                    <a:pt x="586" y="50"/>
                  </a:lnTo>
                  <a:lnTo>
                    <a:pt x="654" y="54"/>
                  </a:lnTo>
                  <a:lnTo>
                    <a:pt x="683" y="65"/>
                  </a:lnTo>
                  <a:lnTo>
                    <a:pt x="728" y="63"/>
                  </a:lnTo>
                  <a:lnTo>
                    <a:pt x="773" y="44"/>
                  </a:lnTo>
                  <a:lnTo>
                    <a:pt x="815" y="38"/>
                  </a:lnTo>
                  <a:lnTo>
                    <a:pt x="844" y="44"/>
                  </a:lnTo>
                  <a:lnTo>
                    <a:pt x="880" y="60"/>
                  </a:lnTo>
                  <a:lnTo>
                    <a:pt x="921" y="66"/>
                  </a:lnTo>
                  <a:lnTo>
                    <a:pt x="968" y="56"/>
                  </a:lnTo>
                  <a:lnTo>
                    <a:pt x="989" y="52"/>
                  </a:lnTo>
                  <a:lnTo>
                    <a:pt x="1013" y="60"/>
                  </a:lnTo>
                  <a:lnTo>
                    <a:pt x="1032" y="50"/>
                  </a:lnTo>
                  <a:lnTo>
                    <a:pt x="1053" y="38"/>
                  </a:lnTo>
                  <a:lnTo>
                    <a:pt x="1078" y="26"/>
                  </a:lnTo>
                  <a:lnTo>
                    <a:pt x="1105" y="22"/>
                  </a:lnTo>
                  <a:lnTo>
                    <a:pt x="1136" y="26"/>
                  </a:lnTo>
                  <a:lnTo>
                    <a:pt x="1167" y="21"/>
                  </a:lnTo>
                  <a:lnTo>
                    <a:pt x="1198" y="14"/>
                  </a:lnTo>
                  <a:lnTo>
                    <a:pt x="1218" y="14"/>
                  </a:lnTo>
                  <a:lnTo>
                    <a:pt x="1237" y="16"/>
                  </a:lnTo>
                  <a:lnTo>
                    <a:pt x="1265" y="32"/>
                  </a:lnTo>
                  <a:lnTo>
                    <a:pt x="1293" y="29"/>
                  </a:lnTo>
                  <a:lnTo>
                    <a:pt x="1316" y="44"/>
                  </a:lnTo>
                  <a:lnTo>
                    <a:pt x="1361" y="44"/>
                  </a:lnTo>
                  <a:lnTo>
                    <a:pt x="1399" y="35"/>
                  </a:lnTo>
                  <a:lnTo>
                    <a:pt x="1417" y="47"/>
                  </a:lnTo>
                  <a:lnTo>
                    <a:pt x="1436" y="59"/>
                  </a:lnTo>
                  <a:lnTo>
                    <a:pt x="1462" y="56"/>
                  </a:lnTo>
                  <a:lnTo>
                    <a:pt x="1493" y="63"/>
                  </a:lnTo>
                  <a:lnTo>
                    <a:pt x="1526" y="56"/>
                  </a:lnTo>
                  <a:lnTo>
                    <a:pt x="1589" y="63"/>
                  </a:lnTo>
                  <a:lnTo>
                    <a:pt x="1616" y="69"/>
                  </a:lnTo>
                  <a:lnTo>
                    <a:pt x="1647" y="52"/>
                  </a:lnTo>
                  <a:lnTo>
                    <a:pt x="1667" y="51"/>
                  </a:lnTo>
                  <a:lnTo>
                    <a:pt x="1691" y="57"/>
                  </a:lnTo>
                  <a:lnTo>
                    <a:pt x="1714" y="54"/>
                  </a:lnTo>
                  <a:lnTo>
                    <a:pt x="1743" y="38"/>
                  </a:lnTo>
                  <a:lnTo>
                    <a:pt x="1793" y="33"/>
                  </a:lnTo>
                  <a:lnTo>
                    <a:pt x="1817" y="35"/>
                  </a:lnTo>
                  <a:lnTo>
                    <a:pt x="1842" y="35"/>
                  </a:lnTo>
                  <a:lnTo>
                    <a:pt x="1878" y="14"/>
                  </a:lnTo>
                  <a:lnTo>
                    <a:pt x="1899" y="6"/>
                  </a:lnTo>
                  <a:lnTo>
                    <a:pt x="1926" y="10"/>
                  </a:lnTo>
                  <a:lnTo>
                    <a:pt x="1957" y="32"/>
                  </a:lnTo>
                  <a:lnTo>
                    <a:pt x="1988" y="18"/>
                  </a:lnTo>
                  <a:lnTo>
                    <a:pt x="2017" y="0"/>
                  </a:lnTo>
                  <a:lnTo>
                    <a:pt x="2042" y="1"/>
                  </a:lnTo>
                  <a:lnTo>
                    <a:pt x="2071" y="38"/>
                  </a:lnTo>
                  <a:lnTo>
                    <a:pt x="2093" y="32"/>
                  </a:lnTo>
                  <a:lnTo>
                    <a:pt x="2125" y="16"/>
                  </a:lnTo>
                  <a:lnTo>
                    <a:pt x="2150" y="16"/>
                  </a:lnTo>
                  <a:lnTo>
                    <a:pt x="2163" y="28"/>
                  </a:lnTo>
                  <a:lnTo>
                    <a:pt x="2163" y="122"/>
                  </a:lnTo>
                  <a:lnTo>
                    <a:pt x="909" y="95"/>
                  </a:lnTo>
                  <a:lnTo>
                    <a:pt x="893" y="99"/>
                  </a:lnTo>
                  <a:lnTo>
                    <a:pt x="0" y="88"/>
                  </a:lnTo>
                  <a:lnTo>
                    <a:pt x="0" y="19"/>
                  </a:lnTo>
                  <a:lnTo>
                    <a:pt x="13" y="29"/>
                  </a:lnTo>
                  <a:lnTo>
                    <a:pt x="32" y="33"/>
                  </a:lnTo>
                  <a:lnTo>
                    <a:pt x="56" y="34"/>
                  </a:lnTo>
                  <a:lnTo>
                    <a:pt x="75"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3" name="Freeform 24"/>
            <p:cNvSpPr>
              <a:spLocks/>
            </p:cNvSpPr>
            <p:nvPr/>
          </p:nvSpPr>
          <p:spPr bwMode="auto">
            <a:xfrm>
              <a:off x="3557" y="320"/>
              <a:ext cx="2164" cy="125"/>
            </a:xfrm>
            <a:custGeom>
              <a:avLst/>
              <a:gdLst>
                <a:gd name="T0" fmla="*/ 46 w 2164"/>
                <a:gd name="T1" fmla="*/ 123 h 125"/>
                <a:gd name="T2" fmla="*/ 2096 w 2164"/>
                <a:gd name="T3" fmla="*/ 124 h 125"/>
                <a:gd name="T4" fmla="*/ 2137 w 2164"/>
                <a:gd name="T5" fmla="*/ 120 h 125"/>
                <a:gd name="T6" fmla="*/ 2160 w 2164"/>
                <a:gd name="T7" fmla="*/ 104 h 125"/>
                <a:gd name="T8" fmla="*/ 2163 w 2164"/>
                <a:gd name="T9" fmla="*/ 14 h 125"/>
                <a:gd name="T10" fmla="*/ 2134 w 2164"/>
                <a:gd name="T11" fmla="*/ 4 h 125"/>
                <a:gd name="T12" fmla="*/ 2118 w 2164"/>
                <a:gd name="T13" fmla="*/ 34 h 125"/>
                <a:gd name="T14" fmla="*/ 2097 w 2164"/>
                <a:gd name="T15" fmla="*/ 31 h 125"/>
                <a:gd name="T16" fmla="*/ 2054 w 2164"/>
                <a:gd name="T17" fmla="*/ 17 h 125"/>
                <a:gd name="T18" fmla="*/ 1998 w 2164"/>
                <a:gd name="T19" fmla="*/ 21 h 125"/>
                <a:gd name="T20" fmla="*/ 1951 w 2164"/>
                <a:gd name="T21" fmla="*/ 25 h 125"/>
                <a:gd name="T22" fmla="*/ 1910 w 2164"/>
                <a:gd name="T23" fmla="*/ 17 h 125"/>
                <a:gd name="T24" fmla="*/ 1868 w 2164"/>
                <a:gd name="T25" fmla="*/ 27 h 125"/>
                <a:gd name="T26" fmla="*/ 1841 w 2164"/>
                <a:gd name="T27" fmla="*/ 33 h 125"/>
                <a:gd name="T28" fmla="*/ 1776 w 2164"/>
                <a:gd name="T29" fmla="*/ 28 h 125"/>
                <a:gd name="T30" fmla="*/ 1716 w 2164"/>
                <a:gd name="T31" fmla="*/ 24 h 125"/>
                <a:gd name="T32" fmla="*/ 1644 w 2164"/>
                <a:gd name="T33" fmla="*/ 54 h 125"/>
                <a:gd name="T34" fmla="*/ 1589 w 2164"/>
                <a:gd name="T35" fmla="*/ 38 h 125"/>
                <a:gd name="T36" fmla="*/ 1524 w 2164"/>
                <a:gd name="T37" fmla="*/ 37 h 125"/>
                <a:gd name="T38" fmla="*/ 1417 w 2164"/>
                <a:gd name="T39" fmla="*/ 36 h 125"/>
                <a:gd name="T40" fmla="*/ 1367 w 2164"/>
                <a:gd name="T41" fmla="*/ 33 h 125"/>
                <a:gd name="T42" fmla="*/ 1327 w 2164"/>
                <a:gd name="T43" fmla="*/ 24 h 125"/>
                <a:gd name="T44" fmla="*/ 1237 w 2164"/>
                <a:gd name="T45" fmla="*/ 43 h 125"/>
                <a:gd name="T46" fmla="*/ 1159 w 2164"/>
                <a:gd name="T47" fmla="*/ 33 h 125"/>
                <a:gd name="T48" fmla="*/ 1065 w 2164"/>
                <a:gd name="T49" fmla="*/ 38 h 125"/>
                <a:gd name="T50" fmla="*/ 988 w 2164"/>
                <a:gd name="T51" fmla="*/ 38 h 125"/>
                <a:gd name="T52" fmla="*/ 897 w 2164"/>
                <a:gd name="T53" fmla="*/ 51 h 125"/>
                <a:gd name="T54" fmla="*/ 801 w 2164"/>
                <a:gd name="T55" fmla="*/ 45 h 125"/>
                <a:gd name="T56" fmla="*/ 692 w 2164"/>
                <a:gd name="T57" fmla="*/ 46 h 125"/>
                <a:gd name="T58" fmla="*/ 575 w 2164"/>
                <a:gd name="T59" fmla="*/ 33 h 125"/>
                <a:gd name="T60" fmla="*/ 454 w 2164"/>
                <a:gd name="T61" fmla="*/ 23 h 125"/>
                <a:gd name="T62" fmla="*/ 371 w 2164"/>
                <a:gd name="T63" fmla="*/ 35 h 125"/>
                <a:gd name="T64" fmla="*/ 322 w 2164"/>
                <a:gd name="T65" fmla="*/ 31 h 125"/>
                <a:gd name="T66" fmla="*/ 252 w 2164"/>
                <a:gd name="T67" fmla="*/ 36 h 125"/>
                <a:gd name="T68" fmla="*/ 176 w 2164"/>
                <a:gd name="T69" fmla="*/ 35 h 125"/>
                <a:gd name="T70" fmla="*/ 99 w 2164"/>
                <a:gd name="T71" fmla="*/ 43 h 125"/>
                <a:gd name="T72" fmla="*/ 20 w 2164"/>
                <a:gd name="T73" fmla="*/ 37 h 125"/>
                <a:gd name="T74" fmla="*/ 2 w 2164"/>
                <a:gd name="T75" fmla="*/ 73 h 125"/>
                <a:gd name="T76" fmla="*/ 16 w 2164"/>
                <a:gd name="T77" fmla="*/ 116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25">
                  <a:moveTo>
                    <a:pt x="29" y="120"/>
                  </a:moveTo>
                  <a:lnTo>
                    <a:pt x="46" y="123"/>
                  </a:lnTo>
                  <a:lnTo>
                    <a:pt x="66" y="124"/>
                  </a:lnTo>
                  <a:lnTo>
                    <a:pt x="2096" y="124"/>
                  </a:lnTo>
                  <a:lnTo>
                    <a:pt x="2120" y="122"/>
                  </a:lnTo>
                  <a:lnTo>
                    <a:pt x="2137" y="120"/>
                  </a:lnTo>
                  <a:lnTo>
                    <a:pt x="2152" y="113"/>
                  </a:lnTo>
                  <a:lnTo>
                    <a:pt x="2160" y="104"/>
                  </a:lnTo>
                  <a:lnTo>
                    <a:pt x="2163" y="95"/>
                  </a:lnTo>
                  <a:lnTo>
                    <a:pt x="2163" y="14"/>
                  </a:lnTo>
                  <a:lnTo>
                    <a:pt x="2144" y="0"/>
                  </a:lnTo>
                  <a:lnTo>
                    <a:pt x="2134" y="4"/>
                  </a:lnTo>
                  <a:lnTo>
                    <a:pt x="2125" y="18"/>
                  </a:lnTo>
                  <a:lnTo>
                    <a:pt x="2118" y="34"/>
                  </a:lnTo>
                  <a:lnTo>
                    <a:pt x="2109" y="33"/>
                  </a:lnTo>
                  <a:lnTo>
                    <a:pt x="2097" y="31"/>
                  </a:lnTo>
                  <a:lnTo>
                    <a:pt x="2071" y="23"/>
                  </a:lnTo>
                  <a:lnTo>
                    <a:pt x="2054" y="17"/>
                  </a:lnTo>
                  <a:lnTo>
                    <a:pt x="2027" y="14"/>
                  </a:lnTo>
                  <a:lnTo>
                    <a:pt x="1998" y="21"/>
                  </a:lnTo>
                  <a:lnTo>
                    <a:pt x="1970" y="33"/>
                  </a:lnTo>
                  <a:lnTo>
                    <a:pt x="1951" y="25"/>
                  </a:lnTo>
                  <a:lnTo>
                    <a:pt x="1934" y="23"/>
                  </a:lnTo>
                  <a:lnTo>
                    <a:pt x="1910" y="17"/>
                  </a:lnTo>
                  <a:lnTo>
                    <a:pt x="1885" y="19"/>
                  </a:lnTo>
                  <a:lnTo>
                    <a:pt x="1868" y="27"/>
                  </a:lnTo>
                  <a:lnTo>
                    <a:pt x="1861" y="37"/>
                  </a:lnTo>
                  <a:lnTo>
                    <a:pt x="1841" y="33"/>
                  </a:lnTo>
                  <a:lnTo>
                    <a:pt x="1813" y="33"/>
                  </a:lnTo>
                  <a:lnTo>
                    <a:pt x="1776" y="28"/>
                  </a:lnTo>
                  <a:lnTo>
                    <a:pt x="1744" y="37"/>
                  </a:lnTo>
                  <a:lnTo>
                    <a:pt x="1716" y="24"/>
                  </a:lnTo>
                  <a:lnTo>
                    <a:pt x="1679" y="33"/>
                  </a:lnTo>
                  <a:lnTo>
                    <a:pt x="1644" y="54"/>
                  </a:lnTo>
                  <a:lnTo>
                    <a:pt x="1614" y="46"/>
                  </a:lnTo>
                  <a:lnTo>
                    <a:pt x="1589" y="38"/>
                  </a:lnTo>
                  <a:lnTo>
                    <a:pt x="1560" y="34"/>
                  </a:lnTo>
                  <a:lnTo>
                    <a:pt x="1524" y="37"/>
                  </a:lnTo>
                  <a:lnTo>
                    <a:pt x="1467" y="44"/>
                  </a:lnTo>
                  <a:lnTo>
                    <a:pt x="1417" y="36"/>
                  </a:lnTo>
                  <a:lnTo>
                    <a:pt x="1395" y="40"/>
                  </a:lnTo>
                  <a:lnTo>
                    <a:pt x="1367" y="33"/>
                  </a:lnTo>
                  <a:lnTo>
                    <a:pt x="1348" y="25"/>
                  </a:lnTo>
                  <a:lnTo>
                    <a:pt x="1327" y="24"/>
                  </a:lnTo>
                  <a:lnTo>
                    <a:pt x="1287" y="28"/>
                  </a:lnTo>
                  <a:lnTo>
                    <a:pt x="1237" y="43"/>
                  </a:lnTo>
                  <a:lnTo>
                    <a:pt x="1194" y="30"/>
                  </a:lnTo>
                  <a:lnTo>
                    <a:pt x="1159" y="33"/>
                  </a:lnTo>
                  <a:lnTo>
                    <a:pt x="1125" y="51"/>
                  </a:lnTo>
                  <a:lnTo>
                    <a:pt x="1065" y="38"/>
                  </a:lnTo>
                  <a:lnTo>
                    <a:pt x="1019" y="45"/>
                  </a:lnTo>
                  <a:lnTo>
                    <a:pt x="988" y="38"/>
                  </a:lnTo>
                  <a:lnTo>
                    <a:pt x="943" y="42"/>
                  </a:lnTo>
                  <a:lnTo>
                    <a:pt x="897" y="51"/>
                  </a:lnTo>
                  <a:lnTo>
                    <a:pt x="866" y="48"/>
                  </a:lnTo>
                  <a:lnTo>
                    <a:pt x="801" y="45"/>
                  </a:lnTo>
                  <a:lnTo>
                    <a:pt x="760" y="51"/>
                  </a:lnTo>
                  <a:lnTo>
                    <a:pt x="692" y="46"/>
                  </a:lnTo>
                  <a:lnTo>
                    <a:pt x="636" y="42"/>
                  </a:lnTo>
                  <a:lnTo>
                    <a:pt x="575" y="33"/>
                  </a:lnTo>
                  <a:lnTo>
                    <a:pt x="518" y="42"/>
                  </a:lnTo>
                  <a:lnTo>
                    <a:pt x="454" y="23"/>
                  </a:lnTo>
                  <a:lnTo>
                    <a:pt x="404" y="24"/>
                  </a:lnTo>
                  <a:lnTo>
                    <a:pt x="371" y="35"/>
                  </a:lnTo>
                  <a:lnTo>
                    <a:pt x="349" y="26"/>
                  </a:lnTo>
                  <a:lnTo>
                    <a:pt x="322" y="31"/>
                  </a:lnTo>
                  <a:lnTo>
                    <a:pt x="287" y="33"/>
                  </a:lnTo>
                  <a:lnTo>
                    <a:pt x="252" y="36"/>
                  </a:lnTo>
                  <a:lnTo>
                    <a:pt x="211" y="44"/>
                  </a:lnTo>
                  <a:lnTo>
                    <a:pt x="176" y="35"/>
                  </a:lnTo>
                  <a:lnTo>
                    <a:pt x="143" y="39"/>
                  </a:lnTo>
                  <a:lnTo>
                    <a:pt x="99" y="43"/>
                  </a:lnTo>
                  <a:lnTo>
                    <a:pt x="71" y="39"/>
                  </a:lnTo>
                  <a:lnTo>
                    <a:pt x="20" y="37"/>
                  </a:lnTo>
                  <a:lnTo>
                    <a:pt x="0" y="46"/>
                  </a:lnTo>
                  <a:lnTo>
                    <a:pt x="2" y="73"/>
                  </a:lnTo>
                  <a:lnTo>
                    <a:pt x="5" y="96"/>
                  </a:lnTo>
                  <a:lnTo>
                    <a:pt x="16" y="116"/>
                  </a:lnTo>
                  <a:lnTo>
                    <a:pt x="29" y="120"/>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4" name="Freeform 25"/>
            <p:cNvSpPr>
              <a:spLocks/>
            </p:cNvSpPr>
            <p:nvPr/>
          </p:nvSpPr>
          <p:spPr bwMode="auto">
            <a:xfrm>
              <a:off x="3570" y="104"/>
              <a:ext cx="2129" cy="162"/>
            </a:xfrm>
            <a:custGeom>
              <a:avLst/>
              <a:gdLst>
                <a:gd name="T0" fmla="*/ 0 w 2129"/>
                <a:gd name="T1" fmla="*/ 122 h 162"/>
                <a:gd name="T2" fmla="*/ 5 w 2129"/>
                <a:gd name="T3" fmla="*/ 129 h 162"/>
                <a:gd name="T4" fmla="*/ 9 w 2129"/>
                <a:gd name="T5" fmla="*/ 58 h 162"/>
                <a:gd name="T6" fmla="*/ 28 w 2129"/>
                <a:gd name="T7" fmla="*/ 29 h 162"/>
                <a:gd name="T8" fmla="*/ 101 w 2129"/>
                <a:gd name="T9" fmla="*/ 25 h 162"/>
                <a:gd name="T10" fmla="*/ 243 w 2129"/>
                <a:gd name="T11" fmla="*/ 29 h 162"/>
                <a:gd name="T12" fmla="*/ 378 w 2129"/>
                <a:gd name="T13" fmla="*/ 28 h 162"/>
                <a:gd name="T14" fmla="*/ 537 w 2129"/>
                <a:gd name="T15" fmla="*/ 29 h 162"/>
                <a:gd name="T16" fmla="*/ 645 w 2129"/>
                <a:gd name="T17" fmla="*/ 25 h 162"/>
                <a:gd name="T18" fmla="*/ 735 w 2129"/>
                <a:gd name="T19" fmla="*/ 25 h 162"/>
                <a:gd name="T20" fmla="*/ 870 w 2129"/>
                <a:gd name="T21" fmla="*/ 33 h 162"/>
                <a:gd name="T22" fmla="*/ 968 w 2129"/>
                <a:gd name="T23" fmla="*/ 35 h 162"/>
                <a:gd name="T24" fmla="*/ 1079 w 2129"/>
                <a:gd name="T25" fmla="*/ 29 h 162"/>
                <a:gd name="T26" fmla="*/ 1212 w 2129"/>
                <a:gd name="T27" fmla="*/ 40 h 162"/>
                <a:gd name="T28" fmla="*/ 1316 w 2129"/>
                <a:gd name="T29" fmla="*/ 37 h 162"/>
                <a:gd name="T30" fmla="*/ 1414 w 2129"/>
                <a:gd name="T31" fmla="*/ 32 h 162"/>
                <a:gd name="T32" fmla="*/ 1525 w 2129"/>
                <a:gd name="T33" fmla="*/ 36 h 162"/>
                <a:gd name="T34" fmla="*/ 1621 w 2129"/>
                <a:gd name="T35" fmla="*/ 32 h 162"/>
                <a:gd name="T36" fmla="*/ 1714 w 2129"/>
                <a:gd name="T37" fmla="*/ 29 h 162"/>
                <a:gd name="T38" fmla="*/ 1781 w 2129"/>
                <a:gd name="T39" fmla="*/ 32 h 162"/>
                <a:gd name="T40" fmla="*/ 1913 w 2129"/>
                <a:gd name="T41" fmla="*/ 25 h 162"/>
                <a:gd name="T42" fmla="*/ 2046 w 2129"/>
                <a:gd name="T43" fmla="*/ 33 h 162"/>
                <a:gd name="T44" fmla="*/ 2093 w 2129"/>
                <a:gd name="T45" fmla="*/ 47 h 162"/>
                <a:gd name="T46" fmla="*/ 2115 w 2129"/>
                <a:gd name="T47" fmla="*/ 68 h 162"/>
                <a:gd name="T48" fmla="*/ 2128 w 2129"/>
                <a:gd name="T49" fmla="*/ 124 h 162"/>
                <a:gd name="T50" fmla="*/ 2128 w 2129"/>
                <a:gd name="T51" fmla="*/ 41 h 162"/>
                <a:gd name="T52" fmla="*/ 2120 w 2129"/>
                <a:gd name="T53" fmla="*/ 16 h 162"/>
                <a:gd name="T54" fmla="*/ 1974 w 2129"/>
                <a:gd name="T55" fmla="*/ 6 h 162"/>
                <a:gd name="T56" fmla="*/ 1855 w 2129"/>
                <a:gd name="T57" fmla="*/ 1 h 162"/>
                <a:gd name="T58" fmla="*/ 1774 w 2129"/>
                <a:gd name="T59" fmla="*/ 3 h 162"/>
                <a:gd name="T60" fmla="*/ 1658 w 2129"/>
                <a:gd name="T61" fmla="*/ 8 h 162"/>
                <a:gd name="T62" fmla="*/ 1453 w 2129"/>
                <a:gd name="T63" fmla="*/ 6 h 162"/>
                <a:gd name="T64" fmla="*/ 1311 w 2129"/>
                <a:gd name="T65" fmla="*/ 6 h 162"/>
                <a:gd name="T66" fmla="*/ 1212 w 2129"/>
                <a:gd name="T67" fmla="*/ 6 h 162"/>
                <a:gd name="T68" fmla="*/ 1135 w 2129"/>
                <a:gd name="T69" fmla="*/ 4 h 162"/>
                <a:gd name="T70" fmla="*/ 1000 w 2129"/>
                <a:gd name="T71" fmla="*/ 6 h 162"/>
                <a:gd name="T72" fmla="*/ 837 w 2129"/>
                <a:gd name="T73" fmla="*/ 6 h 162"/>
                <a:gd name="T74" fmla="*/ 652 w 2129"/>
                <a:gd name="T75" fmla="*/ 4 h 162"/>
                <a:gd name="T76" fmla="*/ 569 w 2129"/>
                <a:gd name="T77" fmla="*/ 2 h 162"/>
                <a:gd name="T78" fmla="*/ 431 w 2129"/>
                <a:gd name="T79" fmla="*/ 2 h 162"/>
                <a:gd name="T80" fmla="*/ 256 w 2129"/>
                <a:gd name="T81" fmla="*/ 2 h 162"/>
                <a:gd name="T82" fmla="*/ 107 w 2129"/>
                <a:gd name="T83" fmla="*/ 0 h 162"/>
                <a:gd name="T84" fmla="*/ 34 w 2129"/>
                <a:gd name="T85" fmla="*/ 1 h 162"/>
                <a:gd name="T86" fmla="*/ 5 w 2129"/>
                <a:gd name="T87" fmla="*/ 18 h 162"/>
                <a:gd name="T88" fmla="*/ 0 w 2129"/>
                <a:gd name="T89" fmla="*/ 56 h 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29" h="162">
                  <a:moveTo>
                    <a:pt x="0" y="78"/>
                  </a:moveTo>
                  <a:lnTo>
                    <a:pt x="0" y="122"/>
                  </a:lnTo>
                  <a:lnTo>
                    <a:pt x="0" y="161"/>
                  </a:lnTo>
                  <a:lnTo>
                    <a:pt x="5" y="129"/>
                  </a:lnTo>
                  <a:lnTo>
                    <a:pt x="7" y="104"/>
                  </a:lnTo>
                  <a:lnTo>
                    <a:pt x="9" y="58"/>
                  </a:lnTo>
                  <a:lnTo>
                    <a:pt x="15" y="36"/>
                  </a:lnTo>
                  <a:lnTo>
                    <a:pt x="28" y="29"/>
                  </a:lnTo>
                  <a:lnTo>
                    <a:pt x="60" y="24"/>
                  </a:lnTo>
                  <a:lnTo>
                    <a:pt x="101" y="25"/>
                  </a:lnTo>
                  <a:lnTo>
                    <a:pt x="200" y="25"/>
                  </a:lnTo>
                  <a:lnTo>
                    <a:pt x="243" y="29"/>
                  </a:lnTo>
                  <a:lnTo>
                    <a:pt x="306" y="25"/>
                  </a:lnTo>
                  <a:lnTo>
                    <a:pt x="378" y="28"/>
                  </a:lnTo>
                  <a:lnTo>
                    <a:pt x="431" y="27"/>
                  </a:lnTo>
                  <a:lnTo>
                    <a:pt x="537" y="29"/>
                  </a:lnTo>
                  <a:lnTo>
                    <a:pt x="574" y="29"/>
                  </a:lnTo>
                  <a:lnTo>
                    <a:pt x="645" y="25"/>
                  </a:lnTo>
                  <a:lnTo>
                    <a:pt x="669" y="30"/>
                  </a:lnTo>
                  <a:lnTo>
                    <a:pt x="735" y="25"/>
                  </a:lnTo>
                  <a:lnTo>
                    <a:pt x="836" y="29"/>
                  </a:lnTo>
                  <a:lnTo>
                    <a:pt x="870" y="33"/>
                  </a:lnTo>
                  <a:lnTo>
                    <a:pt x="923" y="29"/>
                  </a:lnTo>
                  <a:lnTo>
                    <a:pt x="968" y="35"/>
                  </a:lnTo>
                  <a:lnTo>
                    <a:pt x="1006" y="35"/>
                  </a:lnTo>
                  <a:lnTo>
                    <a:pt x="1079" y="29"/>
                  </a:lnTo>
                  <a:lnTo>
                    <a:pt x="1149" y="33"/>
                  </a:lnTo>
                  <a:lnTo>
                    <a:pt x="1212" y="40"/>
                  </a:lnTo>
                  <a:lnTo>
                    <a:pt x="1231" y="41"/>
                  </a:lnTo>
                  <a:lnTo>
                    <a:pt x="1316" y="37"/>
                  </a:lnTo>
                  <a:lnTo>
                    <a:pt x="1395" y="34"/>
                  </a:lnTo>
                  <a:lnTo>
                    <a:pt x="1414" y="32"/>
                  </a:lnTo>
                  <a:lnTo>
                    <a:pt x="1443" y="33"/>
                  </a:lnTo>
                  <a:lnTo>
                    <a:pt x="1525" y="36"/>
                  </a:lnTo>
                  <a:lnTo>
                    <a:pt x="1588" y="30"/>
                  </a:lnTo>
                  <a:lnTo>
                    <a:pt x="1621" y="32"/>
                  </a:lnTo>
                  <a:lnTo>
                    <a:pt x="1671" y="33"/>
                  </a:lnTo>
                  <a:lnTo>
                    <a:pt x="1714" y="29"/>
                  </a:lnTo>
                  <a:lnTo>
                    <a:pt x="1742" y="25"/>
                  </a:lnTo>
                  <a:lnTo>
                    <a:pt x="1781" y="32"/>
                  </a:lnTo>
                  <a:lnTo>
                    <a:pt x="1860" y="34"/>
                  </a:lnTo>
                  <a:lnTo>
                    <a:pt x="1913" y="25"/>
                  </a:lnTo>
                  <a:lnTo>
                    <a:pt x="1990" y="33"/>
                  </a:lnTo>
                  <a:lnTo>
                    <a:pt x="2046" y="33"/>
                  </a:lnTo>
                  <a:lnTo>
                    <a:pt x="2075" y="33"/>
                  </a:lnTo>
                  <a:lnTo>
                    <a:pt x="2093" y="47"/>
                  </a:lnTo>
                  <a:lnTo>
                    <a:pt x="2105" y="54"/>
                  </a:lnTo>
                  <a:lnTo>
                    <a:pt x="2115" y="68"/>
                  </a:lnTo>
                  <a:lnTo>
                    <a:pt x="2122" y="92"/>
                  </a:lnTo>
                  <a:lnTo>
                    <a:pt x="2128" y="124"/>
                  </a:lnTo>
                  <a:lnTo>
                    <a:pt x="2128" y="58"/>
                  </a:lnTo>
                  <a:lnTo>
                    <a:pt x="2128" y="41"/>
                  </a:lnTo>
                  <a:lnTo>
                    <a:pt x="2125" y="30"/>
                  </a:lnTo>
                  <a:lnTo>
                    <a:pt x="2120" y="16"/>
                  </a:lnTo>
                  <a:lnTo>
                    <a:pt x="2089" y="7"/>
                  </a:lnTo>
                  <a:lnTo>
                    <a:pt x="1974" y="6"/>
                  </a:lnTo>
                  <a:lnTo>
                    <a:pt x="1946" y="1"/>
                  </a:lnTo>
                  <a:lnTo>
                    <a:pt x="1855" y="1"/>
                  </a:lnTo>
                  <a:lnTo>
                    <a:pt x="1829" y="3"/>
                  </a:lnTo>
                  <a:lnTo>
                    <a:pt x="1774" y="3"/>
                  </a:lnTo>
                  <a:lnTo>
                    <a:pt x="1733" y="2"/>
                  </a:lnTo>
                  <a:lnTo>
                    <a:pt x="1658" y="8"/>
                  </a:lnTo>
                  <a:lnTo>
                    <a:pt x="1501" y="3"/>
                  </a:lnTo>
                  <a:lnTo>
                    <a:pt x="1453" y="6"/>
                  </a:lnTo>
                  <a:lnTo>
                    <a:pt x="1366" y="10"/>
                  </a:lnTo>
                  <a:lnTo>
                    <a:pt x="1311" y="6"/>
                  </a:lnTo>
                  <a:lnTo>
                    <a:pt x="1256" y="6"/>
                  </a:lnTo>
                  <a:lnTo>
                    <a:pt x="1212" y="6"/>
                  </a:lnTo>
                  <a:lnTo>
                    <a:pt x="1164" y="9"/>
                  </a:lnTo>
                  <a:lnTo>
                    <a:pt x="1135" y="4"/>
                  </a:lnTo>
                  <a:lnTo>
                    <a:pt x="1031" y="6"/>
                  </a:lnTo>
                  <a:lnTo>
                    <a:pt x="1000" y="6"/>
                  </a:lnTo>
                  <a:lnTo>
                    <a:pt x="945" y="4"/>
                  </a:lnTo>
                  <a:lnTo>
                    <a:pt x="837" y="6"/>
                  </a:lnTo>
                  <a:lnTo>
                    <a:pt x="741" y="4"/>
                  </a:lnTo>
                  <a:lnTo>
                    <a:pt x="652" y="4"/>
                  </a:lnTo>
                  <a:lnTo>
                    <a:pt x="610" y="6"/>
                  </a:lnTo>
                  <a:lnTo>
                    <a:pt x="569" y="2"/>
                  </a:lnTo>
                  <a:lnTo>
                    <a:pt x="535" y="2"/>
                  </a:lnTo>
                  <a:lnTo>
                    <a:pt x="431" y="2"/>
                  </a:lnTo>
                  <a:lnTo>
                    <a:pt x="312" y="4"/>
                  </a:lnTo>
                  <a:lnTo>
                    <a:pt x="256" y="2"/>
                  </a:lnTo>
                  <a:lnTo>
                    <a:pt x="190" y="4"/>
                  </a:lnTo>
                  <a:lnTo>
                    <a:pt x="107" y="0"/>
                  </a:lnTo>
                  <a:lnTo>
                    <a:pt x="56" y="0"/>
                  </a:lnTo>
                  <a:lnTo>
                    <a:pt x="34" y="1"/>
                  </a:lnTo>
                  <a:lnTo>
                    <a:pt x="19" y="6"/>
                  </a:lnTo>
                  <a:lnTo>
                    <a:pt x="5" y="18"/>
                  </a:lnTo>
                  <a:lnTo>
                    <a:pt x="1" y="37"/>
                  </a:lnTo>
                  <a:lnTo>
                    <a:pt x="0" y="56"/>
                  </a:lnTo>
                  <a:lnTo>
                    <a:pt x="0" y="78"/>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5" name="Freeform 26"/>
            <p:cNvSpPr>
              <a:spLocks/>
            </p:cNvSpPr>
            <p:nvPr/>
          </p:nvSpPr>
          <p:spPr bwMode="auto">
            <a:xfrm>
              <a:off x="3574" y="363"/>
              <a:ext cx="2128" cy="65"/>
            </a:xfrm>
            <a:custGeom>
              <a:avLst/>
              <a:gdLst>
                <a:gd name="T0" fmla="*/ 0 w 2128"/>
                <a:gd name="T1" fmla="*/ 15 h 65"/>
                <a:gd name="T2" fmla="*/ 6 w 2128"/>
                <a:gd name="T3" fmla="*/ 12 h 65"/>
                <a:gd name="T4" fmla="*/ 8 w 2128"/>
                <a:gd name="T5" fmla="*/ 40 h 65"/>
                <a:gd name="T6" fmla="*/ 27 w 2128"/>
                <a:gd name="T7" fmla="*/ 52 h 65"/>
                <a:gd name="T8" fmla="*/ 59 w 2128"/>
                <a:gd name="T9" fmla="*/ 49 h 65"/>
                <a:gd name="T10" fmla="*/ 110 w 2128"/>
                <a:gd name="T11" fmla="*/ 49 h 65"/>
                <a:gd name="T12" fmla="*/ 162 w 2128"/>
                <a:gd name="T13" fmla="*/ 50 h 65"/>
                <a:gd name="T14" fmla="*/ 192 w 2128"/>
                <a:gd name="T15" fmla="*/ 51 h 65"/>
                <a:gd name="T16" fmla="*/ 248 w 2128"/>
                <a:gd name="T17" fmla="*/ 48 h 65"/>
                <a:gd name="T18" fmla="*/ 327 w 2128"/>
                <a:gd name="T19" fmla="*/ 51 h 65"/>
                <a:gd name="T20" fmla="*/ 413 w 2128"/>
                <a:gd name="T21" fmla="*/ 51 h 65"/>
                <a:gd name="T22" fmla="*/ 479 w 2128"/>
                <a:gd name="T23" fmla="*/ 53 h 65"/>
                <a:gd name="T24" fmla="*/ 517 w 2128"/>
                <a:gd name="T25" fmla="*/ 52 h 65"/>
                <a:gd name="T26" fmla="*/ 645 w 2128"/>
                <a:gd name="T27" fmla="*/ 53 h 65"/>
                <a:gd name="T28" fmla="*/ 725 w 2128"/>
                <a:gd name="T29" fmla="*/ 49 h 65"/>
                <a:gd name="T30" fmla="*/ 805 w 2128"/>
                <a:gd name="T31" fmla="*/ 50 h 65"/>
                <a:gd name="T32" fmla="*/ 869 w 2128"/>
                <a:gd name="T33" fmla="*/ 50 h 65"/>
                <a:gd name="T34" fmla="*/ 968 w 2128"/>
                <a:gd name="T35" fmla="*/ 49 h 65"/>
                <a:gd name="T36" fmla="*/ 1044 w 2128"/>
                <a:gd name="T37" fmla="*/ 46 h 65"/>
                <a:gd name="T38" fmla="*/ 1157 w 2128"/>
                <a:gd name="T39" fmla="*/ 47 h 65"/>
                <a:gd name="T40" fmla="*/ 1295 w 2128"/>
                <a:gd name="T41" fmla="*/ 49 h 65"/>
                <a:gd name="T42" fmla="*/ 1377 w 2128"/>
                <a:gd name="T43" fmla="*/ 46 h 65"/>
                <a:gd name="T44" fmla="*/ 1412 w 2128"/>
                <a:gd name="T45" fmla="*/ 51 h 65"/>
                <a:gd name="T46" fmla="*/ 1519 w 2128"/>
                <a:gd name="T47" fmla="*/ 51 h 65"/>
                <a:gd name="T48" fmla="*/ 1606 w 2128"/>
                <a:gd name="T49" fmla="*/ 51 h 65"/>
                <a:gd name="T50" fmla="*/ 1636 w 2128"/>
                <a:gd name="T51" fmla="*/ 48 h 65"/>
                <a:gd name="T52" fmla="*/ 1686 w 2128"/>
                <a:gd name="T53" fmla="*/ 51 h 65"/>
                <a:gd name="T54" fmla="*/ 1712 w 2128"/>
                <a:gd name="T55" fmla="*/ 52 h 65"/>
                <a:gd name="T56" fmla="*/ 1782 w 2128"/>
                <a:gd name="T57" fmla="*/ 51 h 65"/>
                <a:gd name="T58" fmla="*/ 1841 w 2128"/>
                <a:gd name="T59" fmla="*/ 50 h 65"/>
                <a:gd name="T60" fmla="*/ 1937 w 2128"/>
                <a:gd name="T61" fmla="*/ 48 h 65"/>
                <a:gd name="T62" fmla="*/ 2072 w 2128"/>
                <a:gd name="T63" fmla="*/ 47 h 65"/>
                <a:gd name="T64" fmla="*/ 2104 w 2128"/>
                <a:gd name="T65" fmla="*/ 42 h 65"/>
                <a:gd name="T66" fmla="*/ 2120 w 2128"/>
                <a:gd name="T67" fmla="*/ 27 h 65"/>
                <a:gd name="T68" fmla="*/ 2127 w 2128"/>
                <a:gd name="T69" fmla="*/ 40 h 65"/>
                <a:gd name="T70" fmla="*/ 2124 w 2128"/>
                <a:gd name="T71" fmla="*/ 51 h 65"/>
                <a:gd name="T72" fmla="*/ 2107 w 2128"/>
                <a:gd name="T73" fmla="*/ 61 h 65"/>
                <a:gd name="T74" fmla="*/ 1972 w 2128"/>
                <a:gd name="T75" fmla="*/ 61 h 65"/>
                <a:gd name="T76" fmla="*/ 1854 w 2128"/>
                <a:gd name="T77" fmla="*/ 63 h 65"/>
                <a:gd name="T78" fmla="*/ 1800 w 2128"/>
                <a:gd name="T79" fmla="*/ 64 h 65"/>
                <a:gd name="T80" fmla="*/ 1739 w 2128"/>
                <a:gd name="T81" fmla="*/ 64 h 65"/>
                <a:gd name="T82" fmla="*/ 1628 w 2128"/>
                <a:gd name="T83" fmla="*/ 60 h 65"/>
                <a:gd name="T84" fmla="*/ 1493 w 2128"/>
                <a:gd name="T85" fmla="*/ 59 h 65"/>
                <a:gd name="T86" fmla="*/ 1382 w 2128"/>
                <a:gd name="T87" fmla="*/ 61 h 65"/>
                <a:gd name="T88" fmla="*/ 1310 w 2128"/>
                <a:gd name="T89" fmla="*/ 61 h 65"/>
                <a:gd name="T90" fmla="*/ 1256 w 2128"/>
                <a:gd name="T91" fmla="*/ 61 h 65"/>
                <a:gd name="T92" fmla="*/ 1212 w 2128"/>
                <a:gd name="T93" fmla="*/ 62 h 65"/>
                <a:gd name="T94" fmla="*/ 1163 w 2128"/>
                <a:gd name="T95" fmla="*/ 60 h 65"/>
                <a:gd name="T96" fmla="*/ 1106 w 2128"/>
                <a:gd name="T97" fmla="*/ 63 h 65"/>
                <a:gd name="T98" fmla="*/ 1030 w 2128"/>
                <a:gd name="T99" fmla="*/ 62 h 65"/>
                <a:gd name="T100" fmla="*/ 971 w 2128"/>
                <a:gd name="T101" fmla="*/ 62 h 65"/>
                <a:gd name="T102" fmla="*/ 885 w 2128"/>
                <a:gd name="T103" fmla="*/ 64 h 65"/>
                <a:gd name="T104" fmla="*/ 784 w 2128"/>
                <a:gd name="T105" fmla="*/ 64 h 65"/>
                <a:gd name="T106" fmla="*/ 692 w 2128"/>
                <a:gd name="T107" fmla="*/ 64 h 65"/>
                <a:gd name="T108" fmla="*/ 609 w 2128"/>
                <a:gd name="T109" fmla="*/ 61 h 65"/>
                <a:gd name="T110" fmla="*/ 534 w 2128"/>
                <a:gd name="T111" fmla="*/ 62 h 65"/>
                <a:gd name="T112" fmla="*/ 401 w 2128"/>
                <a:gd name="T113" fmla="*/ 63 h 65"/>
                <a:gd name="T114" fmla="*/ 256 w 2128"/>
                <a:gd name="T115" fmla="*/ 62 h 65"/>
                <a:gd name="T116" fmla="*/ 19 w 2128"/>
                <a:gd name="T117" fmla="*/ 61 h 65"/>
                <a:gd name="T118" fmla="*/ 1 w 2128"/>
                <a:gd name="T119" fmla="*/ 49 h 65"/>
                <a:gd name="T120" fmla="*/ 0 w 2128"/>
                <a:gd name="T121" fmla="*/ 32 h 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5">
                  <a:moveTo>
                    <a:pt x="0" y="32"/>
                  </a:moveTo>
                  <a:lnTo>
                    <a:pt x="0" y="15"/>
                  </a:lnTo>
                  <a:lnTo>
                    <a:pt x="0" y="0"/>
                  </a:lnTo>
                  <a:lnTo>
                    <a:pt x="6" y="12"/>
                  </a:lnTo>
                  <a:lnTo>
                    <a:pt x="7" y="22"/>
                  </a:lnTo>
                  <a:lnTo>
                    <a:pt x="8" y="40"/>
                  </a:lnTo>
                  <a:lnTo>
                    <a:pt x="15" y="49"/>
                  </a:lnTo>
                  <a:lnTo>
                    <a:pt x="27" y="52"/>
                  </a:lnTo>
                  <a:lnTo>
                    <a:pt x="40" y="50"/>
                  </a:lnTo>
                  <a:lnTo>
                    <a:pt x="59" y="49"/>
                  </a:lnTo>
                  <a:lnTo>
                    <a:pt x="91" y="48"/>
                  </a:lnTo>
                  <a:lnTo>
                    <a:pt x="110" y="49"/>
                  </a:lnTo>
                  <a:lnTo>
                    <a:pt x="127" y="49"/>
                  </a:lnTo>
                  <a:lnTo>
                    <a:pt x="162" y="50"/>
                  </a:lnTo>
                  <a:lnTo>
                    <a:pt x="175" y="51"/>
                  </a:lnTo>
                  <a:lnTo>
                    <a:pt x="192" y="51"/>
                  </a:lnTo>
                  <a:lnTo>
                    <a:pt x="219" y="49"/>
                  </a:lnTo>
                  <a:lnTo>
                    <a:pt x="248" y="48"/>
                  </a:lnTo>
                  <a:lnTo>
                    <a:pt x="284" y="48"/>
                  </a:lnTo>
                  <a:lnTo>
                    <a:pt x="327" y="51"/>
                  </a:lnTo>
                  <a:lnTo>
                    <a:pt x="383" y="53"/>
                  </a:lnTo>
                  <a:lnTo>
                    <a:pt x="413" y="51"/>
                  </a:lnTo>
                  <a:lnTo>
                    <a:pt x="431" y="53"/>
                  </a:lnTo>
                  <a:lnTo>
                    <a:pt x="479" y="53"/>
                  </a:lnTo>
                  <a:lnTo>
                    <a:pt x="496" y="50"/>
                  </a:lnTo>
                  <a:lnTo>
                    <a:pt x="517" y="52"/>
                  </a:lnTo>
                  <a:lnTo>
                    <a:pt x="574" y="52"/>
                  </a:lnTo>
                  <a:lnTo>
                    <a:pt x="645" y="53"/>
                  </a:lnTo>
                  <a:lnTo>
                    <a:pt x="669" y="51"/>
                  </a:lnTo>
                  <a:lnTo>
                    <a:pt x="725" y="49"/>
                  </a:lnTo>
                  <a:lnTo>
                    <a:pt x="762" y="48"/>
                  </a:lnTo>
                  <a:lnTo>
                    <a:pt x="805" y="50"/>
                  </a:lnTo>
                  <a:lnTo>
                    <a:pt x="835" y="52"/>
                  </a:lnTo>
                  <a:lnTo>
                    <a:pt x="869" y="50"/>
                  </a:lnTo>
                  <a:lnTo>
                    <a:pt x="929" y="52"/>
                  </a:lnTo>
                  <a:lnTo>
                    <a:pt x="968" y="49"/>
                  </a:lnTo>
                  <a:lnTo>
                    <a:pt x="1005" y="49"/>
                  </a:lnTo>
                  <a:lnTo>
                    <a:pt x="1044" y="46"/>
                  </a:lnTo>
                  <a:lnTo>
                    <a:pt x="1093" y="50"/>
                  </a:lnTo>
                  <a:lnTo>
                    <a:pt x="1157" y="47"/>
                  </a:lnTo>
                  <a:lnTo>
                    <a:pt x="1230" y="47"/>
                  </a:lnTo>
                  <a:lnTo>
                    <a:pt x="1295" y="49"/>
                  </a:lnTo>
                  <a:lnTo>
                    <a:pt x="1334" y="46"/>
                  </a:lnTo>
                  <a:lnTo>
                    <a:pt x="1377" y="46"/>
                  </a:lnTo>
                  <a:lnTo>
                    <a:pt x="1394" y="50"/>
                  </a:lnTo>
                  <a:lnTo>
                    <a:pt x="1412" y="51"/>
                  </a:lnTo>
                  <a:lnTo>
                    <a:pt x="1469" y="49"/>
                  </a:lnTo>
                  <a:lnTo>
                    <a:pt x="1519" y="51"/>
                  </a:lnTo>
                  <a:lnTo>
                    <a:pt x="1587" y="51"/>
                  </a:lnTo>
                  <a:lnTo>
                    <a:pt x="1606" y="51"/>
                  </a:lnTo>
                  <a:lnTo>
                    <a:pt x="1619" y="51"/>
                  </a:lnTo>
                  <a:lnTo>
                    <a:pt x="1636" y="48"/>
                  </a:lnTo>
                  <a:lnTo>
                    <a:pt x="1670" y="50"/>
                  </a:lnTo>
                  <a:lnTo>
                    <a:pt x="1686" y="51"/>
                  </a:lnTo>
                  <a:lnTo>
                    <a:pt x="1698" y="50"/>
                  </a:lnTo>
                  <a:lnTo>
                    <a:pt x="1712" y="52"/>
                  </a:lnTo>
                  <a:lnTo>
                    <a:pt x="1739" y="49"/>
                  </a:lnTo>
                  <a:lnTo>
                    <a:pt x="1782" y="51"/>
                  </a:lnTo>
                  <a:lnTo>
                    <a:pt x="1824" y="48"/>
                  </a:lnTo>
                  <a:lnTo>
                    <a:pt x="1841" y="50"/>
                  </a:lnTo>
                  <a:lnTo>
                    <a:pt x="1859" y="50"/>
                  </a:lnTo>
                  <a:lnTo>
                    <a:pt x="1937" y="48"/>
                  </a:lnTo>
                  <a:lnTo>
                    <a:pt x="2013" y="50"/>
                  </a:lnTo>
                  <a:lnTo>
                    <a:pt x="2072" y="47"/>
                  </a:lnTo>
                  <a:lnTo>
                    <a:pt x="2092" y="45"/>
                  </a:lnTo>
                  <a:lnTo>
                    <a:pt x="2104" y="42"/>
                  </a:lnTo>
                  <a:lnTo>
                    <a:pt x="2113" y="36"/>
                  </a:lnTo>
                  <a:lnTo>
                    <a:pt x="2120" y="27"/>
                  </a:lnTo>
                  <a:lnTo>
                    <a:pt x="2127" y="14"/>
                  </a:lnTo>
                  <a:lnTo>
                    <a:pt x="2127" y="40"/>
                  </a:lnTo>
                  <a:lnTo>
                    <a:pt x="2127" y="47"/>
                  </a:lnTo>
                  <a:lnTo>
                    <a:pt x="2124" y="51"/>
                  </a:lnTo>
                  <a:lnTo>
                    <a:pt x="2118" y="57"/>
                  </a:lnTo>
                  <a:lnTo>
                    <a:pt x="2107" y="61"/>
                  </a:lnTo>
                  <a:lnTo>
                    <a:pt x="2029" y="64"/>
                  </a:lnTo>
                  <a:lnTo>
                    <a:pt x="1972" y="61"/>
                  </a:lnTo>
                  <a:lnTo>
                    <a:pt x="1945" y="63"/>
                  </a:lnTo>
                  <a:lnTo>
                    <a:pt x="1854" y="63"/>
                  </a:lnTo>
                  <a:lnTo>
                    <a:pt x="1828" y="62"/>
                  </a:lnTo>
                  <a:lnTo>
                    <a:pt x="1800" y="64"/>
                  </a:lnTo>
                  <a:lnTo>
                    <a:pt x="1772" y="62"/>
                  </a:lnTo>
                  <a:lnTo>
                    <a:pt x="1739" y="64"/>
                  </a:lnTo>
                  <a:lnTo>
                    <a:pt x="1653" y="63"/>
                  </a:lnTo>
                  <a:lnTo>
                    <a:pt x="1628" y="60"/>
                  </a:lnTo>
                  <a:lnTo>
                    <a:pt x="1547" y="63"/>
                  </a:lnTo>
                  <a:lnTo>
                    <a:pt x="1493" y="59"/>
                  </a:lnTo>
                  <a:lnTo>
                    <a:pt x="1430" y="63"/>
                  </a:lnTo>
                  <a:lnTo>
                    <a:pt x="1382" y="61"/>
                  </a:lnTo>
                  <a:lnTo>
                    <a:pt x="1336" y="63"/>
                  </a:lnTo>
                  <a:lnTo>
                    <a:pt x="1310" y="61"/>
                  </a:lnTo>
                  <a:lnTo>
                    <a:pt x="1287" y="61"/>
                  </a:lnTo>
                  <a:lnTo>
                    <a:pt x="1256" y="61"/>
                  </a:lnTo>
                  <a:lnTo>
                    <a:pt x="1235" y="60"/>
                  </a:lnTo>
                  <a:lnTo>
                    <a:pt x="1212" y="62"/>
                  </a:lnTo>
                  <a:lnTo>
                    <a:pt x="1188" y="60"/>
                  </a:lnTo>
                  <a:lnTo>
                    <a:pt x="1163" y="60"/>
                  </a:lnTo>
                  <a:lnTo>
                    <a:pt x="1134" y="62"/>
                  </a:lnTo>
                  <a:lnTo>
                    <a:pt x="1106" y="63"/>
                  </a:lnTo>
                  <a:lnTo>
                    <a:pt x="1075" y="63"/>
                  </a:lnTo>
                  <a:lnTo>
                    <a:pt x="1030" y="62"/>
                  </a:lnTo>
                  <a:lnTo>
                    <a:pt x="998" y="63"/>
                  </a:lnTo>
                  <a:lnTo>
                    <a:pt x="971" y="62"/>
                  </a:lnTo>
                  <a:lnTo>
                    <a:pt x="945" y="62"/>
                  </a:lnTo>
                  <a:lnTo>
                    <a:pt x="885" y="64"/>
                  </a:lnTo>
                  <a:lnTo>
                    <a:pt x="837" y="61"/>
                  </a:lnTo>
                  <a:lnTo>
                    <a:pt x="784" y="64"/>
                  </a:lnTo>
                  <a:lnTo>
                    <a:pt x="740" y="62"/>
                  </a:lnTo>
                  <a:lnTo>
                    <a:pt x="692" y="64"/>
                  </a:lnTo>
                  <a:lnTo>
                    <a:pt x="652" y="62"/>
                  </a:lnTo>
                  <a:lnTo>
                    <a:pt x="609" y="61"/>
                  </a:lnTo>
                  <a:lnTo>
                    <a:pt x="569" y="62"/>
                  </a:lnTo>
                  <a:lnTo>
                    <a:pt x="534" y="62"/>
                  </a:lnTo>
                  <a:lnTo>
                    <a:pt x="431" y="62"/>
                  </a:lnTo>
                  <a:lnTo>
                    <a:pt x="401" y="63"/>
                  </a:lnTo>
                  <a:lnTo>
                    <a:pt x="311" y="62"/>
                  </a:lnTo>
                  <a:lnTo>
                    <a:pt x="256" y="62"/>
                  </a:lnTo>
                  <a:lnTo>
                    <a:pt x="103" y="61"/>
                  </a:lnTo>
                  <a:lnTo>
                    <a:pt x="19" y="61"/>
                  </a:lnTo>
                  <a:lnTo>
                    <a:pt x="4" y="56"/>
                  </a:lnTo>
                  <a:lnTo>
                    <a:pt x="1" y="49"/>
                  </a:lnTo>
                  <a:lnTo>
                    <a:pt x="0" y="41"/>
                  </a:lnTo>
                  <a:lnTo>
                    <a:pt x="0" y="3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2075" name="Rectangle 27"/>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400">
                <a:effectLst/>
                <a:latin typeface="Times New Roman" pitchFamily="24" charset="0"/>
                <a:ea typeface="+mn-ea"/>
                <a:cs typeface="+mn-cs"/>
              </a:defRPr>
            </a:lvl1pPr>
          </a:lstStyle>
          <a:p>
            <a:pPr>
              <a:defRPr/>
            </a:pPr>
            <a:endParaRPr lang="en-US">
              <a:solidFill>
                <a:srgbClr val="FFFFCC"/>
              </a:solidFill>
            </a:endParaRPr>
          </a:p>
        </p:txBody>
      </p:sp>
      <p:sp>
        <p:nvSpPr>
          <p:cNvPr id="2076" name="Rectangle 28"/>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defRPr sz="1400">
                <a:effectLst/>
                <a:latin typeface="Times New Roman" pitchFamily="24" charset="0"/>
                <a:ea typeface="+mn-ea"/>
                <a:cs typeface="+mn-cs"/>
              </a:defRPr>
            </a:lvl1pPr>
          </a:lstStyle>
          <a:p>
            <a:pPr>
              <a:defRPr/>
            </a:pPr>
            <a:endParaRPr lang="en-US">
              <a:solidFill>
                <a:srgbClr val="FFFFCC"/>
              </a:solidFill>
            </a:endParaRPr>
          </a:p>
        </p:txBody>
      </p:sp>
      <p:sp>
        <p:nvSpPr>
          <p:cNvPr id="2077" name="Rectangle 29"/>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400">
                <a:effectLst/>
              </a:defRPr>
            </a:lvl1pPr>
          </a:lstStyle>
          <a:p>
            <a:pPr>
              <a:defRPr/>
            </a:pPr>
            <a:fld id="{31C50BBB-7E97-384D-9A1F-EB0C90A1C3ED}"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833573294"/>
      </p:ext>
    </p:extLst>
  </p:cSld>
  <p:clrMap bg1="dk2" tx1="lt1" bg2="dk1" tx2="lt2" accent1="accent1" accent2="accent2" accent3="accent3" accent4="accent4" accent5="accent5" accent6="accent6" hlink="hlink" folHlink="folHlink"/>
  <p:sldLayoutIdLst>
    <p:sldLayoutId id="2147490192" r:id="rId1"/>
    <p:sldLayoutId id="2147490193" r:id="rId2"/>
    <p:sldLayoutId id="2147490194" r:id="rId3"/>
    <p:sldLayoutId id="2147490195" r:id="rId4"/>
    <p:sldLayoutId id="2147490196" r:id="rId5"/>
    <p:sldLayoutId id="2147490197" r:id="rId6"/>
    <p:sldLayoutId id="2147490198" r:id="rId7"/>
    <p:sldLayoutId id="2147490199" r:id="rId8"/>
    <p:sldLayoutId id="2147490200" r:id="rId9"/>
    <p:sldLayoutId id="2147490201" r:id="rId10"/>
    <p:sldLayoutId id="2147490202" r:id="rId11"/>
    <p:sldLayoutId id="2147490203" r:id="rId12"/>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alpha val="43137"/>
              </a:srgbClr>
            </a:outerShdw>
          </a:effectLst>
          <a:latin typeface="Arial"/>
          <a:ea typeface="ＭＳ Ｐゴシック" pitchFamily="24" charset="-128"/>
          <a:cs typeface="Arial"/>
        </a:defRPr>
      </a:lvl1pPr>
      <a:lvl2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2pPr>
      <a:lvl3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3pPr>
      <a:lvl4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4pPr>
      <a:lvl5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5pPr>
      <a:lvl6pPr marL="457200" algn="ctr" rtl="0" fontAlgn="base">
        <a:spcBef>
          <a:spcPct val="0"/>
        </a:spcBef>
        <a:spcAft>
          <a:spcPct val="0"/>
        </a:spcAft>
        <a:defRPr sz="4400">
          <a:solidFill>
            <a:schemeClr val="tx2"/>
          </a:solidFill>
          <a:latin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defRPr>
      </a:lvl9pPr>
    </p:titleStyle>
    <p:bodyStyle>
      <a:lvl1pPr marL="342900" indent="-342900" algn="l" rtl="0" eaLnBrk="0" fontAlgn="base" hangingPunct="0">
        <a:spcBef>
          <a:spcPct val="20000"/>
        </a:spcBef>
        <a:spcAft>
          <a:spcPct val="0"/>
        </a:spcAft>
        <a:buSzPct val="75000"/>
        <a:buFont typeface="Wingdings" charset="0"/>
        <a:buChar char="v"/>
        <a:defRPr sz="3200" b="1">
          <a:solidFill>
            <a:schemeClr val="tx1"/>
          </a:solidFill>
          <a:effectLst>
            <a:outerShdw blurRad="38100" dist="38100" dir="2700000" algn="tl">
              <a:srgbClr val="000000">
                <a:alpha val="43137"/>
              </a:srgbClr>
            </a:outerShdw>
          </a:effectLst>
          <a:latin typeface="Arial"/>
          <a:ea typeface="ＭＳ Ｐゴシック" pitchFamily="24" charset="-128"/>
          <a:cs typeface="Arial"/>
        </a:defRPr>
      </a:lvl1pPr>
      <a:lvl2pPr marL="742950" indent="-285750" algn="l" rtl="0" eaLnBrk="0" fontAlgn="base" hangingPunct="0">
        <a:spcBef>
          <a:spcPct val="20000"/>
        </a:spcBef>
        <a:spcAft>
          <a:spcPct val="0"/>
        </a:spcAft>
        <a:buSzPct val="75000"/>
        <a:buFont typeface="Wingdings" charset="0"/>
        <a:buChar char="v"/>
        <a:defRPr sz="28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2pPr>
      <a:lvl3pPr marL="1143000" indent="-228600" algn="l" rtl="0" eaLnBrk="0" fontAlgn="base" hangingPunct="0">
        <a:spcBef>
          <a:spcPct val="20000"/>
        </a:spcBef>
        <a:spcAft>
          <a:spcPct val="0"/>
        </a:spcAft>
        <a:buSzPct val="75000"/>
        <a:buFont typeface="Wingdings" charset="0"/>
        <a:buChar char="v"/>
        <a:defRPr sz="24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3pPr>
      <a:lvl4pPr marL="1600200" indent="-228600" algn="l" rtl="0" eaLnBrk="0" fontAlgn="base" hangingPunct="0">
        <a:spcBef>
          <a:spcPct val="20000"/>
        </a:spcBef>
        <a:spcAft>
          <a:spcPct val="0"/>
        </a:spcAft>
        <a:buSzPct val="75000"/>
        <a:buFont typeface="Wingdings" charset="0"/>
        <a:buChar char="v"/>
        <a:defRPr sz="20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4pPr>
      <a:lvl5pPr marL="2057400" indent="-228600" algn="l" rtl="0" eaLnBrk="0" fontAlgn="base" hangingPunct="0">
        <a:spcBef>
          <a:spcPct val="20000"/>
        </a:spcBef>
        <a:spcAft>
          <a:spcPct val="0"/>
        </a:spcAft>
        <a:buSzPct val="75000"/>
        <a:buFont typeface="Wingdings" charset="0"/>
        <a:buChar char="v"/>
        <a:defRPr sz="20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5pPr>
      <a:lvl6pPr marL="25146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6pPr>
      <a:lvl7pPr marL="29718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7pPr>
      <a:lvl8pPr marL="34290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8pPr>
      <a:lvl9pPr marL="38862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rgbClr val="F4F0D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8632067"/>
      </p:ext>
    </p:extLst>
  </p:cSld>
  <p:clrMap bg1="lt1" tx1="dk1" bg2="lt2" tx2="dk2" accent1="accent1" accent2="accent2" accent3="accent3" accent4="accent4" accent5="accent5" accent6="accent6" hlink="hlink" folHlink="folHlink"/>
  <p:sldLayoutIdLst>
    <p:sldLayoutId id="2147490205" r:id="rId1"/>
    <p:sldLayoutId id="2147490206" r:id="rId2"/>
    <p:sldLayoutId id="2147490207" r:id="rId3"/>
    <p:sldLayoutId id="2147490208" r:id="rId4"/>
    <p:sldLayoutId id="2147490209" r:id="rId5"/>
    <p:sldLayoutId id="2147490210" r:id="rId6"/>
    <p:sldLayoutId id="2147490211" r:id="rId7"/>
    <p:sldLayoutId id="2147490212" r:id="rId8"/>
    <p:sldLayoutId id="2147490213" r:id="rId9"/>
    <p:sldLayoutId id="2147490214" r:id="rId10"/>
    <p:sldLayoutId id="2147490215" r:id="rId11"/>
    <p:sldLayoutId id="2147490216" r:id="rId12"/>
    <p:sldLayoutId id="2147490217" r:id="rId13"/>
    <p:sldLayoutId id="2147490218" r:id="rId14"/>
    <p:sldLayoutId id="2147490219" r:id="rId15"/>
    <p:sldLayoutId id="2147490220" r:id="rId16"/>
    <p:sldLayoutId id="2147490221" r:id="rId17"/>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A3F99-0323-4251-B789-07BE038C1AB7}" type="datetimeFigureOut">
              <a:rPr lang="en-GB" smtClean="0"/>
              <a:t>16/06/2026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3156D7-2CE4-4B79-B48D-7C83A305DB3F}" type="slidenum">
              <a:rPr lang="en-GB" smtClean="0"/>
              <a:t>‹#›</a:t>
            </a:fld>
            <a:endParaRPr lang="en-GB"/>
          </a:p>
        </p:txBody>
      </p:sp>
    </p:spTree>
    <p:extLst>
      <p:ext uri="{BB962C8B-B14F-4D97-AF65-F5344CB8AC3E}">
        <p14:creationId xmlns:p14="http://schemas.microsoft.com/office/powerpoint/2010/main" val="2563659403"/>
      </p:ext>
    </p:extLst>
  </p:cSld>
  <p:clrMap bg1="lt1" tx1="dk1" bg2="lt2" tx2="dk2" accent1="accent1" accent2="accent2" accent3="accent3" accent4="accent4" accent5="accent5" accent6="accent6" hlink="hlink" folHlink="folHlink"/>
  <p:sldLayoutIdLst>
    <p:sldLayoutId id="2147490223" r:id="rId1"/>
    <p:sldLayoutId id="2147490224" r:id="rId2"/>
    <p:sldLayoutId id="2147490225" r:id="rId3"/>
    <p:sldLayoutId id="2147490226" r:id="rId4"/>
    <p:sldLayoutId id="2147490227" r:id="rId5"/>
    <p:sldLayoutId id="2147490228" r:id="rId6"/>
    <p:sldLayoutId id="2147490229" r:id="rId7"/>
    <p:sldLayoutId id="2147490230" r:id="rId8"/>
    <p:sldLayoutId id="2147490231" r:id="rId9"/>
    <p:sldLayoutId id="2147490232" r:id="rId10"/>
    <p:sldLayoutId id="21474902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1"/>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53251" name="Rectangle 2"/>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53252"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defTabSz="449263" eaLnBrk="0" hangingPunct="0">
              <a:defRPr sz="2400">
                <a:solidFill>
                  <a:schemeClr val="tx1"/>
                </a:solidFill>
                <a:latin typeface="Times New Roman" charset="0"/>
                <a:ea typeface="ＭＳ Ｐゴシック" charset="0"/>
                <a:cs typeface="ＭＳ Ｐゴシック" charset="0"/>
              </a:defRPr>
            </a:lvl1pPr>
            <a:lvl2pPr marL="742950" indent="-285750" defTabSz="449263" eaLnBrk="0" hangingPunct="0">
              <a:defRPr sz="2400">
                <a:solidFill>
                  <a:schemeClr val="tx1"/>
                </a:solidFill>
                <a:latin typeface="Times New Roman" charset="0"/>
                <a:ea typeface="ＭＳ Ｐゴシック" charset="0"/>
              </a:defRPr>
            </a:lvl2pPr>
            <a:lvl3pPr marL="1143000" indent="-228600" defTabSz="449263" eaLnBrk="0" hangingPunct="0">
              <a:defRPr sz="2400">
                <a:solidFill>
                  <a:schemeClr val="tx1"/>
                </a:solidFill>
                <a:latin typeface="Times New Roman" charset="0"/>
                <a:ea typeface="ＭＳ Ｐゴシック" charset="0"/>
              </a:defRPr>
            </a:lvl3pPr>
            <a:lvl4pPr marL="1600200" indent="-228600" defTabSz="449263" eaLnBrk="0" hangingPunct="0">
              <a:defRPr sz="2400">
                <a:solidFill>
                  <a:schemeClr val="tx1"/>
                </a:solidFill>
                <a:latin typeface="Times New Roman" charset="0"/>
                <a:ea typeface="ＭＳ Ｐゴシック" charset="0"/>
              </a:defRPr>
            </a:lvl4pPr>
            <a:lvl5pPr marL="2057400" indent="-228600" defTabSz="449263" eaLnBrk="0" hangingPunct="0">
              <a:defRPr sz="2400">
                <a:solidFill>
                  <a:schemeClr val="tx1"/>
                </a:solidFill>
                <a:latin typeface="Times New Roman" charset="0"/>
                <a:ea typeface="ＭＳ Ｐゴシック" charset="0"/>
              </a:defRPr>
            </a:lvl5pPr>
            <a:lvl6pPr marL="2514600" indent="-228600" defTabSz="44926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44926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44926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449263"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3000"/>
              </a:lnSpc>
              <a:buClr>
                <a:srgbClr val="FFFFFF"/>
              </a:buClr>
              <a:buSzPct val="100000"/>
              <a:buFont typeface="Arial" charset="0"/>
              <a:buNone/>
              <a:defRPr/>
            </a:pPr>
            <a:endParaRPr lang="en-US">
              <a:solidFill>
                <a:srgbClr val="FFFFFF"/>
              </a:solidFill>
              <a:effectLst/>
              <a:latin typeface="Arial" charset="0"/>
            </a:endParaRPr>
          </a:p>
        </p:txBody>
      </p:sp>
      <p:sp>
        <p:nvSpPr>
          <p:cNvPr id="53253"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defTabSz="449263" eaLnBrk="0" hangingPunct="0">
              <a:defRPr sz="2400">
                <a:solidFill>
                  <a:schemeClr val="tx1"/>
                </a:solidFill>
                <a:latin typeface="Times New Roman" charset="0"/>
                <a:ea typeface="ＭＳ Ｐゴシック" charset="0"/>
                <a:cs typeface="ＭＳ Ｐゴシック" charset="0"/>
              </a:defRPr>
            </a:lvl1pPr>
            <a:lvl2pPr marL="742950" indent="-285750" defTabSz="449263" eaLnBrk="0" hangingPunct="0">
              <a:defRPr sz="2400">
                <a:solidFill>
                  <a:schemeClr val="tx1"/>
                </a:solidFill>
                <a:latin typeface="Times New Roman" charset="0"/>
                <a:ea typeface="ＭＳ Ｐゴシック" charset="0"/>
              </a:defRPr>
            </a:lvl2pPr>
            <a:lvl3pPr marL="1143000" indent="-228600" defTabSz="449263" eaLnBrk="0" hangingPunct="0">
              <a:defRPr sz="2400">
                <a:solidFill>
                  <a:schemeClr val="tx1"/>
                </a:solidFill>
                <a:latin typeface="Times New Roman" charset="0"/>
                <a:ea typeface="ＭＳ Ｐゴシック" charset="0"/>
              </a:defRPr>
            </a:lvl3pPr>
            <a:lvl4pPr marL="1600200" indent="-228600" defTabSz="449263" eaLnBrk="0" hangingPunct="0">
              <a:defRPr sz="2400">
                <a:solidFill>
                  <a:schemeClr val="tx1"/>
                </a:solidFill>
                <a:latin typeface="Times New Roman" charset="0"/>
                <a:ea typeface="ＭＳ Ｐゴシック" charset="0"/>
              </a:defRPr>
            </a:lvl4pPr>
            <a:lvl5pPr marL="2057400" indent="-228600" defTabSz="449263" eaLnBrk="0" hangingPunct="0">
              <a:defRPr sz="2400">
                <a:solidFill>
                  <a:schemeClr val="tx1"/>
                </a:solidFill>
                <a:latin typeface="Times New Roman" charset="0"/>
                <a:ea typeface="ＭＳ Ｐゴシック" charset="0"/>
              </a:defRPr>
            </a:lvl5pPr>
            <a:lvl6pPr marL="2514600" indent="-228600" defTabSz="44926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44926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44926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449263"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3000"/>
              </a:lnSpc>
              <a:buClr>
                <a:srgbClr val="FFFFFF"/>
              </a:buClr>
              <a:buSzPct val="100000"/>
              <a:buFont typeface="Arial" charset="0"/>
              <a:buNone/>
              <a:defRPr/>
            </a:pPr>
            <a:endParaRPr lang="en-US">
              <a:solidFill>
                <a:srgbClr val="FFFFFF"/>
              </a:solidFill>
              <a:effectLst/>
              <a:latin typeface="Arial" charset="0"/>
            </a:endParaRPr>
          </a:p>
        </p:txBody>
      </p:sp>
      <p:sp>
        <p:nvSpPr>
          <p:cNvPr id="12293"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
                <a:srgbClr val="000000"/>
              </a:buClr>
              <a:buSzPct val="100000"/>
              <a:buFont typeface="Times New Roman" charset="0"/>
              <a:buNone/>
              <a:defRPr sz="1400">
                <a:solidFill>
                  <a:srgbClr val="000000"/>
                </a:solidFill>
                <a:effectLst/>
              </a:defRPr>
            </a:lvl1pPr>
          </a:lstStyle>
          <a:p>
            <a:pPr>
              <a:defRPr/>
            </a:pPr>
            <a:fld id="{8E84017C-FDBA-1D49-A156-B939BFA42FD6}" type="slidenum">
              <a:rPr lang="en-GB"/>
              <a:pPr>
                <a:defRPr/>
              </a:pPr>
              <a:t>‹#›</a:t>
            </a:fld>
            <a:endParaRPr lang="en-GB"/>
          </a:p>
        </p:txBody>
      </p:sp>
    </p:spTree>
    <p:extLst>
      <p:ext uri="{BB962C8B-B14F-4D97-AF65-F5344CB8AC3E}">
        <p14:creationId xmlns:p14="http://schemas.microsoft.com/office/powerpoint/2010/main" val="473400049"/>
      </p:ext>
    </p:extLst>
  </p:cSld>
  <p:clrMap bg1="lt1" tx1="dk1" bg2="lt2" tx2="dk2" accent1="accent1" accent2="accent2" accent3="accent3" accent4="accent4" accent5="accent5" accent6="accent6" hlink="hlink" folHlink="folHlink"/>
  <p:sldLayoutIdLst>
    <p:sldLayoutId id="2147490235" r:id="rId1"/>
    <p:sldLayoutId id="2147490236" r:id="rId2"/>
  </p:sldLayoutIdLst>
  <p:txStyles>
    <p:titleStyle>
      <a:lvl1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a:ea typeface="+mj-ea"/>
          <a:cs typeface="Arial"/>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Arial" charset="0"/>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Arial" charset="0"/>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Arial" charset="0"/>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Arial" charset="0"/>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charset="0"/>
        <a:buChar char="•"/>
        <a:defRPr sz="3200">
          <a:solidFill>
            <a:srgbClr val="000000"/>
          </a:solidFill>
          <a:latin typeface="Arial"/>
          <a:ea typeface="+mn-ea"/>
          <a:cs typeface="Arial"/>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charset="0"/>
        <a:buChar char="–"/>
        <a:defRPr sz="2800">
          <a:solidFill>
            <a:srgbClr val="000000"/>
          </a:solidFill>
          <a:latin typeface="Arial"/>
          <a:ea typeface="+mn-ea"/>
          <a:cs typeface="Arial"/>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charset="0"/>
        <a:buChar char="•"/>
        <a:defRPr sz="2400">
          <a:solidFill>
            <a:srgbClr val="000000"/>
          </a:solidFill>
          <a:latin typeface="Arial"/>
          <a:ea typeface="+mn-ea"/>
          <a:cs typeface="Arial"/>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000000"/>
          </a:solidFill>
          <a:latin typeface="Arial"/>
          <a:ea typeface="+mn-ea"/>
          <a:cs typeface="Arial"/>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000000"/>
          </a:solidFill>
          <a:latin typeface="Arial"/>
          <a:ea typeface="+mn-ea"/>
          <a:cs typeface="Arial"/>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341" tIns="45671" rIns="91341" bIns="45671" numCol="1" anchor="ctr" anchorCtr="0" compatLnSpc="1">
            <a:prstTxWarp prst="textNoShape">
              <a:avLst/>
            </a:prstTxWarp>
          </a:bodyPr>
          <a:lstStyle/>
          <a:p>
            <a:pPr lvl="0"/>
            <a:r>
              <a:rPr lang="en-US"/>
              <a:t>Click to edit Master title style</a:t>
            </a:r>
          </a:p>
        </p:txBody>
      </p:sp>
      <p:sp>
        <p:nvSpPr>
          <p:cNvPr id="30310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341" tIns="45671" rIns="91341" bIns="4567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310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341" tIns="45671" rIns="91341" bIns="45671" numCol="1" anchor="t" anchorCtr="0" compatLnSpc="1">
            <a:prstTxWarp prst="textNoShape">
              <a:avLst/>
            </a:prstTxWarp>
          </a:bodyPr>
          <a:lstStyle>
            <a:lvl1pPr algn="l">
              <a:defRPr sz="1400">
                <a:solidFill>
                  <a:srgbClr val="000000"/>
                </a:solidFill>
                <a:latin typeface="Arial"/>
                <a:ea typeface="Osaka"/>
                <a:cs typeface="Osaka"/>
              </a:defRPr>
            </a:lvl1pPr>
          </a:lstStyle>
          <a:p>
            <a:pPr>
              <a:defRPr/>
            </a:pPr>
            <a:endParaRPr lang="en-US"/>
          </a:p>
        </p:txBody>
      </p:sp>
      <p:sp>
        <p:nvSpPr>
          <p:cNvPr id="30310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341" tIns="45671" rIns="91341" bIns="45671" numCol="1" anchor="t" anchorCtr="0" compatLnSpc="1">
            <a:prstTxWarp prst="textNoShape">
              <a:avLst/>
            </a:prstTxWarp>
          </a:bodyPr>
          <a:lstStyle>
            <a:lvl1pPr algn="ctr">
              <a:defRPr sz="1400">
                <a:solidFill>
                  <a:srgbClr val="000000"/>
                </a:solidFill>
                <a:latin typeface="Arial"/>
                <a:ea typeface="Osaka"/>
                <a:cs typeface="Osaka"/>
              </a:defRPr>
            </a:lvl1pPr>
          </a:lstStyle>
          <a:p>
            <a:pPr>
              <a:defRPr/>
            </a:pPr>
            <a:endParaRPr lang="en-US"/>
          </a:p>
        </p:txBody>
      </p:sp>
      <p:sp>
        <p:nvSpPr>
          <p:cNvPr id="30311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341" tIns="45671" rIns="91341" bIns="45671" numCol="1" anchor="t" anchorCtr="0" compatLnSpc="1">
            <a:prstTxWarp prst="textNoShape">
              <a:avLst/>
            </a:prstTxWarp>
          </a:bodyPr>
          <a:lstStyle>
            <a:lvl1pPr algn="r">
              <a:defRPr sz="1400">
                <a:solidFill>
                  <a:srgbClr val="000000"/>
                </a:solidFill>
                <a:latin typeface="Arial"/>
                <a:ea typeface="Osaka"/>
                <a:cs typeface="Osaka"/>
              </a:defRPr>
            </a:lvl1pPr>
          </a:lstStyle>
          <a:p>
            <a:pPr>
              <a:defRPr/>
            </a:pPr>
            <a:fld id="{605319B9-59DE-374C-89BE-F04E92AE449D}" type="slidenum">
              <a:rPr lang="en-US"/>
              <a:pPr>
                <a:defRPr/>
              </a:pPr>
              <a:t>‹#›</a:t>
            </a:fld>
            <a:endParaRPr lang="en-US"/>
          </a:p>
        </p:txBody>
      </p:sp>
    </p:spTree>
    <p:extLst>
      <p:ext uri="{BB962C8B-B14F-4D97-AF65-F5344CB8AC3E}">
        <p14:creationId xmlns:p14="http://schemas.microsoft.com/office/powerpoint/2010/main" val="337210790"/>
      </p:ext>
    </p:extLst>
  </p:cSld>
  <p:clrMap bg1="lt1" tx1="dk1" bg2="lt2" tx2="dk2" accent1="accent1" accent2="accent2" accent3="accent3" accent4="accent4" accent5="accent5" accent6="accent6" hlink="hlink" folHlink="folHlink"/>
  <p:sldLayoutIdLst>
    <p:sldLayoutId id="2147490238" r:id="rId1"/>
    <p:sldLayoutId id="2147490239" r:id="rId2"/>
    <p:sldLayoutId id="2147490240" r:id="rId3"/>
    <p:sldLayoutId id="2147490241" r:id="rId4"/>
    <p:sldLayoutId id="2147490242" r:id="rId5"/>
    <p:sldLayoutId id="2147490243" r:id="rId6"/>
    <p:sldLayoutId id="2147490244" r:id="rId7"/>
    <p:sldLayoutId id="2147490245" r:id="rId8"/>
    <p:sldLayoutId id="2147490246" r:id="rId9"/>
    <p:sldLayoutId id="2147490247" r:id="rId10"/>
    <p:sldLayoutId id="214749024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Osaka" charset="0"/>
          <a:cs typeface="Osaka" charset="0"/>
        </a:defRPr>
      </a:lvl2pPr>
      <a:lvl3pPr algn="ctr" rtl="0" eaLnBrk="0" fontAlgn="base" hangingPunct="0">
        <a:spcBef>
          <a:spcPct val="0"/>
        </a:spcBef>
        <a:spcAft>
          <a:spcPct val="0"/>
        </a:spcAft>
        <a:defRPr sz="4400">
          <a:solidFill>
            <a:schemeClr val="tx2"/>
          </a:solidFill>
          <a:latin typeface="Arial" charset="0"/>
          <a:ea typeface="Osaka" charset="0"/>
          <a:cs typeface="Osaka" charset="0"/>
        </a:defRPr>
      </a:lvl3pPr>
      <a:lvl4pPr algn="ctr" rtl="0" eaLnBrk="0" fontAlgn="base" hangingPunct="0">
        <a:spcBef>
          <a:spcPct val="0"/>
        </a:spcBef>
        <a:spcAft>
          <a:spcPct val="0"/>
        </a:spcAft>
        <a:defRPr sz="4400">
          <a:solidFill>
            <a:schemeClr val="tx2"/>
          </a:solidFill>
          <a:latin typeface="Arial" charset="0"/>
          <a:ea typeface="Osaka" charset="0"/>
          <a:cs typeface="Osaka" charset="0"/>
        </a:defRPr>
      </a:lvl4pPr>
      <a:lvl5pPr algn="ctr" rtl="0" eaLnBrk="0" fontAlgn="base" hangingPunct="0">
        <a:spcBef>
          <a:spcPct val="0"/>
        </a:spcBef>
        <a:spcAft>
          <a:spcPct val="0"/>
        </a:spcAft>
        <a:defRPr sz="4400">
          <a:solidFill>
            <a:schemeClr val="tx2"/>
          </a:solidFill>
          <a:latin typeface="Arial" charset="0"/>
          <a:ea typeface="Osaka" charset="0"/>
          <a:cs typeface="Osaka" charset="0"/>
        </a:defRPr>
      </a:lvl5pPr>
      <a:lvl6pPr marL="456726" algn="ctr" rtl="0" fontAlgn="base">
        <a:spcBef>
          <a:spcPct val="0"/>
        </a:spcBef>
        <a:spcAft>
          <a:spcPct val="0"/>
        </a:spcAft>
        <a:defRPr sz="4400">
          <a:solidFill>
            <a:schemeClr val="tx2"/>
          </a:solidFill>
          <a:latin typeface="Arial" charset="0"/>
          <a:ea typeface="Osaka" charset="0"/>
          <a:cs typeface="Osaka" charset="0"/>
        </a:defRPr>
      </a:lvl6pPr>
      <a:lvl7pPr marL="913455" algn="ctr" rtl="0" fontAlgn="base">
        <a:spcBef>
          <a:spcPct val="0"/>
        </a:spcBef>
        <a:spcAft>
          <a:spcPct val="0"/>
        </a:spcAft>
        <a:defRPr sz="4400">
          <a:solidFill>
            <a:schemeClr val="tx2"/>
          </a:solidFill>
          <a:latin typeface="Arial" charset="0"/>
          <a:ea typeface="Osaka" charset="0"/>
          <a:cs typeface="Osaka" charset="0"/>
        </a:defRPr>
      </a:lvl7pPr>
      <a:lvl8pPr marL="1370172" algn="ctr" rtl="0" fontAlgn="base">
        <a:spcBef>
          <a:spcPct val="0"/>
        </a:spcBef>
        <a:spcAft>
          <a:spcPct val="0"/>
        </a:spcAft>
        <a:defRPr sz="4400">
          <a:solidFill>
            <a:schemeClr val="tx2"/>
          </a:solidFill>
          <a:latin typeface="Arial" charset="0"/>
          <a:ea typeface="Osaka" charset="0"/>
          <a:cs typeface="Osaka" charset="0"/>
        </a:defRPr>
      </a:lvl8pPr>
      <a:lvl9pPr marL="1826907" algn="ctr" rtl="0" fontAlgn="base">
        <a:spcBef>
          <a:spcPct val="0"/>
        </a:spcBef>
        <a:spcAft>
          <a:spcPct val="0"/>
        </a:spcAft>
        <a:defRPr sz="4400">
          <a:solidFill>
            <a:schemeClr val="tx2"/>
          </a:solidFill>
          <a:latin typeface="Arial" charset="0"/>
          <a:ea typeface="Osaka" charset="0"/>
          <a:cs typeface="Osaka" charset="0"/>
        </a:defRPr>
      </a:lvl9pPr>
    </p:titleStyle>
    <p:bodyStyle>
      <a:lvl1pPr marL="342543" indent="-342543" algn="l" rtl="0" eaLnBrk="0" fontAlgn="base" hangingPunct="0">
        <a:spcBef>
          <a:spcPct val="20000"/>
        </a:spcBef>
        <a:spcAft>
          <a:spcPct val="0"/>
        </a:spcAft>
        <a:buChar char="•"/>
        <a:defRPr sz="3200">
          <a:solidFill>
            <a:schemeClr val="tx1"/>
          </a:solidFill>
          <a:latin typeface="+mn-lt"/>
          <a:ea typeface="+mn-ea"/>
          <a:cs typeface="+mn-cs"/>
        </a:defRPr>
      </a:lvl1pPr>
      <a:lvl2pPr marL="742174" indent="-285456" algn="l" rtl="0" eaLnBrk="0" fontAlgn="base" hangingPunct="0">
        <a:spcBef>
          <a:spcPct val="20000"/>
        </a:spcBef>
        <a:spcAft>
          <a:spcPct val="0"/>
        </a:spcAft>
        <a:buChar char="–"/>
        <a:defRPr sz="2800">
          <a:solidFill>
            <a:schemeClr val="tx1"/>
          </a:solidFill>
          <a:latin typeface="+mn-lt"/>
          <a:ea typeface="+mn-ea"/>
          <a:cs typeface="+mn-cs"/>
        </a:defRPr>
      </a:lvl2pPr>
      <a:lvl3pPr marL="1141806" indent="-228363" algn="l" rtl="0" eaLnBrk="0" fontAlgn="base" hangingPunct="0">
        <a:spcBef>
          <a:spcPct val="20000"/>
        </a:spcBef>
        <a:spcAft>
          <a:spcPct val="0"/>
        </a:spcAft>
        <a:buChar char="•"/>
        <a:defRPr sz="2400">
          <a:solidFill>
            <a:schemeClr val="tx1"/>
          </a:solidFill>
          <a:latin typeface="+mn-lt"/>
          <a:ea typeface="+mn-ea"/>
          <a:cs typeface="+mn-cs"/>
        </a:defRPr>
      </a:lvl3pPr>
      <a:lvl4pPr marL="1598537" indent="-228363" algn="l" rtl="0" eaLnBrk="0" fontAlgn="base" hangingPunct="0">
        <a:spcBef>
          <a:spcPct val="20000"/>
        </a:spcBef>
        <a:spcAft>
          <a:spcPct val="0"/>
        </a:spcAft>
        <a:buChar char="–"/>
        <a:defRPr sz="2000">
          <a:solidFill>
            <a:schemeClr val="tx1"/>
          </a:solidFill>
          <a:latin typeface="+mn-lt"/>
          <a:ea typeface="+mn-ea"/>
          <a:cs typeface="+mn-cs"/>
        </a:defRPr>
      </a:lvl4pPr>
      <a:lvl5pPr marL="2055258" indent="-228363" algn="l" rtl="0" eaLnBrk="0" fontAlgn="base" hangingPunct="0">
        <a:spcBef>
          <a:spcPct val="20000"/>
        </a:spcBef>
        <a:spcAft>
          <a:spcPct val="0"/>
        </a:spcAft>
        <a:buChar char="»"/>
        <a:defRPr sz="2000">
          <a:solidFill>
            <a:schemeClr val="tx1"/>
          </a:solidFill>
          <a:latin typeface="+mn-lt"/>
          <a:ea typeface="+mn-ea"/>
          <a:cs typeface="+mn-cs"/>
        </a:defRPr>
      </a:lvl5pPr>
      <a:lvl6pPr marL="2511982" indent="-228363" algn="l" rtl="0" fontAlgn="base">
        <a:spcBef>
          <a:spcPct val="20000"/>
        </a:spcBef>
        <a:spcAft>
          <a:spcPct val="0"/>
        </a:spcAft>
        <a:buChar char="»"/>
        <a:defRPr sz="2000">
          <a:solidFill>
            <a:schemeClr val="tx1"/>
          </a:solidFill>
          <a:latin typeface="+mn-lt"/>
          <a:ea typeface="+mn-ea"/>
          <a:cs typeface="+mn-cs"/>
        </a:defRPr>
      </a:lvl6pPr>
      <a:lvl7pPr marL="2968711" indent="-228363" algn="l" rtl="0" fontAlgn="base">
        <a:spcBef>
          <a:spcPct val="20000"/>
        </a:spcBef>
        <a:spcAft>
          <a:spcPct val="0"/>
        </a:spcAft>
        <a:buChar char="»"/>
        <a:defRPr sz="2000">
          <a:solidFill>
            <a:schemeClr val="tx1"/>
          </a:solidFill>
          <a:latin typeface="+mn-lt"/>
          <a:ea typeface="+mn-ea"/>
          <a:cs typeface="+mn-cs"/>
        </a:defRPr>
      </a:lvl7pPr>
      <a:lvl8pPr marL="3425430" indent="-228363" algn="l" rtl="0" fontAlgn="base">
        <a:spcBef>
          <a:spcPct val="20000"/>
        </a:spcBef>
        <a:spcAft>
          <a:spcPct val="0"/>
        </a:spcAft>
        <a:buChar char="»"/>
        <a:defRPr sz="2000">
          <a:solidFill>
            <a:schemeClr val="tx1"/>
          </a:solidFill>
          <a:latin typeface="+mn-lt"/>
          <a:ea typeface="+mn-ea"/>
          <a:cs typeface="+mn-cs"/>
        </a:defRPr>
      </a:lvl8pPr>
      <a:lvl9pPr marL="3882160" indent="-228363"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726" rtl="0" eaLnBrk="1" latinLnBrk="0" hangingPunct="1">
        <a:defRPr sz="1800" kern="1200">
          <a:solidFill>
            <a:schemeClr val="tx1"/>
          </a:solidFill>
          <a:latin typeface="+mn-lt"/>
          <a:ea typeface="+mn-ea"/>
          <a:cs typeface="+mn-cs"/>
        </a:defRPr>
      </a:lvl1pPr>
      <a:lvl2pPr marL="456726" algn="l" defTabSz="456726" rtl="0" eaLnBrk="1" latinLnBrk="0" hangingPunct="1">
        <a:defRPr sz="1800" kern="1200">
          <a:solidFill>
            <a:schemeClr val="tx1"/>
          </a:solidFill>
          <a:latin typeface="+mn-lt"/>
          <a:ea typeface="+mn-ea"/>
          <a:cs typeface="+mn-cs"/>
        </a:defRPr>
      </a:lvl2pPr>
      <a:lvl3pPr marL="913455" algn="l" defTabSz="456726" rtl="0" eaLnBrk="1" latinLnBrk="0" hangingPunct="1">
        <a:defRPr sz="1800" kern="1200">
          <a:solidFill>
            <a:schemeClr val="tx1"/>
          </a:solidFill>
          <a:latin typeface="+mn-lt"/>
          <a:ea typeface="+mn-ea"/>
          <a:cs typeface="+mn-cs"/>
        </a:defRPr>
      </a:lvl3pPr>
      <a:lvl4pPr marL="1370172" algn="l" defTabSz="456726" rtl="0" eaLnBrk="1" latinLnBrk="0" hangingPunct="1">
        <a:defRPr sz="1800" kern="1200">
          <a:solidFill>
            <a:schemeClr val="tx1"/>
          </a:solidFill>
          <a:latin typeface="+mn-lt"/>
          <a:ea typeface="+mn-ea"/>
          <a:cs typeface="+mn-cs"/>
        </a:defRPr>
      </a:lvl4pPr>
      <a:lvl5pPr marL="1826907" algn="l" defTabSz="456726" rtl="0" eaLnBrk="1" latinLnBrk="0" hangingPunct="1">
        <a:defRPr sz="1800" kern="1200">
          <a:solidFill>
            <a:schemeClr val="tx1"/>
          </a:solidFill>
          <a:latin typeface="+mn-lt"/>
          <a:ea typeface="+mn-ea"/>
          <a:cs typeface="+mn-cs"/>
        </a:defRPr>
      </a:lvl5pPr>
      <a:lvl6pPr marL="2283619" algn="l" defTabSz="456726" rtl="0" eaLnBrk="1" latinLnBrk="0" hangingPunct="1">
        <a:defRPr sz="1800" kern="1200">
          <a:solidFill>
            <a:schemeClr val="tx1"/>
          </a:solidFill>
          <a:latin typeface="+mn-lt"/>
          <a:ea typeface="+mn-ea"/>
          <a:cs typeface="+mn-cs"/>
        </a:defRPr>
      </a:lvl6pPr>
      <a:lvl7pPr marL="2740344" algn="l" defTabSz="456726" rtl="0" eaLnBrk="1" latinLnBrk="0" hangingPunct="1">
        <a:defRPr sz="1800" kern="1200">
          <a:solidFill>
            <a:schemeClr val="tx1"/>
          </a:solidFill>
          <a:latin typeface="+mn-lt"/>
          <a:ea typeface="+mn-ea"/>
          <a:cs typeface="+mn-cs"/>
        </a:defRPr>
      </a:lvl7pPr>
      <a:lvl8pPr marL="3197066" algn="l" defTabSz="456726" rtl="0" eaLnBrk="1" latinLnBrk="0" hangingPunct="1">
        <a:defRPr sz="1800" kern="1200">
          <a:solidFill>
            <a:schemeClr val="tx1"/>
          </a:solidFill>
          <a:latin typeface="+mn-lt"/>
          <a:ea typeface="+mn-ea"/>
          <a:cs typeface="+mn-cs"/>
        </a:defRPr>
      </a:lvl8pPr>
      <a:lvl9pPr marL="3653791" algn="l" defTabSz="456726"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C7CC551A-AC75-4179-8B1A-E6E1AE8E931C}" type="datetimeFigureOut">
              <a:rPr lang="en-US" smtClean="0">
                <a:solidFill>
                  <a:prstClr val="black">
                    <a:tint val="75000"/>
                  </a:prstClr>
                </a:solidFill>
                <a:latin typeface="Calibri"/>
              </a:rPr>
              <a:pPr defTabSz="914400"/>
              <a:t>6/16/26</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801A7432-2312-48ED-8683-238A976EC791}" type="slidenum">
              <a:rPr lang="en-US" smtClean="0">
                <a:solidFill>
                  <a:prstClr val="black">
                    <a:tint val="75000"/>
                  </a:prstClr>
                </a:solidFill>
                <a:latin typeface="Calibri"/>
              </a:rPr>
              <a:pPr defTabSz="914400"/>
              <a:t>‹#›</a:t>
            </a:fld>
            <a:endParaRPr lang="en-US">
              <a:solidFill>
                <a:prstClr val="black">
                  <a:tint val="75000"/>
                </a:prstClr>
              </a:solidFill>
              <a:latin typeface="Calibri"/>
            </a:endParaRPr>
          </a:p>
        </p:txBody>
      </p:sp>
    </p:spTree>
    <p:extLst>
      <p:ext uri="{BB962C8B-B14F-4D97-AF65-F5344CB8AC3E}">
        <p14:creationId xmlns:p14="http://schemas.microsoft.com/office/powerpoint/2010/main" val="1353733203"/>
      </p:ext>
    </p:extLst>
  </p:cSld>
  <p:clrMap bg1="lt1" tx1="dk1" bg2="lt2" tx2="dk2" accent1="accent1" accent2="accent2" accent3="accent3" accent4="accent4" accent5="accent5" accent6="accent6" hlink="hlink" folHlink="folHlink"/>
  <p:sldLayoutIdLst>
    <p:sldLayoutId id="2147490250" r:id="rId1"/>
    <p:sldLayoutId id="2147490251" r:id="rId2"/>
    <p:sldLayoutId id="2147490252" r:id="rId3"/>
    <p:sldLayoutId id="2147490253" r:id="rId4"/>
    <p:sldLayoutId id="2147490254" r:id="rId5"/>
    <p:sldLayoutId id="2147490255" r:id="rId6"/>
    <p:sldLayoutId id="2147490256" r:id="rId7"/>
    <p:sldLayoutId id="2147490257" r:id="rId8"/>
    <p:sldLayoutId id="2147490258" r:id="rId9"/>
    <p:sldLayoutId id="2147490259" r:id="rId10"/>
    <p:sldLayoutId id="214749026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43A3975E-F1FB-16B4-1C18-0B36D6F036F8}"/>
              </a:ext>
            </a:extLst>
          </p:cNvPr>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1026" name="Rectangle 2">
            <a:extLst>
              <a:ext uri="{FF2B5EF4-FFF2-40B4-BE49-F238E27FC236}">
                <a16:creationId xmlns:a16="http://schemas.microsoft.com/office/drawing/2014/main" id="{C42CB653-FDCD-59DF-45D4-69982B057394}"/>
              </a:ext>
            </a:extLst>
          </p:cNvPr>
          <p:cNvSpPr>
            <a:spLocks noGrp="1" noChangeArrowheads="1"/>
          </p:cNvSpPr>
          <p:nvPr>
            <p:ph type="body" idx="1"/>
          </p:nvPr>
        </p:nvSpPr>
        <p:spPr bwMode="auto">
          <a:xfrm>
            <a:off x="321508" y="1125324"/>
            <a:ext cx="5786028" cy="3181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1027" name="Rectangle 3">
            <a:extLst>
              <a:ext uri="{FF2B5EF4-FFF2-40B4-BE49-F238E27FC236}">
                <a16:creationId xmlns:a16="http://schemas.microsoft.com/office/drawing/2014/main" id="{3A33F0A2-4F72-F8FE-203D-B88490224BFE}"/>
              </a:ext>
            </a:extLst>
          </p:cNvPr>
          <p:cNvSpPr>
            <a:spLocks noGrp="1" noChangeArrowheads="1"/>
          </p:cNvSpPr>
          <p:nvPr>
            <p:ph type="dt"/>
          </p:nvPr>
        </p:nvSpPr>
        <p:spPr bwMode="auto">
          <a:xfrm>
            <a:off x="321508" y="4391889"/>
            <a:ext cx="1499255" cy="3338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ea typeface="+mn-ea"/>
                <a:cs typeface="+mn-cs"/>
              </a:defRPr>
            </a:lvl1pPr>
          </a:lstStyle>
          <a:p>
            <a:endParaRPr lang="en-US" altLang="en-US"/>
          </a:p>
        </p:txBody>
      </p:sp>
      <p:sp>
        <p:nvSpPr>
          <p:cNvPr id="1028" name="Rectangle 4">
            <a:extLst>
              <a:ext uri="{FF2B5EF4-FFF2-40B4-BE49-F238E27FC236}">
                <a16:creationId xmlns:a16="http://schemas.microsoft.com/office/drawing/2014/main" id="{1DA1B6C1-331E-B2FC-0E51-FDED63399261}"/>
              </a:ext>
            </a:extLst>
          </p:cNvPr>
          <p:cNvSpPr>
            <a:spLocks noGrp="1" noChangeArrowheads="1"/>
          </p:cNvSpPr>
          <p:nvPr>
            <p:ph type="ftr"/>
          </p:nvPr>
        </p:nvSpPr>
        <p:spPr bwMode="auto">
          <a:xfrm>
            <a:off x="2196972" y="4391889"/>
            <a:ext cx="2035101" cy="3338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ea typeface="+mn-ea"/>
                <a:cs typeface="+mn-cs"/>
              </a:defRPr>
            </a:lvl1pPr>
          </a:lstStyle>
          <a:p>
            <a:endParaRPr lang="en-US" altLang="en-US"/>
          </a:p>
        </p:txBody>
      </p:sp>
      <p:sp>
        <p:nvSpPr>
          <p:cNvPr id="1029" name="Rectangle 5">
            <a:extLst>
              <a:ext uri="{FF2B5EF4-FFF2-40B4-BE49-F238E27FC236}">
                <a16:creationId xmlns:a16="http://schemas.microsoft.com/office/drawing/2014/main" id="{BD608C4C-B0A1-2AA9-AB55-43A828E70D17}"/>
              </a:ext>
            </a:extLst>
          </p:cNvPr>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ea typeface="+mn-ea"/>
                <a:cs typeface="+mn-cs"/>
              </a:defRPr>
            </a:lvl1pPr>
          </a:lstStyle>
          <a:p>
            <a:fld id="{E910FCED-B040-FD44-9CBA-383566C23E2E}" type="slidenum">
              <a:rPr lang="en-US" altLang="en-US"/>
              <a:pPr/>
              <a:t>‹#›</a:t>
            </a:fld>
            <a:endParaRPr lang="en-US" altLang="en-US"/>
          </a:p>
        </p:txBody>
      </p:sp>
    </p:spTree>
    <p:extLst>
      <p:ext uri="{BB962C8B-B14F-4D97-AF65-F5344CB8AC3E}">
        <p14:creationId xmlns:p14="http://schemas.microsoft.com/office/powerpoint/2010/main" val="1289720108"/>
      </p:ext>
    </p:extLst>
  </p:cSld>
  <p:clrMap bg1="lt1" tx1="dk1" bg2="lt2" tx2="dk2" accent1="accent1" accent2="accent2" accent3="accent3" accent4="accent4" accent5="accent5" accent6="accent6" hlink="hlink" folHlink="folHlink"/>
  <p:sldLayoutIdLst>
    <p:sldLayoutId id="2147490262" r:id="rId1"/>
    <p:sldLayoutId id="2147490263" r:id="rId2"/>
    <p:sldLayoutId id="2147490264" r:id="rId3"/>
    <p:sldLayoutId id="2147490265" r:id="rId4"/>
    <p:sldLayoutId id="2147490266" r:id="rId5"/>
    <p:sldLayoutId id="2147490267" r:id="rId6"/>
    <p:sldLayoutId id="2147490268" r:id="rId7"/>
    <p:sldLayoutId id="2147490269" r:id="rId8"/>
    <p:sldLayoutId id="2147490270" r:id="rId9"/>
    <p:sldLayoutId id="2147490271" r:id="rId10"/>
    <p:sldLayoutId id="2147490272" r:id="rId11"/>
  </p:sldLayoutIdLst>
  <p:txStyles>
    <p:titleStyle>
      <a:lvl1pPr algn="ctr" defTabSz="321503" rtl="0" fontAlgn="base">
        <a:spcBef>
          <a:spcPct val="0"/>
        </a:spcBef>
        <a:spcAft>
          <a:spcPct val="0"/>
        </a:spcAft>
        <a:buClr>
          <a:srgbClr val="000000"/>
        </a:buClr>
        <a:buSzPct val="100000"/>
        <a:buFont typeface="Times New Roman" panose="02020603050405020304" pitchFamily="18" charset="0"/>
        <a:defRPr sz="3094" kern="12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2pPr>
      <a:lvl3pPr marL="803758"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3pPr>
      <a:lvl4pPr marL="1125261"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4pPr>
      <a:lvl5pPr marL="1446764"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5pPr>
      <a:lvl6pPr marL="1768267"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6pPr>
      <a:lvl7pPr marL="2089770"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7pPr>
      <a:lvl8pPr marL="2411273"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8pPr>
      <a:lvl9pPr marL="2732776"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9pPr>
    </p:titleStyle>
    <p:bodyStyle>
      <a:lvl1pPr marL="241127" indent="-241127" algn="l" defTabSz="321503" rtl="0" fontAlgn="base">
        <a:spcBef>
          <a:spcPts val="563"/>
        </a:spcBef>
        <a:spcAft>
          <a:spcPct val="0"/>
        </a:spcAft>
        <a:buClr>
          <a:srgbClr val="000000"/>
        </a:buClr>
        <a:buSzPct val="100000"/>
        <a:buFont typeface="Times New Roman" panose="02020603050405020304" pitchFamily="18" charset="0"/>
        <a:defRPr sz="2250" kern="1200">
          <a:solidFill>
            <a:srgbClr val="000000"/>
          </a:solidFill>
          <a:latin typeface="+mn-lt"/>
          <a:ea typeface="+mn-ea"/>
          <a:cs typeface="+mn-cs"/>
        </a:defRPr>
      </a:lvl1pPr>
      <a:lvl2pPr marL="522442" indent="-200939" algn="l" defTabSz="321503" rtl="0" fontAlgn="base">
        <a:spcBef>
          <a:spcPts val="492"/>
        </a:spcBef>
        <a:spcAft>
          <a:spcPct val="0"/>
        </a:spcAft>
        <a:buClr>
          <a:srgbClr val="000000"/>
        </a:buClr>
        <a:buSzPct val="100000"/>
        <a:buFont typeface="Times New Roman" panose="02020603050405020304" pitchFamily="18" charset="0"/>
        <a:defRPr sz="1969" kern="1200">
          <a:solidFill>
            <a:srgbClr val="000000"/>
          </a:solidFill>
          <a:latin typeface="+mn-lt"/>
          <a:ea typeface="+mn-ea"/>
          <a:cs typeface="+mn-cs"/>
        </a:defRPr>
      </a:lvl2pPr>
      <a:lvl3pPr marL="803758" indent="-160752" algn="l" defTabSz="321503" rtl="0" fontAlgn="base">
        <a:spcBef>
          <a:spcPts val="422"/>
        </a:spcBef>
        <a:spcAft>
          <a:spcPct val="0"/>
        </a:spcAft>
        <a:buClr>
          <a:srgbClr val="000000"/>
        </a:buClr>
        <a:buSzPct val="100000"/>
        <a:buFont typeface="Times New Roman" panose="02020603050405020304" pitchFamily="18" charset="0"/>
        <a:defRPr sz="1688" kern="1200">
          <a:solidFill>
            <a:srgbClr val="000000"/>
          </a:solidFill>
          <a:latin typeface="+mn-lt"/>
          <a:ea typeface="+mn-ea"/>
          <a:cs typeface="+mn-cs"/>
        </a:defRPr>
      </a:lvl3pPr>
      <a:lvl4pPr marL="1125261" indent="-160752" algn="l" defTabSz="321503" rtl="0" fontAlgn="base">
        <a:spcBef>
          <a:spcPts val="352"/>
        </a:spcBef>
        <a:spcAft>
          <a:spcPct val="0"/>
        </a:spcAft>
        <a:buClr>
          <a:srgbClr val="000000"/>
        </a:buClr>
        <a:buSzPct val="100000"/>
        <a:buFont typeface="Times New Roman" panose="02020603050405020304" pitchFamily="18" charset="0"/>
        <a:defRPr sz="1406" kern="1200">
          <a:solidFill>
            <a:srgbClr val="000000"/>
          </a:solidFill>
          <a:latin typeface="+mn-lt"/>
          <a:ea typeface="+mn-ea"/>
          <a:cs typeface="+mn-cs"/>
        </a:defRPr>
      </a:lvl4pPr>
      <a:lvl5pPr marL="1446764" indent="-160752" algn="l" defTabSz="321503" rtl="0" fontAlgn="base">
        <a:spcBef>
          <a:spcPts val="352"/>
        </a:spcBef>
        <a:spcAft>
          <a:spcPct val="0"/>
        </a:spcAft>
        <a:buClr>
          <a:srgbClr val="000000"/>
        </a:buClr>
        <a:buSzPct val="100000"/>
        <a:buFont typeface="Times New Roman" panose="02020603050405020304" pitchFamily="18" charset="0"/>
        <a:defRPr sz="1406" kern="1200">
          <a:solidFill>
            <a:srgbClr val="000000"/>
          </a:solidFill>
          <a:latin typeface="+mn-lt"/>
          <a:ea typeface="+mn-ea"/>
          <a:cs typeface="+mn-cs"/>
        </a:defRPr>
      </a:lvl5pPr>
      <a:lvl6pPr marL="1768267" indent="-160752" algn="l" defTabSz="643006"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770" indent="-160752" algn="l" defTabSz="643006"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1273" indent="-160752" algn="l" defTabSz="643006"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776" indent="-160752" algn="l" defTabSz="643006"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en-US"/>
      </a:defPPr>
      <a:lvl1pPr marL="0" algn="l" defTabSz="643006" rtl="0" eaLnBrk="1" latinLnBrk="0" hangingPunct="1">
        <a:defRPr sz="1266" kern="1200">
          <a:solidFill>
            <a:schemeClr val="tx1"/>
          </a:solidFill>
          <a:latin typeface="+mn-lt"/>
          <a:ea typeface="+mn-ea"/>
          <a:cs typeface="+mn-cs"/>
        </a:defRPr>
      </a:lvl1pPr>
      <a:lvl2pPr marL="321503" algn="l" defTabSz="643006" rtl="0" eaLnBrk="1" latinLnBrk="0" hangingPunct="1">
        <a:defRPr sz="1266" kern="1200">
          <a:solidFill>
            <a:schemeClr val="tx1"/>
          </a:solidFill>
          <a:latin typeface="+mn-lt"/>
          <a:ea typeface="+mn-ea"/>
          <a:cs typeface="+mn-cs"/>
        </a:defRPr>
      </a:lvl2pPr>
      <a:lvl3pPr marL="643006" algn="l" defTabSz="643006" rtl="0" eaLnBrk="1" latinLnBrk="0" hangingPunct="1">
        <a:defRPr sz="1266" kern="1200">
          <a:solidFill>
            <a:schemeClr val="tx1"/>
          </a:solidFill>
          <a:latin typeface="+mn-lt"/>
          <a:ea typeface="+mn-ea"/>
          <a:cs typeface="+mn-cs"/>
        </a:defRPr>
      </a:lvl3pPr>
      <a:lvl4pPr marL="964509" algn="l" defTabSz="643006" rtl="0" eaLnBrk="1" latinLnBrk="0" hangingPunct="1">
        <a:defRPr sz="1266" kern="1200">
          <a:solidFill>
            <a:schemeClr val="tx1"/>
          </a:solidFill>
          <a:latin typeface="+mn-lt"/>
          <a:ea typeface="+mn-ea"/>
          <a:cs typeface="+mn-cs"/>
        </a:defRPr>
      </a:lvl4pPr>
      <a:lvl5pPr marL="1286012" algn="l" defTabSz="643006" rtl="0" eaLnBrk="1" latinLnBrk="0" hangingPunct="1">
        <a:defRPr sz="1266" kern="1200">
          <a:solidFill>
            <a:schemeClr val="tx1"/>
          </a:solidFill>
          <a:latin typeface="+mn-lt"/>
          <a:ea typeface="+mn-ea"/>
          <a:cs typeface="+mn-cs"/>
        </a:defRPr>
      </a:lvl5pPr>
      <a:lvl6pPr marL="1607515" algn="l" defTabSz="643006" rtl="0" eaLnBrk="1" latinLnBrk="0" hangingPunct="1">
        <a:defRPr sz="1266" kern="1200">
          <a:solidFill>
            <a:schemeClr val="tx1"/>
          </a:solidFill>
          <a:latin typeface="+mn-lt"/>
          <a:ea typeface="+mn-ea"/>
          <a:cs typeface="+mn-cs"/>
        </a:defRPr>
      </a:lvl6pPr>
      <a:lvl7pPr marL="1929018" algn="l" defTabSz="643006" rtl="0" eaLnBrk="1" latinLnBrk="0" hangingPunct="1">
        <a:defRPr sz="1266" kern="1200">
          <a:solidFill>
            <a:schemeClr val="tx1"/>
          </a:solidFill>
          <a:latin typeface="+mn-lt"/>
          <a:ea typeface="+mn-ea"/>
          <a:cs typeface="+mn-cs"/>
        </a:defRPr>
      </a:lvl7pPr>
      <a:lvl8pPr marL="2250521" algn="l" defTabSz="643006" rtl="0" eaLnBrk="1" latinLnBrk="0" hangingPunct="1">
        <a:defRPr sz="1266" kern="1200">
          <a:solidFill>
            <a:schemeClr val="tx1"/>
          </a:solidFill>
          <a:latin typeface="+mn-lt"/>
          <a:ea typeface="+mn-ea"/>
          <a:cs typeface="+mn-cs"/>
        </a:defRPr>
      </a:lvl8pPr>
      <a:lvl9pPr marL="2572024" algn="l" defTabSz="643006" rtl="0" eaLnBrk="1" latinLnBrk="0" hangingPunct="1">
        <a:defRPr sz="126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30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0"/>
            <a:ext cx="2133600" cy="365125"/>
          </a:xfrm>
          <a:prstGeom prst="rect">
            <a:avLst/>
          </a:prstGeom>
        </p:spPr>
        <p:txBody>
          <a:bodyPr vert="horz" lIns="91261" tIns="45631" rIns="91261" bIns="45631" rtlCol="0" anchor="ctr"/>
          <a:lstStyle>
            <a:lvl1pPr algn="l" defTabSz="456343" fontAlgn="auto">
              <a:spcBef>
                <a:spcPts val="0"/>
              </a:spcBef>
              <a:spcAft>
                <a:spcPts val="0"/>
              </a:spcAft>
              <a:defRPr sz="1200">
                <a:solidFill>
                  <a:prstClr val="black">
                    <a:tint val="75000"/>
                  </a:prstClr>
                </a:solidFill>
                <a:latin typeface="Calibri"/>
                <a:ea typeface="+mn-ea"/>
                <a:cs typeface="+mn-cs"/>
              </a:defRPr>
            </a:lvl1pPr>
          </a:lstStyle>
          <a:p>
            <a:pPr>
              <a:defRPr/>
            </a:pPr>
            <a:fld id="{52DFFE1D-9DFD-D040-AC92-846101027D5F}" type="datetimeFigureOut">
              <a:rPr lang="en-US"/>
              <a:pPr>
                <a:defRPr/>
              </a:pPr>
              <a:t>6/16/26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261" tIns="45631" rIns="91261" bIns="45631" rtlCol="0" anchor="ctr"/>
          <a:lstStyle>
            <a:lvl1pPr algn="ctr" defTabSz="456343"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261" tIns="45631" rIns="91261" bIns="45631" rtlCol="0" anchor="ctr"/>
          <a:lstStyle>
            <a:lvl1pPr algn="r" defTabSz="456343" fontAlgn="auto">
              <a:spcBef>
                <a:spcPts val="0"/>
              </a:spcBef>
              <a:spcAft>
                <a:spcPts val="0"/>
              </a:spcAft>
              <a:defRPr sz="1200">
                <a:solidFill>
                  <a:prstClr val="black">
                    <a:tint val="75000"/>
                  </a:prstClr>
                </a:solidFill>
                <a:latin typeface="Calibri"/>
                <a:ea typeface="+mn-ea"/>
                <a:cs typeface="+mn-cs"/>
              </a:defRPr>
            </a:lvl1pPr>
          </a:lstStyle>
          <a:p>
            <a:pPr>
              <a:defRPr/>
            </a:pPr>
            <a:fld id="{429ABC91-604C-DE41-9711-6F17CE7AC00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696" r:id="rId1"/>
    <p:sldLayoutId id="2147489697" r:id="rId2"/>
    <p:sldLayoutId id="2147489698" r:id="rId3"/>
    <p:sldLayoutId id="2147489699" r:id="rId4"/>
    <p:sldLayoutId id="2147489700" r:id="rId5"/>
    <p:sldLayoutId id="2147489701" r:id="rId6"/>
    <p:sldLayoutId id="2147489702" r:id="rId7"/>
    <p:sldLayoutId id="2147489703" r:id="rId8"/>
    <p:sldLayoutId id="2147489704" r:id="rId9"/>
    <p:sldLayoutId id="2147489705" r:id="rId10"/>
    <p:sldLayoutId id="2147489706" r:id="rId11"/>
  </p:sldLayoutIdLst>
  <p:txStyles>
    <p:titleStyle>
      <a:lvl1pPr algn="ctr" defTabSz="456343"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6343"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6343"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6343"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6343"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6343"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2690"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69016"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5374"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254" indent="-342254" algn="l" defTabSz="456343"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1546" indent="-285218" algn="l" defTabSz="456343"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0839" indent="-228172" algn="l" defTabSz="456343"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7194" indent="-228172" algn="l" defTabSz="456343"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3524" indent="-228172" algn="l" defTabSz="456343"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09864" indent="-228172" algn="l" defTabSz="456343" rtl="0" eaLnBrk="1" latinLnBrk="0" hangingPunct="1">
        <a:spcBef>
          <a:spcPct val="20000"/>
        </a:spcBef>
        <a:buFont typeface="Arial"/>
        <a:buChar char="•"/>
        <a:defRPr sz="2000" kern="1200">
          <a:solidFill>
            <a:schemeClr val="tx1"/>
          </a:solidFill>
          <a:latin typeface="+mn-lt"/>
          <a:ea typeface="+mn-ea"/>
          <a:cs typeface="+mn-cs"/>
        </a:defRPr>
      </a:lvl6pPr>
      <a:lvl7pPr marL="2966212" indent="-228172" algn="l" defTabSz="456343" rtl="0" eaLnBrk="1" latinLnBrk="0" hangingPunct="1">
        <a:spcBef>
          <a:spcPct val="20000"/>
        </a:spcBef>
        <a:buFont typeface="Arial"/>
        <a:buChar char="•"/>
        <a:defRPr sz="2000" kern="1200">
          <a:solidFill>
            <a:schemeClr val="tx1"/>
          </a:solidFill>
          <a:latin typeface="+mn-lt"/>
          <a:ea typeface="+mn-ea"/>
          <a:cs typeface="+mn-cs"/>
        </a:defRPr>
      </a:lvl7pPr>
      <a:lvl8pPr marL="3422541" indent="-228172" algn="l" defTabSz="456343" rtl="0" eaLnBrk="1" latinLnBrk="0" hangingPunct="1">
        <a:spcBef>
          <a:spcPct val="20000"/>
        </a:spcBef>
        <a:buFont typeface="Arial"/>
        <a:buChar char="•"/>
        <a:defRPr sz="2000" kern="1200">
          <a:solidFill>
            <a:schemeClr val="tx1"/>
          </a:solidFill>
          <a:latin typeface="+mn-lt"/>
          <a:ea typeface="+mn-ea"/>
          <a:cs typeface="+mn-cs"/>
        </a:defRPr>
      </a:lvl8pPr>
      <a:lvl9pPr marL="3878893" indent="-228172" algn="l" defTabSz="456343"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i="0">
                <a:latin typeface="Arial" panose="020B0604020202020204" pitchFamily="34" charset="0"/>
                <a:ea typeface="ＭＳ Ｐゴシック" charset="-128"/>
                <a:cs typeface="ＭＳ Ｐゴシック" charset="-128"/>
              </a:defRPr>
            </a:lvl1pPr>
          </a:lstStyle>
          <a:p>
            <a:pPr>
              <a:defRPr/>
            </a:pPr>
            <a:endParaRPr lang="en-US" dirty="0">
              <a:solidFill>
                <a:srgbClr val="000000"/>
              </a:solidFill>
            </a:endParaRP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1" i="0">
                <a:latin typeface="Arial" panose="020B0604020202020204" pitchFamily="34" charset="0"/>
                <a:ea typeface="ＭＳ Ｐゴシック" charset="-128"/>
                <a:cs typeface="ＭＳ Ｐゴシック" charset="-128"/>
              </a:defRPr>
            </a:lvl1pPr>
          </a:lstStyle>
          <a:p>
            <a:pPr>
              <a:defRPr/>
            </a:pPr>
            <a:endParaRPr lang="en-US" dirty="0">
              <a:solidFill>
                <a:srgbClr val="000000"/>
              </a:solidFill>
            </a:endParaRP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1" i="0">
                <a:latin typeface="Arial" panose="020B0604020202020204" pitchFamily="34" charset="0"/>
              </a:defRPr>
            </a:lvl1pPr>
          </a:lstStyle>
          <a:p>
            <a:pPr>
              <a:defRPr/>
            </a:pPr>
            <a:fld id="{40DB43A0-EC8F-0B4A-ACD4-6B792E57F4DC}"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61621577"/>
      </p:ext>
    </p:extLst>
  </p:cSld>
  <p:clrMap bg1="lt1" tx1="dk1" bg2="lt2" tx2="dk2" accent1="accent1" accent2="accent2" accent3="accent3" accent4="accent4" accent5="accent5" accent6="accent6" hlink="hlink" folHlink="folHlink"/>
  <p:sldLayoutIdLst>
    <p:sldLayoutId id="2147490274" r:id="rId1"/>
    <p:sldLayoutId id="2147490275" r:id="rId2"/>
    <p:sldLayoutId id="2147490276" r:id="rId3"/>
    <p:sldLayoutId id="2147490277" r:id="rId4"/>
    <p:sldLayoutId id="2147490278" r:id="rId5"/>
    <p:sldLayoutId id="2147490279" r:id="rId6"/>
    <p:sldLayoutId id="2147490280" r:id="rId7"/>
    <p:sldLayoutId id="2147490281" r:id="rId8"/>
    <p:sldLayoutId id="2147490282" r:id="rId9"/>
    <p:sldLayoutId id="2147490283" r:id="rId10"/>
    <p:sldLayoutId id="2147490284" r:id="rId11"/>
    <p:sldLayoutId id="2147490285" r:id="rId12"/>
  </p:sldLayoutIdLst>
  <p:txStyles>
    <p:titleStyle>
      <a:lvl1pPr algn="ctr" rtl="0" eaLnBrk="0" fontAlgn="base" hangingPunct="0">
        <a:spcBef>
          <a:spcPct val="0"/>
        </a:spcBef>
        <a:spcAft>
          <a:spcPct val="0"/>
        </a:spcAft>
        <a:defRPr sz="4400" b="1" i="0">
          <a:solidFill>
            <a:srgbClr val="F8F8EF"/>
          </a:solidFill>
          <a:effectLst>
            <a:outerShdw blurRad="38100" dist="38100" dir="2700000" algn="tl">
              <a:srgbClr val="000000">
                <a:alpha val="43137"/>
              </a:srgbClr>
            </a:outerShdw>
          </a:effectLst>
          <a:latin typeface="Arial" panose="020B0604020202020204" pitchFamily="34" charset="0"/>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b="1" i="0">
          <a:solidFill>
            <a:srgbClr val="F8F8EF"/>
          </a:solidFill>
          <a:effectLst>
            <a:outerShdw blurRad="38100" dist="38100" dir="2700000" algn="tl">
              <a:srgbClr val="000000">
                <a:alpha val="43137"/>
              </a:srgbClr>
            </a:outerShdw>
          </a:effectLst>
          <a:latin typeface="Arial" panose="020B0604020202020204" pitchFamily="34" charset="0"/>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b="1" i="0">
          <a:solidFill>
            <a:srgbClr val="F8F8EF"/>
          </a:solidFill>
          <a:effectLst>
            <a:outerShdw blurRad="38100" dist="38100" dir="2700000" algn="tl">
              <a:srgbClr val="000000">
                <a:alpha val="43137"/>
              </a:srgbClr>
            </a:outerShdw>
          </a:effectLst>
          <a:latin typeface="Arial" panose="020B0604020202020204" pitchFamily="34" charset="0"/>
          <a:ea typeface="ＭＳ Ｐゴシック" pitchFamily="-112" charset="-128"/>
        </a:defRPr>
      </a:lvl2pPr>
      <a:lvl3pPr marL="1143000" indent="-228600" algn="l" rtl="0" eaLnBrk="0" fontAlgn="base" hangingPunct="0">
        <a:spcBef>
          <a:spcPct val="20000"/>
        </a:spcBef>
        <a:spcAft>
          <a:spcPct val="0"/>
        </a:spcAft>
        <a:buChar char="•"/>
        <a:defRPr sz="2400" b="1" i="0">
          <a:solidFill>
            <a:srgbClr val="F8F8EF"/>
          </a:solidFill>
          <a:effectLst>
            <a:outerShdw blurRad="38100" dist="38100" dir="2700000" algn="tl">
              <a:srgbClr val="000000">
                <a:alpha val="43137"/>
              </a:srgbClr>
            </a:outerShdw>
          </a:effectLst>
          <a:latin typeface="Arial" panose="020B0604020202020204" pitchFamily="34" charset="0"/>
          <a:ea typeface="ＭＳ Ｐゴシック" pitchFamily="-112" charset="-128"/>
        </a:defRPr>
      </a:lvl3pPr>
      <a:lvl4pPr marL="1600200" indent="-228600" algn="l" rtl="0" eaLnBrk="0" fontAlgn="base" hangingPunct="0">
        <a:spcBef>
          <a:spcPct val="20000"/>
        </a:spcBef>
        <a:spcAft>
          <a:spcPct val="0"/>
        </a:spcAft>
        <a:buChar char="–"/>
        <a:defRPr sz="2000" b="1" i="0">
          <a:solidFill>
            <a:srgbClr val="F8F8EF"/>
          </a:solidFill>
          <a:effectLst>
            <a:outerShdw blurRad="38100" dist="38100" dir="2700000" algn="tl">
              <a:srgbClr val="000000">
                <a:alpha val="43137"/>
              </a:srgbClr>
            </a:outerShdw>
          </a:effectLst>
          <a:latin typeface="Arial" panose="020B0604020202020204" pitchFamily="34" charset="0"/>
          <a:ea typeface="ＭＳ Ｐゴシック" pitchFamily="-112" charset="-128"/>
        </a:defRPr>
      </a:lvl4pPr>
      <a:lvl5pPr marL="2057400" indent="-228600" algn="l" rtl="0" eaLnBrk="0" fontAlgn="base" hangingPunct="0">
        <a:spcBef>
          <a:spcPct val="20000"/>
        </a:spcBef>
        <a:spcAft>
          <a:spcPct val="0"/>
        </a:spcAft>
        <a:buChar char="»"/>
        <a:defRPr sz="2000" b="1" i="0">
          <a:solidFill>
            <a:srgbClr val="F8F8EF"/>
          </a:solidFill>
          <a:effectLst>
            <a:outerShdw blurRad="38100" dist="38100" dir="2700000" algn="tl">
              <a:srgbClr val="000000">
                <a:alpha val="43137"/>
              </a:srgbClr>
            </a:outerShdw>
          </a:effectLst>
          <a:latin typeface="Arial" panose="020B0604020202020204" pitchFamily="34" charset="0"/>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1" i="0">
                <a:latin typeface="Arial" panose="020B0604020202020204" pitchFamily="34" charset="0"/>
                <a:ea typeface="+mn-ea"/>
                <a:cs typeface="+mn-cs"/>
              </a:defRPr>
            </a:lvl1pPr>
          </a:lstStyle>
          <a:p>
            <a:pPr>
              <a:defRPr/>
            </a:pPr>
            <a:endParaRPr lang="en-US" dirty="0">
              <a:solidFill>
                <a:srgbClr val="000000"/>
              </a:solidFill>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1" i="0">
                <a:latin typeface="Arial" panose="020B0604020202020204" pitchFamily="34" charset="0"/>
                <a:ea typeface="+mn-ea"/>
                <a:cs typeface="+mn-cs"/>
              </a:defRPr>
            </a:lvl1pPr>
          </a:lstStyle>
          <a:p>
            <a:pPr algn="ctr">
              <a:defRPr/>
            </a:pPr>
            <a:endParaRPr lang="en-US" dirty="0">
              <a:solidFill>
                <a:srgbClr val="000000"/>
              </a:solidFill>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1" i="0">
                <a:latin typeface="Arial" panose="020B0604020202020204" pitchFamily="34" charset="0"/>
                <a:ea typeface="Osaka" charset="0"/>
                <a:cs typeface="Osaka" charset="0"/>
              </a:defRPr>
            </a:lvl1pPr>
          </a:lstStyle>
          <a:p>
            <a:fld id="{B9D20AD3-D622-EC41-AF78-52EA093B16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71953140"/>
      </p:ext>
    </p:extLst>
  </p:cSld>
  <p:clrMap bg1="lt1" tx1="dk1" bg2="lt2" tx2="dk2" accent1="accent1" accent2="accent2" accent3="accent3" accent4="accent4" accent5="accent5" accent6="accent6" hlink="hlink" folHlink="folHlink"/>
  <p:sldLayoutIdLst>
    <p:sldLayoutId id="2147490287" r:id="rId1"/>
    <p:sldLayoutId id="2147490288" r:id="rId2"/>
    <p:sldLayoutId id="2147490289" r:id="rId3"/>
    <p:sldLayoutId id="2147490290" r:id="rId4"/>
    <p:sldLayoutId id="2147490291" r:id="rId5"/>
    <p:sldLayoutId id="2147490292" r:id="rId6"/>
    <p:sldLayoutId id="2147490293" r:id="rId7"/>
    <p:sldLayoutId id="2147490294" r:id="rId8"/>
    <p:sldLayoutId id="2147490295" r:id="rId9"/>
    <p:sldLayoutId id="2147490296" r:id="rId10"/>
    <p:sldLayoutId id="2147490297" r:id="rId11"/>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4233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eaLnBrk="1" hangingPunct="1">
              <a:defRPr sz="1400">
                <a:solidFill>
                  <a:srgbClr val="000000"/>
                </a:solidFill>
                <a:latin typeface="Arial" charset="0"/>
              </a:defRPr>
            </a:lvl1pPr>
          </a:lstStyle>
          <a:p>
            <a:pPr>
              <a:defRPr/>
            </a:pPr>
            <a:endParaRPr lang="en-US"/>
          </a:p>
        </p:txBody>
      </p:sp>
      <p:sp>
        <p:nvSpPr>
          <p:cNvPr id="3077" name="Rectangle 5"/>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3078"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1" hangingPunct="1">
              <a:defRPr sz="1400">
                <a:solidFill>
                  <a:srgbClr val="000000"/>
                </a:solidFill>
                <a:latin typeface="Arial" charset="0"/>
              </a:defRPr>
            </a:lvl1pPr>
          </a:lstStyle>
          <a:p>
            <a:pPr>
              <a:defRPr/>
            </a:pPr>
            <a:fld id="{D469F2E3-F6F1-BF41-B219-64BFF7D9EBE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707" r:id="rId1"/>
    <p:sldLayoutId id="2147489708" r:id="rId2"/>
    <p:sldLayoutId id="2147489709" r:id="rId3"/>
    <p:sldLayoutId id="2147489710" r:id="rId4"/>
    <p:sldLayoutId id="2147489711" r:id="rId5"/>
    <p:sldLayoutId id="2147489712" r:id="rId6"/>
    <p:sldLayoutId id="2147489713" r:id="rId7"/>
    <p:sldLayoutId id="2147489714" r:id="rId8"/>
    <p:sldLayoutId id="2147489715" r:id="rId9"/>
    <p:sldLayoutId id="2147489716" r:id="rId10"/>
    <p:sldLayoutId id="2147489717" r:id="rId11"/>
  </p:sldLayoutIdLst>
  <p:txStyles>
    <p:titleStyle>
      <a:lvl1pPr algn="ctr" rtl="0" eaLnBrk="0" fontAlgn="base" hangingPunct="0">
        <a:spcBef>
          <a:spcPct val="0"/>
        </a:spcBef>
        <a:spcAft>
          <a:spcPct val="0"/>
        </a:spcAft>
        <a:defRPr sz="4400">
          <a:solidFill>
            <a:srgbClr val="FFFFFF"/>
          </a:solidFill>
          <a:latin typeface="Arial"/>
          <a:ea typeface="ＭＳ Ｐゴシック" pitchFamily="-111" charset="-128"/>
          <a:cs typeface="Arial"/>
        </a:defRPr>
      </a:lvl1pPr>
      <a:lvl2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5pPr>
      <a:lvl6pPr marL="456343" algn="ctr" rtl="0" fontAlgn="base">
        <a:spcBef>
          <a:spcPct val="0"/>
        </a:spcBef>
        <a:spcAft>
          <a:spcPct val="0"/>
        </a:spcAft>
        <a:defRPr sz="4400">
          <a:solidFill>
            <a:schemeClr val="tx2"/>
          </a:solidFill>
          <a:latin typeface="Arial" pitchFamily="-111" charset="0"/>
        </a:defRPr>
      </a:lvl6pPr>
      <a:lvl7pPr marL="912690" algn="ctr" rtl="0" fontAlgn="base">
        <a:spcBef>
          <a:spcPct val="0"/>
        </a:spcBef>
        <a:spcAft>
          <a:spcPct val="0"/>
        </a:spcAft>
        <a:defRPr sz="4400">
          <a:solidFill>
            <a:schemeClr val="tx2"/>
          </a:solidFill>
          <a:latin typeface="Arial" pitchFamily="-111" charset="0"/>
        </a:defRPr>
      </a:lvl7pPr>
      <a:lvl8pPr marL="1369016" algn="ctr" rtl="0" fontAlgn="base">
        <a:spcBef>
          <a:spcPct val="0"/>
        </a:spcBef>
        <a:spcAft>
          <a:spcPct val="0"/>
        </a:spcAft>
        <a:defRPr sz="4400">
          <a:solidFill>
            <a:schemeClr val="tx2"/>
          </a:solidFill>
          <a:latin typeface="Arial" pitchFamily="-111" charset="0"/>
        </a:defRPr>
      </a:lvl8pPr>
      <a:lvl9pPr marL="1825374" algn="ctr" rtl="0" fontAlgn="base">
        <a:spcBef>
          <a:spcPct val="0"/>
        </a:spcBef>
        <a:spcAft>
          <a:spcPct val="0"/>
        </a:spcAft>
        <a:defRPr sz="4400">
          <a:solidFill>
            <a:schemeClr val="tx2"/>
          </a:solidFill>
          <a:latin typeface="Arial" pitchFamily="-111" charset="0"/>
        </a:defRPr>
      </a:lvl9pPr>
    </p:titleStyle>
    <p:bodyStyle>
      <a:lvl1pPr marL="342254" indent="-342254" algn="l" rtl="0" eaLnBrk="0" fontAlgn="base" hangingPunct="0">
        <a:spcBef>
          <a:spcPct val="20000"/>
        </a:spcBef>
        <a:spcAft>
          <a:spcPct val="0"/>
        </a:spcAft>
        <a:buChar char="•"/>
        <a:defRPr sz="3200">
          <a:solidFill>
            <a:srgbClr val="FFFFFF"/>
          </a:solidFill>
          <a:latin typeface="Arial"/>
          <a:ea typeface="ＭＳ Ｐゴシック" pitchFamily="-111" charset="-128"/>
          <a:cs typeface="Arial"/>
        </a:defRPr>
      </a:lvl1pPr>
      <a:lvl2pPr marL="741546" indent="-285218" algn="l" rtl="0" eaLnBrk="0" fontAlgn="base" hangingPunct="0">
        <a:spcBef>
          <a:spcPct val="20000"/>
        </a:spcBef>
        <a:spcAft>
          <a:spcPct val="0"/>
        </a:spcAft>
        <a:buChar char="–"/>
        <a:defRPr sz="2800">
          <a:solidFill>
            <a:srgbClr val="FFFFFF"/>
          </a:solidFill>
          <a:latin typeface="Arial"/>
          <a:ea typeface="ＭＳ Ｐゴシック" pitchFamily="-111" charset="-128"/>
          <a:cs typeface="Arial"/>
        </a:defRPr>
      </a:lvl2pPr>
      <a:lvl3pPr marL="1140839" indent="-228172" algn="l" rtl="0" eaLnBrk="0" fontAlgn="base" hangingPunct="0">
        <a:spcBef>
          <a:spcPct val="20000"/>
        </a:spcBef>
        <a:spcAft>
          <a:spcPct val="0"/>
        </a:spcAft>
        <a:buChar char="•"/>
        <a:defRPr sz="2400">
          <a:solidFill>
            <a:srgbClr val="FFFFFF"/>
          </a:solidFill>
          <a:latin typeface="Arial"/>
          <a:ea typeface="ＭＳ Ｐゴシック" pitchFamily="-111" charset="-128"/>
          <a:cs typeface="Arial"/>
        </a:defRPr>
      </a:lvl3pPr>
      <a:lvl4pPr marL="1597194" indent="-228172" algn="l" rtl="0" eaLnBrk="0" fontAlgn="base" hangingPunct="0">
        <a:spcBef>
          <a:spcPct val="20000"/>
        </a:spcBef>
        <a:spcAft>
          <a:spcPct val="0"/>
        </a:spcAft>
        <a:buChar char="–"/>
        <a:defRPr sz="2000">
          <a:solidFill>
            <a:srgbClr val="FFFFFF"/>
          </a:solidFill>
          <a:latin typeface="Arial"/>
          <a:ea typeface="ＭＳ Ｐゴシック" pitchFamily="-111" charset="-128"/>
          <a:cs typeface="Arial"/>
        </a:defRPr>
      </a:lvl4pPr>
      <a:lvl5pPr marL="2053524" indent="-228172" algn="l" rtl="0" eaLnBrk="0" fontAlgn="base" hangingPunct="0">
        <a:spcBef>
          <a:spcPct val="20000"/>
        </a:spcBef>
        <a:spcAft>
          <a:spcPct val="0"/>
        </a:spcAft>
        <a:buChar char="»"/>
        <a:defRPr sz="2000">
          <a:solidFill>
            <a:srgbClr val="FFFFFF"/>
          </a:solidFill>
          <a:latin typeface="Arial"/>
          <a:ea typeface="ＭＳ Ｐゴシック" pitchFamily="-111" charset="-128"/>
          <a:cs typeface="Arial"/>
        </a:defRPr>
      </a:lvl5pPr>
      <a:lvl6pPr marL="2509864" indent="-228172" algn="l" rtl="0" fontAlgn="base">
        <a:spcBef>
          <a:spcPct val="20000"/>
        </a:spcBef>
        <a:spcAft>
          <a:spcPct val="0"/>
        </a:spcAft>
        <a:buChar char="»"/>
        <a:defRPr sz="2000">
          <a:solidFill>
            <a:schemeClr val="tx1"/>
          </a:solidFill>
          <a:latin typeface="+mn-lt"/>
          <a:ea typeface="ＭＳ Ｐゴシック" pitchFamily="-111" charset="-128"/>
        </a:defRPr>
      </a:lvl6pPr>
      <a:lvl7pPr marL="2966212" indent="-228172" algn="l" rtl="0" fontAlgn="base">
        <a:spcBef>
          <a:spcPct val="20000"/>
        </a:spcBef>
        <a:spcAft>
          <a:spcPct val="0"/>
        </a:spcAft>
        <a:buChar char="»"/>
        <a:defRPr sz="2000">
          <a:solidFill>
            <a:schemeClr val="tx1"/>
          </a:solidFill>
          <a:latin typeface="+mn-lt"/>
          <a:ea typeface="ＭＳ Ｐゴシック" pitchFamily="-111" charset="-128"/>
        </a:defRPr>
      </a:lvl7pPr>
      <a:lvl8pPr marL="3422541" indent="-228172" algn="l" rtl="0" fontAlgn="base">
        <a:spcBef>
          <a:spcPct val="20000"/>
        </a:spcBef>
        <a:spcAft>
          <a:spcPct val="0"/>
        </a:spcAft>
        <a:buChar char="»"/>
        <a:defRPr sz="2000">
          <a:solidFill>
            <a:schemeClr val="tx1"/>
          </a:solidFill>
          <a:latin typeface="+mn-lt"/>
          <a:ea typeface="ＭＳ Ｐゴシック" pitchFamily="-111" charset="-128"/>
        </a:defRPr>
      </a:lvl8pPr>
      <a:lvl9pPr marL="3878893" indent="-228172" algn="l" rtl="0" fontAlgn="base">
        <a:spcBef>
          <a:spcPct val="20000"/>
        </a:spcBef>
        <a:spcAft>
          <a:spcPct val="0"/>
        </a:spcAft>
        <a:buChar char="»"/>
        <a:defRPr sz="2000">
          <a:solidFill>
            <a:schemeClr val="tx1"/>
          </a:solidFill>
          <a:latin typeface="+mn-lt"/>
          <a:ea typeface="ＭＳ Ｐゴシック" pitchFamily="-111"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154626" name="Group 2"/>
          <p:cNvGrpSpPr>
            <a:grpSpLocks/>
          </p:cNvGrpSpPr>
          <p:nvPr/>
        </p:nvGrpSpPr>
        <p:grpSpPr bwMode="auto">
          <a:xfrm>
            <a:off x="0" y="38"/>
            <a:ext cx="9144000" cy="6918325"/>
            <a:chOff x="0" y="0"/>
            <a:chExt cx="5760" cy="4358"/>
          </a:xfrm>
        </p:grpSpPr>
        <p:sp>
          <p:nvSpPr>
            <p:cNvPr id="307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9" name="Freeform 7"/>
            <p:cNvSpPr>
              <a:spLocks/>
            </p:cNvSpPr>
            <p:nvPr/>
          </p:nvSpPr>
          <p:spPr bwMode="invGray">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80" name="Freeform 8"/>
            <p:cNvSpPr>
              <a:spLocks/>
            </p:cNvSpPr>
            <p:nvPr/>
          </p:nvSpPr>
          <p:spPr bwMode="invGray">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8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82" name="Freeform 10"/>
            <p:cNvSpPr>
              <a:spLocks/>
            </p:cNvSpPr>
            <p:nvPr/>
          </p:nvSpPr>
          <p:spPr bwMode="invGray">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grpSp>
      <p:sp>
        <p:nvSpPr>
          <p:cNvPr id="154627" name="Rectangle 11"/>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3084" name="Rectangle 12"/>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261" tIns="45631" rIns="91261" bIns="45631" numCol="1" anchor="b" anchorCtr="0" compatLnSpc="1">
            <a:prstTxWarp prst="textNoShape">
              <a:avLst/>
            </a:prstTxWarp>
          </a:bodyPr>
          <a:lstStyle>
            <a:lvl1pPr eaLnBrk="1" hangingPunct="1">
              <a:spcBef>
                <a:spcPct val="50000"/>
              </a:spcBef>
              <a:defRPr sz="1400">
                <a:solidFill>
                  <a:srgbClr val="FFFFCC"/>
                </a:solidFill>
                <a:latin typeface="Times New Roman"/>
                <a:ea typeface="ＭＳ Ｐゴシック" charset="-128"/>
                <a:cs typeface="ＭＳ Ｐゴシック" charset="-128"/>
              </a:defRPr>
            </a:lvl1pPr>
          </a:lstStyle>
          <a:p>
            <a:pPr>
              <a:defRPr/>
            </a:pPr>
            <a:endParaRPr lang="en-US"/>
          </a:p>
        </p:txBody>
      </p:sp>
      <p:sp>
        <p:nvSpPr>
          <p:cNvPr id="308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261" tIns="45631" rIns="91261" bIns="45631" numCol="1" anchor="b" anchorCtr="0" compatLnSpc="1">
            <a:prstTxWarp prst="textNoShape">
              <a:avLst/>
            </a:prstTxWarp>
          </a:bodyPr>
          <a:lstStyle>
            <a:lvl1pPr algn="ctr" eaLnBrk="1" hangingPunct="1">
              <a:spcBef>
                <a:spcPct val="50000"/>
              </a:spcBef>
              <a:defRPr sz="1400">
                <a:solidFill>
                  <a:srgbClr val="FFFFCC"/>
                </a:solidFill>
                <a:latin typeface="Times New Roman"/>
                <a:ea typeface="ＭＳ Ｐゴシック" charset="-128"/>
                <a:cs typeface="ＭＳ Ｐゴシック" charset="-128"/>
              </a:defRPr>
            </a:lvl1pPr>
          </a:lstStyle>
          <a:p>
            <a:pPr>
              <a:defRPr/>
            </a:pPr>
            <a:endParaRPr lang="en-US"/>
          </a:p>
        </p:txBody>
      </p:sp>
      <p:sp>
        <p:nvSpPr>
          <p:cNvPr id="3086" name="Rectangle 1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261" tIns="45631" rIns="91261" bIns="45631" numCol="1" anchor="b" anchorCtr="0" compatLnSpc="1">
            <a:prstTxWarp prst="textNoShape">
              <a:avLst/>
            </a:prstTxWarp>
          </a:bodyPr>
          <a:lstStyle>
            <a:lvl1pPr algn="r" eaLnBrk="1" hangingPunct="1">
              <a:spcBef>
                <a:spcPct val="50000"/>
              </a:spcBef>
              <a:defRPr sz="1400">
                <a:solidFill>
                  <a:srgbClr val="FFFFCC"/>
                </a:solidFill>
                <a:latin typeface="Times New Roman" charset="0"/>
              </a:defRPr>
            </a:lvl1pPr>
          </a:lstStyle>
          <a:p>
            <a:pPr>
              <a:defRPr/>
            </a:pPr>
            <a:fld id="{4E5A326F-84CD-AA40-9858-FB592ABF780A}" type="slidenum">
              <a:rPr lang="en-US"/>
              <a:pPr>
                <a:defRPr/>
              </a:pPr>
              <a:t>‹#›</a:t>
            </a:fld>
            <a:endParaRPr lang="en-US"/>
          </a:p>
        </p:txBody>
      </p:sp>
      <p:sp>
        <p:nvSpPr>
          <p:cNvPr id="154631" name="Rectangle 15"/>
          <p:cNvSpPr>
            <a:spLocks noGrp="1" noChangeArrowheads="1"/>
          </p:cNvSpPr>
          <p:nvPr>
            <p:ph type="body" idx="1"/>
          </p:nvPr>
        </p:nvSpPr>
        <p:spPr bwMode="auto">
          <a:xfrm>
            <a:off x="0" y="1981200"/>
            <a:ext cx="9144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9718" r:id="rId1"/>
    <p:sldLayoutId id="2147489626" r:id="rId2"/>
    <p:sldLayoutId id="2147489627" r:id="rId3"/>
    <p:sldLayoutId id="2147489628" r:id="rId4"/>
    <p:sldLayoutId id="2147489629" r:id="rId5"/>
    <p:sldLayoutId id="2147489630" r:id="rId6"/>
    <p:sldLayoutId id="2147489631" r:id="rId7"/>
    <p:sldLayoutId id="2147489632" r:id="rId8"/>
    <p:sldLayoutId id="2147489633" r:id="rId9"/>
    <p:sldLayoutId id="2147489634" r:id="rId10"/>
    <p:sldLayoutId id="2147489635" r:id="rId11"/>
    <p:sldLayoutId id="2147489636" r:id="rId12"/>
    <p:sldLayoutId id="2147489637" r:id="rId13"/>
  </p:sldLayoutIdLst>
  <p:txStyles>
    <p:titleStyle>
      <a:lvl1pPr algn="ctr" rtl="0" eaLnBrk="0" fontAlgn="base" hangingPunct="0">
        <a:spcBef>
          <a:spcPct val="0"/>
        </a:spcBef>
        <a:spcAft>
          <a:spcPct val="0"/>
        </a:spcAft>
        <a:defRPr sz="4400">
          <a:solidFill>
            <a:srgbClr val="FFFFFF"/>
          </a:solidFill>
          <a:latin typeface="Arial"/>
          <a:ea typeface="ＭＳ Ｐゴシック" charset="0"/>
          <a:cs typeface="Arial"/>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6343" algn="ctr" rtl="0" fontAlgn="base">
        <a:spcBef>
          <a:spcPct val="0"/>
        </a:spcBef>
        <a:spcAft>
          <a:spcPct val="0"/>
        </a:spcAft>
        <a:defRPr sz="4400">
          <a:solidFill>
            <a:schemeClr val="tx2"/>
          </a:solidFill>
          <a:latin typeface="Times New Roman" charset="0"/>
        </a:defRPr>
      </a:lvl6pPr>
      <a:lvl7pPr marL="912690" algn="ctr" rtl="0" fontAlgn="base">
        <a:spcBef>
          <a:spcPct val="0"/>
        </a:spcBef>
        <a:spcAft>
          <a:spcPct val="0"/>
        </a:spcAft>
        <a:defRPr sz="4400">
          <a:solidFill>
            <a:schemeClr val="tx2"/>
          </a:solidFill>
          <a:latin typeface="Times New Roman" charset="0"/>
        </a:defRPr>
      </a:lvl7pPr>
      <a:lvl8pPr marL="1369016" algn="ctr" rtl="0" fontAlgn="base">
        <a:spcBef>
          <a:spcPct val="0"/>
        </a:spcBef>
        <a:spcAft>
          <a:spcPct val="0"/>
        </a:spcAft>
        <a:defRPr sz="4400">
          <a:solidFill>
            <a:schemeClr val="tx2"/>
          </a:solidFill>
          <a:latin typeface="Times New Roman" charset="0"/>
        </a:defRPr>
      </a:lvl8pPr>
      <a:lvl9pPr marL="1825374" algn="ctr" rtl="0" fontAlgn="base">
        <a:spcBef>
          <a:spcPct val="0"/>
        </a:spcBef>
        <a:spcAft>
          <a:spcPct val="0"/>
        </a:spcAft>
        <a:defRPr sz="4400">
          <a:solidFill>
            <a:schemeClr val="tx2"/>
          </a:solidFill>
          <a:latin typeface="Times New Roman" charset="0"/>
        </a:defRPr>
      </a:lvl9pPr>
    </p:titleStyle>
    <p:bodyStyle>
      <a:lvl1pPr marL="342254" indent="-342254" algn="l" rtl="0" eaLnBrk="0" fontAlgn="base" hangingPunct="0">
        <a:spcBef>
          <a:spcPct val="20000"/>
        </a:spcBef>
        <a:spcAft>
          <a:spcPct val="0"/>
        </a:spcAft>
        <a:buChar char="•"/>
        <a:defRPr sz="3200">
          <a:solidFill>
            <a:srgbClr val="FFFFFF"/>
          </a:solidFill>
          <a:latin typeface="Arial"/>
          <a:ea typeface="ＭＳ Ｐゴシック" charset="0"/>
          <a:cs typeface="Arial"/>
        </a:defRPr>
      </a:lvl1pPr>
      <a:lvl2pPr marL="741546" indent="-285218" algn="l" rtl="0" eaLnBrk="0" fontAlgn="base" hangingPunct="0">
        <a:spcBef>
          <a:spcPct val="20000"/>
        </a:spcBef>
        <a:spcAft>
          <a:spcPct val="0"/>
        </a:spcAft>
        <a:buChar char="–"/>
        <a:defRPr sz="2800">
          <a:solidFill>
            <a:srgbClr val="FFFFFF"/>
          </a:solidFill>
          <a:latin typeface="Arial"/>
          <a:ea typeface="ＭＳ Ｐゴシック" charset="-128"/>
          <a:cs typeface="Arial"/>
        </a:defRPr>
      </a:lvl2pPr>
      <a:lvl3pPr marL="1140839" indent="-228172" algn="l" rtl="0" eaLnBrk="0" fontAlgn="base" hangingPunct="0">
        <a:spcBef>
          <a:spcPct val="20000"/>
        </a:spcBef>
        <a:spcAft>
          <a:spcPct val="0"/>
        </a:spcAft>
        <a:buChar char="•"/>
        <a:defRPr sz="2400">
          <a:solidFill>
            <a:srgbClr val="FFFFFF"/>
          </a:solidFill>
          <a:latin typeface="Arial"/>
          <a:ea typeface="ＭＳ Ｐゴシック" charset="-128"/>
          <a:cs typeface="Arial"/>
        </a:defRPr>
      </a:lvl3pPr>
      <a:lvl4pPr marL="1597194" indent="-228172" algn="l" rtl="0" eaLnBrk="0" fontAlgn="base" hangingPunct="0">
        <a:spcBef>
          <a:spcPct val="20000"/>
        </a:spcBef>
        <a:spcAft>
          <a:spcPct val="0"/>
        </a:spcAft>
        <a:buChar char="–"/>
        <a:defRPr sz="2000">
          <a:solidFill>
            <a:srgbClr val="FFFFFF"/>
          </a:solidFill>
          <a:latin typeface="Arial"/>
          <a:ea typeface="ＭＳ Ｐゴシック" charset="-128"/>
          <a:cs typeface="Arial"/>
        </a:defRPr>
      </a:lvl4pPr>
      <a:lvl5pPr marL="2053524" indent="-228172" algn="l" rtl="0" eaLnBrk="0" fontAlgn="base" hangingPunct="0">
        <a:spcBef>
          <a:spcPct val="20000"/>
        </a:spcBef>
        <a:spcAft>
          <a:spcPct val="0"/>
        </a:spcAft>
        <a:buChar char="»"/>
        <a:defRPr sz="2000">
          <a:solidFill>
            <a:srgbClr val="FFFFFF"/>
          </a:solidFill>
          <a:latin typeface="Arial"/>
          <a:ea typeface="ＭＳ Ｐゴシック" charset="-128"/>
          <a:cs typeface="Arial"/>
        </a:defRPr>
      </a:lvl5pPr>
      <a:lvl6pPr marL="2509864" indent="-228172" algn="l" rtl="0" fontAlgn="base">
        <a:spcBef>
          <a:spcPct val="20000"/>
        </a:spcBef>
        <a:spcAft>
          <a:spcPct val="0"/>
        </a:spcAft>
        <a:buChar char="»"/>
        <a:defRPr sz="2000">
          <a:solidFill>
            <a:schemeClr val="tx1"/>
          </a:solidFill>
          <a:latin typeface="+mn-lt"/>
          <a:ea typeface="ＭＳ Ｐゴシック" charset="-128"/>
        </a:defRPr>
      </a:lvl6pPr>
      <a:lvl7pPr marL="2966212" indent="-228172" algn="l" rtl="0" fontAlgn="base">
        <a:spcBef>
          <a:spcPct val="20000"/>
        </a:spcBef>
        <a:spcAft>
          <a:spcPct val="0"/>
        </a:spcAft>
        <a:buChar char="»"/>
        <a:defRPr sz="2000">
          <a:solidFill>
            <a:schemeClr val="tx1"/>
          </a:solidFill>
          <a:latin typeface="+mn-lt"/>
          <a:ea typeface="ＭＳ Ｐゴシック" charset="-128"/>
        </a:defRPr>
      </a:lvl7pPr>
      <a:lvl8pPr marL="3422541" indent="-228172" algn="l" rtl="0" fontAlgn="base">
        <a:spcBef>
          <a:spcPct val="20000"/>
        </a:spcBef>
        <a:spcAft>
          <a:spcPct val="0"/>
        </a:spcAft>
        <a:buChar char="»"/>
        <a:defRPr sz="2000">
          <a:solidFill>
            <a:schemeClr val="tx1"/>
          </a:solidFill>
          <a:latin typeface="+mn-lt"/>
          <a:ea typeface="ＭＳ Ｐゴシック" charset="-128"/>
        </a:defRPr>
      </a:lvl8pPr>
      <a:lvl9pPr marL="3878893" indent="-228172"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bwMode="auto">
          <a:xfrm>
            <a:off x="38101"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935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l" eaLnBrk="0" hangingPunct="0">
              <a:defRPr sz="1400">
                <a:solidFill>
                  <a:srgbClr val="000000"/>
                </a:solidFill>
                <a:latin typeface="Times New Roman" pitchFamily="-111"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ctr" eaLnBrk="0" hangingPunct="0">
              <a:defRPr sz="1400">
                <a:solidFill>
                  <a:srgbClr val="000000"/>
                </a:solidFill>
                <a:latin typeface="Times New Roman" pitchFamily="-111"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0" hangingPunct="0">
              <a:defRPr sz="1400">
                <a:solidFill>
                  <a:srgbClr val="000000"/>
                </a:solidFill>
                <a:latin typeface="Times New Roman" charset="0"/>
              </a:defRPr>
            </a:lvl1pPr>
          </a:lstStyle>
          <a:p>
            <a:pPr>
              <a:defRPr/>
            </a:pPr>
            <a:fld id="{53E8D09B-7BAF-D742-9652-B1488A2F380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741" r:id="rId1"/>
    <p:sldLayoutId id="2147489742" r:id="rId2"/>
    <p:sldLayoutId id="2147489743" r:id="rId3"/>
    <p:sldLayoutId id="2147489744" r:id="rId4"/>
    <p:sldLayoutId id="2147489745" r:id="rId5"/>
    <p:sldLayoutId id="2147489746" r:id="rId6"/>
    <p:sldLayoutId id="2147489747" r:id="rId7"/>
    <p:sldLayoutId id="2147489748" r:id="rId8"/>
    <p:sldLayoutId id="2147489749" r:id="rId9"/>
    <p:sldLayoutId id="2147489750" r:id="rId10"/>
    <p:sldLayoutId id="2147489751" r:id="rId11"/>
    <p:sldLayoutId id="2147489752" r:id="rId12"/>
    <p:sldLayoutId id="2147489753"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6343" algn="ctr" rtl="0" eaLnBrk="0" fontAlgn="base" hangingPunct="0">
        <a:spcBef>
          <a:spcPct val="0"/>
        </a:spcBef>
        <a:spcAft>
          <a:spcPct val="0"/>
        </a:spcAft>
        <a:defRPr sz="4400">
          <a:solidFill>
            <a:schemeClr val="tx2"/>
          </a:solidFill>
          <a:latin typeface="Times New Roman" pitchFamily="-112" charset="0"/>
        </a:defRPr>
      </a:lvl6pPr>
      <a:lvl7pPr marL="912690" algn="ctr" rtl="0" eaLnBrk="0" fontAlgn="base" hangingPunct="0">
        <a:spcBef>
          <a:spcPct val="0"/>
        </a:spcBef>
        <a:spcAft>
          <a:spcPct val="0"/>
        </a:spcAft>
        <a:defRPr sz="4400">
          <a:solidFill>
            <a:schemeClr val="tx2"/>
          </a:solidFill>
          <a:latin typeface="Times New Roman" pitchFamily="-112" charset="0"/>
        </a:defRPr>
      </a:lvl7pPr>
      <a:lvl8pPr marL="1369016" algn="ctr" rtl="0" eaLnBrk="0" fontAlgn="base" hangingPunct="0">
        <a:spcBef>
          <a:spcPct val="0"/>
        </a:spcBef>
        <a:spcAft>
          <a:spcPct val="0"/>
        </a:spcAft>
        <a:defRPr sz="4400">
          <a:solidFill>
            <a:schemeClr val="tx2"/>
          </a:solidFill>
          <a:latin typeface="Times New Roman" pitchFamily="-112" charset="0"/>
        </a:defRPr>
      </a:lvl8pPr>
      <a:lvl9pPr marL="1825374" algn="ctr" rtl="0" eaLnBrk="0" fontAlgn="base" hangingPunct="0">
        <a:spcBef>
          <a:spcPct val="0"/>
        </a:spcBef>
        <a:spcAft>
          <a:spcPct val="0"/>
        </a:spcAft>
        <a:defRPr sz="4400">
          <a:solidFill>
            <a:schemeClr val="tx2"/>
          </a:solidFill>
          <a:latin typeface="Times New Roman" pitchFamily="-112" charset="0"/>
        </a:defRPr>
      </a:lvl9pPr>
    </p:titleStyle>
    <p:bodyStyle>
      <a:lvl1pPr marL="342254" indent="-342254"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1546" indent="-285218"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0839" indent="-228172"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597194" indent="-228172"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3524" indent="-228172"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09864" indent="-228172"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66212" indent="-228172"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2541" indent="-228172"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78893" indent="-228172"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palm sundaycontenemptyt.jpg"/>
          <p:cNvPicPr>
            <a:picLocks noChangeAspect="1"/>
          </p:cNvPicPr>
          <p:nvPr userDrawn="1"/>
        </p:nvPicPr>
        <p:blipFill>
          <a:blip r:embed="rId1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Title Placeholder 1"/>
          <p:cNvSpPr>
            <a:spLocks noGrp="1"/>
          </p:cNvSpPr>
          <p:nvPr>
            <p:ph type="title"/>
          </p:nvPr>
        </p:nvSpPr>
        <p:spPr bwMode="auto">
          <a:xfrm>
            <a:off x="228600" y="76200"/>
            <a:ext cx="68580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457200" y="1371638"/>
            <a:ext cx="8229600" cy="4754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0"/>
            <a:ext cx="2133600" cy="365125"/>
          </a:xfrm>
          <a:prstGeom prst="rect">
            <a:avLst/>
          </a:prstGeom>
        </p:spPr>
        <p:txBody>
          <a:bodyPr vert="horz" wrap="square" lIns="91261" tIns="45631" rIns="91261" bIns="45631" numCol="1" anchor="ctr" anchorCtr="0" compatLnSpc="1">
            <a:prstTxWarp prst="textNoShape">
              <a:avLst/>
            </a:prstTxWarp>
          </a:bodyPr>
          <a:lstStyle>
            <a:lvl1pPr>
              <a:defRPr sz="1200">
                <a:solidFill>
                  <a:srgbClr val="898989"/>
                </a:solidFill>
                <a:latin typeface="Calibri" charset="0"/>
              </a:defRPr>
            </a:lvl1pPr>
          </a:lstStyle>
          <a:p>
            <a:fld id="{3BA4472C-6186-C244-8827-F0E01B42753D}" type="datetimeFigureOut">
              <a:rPr lang="en-US" smtClean="0">
                <a:cs typeface="Arial" charset="0"/>
              </a:rPr>
              <a:pPr/>
              <a:t>6/16/26</a:t>
            </a:fld>
            <a:endParaRPr lang="en-US">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261" tIns="45631" rIns="91261" bIns="45631" rtlCol="0" anchor="ctr"/>
          <a:lstStyle>
            <a:lvl1pPr algn="ctr" fontAlgn="auto">
              <a:spcBef>
                <a:spcPts val="0"/>
              </a:spcBef>
              <a:spcAft>
                <a:spcPts val="0"/>
              </a:spcAft>
              <a:defRPr sz="1200" smtClean="0">
                <a:solidFill>
                  <a:schemeClr val="tx1">
                    <a:tint val="75000"/>
                  </a:schemeClr>
                </a:solidFill>
                <a:latin typeface="+mn-lt"/>
                <a:ea typeface="+mn-ea"/>
                <a:cs typeface="+mn-cs"/>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261" tIns="45631" rIns="91261" bIns="45631" numCol="1" anchor="ctr" anchorCtr="0" compatLnSpc="1">
            <a:prstTxWarp prst="textNoShape">
              <a:avLst/>
            </a:prstTxWarp>
          </a:bodyPr>
          <a:lstStyle>
            <a:lvl1pPr algn="r">
              <a:defRPr sz="1200">
                <a:solidFill>
                  <a:srgbClr val="898989"/>
                </a:solidFill>
                <a:latin typeface="Calibri" charset="0"/>
              </a:defRPr>
            </a:lvl1pPr>
          </a:lstStyle>
          <a:p>
            <a:fld id="{BA8BE87D-6EF0-114D-BEC2-A820A72651B0}" type="slidenum">
              <a:rPr lang="en-US" smtClean="0">
                <a:cs typeface="Arial" charset="0"/>
              </a:rPr>
              <a:pPr/>
              <a:t>‹#›</a:t>
            </a:fld>
            <a:endParaRPr lang="en-US">
              <a:cs typeface="Arial" charset="0"/>
            </a:endParaRPr>
          </a:p>
        </p:txBody>
      </p:sp>
    </p:spTree>
    <p:extLst>
      <p:ext uri="{BB962C8B-B14F-4D97-AF65-F5344CB8AC3E}">
        <p14:creationId xmlns:p14="http://schemas.microsoft.com/office/powerpoint/2010/main" val="4038148690"/>
      </p:ext>
    </p:extLst>
  </p:cSld>
  <p:clrMap bg1="lt1" tx1="dk1" bg2="lt2" tx2="dk2" accent1="accent1" accent2="accent2" accent3="accent3" accent4="accent4" accent5="accent5" accent6="accent6" hlink="hlink" folHlink="folHlink"/>
  <p:sldLayoutIdLst>
    <p:sldLayoutId id="2147489777" r:id="rId1"/>
    <p:sldLayoutId id="2147489778" r:id="rId2"/>
    <p:sldLayoutId id="2147489779" r:id="rId3"/>
    <p:sldLayoutId id="2147489780" r:id="rId4"/>
    <p:sldLayoutId id="2147489781" r:id="rId5"/>
    <p:sldLayoutId id="2147489782" r:id="rId6"/>
    <p:sldLayoutId id="2147489783" r:id="rId7"/>
    <p:sldLayoutId id="2147489784" r:id="rId8"/>
    <p:sldLayoutId id="2147489785" r:id="rId9"/>
    <p:sldLayoutId id="2147489786" r:id="rId10"/>
    <p:sldLayoutId id="2147489787" r:id="rId11"/>
  </p:sldLayoutIdLst>
  <p:transition spd="slow">
    <p:fade/>
  </p:transition>
  <p:txStyles>
    <p:title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6343" algn="ctr" rtl="0" fontAlgn="base">
        <a:spcBef>
          <a:spcPct val="0"/>
        </a:spcBef>
        <a:spcAft>
          <a:spcPct val="0"/>
        </a:spcAft>
        <a:defRPr sz="4400">
          <a:solidFill>
            <a:schemeClr val="tx1"/>
          </a:solidFill>
          <a:latin typeface="Calibri" charset="0"/>
          <a:ea typeface="ＭＳ Ｐゴシック" charset="0"/>
        </a:defRPr>
      </a:lvl6pPr>
      <a:lvl7pPr marL="912690" algn="ctr" rtl="0" fontAlgn="base">
        <a:spcBef>
          <a:spcPct val="0"/>
        </a:spcBef>
        <a:spcAft>
          <a:spcPct val="0"/>
        </a:spcAft>
        <a:defRPr sz="4400">
          <a:solidFill>
            <a:schemeClr val="tx1"/>
          </a:solidFill>
          <a:latin typeface="Calibri" charset="0"/>
          <a:ea typeface="ＭＳ Ｐゴシック" charset="0"/>
        </a:defRPr>
      </a:lvl7pPr>
      <a:lvl8pPr marL="1369016" algn="ctr" rtl="0" fontAlgn="base">
        <a:spcBef>
          <a:spcPct val="0"/>
        </a:spcBef>
        <a:spcAft>
          <a:spcPct val="0"/>
        </a:spcAft>
        <a:defRPr sz="4400">
          <a:solidFill>
            <a:schemeClr val="tx1"/>
          </a:solidFill>
          <a:latin typeface="Calibri" charset="0"/>
          <a:ea typeface="ＭＳ Ｐゴシック" charset="0"/>
        </a:defRPr>
      </a:lvl8pPr>
      <a:lvl9pPr marL="1825374" algn="ctr" rtl="0" fontAlgn="base">
        <a:spcBef>
          <a:spcPct val="0"/>
        </a:spcBef>
        <a:spcAft>
          <a:spcPct val="0"/>
        </a:spcAft>
        <a:defRPr sz="4400">
          <a:solidFill>
            <a:schemeClr val="tx1"/>
          </a:solidFill>
          <a:latin typeface="Calibri" charset="0"/>
          <a:ea typeface="ＭＳ Ｐゴシック" charset="0"/>
        </a:defRPr>
      </a:lvl9pPr>
    </p:titleStyle>
    <p:bodyStyle>
      <a:lvl1pPr marL="342254" indent="-342254" algn="l" rtl="0" fontAlgn="base">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1546" indent="-285218"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0839" indent="-228172"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7194" indent="-228172"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3524" indent="-228172" algn="l" rtl="0" fontAlgn="base">
        <a:spcBef>
          <a:spcPct val="20000"/>
        </a:spcBef>
        <a:spcAft>
          <a:spcPct val="0"/>
        </a:spcAft>
        <a:buFont typeface="Arial" charset="0"/>
        <a:defRPr sz="2000" kern="1200">
          <a:solidFill>
            <a:schemeClr val="tx1"/>
          </a:solidFill>
          <a:latin typeface="+mn-lt"/>
          <a:ea typeface="ＭＳ Ｐゴシック" charset="0"/>
          <a:cs typeface="+mn-cs"/>
        </a:defRPr>
      </a:lvl5pPr>
      <a:lvl6pPr marL="2509864" indent="-228172" algn="l" defTabSz="9126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212" indent="-228172" algn="l" defTabSz="9126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2541" indent="-228172" algn="l" defTabSz="9126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8893" indent="-228172" algn="l" defTabSz="9126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690" rtl="0" eaLnBrk="1" latinLnBrk="0" hangingPunct="1">
        <a:defRPr sz="1800" kern="1200">
          <a:solidFill>
            <a:schemeClr val="tx1"/>
          </a:solidFill>
          <a:latin typeface="+mn-lt"/>
          <a:ea typeface="+mn-ea"/>
          <a:cs typeface="+mn-cs"/>
        </a:defRPr>
      </a:lvl1pPr>
      <a:lvl2pPr marL="456343" algn="l" defTabSz="912690" rtl="0" eaLnBrk="1" latinLnBrk="0" hangingPunct="1">
        <a:defRPr sz="1800" kern="1200">
          <a:solidFill>
            <a:schemeClr val="tx1"/>
          </a:solidFill>
          <a:latin typeface="+mn-lt"/>
          <a:ea typeface="+mn-ea"/>
          <a:cs typeface="+mn-cs"/>
        </a:defRPr>
      </a:lvl2pPr>
      <a:lvl3pPr marL="912690" algn="l" defTabSz="912690" rtl="0" eaLnBrk="1" latinLnBrk="0" hangingPunct="1">
        <a:defRPr sz="1800" kern="1200">
          <a:solidFill>
            <a:schemeClr val="tx1"/>
          </a:solidFill>
          <a:latin typeface="+mn-lt"/>
          <a:ea typeface="+mn-ea"/>
          <a:cs typeface="+mn-cs"/>
        </a:defRPr>
      </a:lvl3pPr>
      <a:lvl4pPr marL="1369016" algn="l" defTabSz="912690" rtl="0" eaLnBrk="1" latinLnBrk="0" hangingPunct="1">
        <a:defRPr sz="1800" kern="1200">
          <a:solidFill>
            <a:schemeClr val="tx1"/>
          </a:solidFill>
          <a:latin typeface="+mn-lt"/>
          <a:ea typeface="+mn-ea"/>
          <a:cs typeface="+mn-cs"/>
        </a:defRPr>
      </a:lvl4pPr>
      <a:lvl5pPr marL="1825374" algn="l" defTabSz="912690" rtl="0" eaLnBrk="1" latinLnBrk="0" hangingPunct="1">
        <a:defRPr sz="1800" kern="1200">
          <a:solidFill>
            <a:schemeClr val="tx1"/>
          </a:solidFill>
          <a:latin typeface="+mn-lt"/>
          <a:ea typeface="+mn-ea"/>
          <a:cs typeface="+mn-cs"/>
        </a:defRPr>
      </a:lvl5pPr>
      <a:lvl6pPr marL="2281697" algn="l" defTabSz="912690" rtl="0" eaLnBrk="1" latinLnBrk="0" hangingPunct="1">
        <a:defRPr sz="1800" kern="1200">
          <a:solidFill>
            <a:schemeClr val="tx1"/>
          </a:solidFill>
          <a:latin typeface="+mn-lt"/>
          <a:ea typeface="+mn-ea"/>
          <a:cs typeface="+mn-cs"/>
        </a:defRPr>
      </a:lvl6pPr>
      <a:lvl7pPr marL="2738032" algn="l" defTabSz="912690" rtl="0" eaLnBrk="1" latinLnBrk="0" hangingPunct="1">
        <a:defRPr sz="1800" kern="1200">
          <a:solidFill>
            <a:schemeClr val="tx1"/>
          </a:solidFill>
          <a:latin typeface="+mn-lt"/>
          <a:ea typeface="+mn-ea"/>
          <a:cs typeface="+mn-cs"/>
        </a:defRPr>
      </a:lvl7pPr>
      <a:lvl8pPr marL="3194368" algn="l" defTabSz="912690" rtl="0" eaLnBrk="1" latinLnBrk="0" hangingPunct="1">
        <a:defRPr sz="1800" kern="1200">
          <a:solidFill>
            <a:schemeClr val="tx1"/>
          </a:solidFill>
          <a:latin typeface="+mn-lt"/>
          <a:ea typeface="+mn-ea"/>
          <a:cs typeface="+mn-cs"/>
        </a:defRPr>
      </a:lvl8pPr>
      <a:lvl9pPr marL="3650712" algn="l" defTabSz="91269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261" tIns="45631" rIns="91261" bIns="45631" rtlCol="0" anchor="ctr">
            <a:normAutofit/>
          </a:bodyPr>
          <a:lstStyle/>
          <a:p>
            <a:r>
              <a:rPr lang="en-US"/>
              <a:t>Click to edit Master title style</a:t>
            </a:r>
          </a:p>
        </p:txBody>
      </p:sp>
      <p:sp>
        <p:nvSpPr>
          <p:cNvPr id="4" name="Date Placeholder 3"/>
          <p:cNvSpPr>
            <a:spLocks noGrp="1"/>
          </p:cNvSpPr>
          <p:nvPr>
            <p:ph type="dt" sz="half" idx="2"/>
          </p:nvPr>
        </p:nvSpPr>
        <p:spPr>
          <a:xfrm>
            <a:off x="457201" y="6356350"/>
            <a:ext cx="2133600" cy="365125"/>
          </a:xfrm>
          <a:prstGeom prst="rect">
            <a:avLst/>
          </a:prstGeom>
        </p:spPr>
        <p:txBody>
          <a:bodyPr vert="horz" lIns="91261" tIns="45631" rIns="91261" bIns="45631" rtlCol="0" anchor="ctr"/>
          <a:lstStyle>
            <a:lvl1pPr algn="l">
              <a:defRPr sz="1200">
                <a:solidFill>
                  <a:schemeClr val="tx1">
                    <a:tint val="75000"/>
                  </a:schemeClr>
                </a:solidFill>
              </a:defRPr>
            </a:lvl1pPr>
          </a:lstStyle>
          <a:p>
            <a:pPr defTabSz="456343" fontAlgn="auto">
              <a:spcBef>
                <a:spcPts val="0"/>
              </a:spcBef>
              <a:spcAft>
                <a:spcPts val="0"/>
              </a:spcAft>
            </a:pPr>
            <a:fld id="{F0921CE0-09F0-C844-9567-91EE901B4A6D}" type="datetimeFigureOut">
              <a:rPr lang="en-US" smtClean="0">
                <a:solidFill>
                  <a:prstClr val="black">
                    <a:tint val="75000"/>
                  </a:prstClr>
                </a:solidFill>
                <a:latin typeface="Arial"/>
              </a:rPr>
              <a:pPr defTabSz="456343" fontAlgn="auto">
                <a:spcBef>
                  <a:spcPts val="0"/>
                </a:spcBef>
                <a:spcAft>
                  <a:spcPts val="0"/>
                </a:spcAft>
              </a:pPr>
              <a:t>6/16/26</a:t>
            </a:fld>
            <a:endParaRPr lang="en-US">
              <a:solidFill>
                <a:prstClr val="black">
                  <a:tint val="75000"/>
                </a:prstClr>
              </a:solidFill>
              <a:latin typeface="Aria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261" tIns="45631" rIns="91261" bIns="45631" rtlCol="0" anchor="ctr"/>
          <a:lstStyle>
            <a:lvl1pPr algn="ctr">
              <a:defRPr sz="1200">
                <a:solidFill>
                  <a:schemeClr val="tx1">
                    <a:tint val="75000"/>
                  </a:schemeClr>
                </a:solidFill>
              </a:defRPr>
            </a:lvl1pPr>
          </a:lstStyle>
          <a:p>
            <a:pPr defTabSz="456343" fontAlgn="auto">
              <a:spcBef>
                <a:spcPts val="0"/>
              </a:spcBef>
              <a:spcAft>
                <a:spcPts val="0"/>
              </a:spcAft>
            </a:pPr>
            <a:endParaRPr lang="en-US">
              <a:solidFill>
                <a:prstClr val="black">
                  <a:tint val="75000"/>
                </a:prstClr>
              </a:solidFill>
              <a:latin typeface="Aria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261" tIns="45631" rIns="91261" bIns="45631" rtlCol="0" anchor="ctr"/>
          <a:lstStyle>
            <a:lvl1pPr algn="r">
              <a:defRPr sz="1200">
                <a:solidFill>
                  <a:schemeClr val="tx1">
                    <a:tint val="75000"/>
                  </a:schemeClr>
                </a:solidFill>
              </a:defRPr>
            </a:lvl1pPr>
          </a:lstStyle>
          <a:p>
            <a:pPr defTabSz="456343" fontAlgn="auto">
              <a:spcBef>
                <a:spcPts val="0"/>
              </a:spcBef>
              <a:spcAft>
                <a:spcPts val="0"/>
              </a:spcAft>
            </a:pPr>
            <a:fld id="{EB521DE6-3A55-8940-8CE2-E7FB3B1EADE7}" type="slidenum">
              <a:rPr lang="en-US" smtClean="0">
                <a:solidFill>
                  <a:prstClr val="black">
                    <a:tint val="75000"/>
                  </a:prstClr>
                </a:solidFill>
                <a:latin typeface="Arial"/>
              </a:rPr>
              <a:pPr defTabSz="456343" fontAlgn="auto">
                <a:spcBef>
                  <a:spcPts val="0"/>
                </a:spcBef>
                <a:spcAft>
                  <a:spcPts val="0"/>
                </a:spcAft>
              </a:pPr>
              <a:t>‹#›</a:t>
            </a:fld>
            <a:endParaRPr lang="en-US">
              <a:solidFill>
                <a:prstClr val="black">
                  <a:tint val="75000"/>
                </a:prstClr>
              </a:solidFill>
              <a:latin typeface="Arial"/>
            </a:endParaRPr>
          </a:p>
        </p:txBody>
      </p:sp>
    </p:spTree>
    <p:extLst>
      <p:ext uri="{BB962C8B-B14F-4D97-AF65-F5344CB8AC3E}">
        <p14:creationId xmlns:p14="http://schemas.microsoft.com/office/powerpoint/2010/main" val="2599872777"/>
      </p:ext>
    </p:extLst>
  </p:cSld>
  <p:clrMap bg1="lt1" tx1="dk1" bg2="lt2" tx2="dk2" accent1="accent1" accent2="accent2" accent3="accent3" accent4="accent4" accent5="accent5" accent6="accent6" hlink="hlink" folHlink="folHlink"/>
  <p:sldLayoutIdLst>
    <p:sldLayoutId id="2147489789" r:id="rId1"/>
    <p:sldLayoutId id="2147489790" r:id="rId2"/>
    <p:sldLayoutId id="2147489791" r:id="rId3"/>
    <p:sldLayoutId id="2147489792" r:id="rId4"/>
    <p:sldLayoutId id="2147489793" r:id="rId5"/>
    <p:sldLayoutId id="2147489794" r:id="rId6"/>
    <p:sldLayoutId id="2147489795" r:id="rId7"/>
    <p:sldLayoutId id="2147489796" r:id="rId8"/>
    <p:sldLayoutId id="2147489797" r:id="rId9"/>
    <p:sldLayoutId id="2147489798" r:id="rId10"/>
    <p:sldLayoutId id="2147489799" r:id="rId11"/>
    <p:sldLayoutId id="2147489800" r:id="rId12"/>
  </p:sldLayoutIdLst>
  <p:txStyles>
    <p:titleStyle>
      <a:lvl1pPr algn="ctr" defTabSz="456343" rtl="0" eaLnBrk="1" latinLnBrk="0" hangingPunct="1">
        <a:spcBef>
          <a:spcPct val="0"/>
        </a:spcBef>
        <a:buNone/>
        <a:defRPr sz="3600" b="1" kern="1200">
          <a:solidFill>
            <a:schemeClr val="bg1"/>
          </a:solidFill>
          <a:effectLst>
            <a:glow rad="190500">
              <a:schemeClr val="tx1">
                <a:alpha val="75000"/>
              </a:schemeClr>
            </a:glow>
            <a:outerShdw blurRad="50800" dist="38100" dir="2700000" algn="tl" rotWithShape="0">
              <a:srgbClr val="000000">
                <a:alpha val="43000"/>
              </a:srgbClr>
            </a:outerShdw>
          </a:effectLst>
          <a:latin typeface="+mj-lt"/>
          <a:ea typeface="+mj-ea"/>
          <a:cs typeface="+mj-cs"/>
        </a:defRPr>
      </a:lvl1pPr>
    </p:titleStyle>
    <p:bodyStyle>
      <a:lvl1pPr marL="342254" indent="-342254" algn="l" defTabSz="456343" rtl="0" eaLnBrk="1" latinLnBrk="0" hangingPunct="1">
        <a:spcBef>
          <a:spcPct val="20000"/>
        </a:spcBef>
        <a:buFont typeface="Arial"/>
        <a:buChar char="•"/>
        <a:defRPr sz="3200" kern="1200">
          <a:solidFill>
            <a:schemeClr val="tx1"/>
          </a:solidFill>
          <a:latin typeface="+mn-lt"/>
          <a:ea typeface="+mn-ea"/>
          <a:cs typeface="+mn-cs"/>
        </a:defRPr>
      </a:lvl1pPr>
      <a:lvl2pPr marL="741546" indent="-285218" algn="l" defTabSz="456343" rtl="0" eaLnBrk="1" latinLnBrk="0" hangingPunct="1">
        <a:spcBef>
          <a:spcPct val="20000"/>
        </a:spcBef>
        <a:buFont typeface="Arial"/>
        <a:buChar char="–"/>
        <a:defRPr sz="2800" kern="1200">
          <a:solidFill>
            <a:schemeClr val="tx1"/>
          </a:solidFill>
          <a:latin typeface="+mn-lt"/>
          <a:ea typeface="+mn-ea"/>
          <a:cs typeface="+mn-cs"/>
        </a:defRPr>
      </a:lvl2pPr>
      <a:lvl3pPr marL="1140839" indent="-228172" algn="l" defTabSz="456343" rtl="0" eaLnBrk="1" latinLnBrk="0" hangingPunct="1">
        <a:spcBef>
          <a:spcPct val="20000"/>
        </a:spcBef>
        <a:buFont typeface="Arial"/>
        <a:buChar char="•"/>
        <a:defRPr sz="2400" kern="1200">
          <a:solidFill>
            <a:schemeClr val="tx1"/>
          </a:solidFill>
          <a:latin typeface="+mn-lt"/>
          <a:ea typeface="+mn-ea"/>
          <a:cs typeface="+mn-cs"/>
        </a:defRPr>
      </a:lvl3pPr>
      <a:lvl4pPr marL="1597194" indent="-228172" algn="l" defTabSz="456343" rtl="0" eaLnBrk="1" latinLnBrk="0" hangingPunct="1">
        <a:spcBef>
          <a:spcPct val="20000"/>
        </a:spcBef>
        <a:buFont typeface="Arial"/>
        <a:buChar char="–"/>
        <a:defRPr sz="2000" kern="1200">
          <a:solidFill>
            <a:schemeClr val="tx1"/>
          </a:solidFill>
          <a:latin typeface="+mn-lt"/>
          <a:ea typeface="+mn-ea"/>
          <a:cs typeface="+mn-cs"/>
        </a:defRPr>
      </a:lvl4pPr>
      <a:lvl5pPr marL="2053524" indent="-228172" algn="l" defTabSz="456343" rtl="0" eaLnBrk="1" latinLnBrk="0" hangingPunct="1">
        <a:spcBef>
          <a:spcPct val="20000"/>
        </a:spcBef>
        <a:buFont typeface="Arial"/>
        <a:buChar char="»"/>
        <a:defRPr sz="2000" kern="1200">
          <a:solidFill>
            <a:schemeClr val="tx1"/>
          </a:solidFill>
          <a:latin typeface="+mn-lt"/>
          <a:ea typeface="+mn-ea"/>
          <a:cs typeface="+mn-cs"/>
        </a:defRPr>
      </a:lvl5pPr>
      <a:lvl6pPr marL="2509864" indent="-228172" algn="l" defTabSz="456343" rtl="0" eaLnBrk="1" latinLnBrk="0" hangingPunct="1">
        <a:spcBef>
          <a:spcPct val="20000"/>
        </a:spcBef>
        <a:buFont typeface="Arial"/>
        <a:buChar char="•"/>
        <a:defRPr sz="2000" kern="1200">
          <a:solidFill>
            <a:schemeClr val="tx1"/>
          </a:solidFill>
          <a:latin typeface="+mn-lt"/>
          <a:ea typeface="+mn-ea"/>
          <a:cs typeface="+mn-cs"/>
        </a:defRPr>
      </a:lvl6pPr>
      <a:lvl7pPr marL="2966212" indent="-228172" algn="l" defTabSz="456343" rtl="0" eaLnBrk="1" latinLnBrk="0" hangingPunct="1">
        <a:spcBef>
          <a:spcPct val="20000"/>
        </a:spcBef>
        <a:buFont typeface="Arial"/>
        <a:buChar char="•"/>
        <a:defRPr sz="2000" kern="1200">
          <a:solidFill>
            <a:schemeClr val="tx1"/>
          </a:solidFill>
          <a:latin typeface="+mn-lt"/>
          <a:ea typeface="+mn-ea"/>
          <a:cs typeface="+mn-cs"/>
        </a:defRPr>
      </a:lvl7pPr>
      <a:lvl8pPr marL="3422541" indent="-228172" algn="l" defTabSz="456343" rtl="0" eaLnBrk="1" latinLnBrk="0" hangingPunct="1">
        <a:spcBef>
          <a:spcPct val="20000"/>
        </a:spcBef>
        <a:buFont typeface="Arial"/>
        <a:buChar char="•"/>
        <a:defRPr sz="2000" kern="1200">
          <a:solidFill>
            <a:schemeClr val="tx1"/>
          </a:solidFill>
          <a:latin typeface="+mn-lt"/>
          <a:ea typeface="+mn-ea"/>
          <a:cs typeface="+mn-cs"/>
        </a:defRPr>
      </a:lvl8pPr>
      <a:lvl9pPr marL="3878893" indent="-228172" algn="l" defTabSz="456343"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65.xml"/><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89.xml"/></Relationships>
</file>

<file path=ppt/slides/_rels/slide10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75.xml"/><Relationship Id="rId1" Type="http://schemas.openxmlformats.org/officeDocument/2006/relationships/slideLayout" Target="../slideLayouts/slideLayout313.xml"/></Relationships>
</file>

<file path=ppt/slides/_rels/slide10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76.xml"/><Relationship Id="rId1" Type="http://schemas.openxmlformats.org/officeDocument/2006/relationships/slideLayout" Target="../slideLayouts/slideLayout313.xml"/></Relationships>
</file>

<file path=ppt/slides/_rels/slide10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7.xml"/><Relationship Id="rId1" Type="http://schemas.openxmlformats.org/officeDocument/2006/relationships/slideLayout" Target="../slideLayouts/slideLayout313.xml"/></Relationships>
</file>

<file path=ppt/slides/_rels/slide10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71.xml"/></Relationships>
</file>

<file path=ppt/slides/_rels/slide10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1.xml"/><Relationship Id="rId1" Type="http://schemas.openxmlformats.org/officeDocument/2006/relationships/slideLayout" Target="../slideLayouts/slideLayout402.xml"/></Relationships>
</file>

<file path=ppt/slides/_rels/slide10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2.xml"/><Relationship Id="rId1" Type="http://schemas.openxmlformats.org/officeDocument/2006/relationships/slideLayout" Target="../slideLayouts/slideLayout307.xml"/><Relationship Id="rId5" Type="http://schemas.openxmlformats.org/officeDocument/2006/relationships/image" Target="../media/image62.jpeg"/><Relationship Id="rId4" Type="http://schemas.openxmlformats.org/officeDocument/2006/relationships/image" Target="../media/image36.jpeg"/></Relationships>
</file>

<file path=ppt/slides/_rels/slide10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3.xml"/><Relationship Id="rId1" Type="http://schemas.openxmlformats.org/officeDocument/2006/relationships/slideLayout" Target="../slideLayouts/slideLayout44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7.xml"/></Relationships>
</file>

<file path=ppt/slides/_rels/slide11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84.xml"/><Relationship Id="rId1" Type="http://schemas.openxmlformats.org/officeDocument/2006/relationships/slideLayout" Target="../slideLayouts/slideLayout443.xml"/></Relationships>
</file>

<file path=ppt/slides/_rels/slide11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85.xml"/><Relationship Id="rId1" Type="http://schemas.openxmlformats.org/officeDocument/2006/relationships/slideLayout" Target="../slideLayouts/slideLayout443.xml"/></Relationships>
</file>

<file path=ppt/slides/_rels/slide11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86.xml"/><Relationship Id="rId1" Type="http://schemas.openxmlformats.org/officeDocument/2006/relationships/slideLayout" Target="../slideLayouts/slideLayout443.xml"/></Relationships>
</file>

<file path=ppt/slides/_rels/slide11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307.xml"/></Relationships>
</file>

<file path=ppt/slides/_rels/slide114.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50.jpeg"/><Relationship Id="rId1" Type="http://schemas.openxmlformats.org/officeDocument/2006/relationships/slideLayout" Target="../slideLayouts/slideLayout319.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115.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87.xml"/><Relationship Id="rId1" Type="http://schemas.openxmlformats.org/officeDocument/2006/relationships/slideLayout" Target="../slideLayouts/slideLayout82.xml"/><Relationship Id="rId4" Type="http://schemas.openxmlformats.org/officeDocument/2006/relationships/image" Target="../media/image107.png"/></Relationships>
</file>

<file path=ppt/slides/_rels/slide11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88.xml"/><Relationship Id="rId1" Type="http://schemas.openxmlformats.org/officeDocument/2006/relationships/slideLayout" Target="../slideLayouts/slideLayout83.xml"/><Relationship Id="rId4" Type="http://schemas.openxmlformats.org/officeDocument/2006/relationships/image" Target="../media/image109.png"/></Relationships>
</file>

<file path=ppt/slides/_rels/slide11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9.xml"/><Relationship Id="rId1" Type="http://schemas.openxmlformats.org/officeDocument/2006/relationships/slideLayout" Target="../slideLayouts/slideLayout69.xml"/><Relationship Id="rId4" Type="http://schemas.openxmlformats.org/officeDocument/2006/relationships/image" Target="../media/image111.png"/></Relationships>
</file>

<file path=ppt/slides/_rels/slide118.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90.xml"/><Relationship Id="rId1" Type="http://schemas.openxmlformats.org/officeDocument/2006/relationships/slideLayout" Target="../slideLayouts/slideLayout82.xml"/><Relationship Id="rId4" Type="http://schemas.openxmlformats.org/officeDocument/2006/relationships/image" Target="../media/image113.jpg"/></Relationships>
</file>

<file path=ppt/slides/_rels/slide11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91.xml"/><Relationship Id="rId1" Type="http://schemas.openxmlformats.org/officeDocument/2006/relationships/slideLayout" Target="../slideLayouts/slideLayout69.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89.xml"/></Relationships>
</file>

<file path=ppt/slides/_rels/slide120.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92.xml"/><Relationship Id="rId1" Type="http://schemas.openxmlformats.org/officeDocument/2006/relationships/slideLayout" Target="../slideLayouts/slideLayout82.xml"/><Relationship Id="rId4" Type="http://schemas.openxmlformats.org/officeDocument/2006/relationships/image" Target="../media/image116.jpg"/></Relationships>
</file>

<file path=ppt/slides/_rels/slide121.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93.xml"/><Relationship Id="rId1" Type="http://schemas.openxmlformats.org/officeDocument/2006/relationships/slideLayout" Target="../slideLayouts/slideLayout379.xml"/></Relationships>
</file>

<file path=ppt/slides/_rels/slide12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94.xml"/><Relationship Id="rId1" Type="http://schemas.openxmlformats.org/officeDocument/2006/relationships/slideLayout" Target="../slideLayouts/slideLayout379.xml"/><Relationship Id="rId5" Type="http://schemas.openxmlformats.org/officeDocument/2006/relationships/image" Target="../media/image119.gif"/><Relationship Id="rId4" Type="http://schemas.openxmlformats.org/officeDocument/2006/relationships/image" Target="../media/image118.jpeg"/></Relationships>
</file>

<file path=ppt/slides/_rels/slide12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95.xml"/><Relationship Id="rId1" Type="http://schemas.openxmlformats.org/officeDocument/2006/relationships/slideLayout" Target="../slideLayouts/slideLayout379.xml"/><Relationship Id="rId6" Type="http://schemas.openxmlformats.org/officeDocument/2006/relationships/image" Target="../media/image119.gif"/><Relationship Id="rId5" Type="http://schemas.openxmlformats.org/officeDocument/2006/relationships/image" Target="../media/image118.jpeg"/><Relationship Id="rId4" Type="http://schemas.openxmlformats.org/officeDocument/2006/relationships/image" Target="../media/image120.jpeg"/></Relationships>
</file>

<file path=ppt/slides/_rels/slide124.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96.xml"/><Relationship Id="rId1" Type="http://schemas.openxmlformats.org/officeDocument/2006/relationships/slideLayout" Target="../slideLayouts/slideLayout379.xml"/><Relationship Id="rId6" Type="http://schemas.openxmlformats.org/officeDocument/2006/relationships/image" Target="../media/image123.emf"/><Relationship Id="rId5" Type="http://schemas.openxmlformats.org/officeDocument/2006/relationships/image" Target="../media/image122.emf"/><Relationship Id="rId4" Type="http://schemas.openxmlformats.org/officeDocument/2006/relationships/image" Target="../media/image121.emf"/></Relationships>
</file>

<file path=ppt/slides/_rels/slide125.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97.xml"/><Relationship Id="rId1" Type="http://schemas.openxmlformats.org/officeDocument/2006/relationships/slideLayout" Target="../slideLayouts/slideLayout379.xml"/><Relationship Id="rId5" Type="http://schemas.openxmlformats.org/officeDocument/2006/relationships/image" Target="../media/image125.jpeg"/><Relationship Id="rId4" Type="http://schemas.openxmlformats.org/officeDocument/2006/relationships/image" Target="../media/image124.jpeg"/></Relationships>
</file>

<file path=ppt/slides/_rels/slide12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98.xml"/><Relationship Id="rId1" Type="http://schemas.openxmlformats.org/officeDocument/2006/relationships/slideLayout" Target="../slideLayouts/slideLayout379.xml"/></Relationships>
</file>

<file path=ppt/slides/_rels/slide12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99.xml"/><Relationship Id="rId1" Type="http://schemas.openxmlformats.org/officeDocument/2006/relationships/slideLayout" Target="../slideLayouts/slideLayout69.xml"/></Relationships>
</file>

<file path=ppt/slides/_rels/slide12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00.xml"/><Relationship Id="rId1" Type="http://schemas.openxmlformats.org/officeDocument/2006/relationships/slideLayout" Target="../slideLayouts/slideLayout94.xml"/></Relationships>
</file>

<file path=ppt/slides/_rels/slide12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9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7.xml"/></Relationships>
</file>

<file path=ppt/slides/_rels/slide1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01.xml"/><Relationship Id="rId1" Type="http://schemas.openxmlformats.org/officeDocument/2006/relationships/slideLayout" Target="../slideLayouts/slideLayout374.xml"/><Relationship Id="rId4" Type="http://schemas.openxmlformats.org/officeDocument/2006/relationships/image" Target="../media/image60.emf"/></Relationships>
</file>

<file path=ppt/slides/_rels/slide131.xml.rels><?xml version="1.0" encoding="UTF-8" standalone="yes"?>
<Relationships xmlns="http://schemas.openxmlformats.org/package/2006/relationships"><Relationship Id="rId2" Type="http://schemas.openxmlformats.org/officeDocument/2006/relationships/slideLayout" Target="../slideLayouts/slideLayout133.xml"/><Relationship Id="rId1" Type="http://schemas.openxmlformats.org/officeDocument/2006/relationships/themeOverride" Target="../theme/themeOverride2.xml"/></Relationships>
</file>

<file path=ppt/slides/_rels/slide13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02.xml"/><Relationship Id="rId1" Type="http://schemas.openxmlformats.org/officeDocument/2006/relationships/slideLayout" Target="../slideLayouts/slideLayout402.xml"/></Relationships>
</file>

<file path=ppt/slides/_rels/slide133.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407.xml"/></Relationships>
</file>

<file path=ppt/slides/_rels/slide134.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407.xml"/></Relationships>
</file>

<file path=ppt/slides/_rels/slide135.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407.xml"/></Relationships>
</file>

<file path=ppt/slides/_rels/slide136.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407.xml"/></Relationships>
</file>

<file path=ppt/slides/_rels/slide137.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407.xml"/></Relationships>
</file>

<file path=ppt/slides/_rels/slide138.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03.xml"/><Relationship Id="rId1" Type="http://schemas.openxmlformats.org/officeDocument/2006/relationships/slideLayout" Target="../slideLayouts/slideLayout348.xml"/></Relationships>
</file>

<file path=ppt/slides/_rels/slide139.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04.xml"/><Relationship Id="rId1" Type="http://schemas.openxmlformats.org/officeDocument/2006/relationships/slideLayout" Target="../slideLayouts/slideLayout34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13.xml"/><Relationship Id="rId1" Type="http://schemas.openxmlformats.org/officeDocument/2006/relationships/themeOverride" Target="../theme/themeOverride1.xml"/><Relationship Id="rId4" Type="http://schemas.openxmlformats.org/officeDocument/2006/relationships/image" Target="../media/image31.jpeg"/></Relationships>
</file>

<file path=ppt/slides/_rels/slide140.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05.xml"/><Relationship Id="rId1" Type="http://schemas.openxmlformats.org/officeDocument/2006/relationships/slideLayout" Target="../slideLayouts/slideLayout349.xml"/></Relationships>
</file>

<file path=ppt/slides/_rels/slide141.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06.xml"/><Relationship Id="rId1" Type="http://schemas.openxmlformats.org/officeDocument/2006/relationships/slideLayout" Target="../slideLayouts/slideLayout348.xml"/></Relationships>
</file>

<file path=ppt/slides/_rels/slide14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07.xml"/><Relationship Id="rId1" Type="http://schemas.openxmlformats.org/officeDocument/2006/relationships/slideLayout" Target="../slideLayouts/slideLayout36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45.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08.xml"/><Relationship Id="rId1" Type="http://schemas.openxmlformats.org/officeDocument/2006/relationships/slideLayout" Target="../slideLayouts/slideLayout194.xml"/><Relationship Id="rId6" Type="http://schemas.openxmlformats.org/officeDocument/2006/relationships/image" Target="../media/image79.jpeg"/><Relationship Id="rId5" Type="http://schemas.openxmlformats.org/officeDocument/2006/relationships/image" Target="../media/image36.jpeg"/><Relationship Id="rId4" Type="http://schemas.openxmlformats.org/officeDocument/2006/relationships/image" Target="../media/image140.jpeg"/></Relationships>
</file>

<file path=ppt/slides/_rels/slide146.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109.xml"/><Relationship Id="rId1" Type="http://schemas.openxmlformats.org/officeDocument/2006/relationships/slideLayout" Target="../slideLayouts/slideLayout426.xml"/></Relationships>
</file>

<file path=ppt/slides/_rels/slide147.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110.xml"/><Relationship Id="rId1" Type="http://schemas.openxmlformats.org/officeDocument/2006/relationships/slideLayout" Target="../slideLayouts/slideLayout426.xml"/></Relationships>
</file>

<file path=ppt/slides/_rels/slide148.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426.xml"/></Relationships>
</file>

<file path=ppt/slides/_rels/slide149.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426.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421.xml"/></Relationships>
</file>

<file path=ppt/slides/_rels/slide150.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426.xml"/></Relationships>
</file>

<file path=ppt/slides/_rels/slide151.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426.xml"/></Relationships>
</file>

<file path=ppt/slides/_rels/slide152.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426.xml"/></Relationships>
</file>

<file path=ppt/slides/_rels/slide153.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426.xml"/></Relationships>
</file>

<file path=ppt/slides/_rels/slide154.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426.xml"/></Relationships>
</file>

<file path=ppt/slides/_rels/slide155.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426.xml"/></Relationships>
</file>

<file path=ppt/slides/_rels/slide156.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426.xml"/></Relationships>
</file>

<file path=ppt/slides/_rels/slide157.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426.xml"/></Relationships>
</file>

<file path=ppt/slides/_rels/slide158.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426.xml"/></Relationships>
</file>

<file path=ppt/slides/_rels/slide159.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4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7.xml"/></Relationships>
</file>

<file path=ppt/slides/_rels/slide160.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426.xml"/></Relationships>
</file>

<file path=ppt/slides/_rels/slide161.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426.xml"/></Relationships>
</file>

<file path=ppt/slides/_rels/slide162.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426.xml"/></Relationships>
</file>

<file path=ppt/slides/_rels/slide163.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426.xml"/></Relationships>
</file>

<file path=ppt/slides/_rels/slide164.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426.xml"/></Relationships>
</file>

<file path=ppt/slides/_rels/slide165.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hyperlink" Target="http://www.bigbookmedia.com" TargetMode="External"/><Relationship Id="rId1" Type="http://schemas.openxmlformats.org/officeDocument/2006/relationships/slideLayout" Target="../slideLayouts/slideLayout205.xml"/></Relationships>
</file>

<file path=ppt/slides/_rels/slide16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71.xml"/></Relationships>
</file>

<file path=ppt/slides/_rels/slide167.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jpeg"/><Relationship Id="rId1" Type="http://schemas.openxmlformats.org/officeDocument/2006/relationships/slideLayout" Target="../slideLayouts/slideLayout105.xml"/></Relationships>
</file>

<file path=ppt/slides/_rels/slide168.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111.xml"/><Relationship Id="rId1" Type="http://schemas.openxmlformats.org/officeDocument/2006/relationships/slideLayout" Target="../slideLayouts/slideLayout379.xml"/></Relationships>
</file>

<file path=ppt/slides/_rels/slide169.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112.xml"/><Relationship Id="rId1" Type="http://schemas.openxmlformats.org/officeDocument/2006/relationships/slideLayout" Target="../slideLayouts/slideLayout1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2.xml"/></Relationships>
</file>

<file path=ppt/slides/_rels/slide170.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13.xml"/><Relationship Id="rId1" Type="http://schemas.openxmlformats.org/officeDocument/2006/relationships/slideLayout" Target="../slideLayouts/slideLayout117.xml"/></Relationships>
</file>

<file path=ppt/slides/_rels/slide17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14.xml"/><Relationship Id="rId1" Type="http://schemas.openxmlformats.org/officeDocument/2006/relationships/slideLayout" Target="../slideLayouts/slideLayout117.xml"/></Relationships>
</file>

<file path=ppt/slides/_rels/slide17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59.jpeg"/><Relationship Id="rId1" Type="http://schemas.openxmlformats.org/officeDocument/2006/relationships/slideLayout" Target="../slideLayouts/slideLayout12.xml"/><Relationship Id="rId4" Type="http://schemas.openxmlformats.org/officeDocument/2006/relationships/image" Target="../media/image79.jpeg"/></Relationships>
</file>

<file path=ppt/slides/_rels/slide173.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15.xml"/><Relationship Id="rId1" Type="http://schemas.openxmlformats.org/officeDocument/2006/relationships/slideLayout" Target="../slideLayouts/slideLayout18.xml"/></Relationships>
</file>

<file path=ppt/slides/_rels/slide174.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16.xml"/><Relationship Id="rId1" Type="http://schemas.openxmlformats.org/officeDocument/2006/relationships/slideLayout" Target="../slideLayouts/slideLayout18.xml"/></Relationships>
</file>

<file path=ppt/slides/_rels/slide175.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117.xml"/><Relationship Id="rId1" Type="http://schemas.openxmlformats.org/officeDocument/2006/relationships/slideLayout" Target="../slideLayouts/slideLayout18.xml"/></Relationships>
</file>

<file path=ppt/slides/_rels/slide176.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18.xml"/><Relationship Id="rId1" Type="http://schemas.openxmlformats.org/officeDocument/2006/relationships/slideLayout" Target="../slideLayouts/slideLayout18.xml"/></Relationships>
</file>

<file path=ppt/slides/_rels/slide177.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119.xml"/><Relationship Id="rId1" Type="http://schemas.openxmlformats.org/officeDocument/2006/relationships/slideLayout" Target="../slideLayouts/slideLayout18.xml"/></Relationships>
</file>

<file path=ppt/slides/_rels/slide178.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120.xml"/><Relationship Id="rId1" Type="http://schemas.openxmlformats.org/officeDocument/2006/relationships/slideLayout" Target="../slideLayouts/slideLayout18.xml"/></Relationships>
</file>

<file path=ppt/slides/_rels/slide179.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21.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2.xml"/></Relationships>
</file>

<file path=ppt/slides/_rels/slide180.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122.xml"/><Relationship Id="rId1" Type="http://schemas.openxmlformats.org/officeDocument/2006/relationships/slideLayout" Target="../slideLayouts/slideLayout18.xml"/></Relationships>
</file>

<file path=ppt/slides/_rels/slide181.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123.xml"/><Relationship Id="rId1" Type="http://schemas.openxmlformats.org/officeDocument/2006/relationships/slideLayout" Target="../slideLayouts/slideLayout18.xml"/></Relationships>
</file>

<file path=ppt/slides/_rels/slide182.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124.xml"/><Relationship Id="rId1" Type="http://schemas.openxmlformats.org/officeDocument/2006/relationships/slideLayout" Target="../slideLayouts/slideLayout18.xml"/></Relationships>
</file>

<file path=ppt/slides/_rels/slide183.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125.xml"/><Relationship Id="rId1" Type="http://schemas.openxmlformats.org/officeDocument/2006/relationships/slideLayout" Target="../slideLayouts/slideLayout18.xml"/></Relationships>
</file>

<file path=ppt/slides/_rels/slide184.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126.xml"/><Relationship Id="rId1" Type="http://schemas.openxmlformats.org/officeDocument/2006/relationships/slideLayout" Target="../slideLayouts/slideLayout18.xml"/></Relationships>
</file>

<file path=ppt/slides/_rels/slide185.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127.xml"/><Relationship Id="rId1" Type="http://schemas.openxmlformats.org/officeDocument/2006/relationships/slideLayout" Target="../slideLayouts/slideLayout18.xml"/></Relationships>
</file>

<file path=ppt/slides/_rels/slide186.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128.xml"/><Relationship Id="rId1" Type="http://schemas.openxmlformats.org/officeDocument/2006/relationships/slideLayout" Target="../slideLayouts/slideLayout18.xml"/></Relationships>
</file>

<file path=ppt/slides/_rels/slide187.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129.xml"/><Relationship Id="rId1" Type="http://schemas.openxmlformats.org/officeDocument/2006/relationships/slideLayout" Target="../slideLayouts/slideLayout18.xml"/></Relationships>
</file>

<file path=ppt/slides/_rels/slide18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71.xml"/></Relationships>
</file>

<file path=ppt/slides/_rels/slide18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74.jpeg"/><Relationship Id="rId1" Type="http://schemas.openxmlformats.org/officeDocument/2006/relationships/slideLayout" Target="../slideLayouts/slideLayout116.xml"/><Relationship Id="rId4" Type="http://schemas.openxmlformats.org/officeDocument/2006/relationships/image" Target="../media/image6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87.xml"/></Relationships>
</file>

<file path=ppt/slides/_rels/slide190.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130.xml"/><Relationship Id="rId1" Type="http://schemas.openxmlformats.org/officeDocument/2006/relationships/slideLayout" Target="../slideLayouts/slideLayout122.xml"/></Relationships>
</file>

<file path=ppt/slides/_rels/slide191.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131.xml"/><Relationship Id="rId1" Type="http://schemas.openxmlformats.org/officeDocument/2006/relationships/slideLayout" Target="../slideLayouts/slideLayout122.xml"/></Relationships>
</file>

<file path=ppt/slides/_rels/slide192.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32.xml"/><Relationship Id="rId1" Type="http://schemas.openxmlformats.org/officeDocument/2006/relationships/slideLayout" Target="../slideLayouts/slideLayout122.xml"/></Relationships>
</file>

<file path=ppt/slides/_rels/slide193.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notesSlide" Target="../notesSlides/notesSlide133.xml"/><Relationship Id="rId1" Type="http://schemas.openxmlformats.org/officeDocument/2006/relationships/slideLayout" Target="../slideLayouts/slideLayout122.xml"/></Relationships>
</file>

<file path=ppt/slides/_rels/slide194.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134.xml"/><Relationship Id="rId1" Type="http://schemas.openxmlformats.org/officeDocument/2006/relationships/slideLayout" Target="../slideLayouts/slideLayout122.xml"/></Relationships>
</file>

<file path=ppt/slides/_rels/slide195.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notesSlide" Target="../notesSlides/notesSlide135.xml"/><Relationship Id="rId1" Type="http://schemas.openxmlformats.org/officeDocument/2006/relationships/slideLayout" Target="../slideLayouts/slideLayout122.xml"/></Relationships>
</file>

<file path=ppt/slides/_rels/slide196.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136.xml"/><Relationship Id="rId1" Type="http://schemas.openxmlformats.org/officeDocument/2006/relationships/slideLayout" Target="../slideLayouts/slideLayout122.xml"/></Relationships>
</file>

<file path=ppt/slides/_rels/slide197.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137.xml"/><Relationship Id="rId1" Type="http://schemas.openxmlformats.org/officeDocument/2006/relationships/slideLayout" Target="../slideLayouts/slideLayout122.xml"/></Relationships>
</file>

<file path=ppt/slides/_rels/slide198.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138.xml"/><Relationship Id="rId1" Type="http://schemas.openxmlformats.org/officeDocument/2006/relationships/slideLayout" Target="../slideLayouts/slideLayout122.xml"/></Relationships>
</file>

<file path=ppt/slides/_rels/slide199.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139.xml"/><Relationship Id="rId1" Type="http://schemas.openxmlformats.org/officeDocument/2006/relationships/slideLayout" Target="../slideLayouts/slideLayout1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89.xml"/></Relationships>
</file>

<file path=ppt/slides/_rels/slide200.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notesSlide" Target="../notesSlides/notesSlide140.xml"/><Relationship Id="rId1" Type="http://schemas.openxmlformats.org/officeDocument/2006/relationships/slideLayout" Target="../slideLayouts/slideLayout122.xml"/></Relationships>
</file>

<file path=ppt/slides/_rels/slide201.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141.xml"/><Relationship Id="rId1" Type="http://schemas.openxmlformats.org/officeDocument/2006/relationships/slideLayout" Target="../slideLayouts/slideLayout122.xml"/></Relationships>
</file>

<file path=ppt/slides/_rels/slide202.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142.xml"/><Relationship Id="rId1" Type="http://schemas.openxmlformats.org/officeDocument/2006/relationships/slideLayout" Target="../slideLayouts/slideLayout122.xml"/></Relationships>
</file>

<file path=ppt/slides/_rels/slide203.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143.xml"/><Relationship Id="rId1" Type="http://schemas.openxmlformats.org/officeDocument/2006/relationships/slideLayout" Target="../slideLayouts/slideLayout122.xml"/></Relationships>
</file>

<file path=ppt/slides/_rels/slide204.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notesSlide" Target="../notesSlides/notesSlide144.xml"/><Relationship Id="rId1" Type="http://schemas.openxmlformats.org/officeDocument/2006/relationships/slideLayout" Target="../slideLayouts/slideLayout122.xml"/></Relationships>
</file>

<file path=ppt/slides/_rels/slide205.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145.xml"/><Relationship Id="rId1" Type="http://schemas.openxmlformats.org/officeDocument/2006/relationships/slideLayout" Target="../slideLayouts/slideLayout122.xml"/></Relationships>
</file>

<file path=ppt/slides/_rels/slide206.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46.xml"/><Relationship Id="rId1" Type="http://schemas.openxmlformats.org/officeDocument/2006/relationships/slideLayout" Target="../slideLayouts/slideLayout122.xml"/></Relationships>
</file>

<file path=ppt/slides/_rels/slide207.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147.xml"/><Relationship Id="rId1" Type="http://schemas.openxmlformats.org/officeDocument/2006/relationships/slideLayout" Target="../slideLayouts/slideLayout122.xml"/></Relationships>
</file>

<file path=ppt/slides/_rels/slide208.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148.xml"/><Relationship Id="rId1" Type="http://schemas.openxmlformats.org/officeDocument/2006/relationships/slideLayout" Target="../slideLayouts/slideLayout122.xml"/></Relationships>
</file>

<file path=ppt/slides/_rels/slide209.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149.xml"/><Relationship Id="rId1" Type="http://schemas.openxmlformats.org/officeDocument/2006/relationships/slideLayout" Target="../slideLayouts/slideLayout1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9.xml"/></Relationships>
</file>

<file path=ppt/slides/_rels/slide21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71.xml"/></Relationships>
</file>

<file path=ppt/slides/_rels/slide211.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50.jpeg"/><Relationship Id="rId1" Type="http://schemas.openxmlformats.org/officeDocument/2006/relationships/slideLayout" Target="../slideLayouts/slideLayout149.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12.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50.xml"/><Relationship Id="rId1" Type="http://schemas.openxmlformats.org/officeDocument/2006/relationships/slideLayout" Target="../slideLayouts/slideLayout24.xml"/></Relationships>
</file>

<file path=ppt/slides/_rels/slide213.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4.xml"/></Relationships>
</file>

<file path=ppt/slides/_rels/slide214.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image" Target="../media/image196.jpeg"/><Relationship Id="rId1" Type="http://schemas.openxmlformats.org/officeDocument/2006/relationships/slideLayout" Target="../slideLayouts/slideLayout194.xml"/><Relationship Id="rId5" Type="http://schemas.openxmlformats.org/officeDocument/2006/relationships/image" Target="../media/image79.jpeg"/><Relationship Id="rId4" Type="http://schemas.openxmlformats.org/officeDocument/2006/relationships/image" Target="../media/image36.jpeg"/></Relationships>
</file>

<file path=ppt/slides/_rels/slide215.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194.xml"/></Relationships>
</file>

<file path=ppt/slides/_rels/slide216.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194.xml"/></Relationships>
</file>

<file path=ppt/slides/_rels/slide217.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194.xml"/></Relationships>
</file>

<file path=ppt/slides/_rels/slide218.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194.xml"/></Relationships>
</file>

<file path=ppt/slides/_rels/slide219.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19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91.xml"/></Relationships>
</file>

<file path=ppt/slides/_rels/slide220.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194.xml"/></Relationships>
</file>

<file path=ppt/slides/_rels/slide221.xml.rels><?xml version="1.0" encoding="UTF-8" standalone="yes"?>
<Relationships xmlns="http://schemas.openxmlformats.org/package/2006/relationships"><Relationship Id="rId2" Type="http://schemas.openxmlformats.org/officeDocument/2006/relationships/image" Target="../media/image204.jpeg"/><Relationship Id="rId1" Type="http://schemas.openxmlformats.org/officeDocument/2006/relationships/slideLayout" Target="../slideLayouts/slideLayout194.xml"/></Relationships>
</file>

<file path=ppt/slides/_rels/slide222.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194.xml"/></Relationships>
</file>

<file path=ppt/slides/_rels/slide223.xml.rels><?xml version="1.0" encoding="UTF-8" standalone="yes"?>
<Relationships xmlns="http://schemas.openxmlformats.org/package/2006/relationships"><Relationship Id="rId2" Type="http://schemas.openxmlformats.org/officeDocument/2006/relationships/image" Target="../media/image206.jpeg"/><Relationship Id="rId1" Type="http://schemas.openxmlformats.org/officeDocument/2006/relationships/slideLayout" Target="../slideLayouts/slideLayout194.xml"/></Relationships>
</file>

<file path=ppt/slides/_rels/slide224.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194.xml"/></Relationships>
</file>

<file path=ppt/slides/_rels/slide225.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hyperlink" Target="http://www.bigbookmedia.com" TargetMode="External"/><Relationship Id="rId1" Type="http://schemas.openxmlformats.org/officeDocument/2006/relationships/slideLayout" Target="../slideLayouts/slideLayout216.xml"/></Relationships>
</file>

<file path=ppt/slides/_rels/slide22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71.xml"/></Relationships>
</file>

<file path=ppt/slides/_rels/slide2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07.jpeg"/><Relationship Id="rId1" Type="http://schemas.openxmlformats.org/officeDocument/2006/relationships/slideLayout" Target="../slideLayouts/slideLayout183.xml"/><Relationship Id="rId4" Type="http://schemas.openxmlformats.org/officeDocument/2006/relationships/image" Target="../media/image79.jpeg"/></Relationships>
</file>

<file path=ppt/slides/_rels/slide228.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151.xml"/><Relationship Id="rId1" Type="http://schemas.openxmlformats.org/officeDocument/2006/relationships/slideLayout" Target="../slideLayouts/slideLayout189.xml"/></Relationships>
</file>

<file path=ppt/slides/_rels/slide229.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152.xml"/><Relationship Id="rId1" Type="http://schemas.openxmlformats.org/officeDocument/2006/relationships/slideLayout" Target="../slideLayouts/slideLayout18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7.xml"/></Relationships>
</file>

<file path=ppt/slides/_rels/slide230.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notesSlide" Target="../notesSlides/notesSlide153.xml"/><Relationship Id="rId1" Type="http://schemas.openxmlformats.org/officeDocument/2006/relationships/slideLayout" Target="../slideLayouts/slideLayout189.xml"/></Relationships>
</file>

<file path=ppt/slides/_rels/slide231.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notesSlide" Target="../notesSlides/notesSlide154.xml"/><Relationship Id="rId1" Type="http://schemas.openxmlformats.org/officeDocument/2006/relationships/slideLayout" Target="../slideLayouts/slideLayout189.xml"/></Relationships>
</file>

<file path=ppt/slides/_rels/slide232.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notesSlide" Target="../notesSlides/notesSlide155.xml"/><Relationship Id="rId1" Type="http://schemas.openxmlformats.org/officeDocument/2006/relationships/slideLayout" Target="../slideLayouts/slideLayout189.xml"/></Relationships>
</file>

<file path=ppt/slides/_rels/slide233.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notesSlide" Target="../notesSlides/notesSlide156.xml"/><Relationship Id="rId1" Type="http://schemas.openxmlformats.org/officeDocument/2006/relationships/slideLayout" Target="../slideLayouts/slideLayout189.xml"/></Relationships>
</file>

<file path=ppt/slides/_rels/slide234.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157.xml"/><Relationship Id="rId1" Type="http://schemas.openxmlformats.org/officeDocument/2006/relationships/slideLayout" Target="../slideLayouts/slideLayout189.xml"/></Relationships>
</file>

<file path=ppt/slides/_rels/slide235.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158.xml"/><Relationship Id="rId1" Type="http://schemas.openxmlformats.org/officeDocument/2006/relationships/slideLayout" Target="../slideLayouts/slideLayout189.xml"/></Relationships>
</file>

<file path=ppt/slides/_rels/slide23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71.xml"/></Relationships>
</file>

<file path=ppt/slides/_rels/slide237.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50.jpeg"/><Relationship Id="rId1" Type="http://schemas.openxmlformats.org/officeDocument/2006/relationships/slideLayout" Target="../slideLayouts/slideLayout183.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2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15.jpeg"/><Relationship Id="rId1" Type="http://schemas.openxmlformats.org/officeDocument/2006/relationships/slideLayout" Target="../slideLayouts/slideLayout227.xml"/><Relationship Id="rId4" Type="http://schemas.openxmlformats.org/officeDocument/2006/relationships/image" Target="../media/image7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240.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notesSlide" Target="../notesSlides/notesSlide159.xml"/><Relationship Id="rId1" Type="http://schemas.openxmlformats.org/officeDocument/2006/relationships/slideLayout" Target="../slideLayouts/slideLayout233.xml"/></Relationships>
</file>

<file path=ppt/slides/_rels/slide241.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notesSlide" Target="../notesSlides/notesSlide160.xml"/><Relationship Id="rId1" Type="http://schemas.openxmlformats.org/officeDocument/2006/relationships/slideLayout" Target="../slideLayouts/slideLayout233.xml"/></Relationships>
</file>

<file path=ppt/slides/_rels/slide242.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161.xml"/><Relationship Id="rId1" Type="http://schemas.openxmlformats.org/officeDocument/2006/relationships/slideLayout" Target="../slideLayouts/slideLayout233.xml"/></Relationships>
</file>

<file path=ppt/slides/_rels/slide243.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notesSlide" Target="../notesSlides/notesSlide162.xml"/><Relationship Id="rId1" Type="http://schemas.openxmlformats.org/officeDocument/2006/relationships/slideLayout" Target="../slideLayouts/slideLayout233.xml"/></Relationships>
</file>

<file path=ppt/slides/_rels/slide244.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notesSlide" Target="../notesSlides/notesSlide163.xml"/><Relationship Id="rId1" Type="http://schemas.openxmlformats.org/officeDocument/2006/relationships/slideLayout" Target="../slideLayouts/slideLayout233.xml"/></Relationships>
</file>

<file path=ppt/slides/_rels/slide245.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notesSlide" Target="../notesSlides/notesSlide164.xml"/><Relationship Id="rId1" Type="http://schemas.openxmlformats.org/officeDocument/2006/relationships/slideLayout" Target="../slideLayouts/slideLayout233.xml"/></Relationships>
</file>

<file path=ppt/slides/_rels/slide246.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notesSlide" Target="../notesSlides/notesSlide165.xml"/><Relationship Id="rId1" Type="http://schemas.openxmlformats.org/officeDocument/2006/relationships/slideLayout" Target="../slideLayouts/slideLayout233.xml"/></Relationships>
</file>

<file path=ppt/slides/_rels/slide247.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notesSlide" Target="../notesSlides/notesSlide166.xml"/><Relationship Id="rId1" Type="http://schemas.openxmlformats.org/officeDocument/2006/relationships/slideLayout" Target="../slideLayouts/slideLayout233.xml"/></Relationships>
</file>

<file path=ppt/slides/_rels/slide248.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notesSlide" Target="../notesSlides/notesSlide167.xml"/><Relationship Id="rId1" Type="http://schemas.openxmlformats.org/officeDocument/2006/relationships/slideLayout" Target="../slideLayouts/slideLayout233.xml"/></Relationships>
</file>

<file path=ppt/slides/_rels/slide249.xml.rels><?xml version="1.0" encoding="UTF-8" standalone="yes"?>
<Relationships xmlns="http://schemas.openxmlformats.org/package/2006/relationships"><Relationship Id="rId3" Type="http://schemas.openxmlformats.org/officeDocument/2006/relationships/image" Target="../media/image225.jpeg"/><Relationship Id="rId2" Type="http://schemas.openxmlformats.org/officeDocument/2006/relationships/notesSlide" Target="../notesSlides/notesSlide168.xml"/><Relationship Id="rId1" Type="http://schemas.openxmlformats.org/officeDocument/2006/relationships/slideLayout" Target="../slideLayouts/slideLayout233.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402.xml"/></Relationships>
</file>

<file path=ppt/slides/_rels/slide250.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notesSlide" Target="../notesSlides/notesSlide169.xml"/><Relationship Id="rId1" Type="http://schemas.openxmlformats.org/officeDocument/2006/relationships/slideLayout" Target="../slideLayouts/slideLayout233.xml"/></Relationships>
</file>

<file path=ppt/slides/_rels/slide251.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notesSlide" Target="../notesSlides/notesSlide170.xml"/><Relationship Id="rId1" Type="http://schemas.openxmlformats.org/officeDocument/2006/relationships/slideLayout" Target="../slideLayouts/slideLayout233.xml"/></Relationships>
</file>

<file path=ppt/slides/_rels/slide252.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notesSlide" Target="../notesSlides/notesSlide171.xml"/><Relationship Id="rId1" Type="http://schemas.openxmlformats.org/officeDocument/2006/relationships/slideLayout" Target="../slideLayouts/slideLayout233.xml"/></Relationships>
</file>

<file path=ppt/slides/_rels/slide253.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notesSlide" Target="../notesSlides/notesSlide172.xml"/><Relationship Id="rId1" Type="http://schemas.openxmlformats.org/officeDocument/2006/relationships/slideLayout" Target="../slideLayouts/slideLayout233.xml"/></Relationships>
</file>

<file path=ppt/slides/_rels/slide254.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173.xml"/><Relationship Id="rId1" Type="http://schemas.openxmlformats.org/officeDocument/2006/relationships/slideLayout" Target="../slideLayouts/slideLayout233.xml"/></Relationships>
</file>

<file path=ppt/slides/_rels/slide255.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174.xml"/><Relationship Id="rId1" Type="http://schemas.openxmlformats.org/officeDocument/2006/relationships/slideLayout" Target="../slideLayouts/slideLayout233.xml"/></Relationships>
</file>

<file path=ppt/slides/_rels/slide25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27.xml"/></Relationships>
</file>

<file path=ppt/slides/_rels/slide257.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50.jpeg"/><Relationship Id="rId1" Type="http://schemas.openxmlformats.org/officeDocument/2006/relationships/slideLayout" Target="../slideLayouts/slideLayout183.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5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32.jpeg"/><Relationship Id="rId1" Type="http://schemas.openxmlformats.org/officeDocument/2006/relationships/slideLayout" Target="../slideLayouts/slideLayout183.xml"/><Relationship Id="rId4" Type="http://schemas.openxmlformats.org/officeDocument/2006/relationships/image" Target="../media/image79.jpeg"/></Relationships>
</file>

<file path=ppt/slides/_rels/slide259.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notesSlide" Target="../notesSlides/notesSlide175.xml"/><Relationship Id="rId1" Type="http://schemas.openxmlformats.org/officeDocument/2006/relationships/slideLayout" Target="../slideLayouts/slideLayout189.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448.xml"/><Relationship Id="rId5" Type="http://schemas.openxmlformats.org/officeDocument/2006/relationships/image" Target="../media/image37.jpeg"/><Relationship Id="rId4" Type="http://schemas.openxmlformats.org/officeDocument/2006/relationships/image" Target="../media/image36.jpeg"/></Relationships>
</file>

<file path=ppt/slides/_rels/slide260.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notesSlide" Target="../notesSlides/notesSlide176.xml"/><Relationship Id="rId1" Type="http://schemas.openxmlformats.org/officeDocument/2006/relationships/slideLayout" Target="../slideLayouts/slideLayout189.xml"/></Relationships>
</file>

<file path=ppt/slides/_rels/slide261.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177.xml"/><Relationship Id="rId1" Type="http://schemas.openxmlformats.org/officeDocument/2006/relationships/slideLayout" Target="../slideLayouts/slideLayout189.xml"/></Relationships>
</file>

<file path=ppt/slides/_rels/slide262.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notesSlide" Target="../notesSlides/notesSlide178.xml"/><Relationship Id="rId1" Type="http://schemas.openxmlformats.org/officeDocument/2006/relationships/slideLayout" Target="../slideLayouts/slideLayout189.xml"/></Relationships>
</file>

<file path=ppt/slides/_rels/slide263.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notesSlide" Target="../notesSlides/notesSlide179.xml"/><Relationship Id="rId1" Type="http://schemas.openxmlformats.org/officeDocument/2006/relationships/slideLayout" Target="../slideLayouts/slideLayout189.xml"/></Relationships>
</file>

<file path=ppt/slides/_rels/slide264.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180.xml"/><Relationship Id="rId1" Type="http://schemas.openxmlformats.org/officeDocument/2006/relationships/slideLayout" Target="../slideLayouts/slideLayout189.xml"/></Relationships>
</file>

<file path=ppt/slides/_rels/slide265.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notesSlide" Target="../notesSlides/notesSlide181.xml"/><Relationship Id="rId1" Type="http://schemas.openxmlformats.org/officeDocument/2006/relationships/slideLayout" Target="../slideLayouts/slideLayout189.xml"/></Relationships>
</file>

<file path=ppt/slides/_rels/slide266.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notesSlide" Target="../notesSlides/notesSlide182.xml"/><Relationship Id="rId1" Type="http://schemas.openxmlformats.org/officeDocument/2006/relationships/slideLayout" Target="../slideLayouts/slideLayout189.xml"/></Relationships>
</file>

<file path=ppt/slides/_rels/slide267.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notesSlide" Target="../notesSlides/notesSlide183.xml"/><Relationship Id="rId1" Type="http://schemas.openxmlformats.org/officeDocument/2006/relationships/slideLayout" Target="../slideLayouts/slideLayout189.xml"/></Relationships>
</file>

<file path=ppt/slides/_rels/slide268.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notesSlide" Target="../notesSlides/notesSlide184.xml"/><Relationship Id="rId1" Type="http://schemas.openxmlformats.org/officeDocument/2006/relationships/slideLayout" Target="../slideLayouts/slideLayout189.xml"/></Relationships>
</file>

<file path=ppt/slides/_rels/slide269.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notesSlide" Target="../notesSlides/notesSlide185.xml"/><Relationship Id="rId1" Type="http://schemas.openxmlformats.org/officeDocument/2006/relationships/slideLayout" Target="../slideLayouts/slideLayout189.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466.xml"/></Relationships>
</file>

<file path=ppt/slides/_rels/slide270.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notesSlide" Target="../notesSlides/notesSlide186.xml"/><Relationship Id="rId1" Type="http://schemas.openxmlformats.org/officeDocument/2006/relationships/slideLayout" Target="../slideLayouts/slideLayout189.xml"/></Relationships>
</file>

<file path=ppt/slides/_rels/slide271.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notesSlide" Target="../notesSlides/notesSlide187.xml"/><Relationship Id="rId1" Type="http://schemas.openxmlformats.org/officeDocument/2006/relationships/slideLayout" Target="../slideLayouts/slideLayout189.xml"/></Relationships>
</file>

<file path=ppt/slides/_rels/slide272.xml.rels><?xml version="1.0" encoding="UTF-8" standalone="yes"?>
<Relationships xmlns="http://schemas.openxmlformats.org/package/2006/relationships"><Relationship Id="rId3" Type="http://schemas.openxmlformats.org/officeDocument/2006/relationships/image" Target="../media/image244.jpeg"/><Relationship Id="rId2" Type="http://schemas.openxmlformats.org/officeDocument/2006/relationships/notesSlide" Target="../notesSlides/notesSlide188.xml"/><Relationship Id="rId1" Type="http://schemas.openxmlformats.org/officeDocument/2006/relationships/slideLayout" Target="../slideLayouts/slideLayout189.xml"/></Relationships>
</file>

<file path=ppt/slides/_rels/slide273.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notesSlide" Target="../notesSlides/notesSlide189.xml"/><Relationship Id="rId1" Type="http://schemas.openxmlformats.org/officeDocument/2006/relationships/slideLayout" Target="../slideLayouts/slideLayout189.xml"/></Relationships>
</file>

<file path=ppt/slides/_rels/slide274.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notesSlide" Target="../notesSlides/notesSlide190.xml"/><Relationship Id="rId1" Type="http://schemas.openxmlformats.org/officeDocument/2006/relationships/slideLayout" Target="../slideLayouts/slideLayout189.xml"/></Relationships>
</file>

<file path=ppt/slides/_rels/slide275.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notesSlide" Target="../notesSlides/notesSlide191.xml"/><Relationship Id="rId1" Type="http://schemas.openxmlformats.org/officeDocument/2006/relationships/slideLayout" Target="../slideLayouts/slideLayout189.xml"/></Relationships>
</file>

<file path=ppt/slides/_rels/slide276.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notesSlide" Target="../notesSlides/notesSlide192.xml"/><Relationship Id="rId1" Type="http://schemas.openxmlformats.org/officeDocument/2006/relationships/slideLayout" Target="../slideLayouts/slideLayout189.xml"/></Relationships>
</file>

<file path=ppt/slides/_rels/slide27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83.xml"/></Relationships>
</file>

<file path=ppt/slides/_rels/slide278.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50.jpeg"/><Relationship Id="rId1" Type="http://schemas.openxmlformats.org/officeDocument/2006/relationships/slideLayout" Target="../slideLayouts/slideLayout183.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7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93.xml"/><Relationship Id="rId1" Type="http://schemas.openxmlformats.org/officeDocument/2006/relationships/slideLayout" Target="../slideLayouts/slideLayout283.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466.xml"/></Relationships>
</file>

<file path=ppt/slides/_rels/slide28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4.xml"/><Relationship Id="rId1" Type="http://schemas.openxmlformats.org/officeDocument/2006/relationships/slideLayout" Target="../slideLayouts/slideLayout283.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83.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28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9.jpeg"/><Relationship Id="rId1" Type="http://schemas.openxmlformats.org/officeDocument/2006/relationships/slideLayout" Target="../slideLayouts/slideLayout238.xml"/><Relationship Id="rId4" Type="http://schemas.openxmlformats.org/officeDocument/2006/relationships/image" Target="../media/image79.jpeg"/></Relationships>
</file>

<file path=ppt/slides/_rels/slide284.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notesSlide" Target="../notesSlides/notesSlide196.xml"/><Relationship Id="rId1" Type="http://schemas.openxmlformats.org/officeDocument/2006/relationships/slideLayout" Target="../slideLayouts/slideLayout244.xml"/></Relationships>
</file>

<file path=ppt/slides/_rels/slide285.xml.rels><?xml version="1.0" encoding="UTF-8" standalone="yes"?>
<Relationships xmlns="http://schemas.openxmlformats.org/package/2006/relationships"><Relationship Id="rId3" Type="http://schemas.openxmlformats.org/officeDocument/2006/relationships/image" Target="../media/image249.jpeg"/><Relationship Id="rId2" Type="http://schemas.openxmlformats.org/officeDocument/2006/relationships/notesSlide" Target="../notesSlides/notesSlide197.xml"/><Relationship Id="rId1" Type="http://schemas.openxmlformats.org/officeDocument/2006/relationships/slideLayout" Target="../slideLayouts/slideLayout244.xml"/></Relationships>
</file>

<file path=ppt/slides/_rels/slide286.xml.rels><?xml version="1.0" encoding="UTF-8" standalone="yes"?>
<Relationships xmlns="http://schemas.openxmlformats.org/package/2006/relationships"><Relationship Id="rId3" Type="http://schemas.openxmlformats.org/officeDocument/2006/relationships/image" Target="../media/image251.jpeg"/><Relationship Id="rId2" Type="http://schemas.openxmlformats.org/officeDocument/2006/relationships/notesSlide" Target="../notesSlides/notesSlide198.xml"/><Relationship Id="rId1" Type="http://schemas.openxmlformats.org/officeDocument/2006/relationships/slideLayout" Target="../slideLayouts/slideLayout244.xml"/></Relationships>
</file>

<file path=ppt/slides/_rels/slide287.xml.rels><?xml version="1.0" encoding="UTF-8" standalone="yes"?>
<Relationships xmlns="http://schemas.openxmlformats.org/package/2006/relationships"><Relationship Id="rId3" Type="http://schemas.openxmlformats.org/officeDocument/2006/relationships/image" Target="../media/image252.jpeg"/><Relationship Id="rId2" Type="http://schemas.openxmlformats.org/officeDocument/2006/relationships/notesSlide" Target="../notesSlides/notesSlide199.xml"/><Relationship Id="rId1" Type="http://schemas.openxmlformats.org/officeDocument/2006/relationships/slideLayout" Target="../slideLayouts/slideLayout244.xml"/></Relationships>
</file>

<file path=ppt/slides/_rels/slide288.xml.rels><?xml version="1.0" encoding="UTF-8" standalone="yes"?>
<Relationships xmlns="http://schemas.openxmlformats.org/package/2006/relationships"><Relationship Id="rId3" Type="http://schemas.openxmlformats.org/officeDocument/2006/relationships/image" Target="../media/image253.jpeg"/><Relationship Id="rId2" Type="http://schemas.openxmlformats.org/officeDocument/2006/relationships/notesSlide" Target="../notesSlides/notesSlide200.xml"/><Relationship Id="rId1" Type="http://schemas.openxmlformats.org/officeDocument/2006/relationships/slideLayout" Target="../slideLayouts/slideLayout244.xml"/></Relationships>
</file>

<file path=ppt/slides/_rels/slide289.xml.rels><?xml version="1.0" encoding="UTF-8" standalone="yes"?>
<Relationships xmlns="http://schemas.openxmlformats.org/package/2006/relationships"><Relationship Id="rId3" Type="http://schemas.openxmlformats.org/officeDocument/2006/relationships/image" Target="../media/image254.jpeg"/><Relationship Id="rId2" Type="http://schemas.openxmlformats.org/officeDocument/2006/relationships/notesSlide" Target="../notesSlides/notesSlide201.xml"/><Relationship Id="rId1" Type="http://schemas.openxmlformats.org/officeDocument/2006/relationships/slideLayout" Target="../slideLayouts/slideLayout244.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466.xml"/></Relationships>
</file>

<file path=ppt/slides/_rels/slide290.xml.rels><?xml version="1.0" encoding="UTF-8" standalone="yes"?>
<Relationships xmlns="http://schemas.openxmlformats.org/package/2006/relationships"><Relationship Id="rId3" Type="http://schemas.openxmlformats.org/officeDocument/2006/relationships/image" Target="../media/image255.jpeg"/><Relationship Id="rId2" Type="http://schemas.openxmlformats.org/officeDocument/2006/relationships/notesSlide" Target="../notesSlides/notesSlide202.xml"/><Relationship Id="rId1" Type="http://schemas.openxmlformats.org/officeDocument/2006/relationships/slideLayout" Target="../slideLayouts/slideLayout244.xml"/></Relationships>
</file>

<file path=ppt/slides/_rels/slide291.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notesSlide" Target="../notesSlides/notesSlide203.xml"/><Relationship Id="rId1" Type="http://schemas.openxmlformats.org/officeDocument/2006/relationships/slideLayout" Target="../slideLayouts/slideLayout244.xml"/></Relationships>
</file>

<file path=ppt/slides/_rels/slide292.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notesSlide" Target="../notesSlides/notesSlide204.xml"/><Relationship Id="rId1" Type="http://schemas.openxmlformats.org/officeDocument/2006/relationships/slideLayout" Target="../slideLayouts/slideLayout244.xml"/></Relationships>
</file>

<file path=ppt/slides/_rels/slide293.xml.rels><?xml version="1.0" encoding="UTF-8" standalone="yes"?>
<Relationships xmlns="http://schemas.openxmlformats.org/package/2006/relationships"><Relationship Id="rId3" Type="http://schemas.openxmlformats.org/officeDocument/2006/relationships/image" Target="../media/image258.jpeg"/><Relationship Id="rId2" Type="http://schemas.openxmlformats.org/officeDocument/2006/relationships/notesSlide" Target="../notesSlides/notesSlide205.xml"/><Relationship Id="rId1" Type="http://schemas.openxmlformats.org/officeDocument/2006/relationships/slideLayout" Target="../slideLayouts/slideLayout244.xml"/></Relationships>
</file>

<file path=ppt/slides/_rels/slide294.xml.rels><?xml version="1.0" encoding="UTF-8" standalone="yes"?>
<Relationships xmlns="http://schemas.openxmlformats.org/package/2006/relationships"><Relationship Id="rId3" Type="http://schemas.openxmlformats.org/officeDocument/2006/relationships/image" Target="../media/image259.jpeg"/><Relationship Id="rId2" Type="http://schemas.openxmlformats.org/officeDocument/2006/relationships/notesSlide" Target="../notesSlides/notesSlide206.xml"/><Relationship Id="rId1" Type="http://schemas.openxmlformats.org/officeDocument/2006/relationships/slideLayout" Target="../slideLayouts/slideLayout244.xml"/></Relationships>
</file>

<file path=ppt/slides/_rels/slide295.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notesSlide" Target="../notesSlides/notesSlide207.xml"/><Relationship Id="rId1" Type="http://schemas.openxmlformats.org/officeDocument/2006/relationships/slideLayout" Target="../slideLayouts/slideLayout244.xml"/></Relationships>
</file>

<file path=ppt/slides/_rels/slide296.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notesSlide" Target="../notesSlides/notesSlide208.xml"/><Relationship Id="rId1" Type="http://schemas.openxmlformats.org/officeDocument/2006/relationships/slideLayout" Target="../slideLayouts/slideLayout244.xml"/></Relationships>
</file>

<file path=ppt/slides/_rels/slide297.xml.rels><?xml version="1.0" encoding="UTF-8" standalone="yes"?>
<Relationships xmlns="http://schemas.openxmlformats.org/package/2006/relationships"><Relationship Id="rId3" Type="http://schemas.openxmlformats.org/officeDocument/2006/relationships/image" Target="../media/image262.jpeg"/><Relationship Id="rId2" Type="http://schemas.openxmlformats.org/officeDocument/2006/relationships/notesSlide" Target="../notesSlides/notesSlide209.xml"/><Relationship Id="rId1" Type="http://schemas.openxmlformats.org/officeDocument/2006/relationships/slideLayout" Target="../slideLayouts/slideLayout244.xml"/></Relationships>
</file>

<file path=ppt/slides/_rels/slide298.xml.rels><?xml version="1.0" encoding="UTF-8" standalone="yes"?>
<Relationships xmlns="http://schemas.openxmlformats.org/package/2006/relationships"><Relationship Id="rId3" Type="http://schemas.openxmlformats.org/officeDocument/2006/relationships/image" Target="../media/image263.jpeg"/><Relationship Id="rId2" Type="http://schemas.openxmlformats.org/officeDocument/2006/relationships/notesSlide" Target="../notesSlides/notesSlide210.xml"/><Relationship Id="rId1" Type="http://schemas.openxmlformats.org/officeDocument/2006/relationships/slideLayout" Target="../slideLayouts/slideLayout244.xml"/></Relationships>
</file>

<file path=ppt/slides/_rels/slide299.xml.rels><?xml version="1.0" encoding="UTF-8" standalone="yes"?>
<Relationships xmlns="http://schemas.openxmlformats.org/package/2006/relationships"><Relationship Id="rId3" Type="http://schemas.openxmlformats.org/officeDocument/2006/relationships/image" Target="../media/image264.jpeg"/><Relationship Id="rId2" Type="http://schemas.openxmlformats.org/officeDocument/2006/relationships/notesSlide" Target="../notesSlides/notesSlide211.xml"/><Relationship Id="rId1" Type="http://schemas.openxmlformats.org/officeDocument/2006/relationships/slideLayout" Target="../slideLayouts/slideLayout244.xml"/></Relationships>
</file>

<file path=ppt/slides/_rels/slide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xml"/><Relationship Id="rId1" Type="http://schemas.openxmlformats.org/officeDocument/2006/relationships/slideLayout" Target="../slideLayouts/slideLayout402.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233.xml"/></Relationships>
</file>

<file path=ppt/slides/_rels/slide300.xml.rels><?xml version="1.0" encoding="UTF-8" standalone="yes"?>
<Relationships xmlns="http://schemas.openxmlformats.org/package/2006/relationships"><Relationship Id="rId3" Type="http://schemas.openxmlformats.org/officeDocument/2006/relationships/image" Target="../media/image265.jpeg"/><Relationship Id="rId2" Type="http://schemas.openxmlformats.org/officeDocument/2006/relationships/notesSlide" Target="../notesSlides/notesSlide212.xml"/><Relationship Id="rId1" Type="http://schemas.openxmlformats.org/officeDocument/2006/relationships/slideLayout" Target="../slideLayouts/slideLayout244.xml"/></Relationships>
</file>

<file path=ppt/slides/_rels/slide301.xml.rels><?xml version="1.0" encoding="UTF-8" standalone="yes"?>
<Relationships xmlns="http://schemas.openxmlformats.org/package/2006/relationships"><Relationship Id="rId3" Type="http://schemas.openxmlformats.org/officeDocument/2006/relationships/image" Target="../media/image266.jpeg"/><Relationship Id="rId2" Type="http://schemas.openxmlformats.org/officeDocument/2006/relationships/notesSlide" Target="../notesSlides/notesSlide213.xml"/><Relationship Id="rId1" Type="http://schemas.openxmlformats.org/officeDocument/2006/relationships/slideLayout" Target="../slideLayouts/slideLayout244.xml"/></Relationships>
</file>

<file path=ppt/slides/_rels/slide30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38.xml"/></Relationships>
</file>

<file path=ppt/slides/_rels/slide303.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50.jpeg"/><Relationship Id="rId1" Type="http://schemas.openxmlformats.org/officeDocument/2006/relationships/slideLayout" Target="../slideLayouts/slideLayout183.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304.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24.xml"/></Relationships>
</file>

<file path=ppt/slides/_rels/slide305.xml.rels><?xml version="1.0" encoding="UTF-8" standalone="yes"?>
<Relationships xmlns="http://schemas.openxmlformats.org/package/2006/relationships"><Relationship Id="rId3" Type="http://schemas.openxmlformats.org/officeDocument/2006/relationships/image" Target="../media/image268.jpeg"/><Relationship Id="rId2" Type="http://schemas.openxmlformats.org/officeDocument/2006/relationships/notesSlide" Target="../notesSlides/notesSlide214.xml"/><Relationship Id="rId1" Type="http://schemas.openxmlformats.org/officeDocument/2006/relationships/slideLayout" Target="../slideLayouts/slideLayout277.xml"/></Relationships>
</file>

<file path=ppt/slides/_rels/slide306.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notesSlide" Target="../notesSlides/notesSlide215.xml"/><Relationship Id="rId1" Type="http://schemas.openxmlformats.org/officeDocument/2006/relationships/slideLayout" Target="../slideLayouts/slideLayout7.xml"/></Relationships>
</file>

<file path=ppt/slides/_rels/slide307.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notesSlide" Target="../notesSlides/notesSlide216.xml"/><Relationship Id="rId1" Type="http://schemas.openxmlformats.org/officeDocument/2006/relationships/slideLayout" Target="../slideLayouts/slideLayout7.xml"/></Relationships>
</file>

<file path=ppt/slides/_rels/slide308.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notesSlide" Target="../notesSlides/notesSlide217.xml"/><Relationship Id="rId1" Type="http://schemas.openxmlformats.org/officeDocument/2006/relationships/slideLayout" Target="../slideLayouts/slideLayout7.xml"/></Relationships>
</file>

<file path=ppt/slides/_rels/slide309.xml.rels><?xml version="1.0" encoding="UTF-8" standalone="yes"?>
<Relationships xmlns="http://schemas.openxmlformats.org/package/2006/relationships"><Relationship Id="rId3" Type="http://schemas.openxmlformats.org/officeDocument/2006/relationships/image" Target="../media/image271.jpeg"/><Relationship Id="rId2" Type="http://schemas.openxmlformats.org/officeDocument/2006/relationships/notesSlide" Target="../notesSlides/notesSlide218.xml"/><Relationship Id="rId1" Type="http://schemas.openxmlformats.org/officeDocument/2006/relationships/slideLayout" Target="../slideLayouts/slideLayout283.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233.xml"/></Relationships>
</file>

<file path=ppt/slides/_rels/slide31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19.xml"/><Relationship Id="rId1" Type="http://schemas.openxmlformats.org/officeDocument/2006/relationships/slideLayout" Target="../slideLayouts/slideLayout283.xml"/></Relationships>
</file>

<file path=ppt/slides/_rels/slide311.xml.rels><?xml version="1.0" encoding="UTF-8" standalone="yes"?>
<Relationships xmlns="http://schemas.openxmlformats.org/package/2006/relationships"><Relationship Id="rId3" Type="http://schemas.openxmlformats.org/officeDocument/2006/relationships/image" Target="../media/image272.jpeg"/><Relationship Id="rId2" Type="http://schemas.openxmlformats.org/officeDocument/2006/relationships/notesSlide" Target="../notesSlides/notesSlide220.xml"/><Relationship Id="rId1" Type="http://schemas.openxmlformats.org/officeDocument/2006/relationships/slideLayout" Target="../slideLayouts/slideLayout283.xml"/></Relationships>
</file>

<file path=ppt/slides/_rels/slide31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21.xml"/><Relationship Id="rId1" Type="http://schemas.openxmlformats.org/officeDocument/2006/relationships/slideLayout" Target="../slideLayouts/slideLayout7.xml"/></Relationships>
</file>

<file path=ppt/slides/_rels/slide313.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notesSlide" Target="../notesSlides/notesSlide222.xml"/><Relationship Id="rId1" Type="http://schemas.openxmlformats.org/officeDocument/2006/relationships/slideLayout" Target="../slideLayouts/slideLayout283.xml"/></Relationships>
</file>

<file path=ppt/slides/_rels/slide314.xml.rels><?xml version="1.0" encoding="UTF-8" standalone="yes"?>
<Relationships xmlns="http://schemas.openxmlformats.org/package/2006/relationships"><Relationship Id="rId3" Type="http://schemas.openxmlformats.org/officeDocument/2006/relationships/image" Target="../media/image274.jpeg"/><Relationship Id="rId2" Type="http://schemas.openxmlformats.org/officeDocument/2006/relationships/notesSlide" Target="../notesSlides/notesSlide223.xml"/><Relationship Id="rId1" Type="http://schemas.openxmlformats.org/officeDocument/2006/relationships/slideLayout" Target="../slideLayouts/slideLayout283.xml"/></Relationships>
</file>

<file path=ppt/slides/_rels/slide315.xml.rels><?xml version="1.0" encoding="UTF-8" standalone="yes"?>
<Relationships xmlns="http://schemas.openxmlformats.org/package/2006/relationships"><Relationship Id="rId3" Type="http://schemas.openxmlformats.org/officeDocument/2006/relationships/image" Target="../media/image275.jpeg"/><Relationship Id="rId2" Type="http://schemas.openxmlformats.org/officeDocument/2006/relationships/notesSlide" Target="../notesSlides/notesSlide224.xml"/><Relationship Id="rId1" Type="http://schemas.openxmlformats.org/officeDocument/2006/relationships/slideLayout" Target="../slideLayouts/slideLayout283.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317.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notesSlide" Target="../notesSlides/notesSlide225.xml"/><Relationship Id="rId1" Type="http://schemas.openxmlformats.org/officeDocument/2006/relationships/slideLayout" Target="../slideLayouts/slideLayout127.xml"/><Relationship Id="rId4" Type="http://schemas.openxmlformats.org/officeDocument/2006/relationships/image" Target="../media/image277.png"/></Relationships>
</file>

<file path=ppt/slides/_rels/slide318.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notesSlide" Target="../notesSlides/notesSlide226.xml"/><Relationship Id="rId1" Type="http://schemas.openxmlformats.org/officeDocument/2006/relationships/slideLayout" Target="../slideLayouts/slideLayout346.xml"/></Relationships>
</file>

<file path=ppt/slides/_rels/slide319.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346.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233.xml"/></Relationships>
</file>

<file path=ppt/slides/_rels/slide320.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346.xml"/></Relationships>
</file>

<file path=ppt/slides/_rels/slide321.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346.xml"/></Relationships>
</file>

<file path=ppt/slides/_rels/slide322.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346.xml"/></Relationships>
</file>

<file path=ppt/slides/_rels/slide323.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346.xml"/></Relationships>
</file>

<file path=ppt/slides/_rels/slide324.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346.xml"/></Relationships>
</file>

<file path=ppt/slides/_rels/slide325.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346.xml"/></Relationships>
</file>

<file path=ppt/slides/_rels/slide326.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346.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62.xml"/></Relationships>
</file>

<file path=ppt/slides/_rels/slide328.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notesSlide" Target="../notesSlides/notesSlide228.xml"/><Relationship Id="rId1" Type="http://schemas.openxmlformats.org/officeDocument/2006/relationships/slideLayout" Target="../slideLayouts/slideLayout45.xml"/><Relationship Id="rId4" Type="http://schemas.openxmlformats.org/officeDocument/2006/relationships/image" Target="../media/image281.png"/></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233.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233.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233.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233.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233.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33.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233.xml"/></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389.xml"/></Relationships>
</file>

<file path=ppt/slides/_rels/slide40.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50.jpeg"/><Relationship Id="rId1" Type="http://schemas.openxmlformats.org/officeDocument/2006/relationships/slideLayout" Target="../slideLayouts/slideLayout25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9.xml"/><Relationship Id="rId1" Type="http://schemas.openxmlformats.org/officeDocument/2006/relationships/slideLayout" Target="../slideLayouts/slideLayout177.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eg"/><Relationship Id="rId1" Type="http://schemas.openxmlformats.org/officeDocument/2006/relationships/slideLayout" Target="../slideLayouts/slideLayout297.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eg"/><Relationship Id="rId1" Type="http://schemas.openxmlformats.org/officeDocument/2006/relationships/slideLayout" Target="../slideLayouts/slideLayout297.xml"/></Relationships>
</file>

<file path=ppt/slides/_rels/slide44.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eg"/><Relationship Id="rId1" Type="http://schemas.openxmlformats.org/officeDocument/2006/relationships/slideLayout" Target="../slideLayouts/slideLayout297.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eg"/><Relationship Id="rId1" Type="http://schemas.openxmlformats.org/officeDocument/2006/relationships/slideLayout" Target="../slideLayouts/slideLayout297.xm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0.xml"/><Relationship Id="rId1" Type="http://schemas.openxmlformats.org/officeDocument/2006/relationships/slideLayout" Target="../slideLayouts/slideLayout283.xm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1.xml"/><Relationship Id="rId1" Type="http://schemas.openxmlformats.org/officeDocument/2006/relationships/slideLayout" Target="../slideLayouts/slideLayout28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0.xml"/></Relationships>
</file>

<file path=ppt/slides/_rels/slide5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5.xml"/><Relationship Id="rId1" Type="http://schemas.openxmlformats.org/officeDocument/2006/relationships/slideLayout" Target="../slideLayouts/slideLayout35.xml"/><Relationship Id="rId4" Type="http://schemas.openxmlformats.org/officeDocument/2006/relationships/image" Target="../media/image60.emf"/></Relationships>
</file>

<file path=ppt/slides/_rels/slide5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61.jpeg"/><Relationship Id="rId1" Type="http://schemas.openxmlformats.org/officeDocument/2006/relationships/slideLayout" Target="../slideLayouts/slideLayout171.xml"/><Relationship Id="rId4" Type="http://schemas.openxmlformats.org/officeDocument/2006/relationships/image" Target="../media/image62.jpeg"/></Relationships>
</file>

<file path=ppt/slides/_rels/slide5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6.xml"/><Relationship Id="rId1" Type="http://schemas.openxmlformats.org/officeDocument/2006/relationships/slideLayout" Target="../slideLayouts/slideLayout17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7.xml"/></Relationships>
</file>

<file path=ppt/slides/_rels/slide6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7.xml"/><Relationship Id="rId1" Type="http://schemas.openxmlformats.org/officeDocument/2006/relationships/slideLayout" Target="../slideLayouts/slideLayout177.xml"/></Relationships>
</file>

<file path=ppt/slides/_rels/slide6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8.xml"/><Relationship Id="rId1" Type="http://schemas.openxmlformats.org/officeDocument/2006/relationships/slideLayout" Target="../slideLayouts/slideLayout177.xml"/></Relationships>
</file>

<file path=ppt/slides/_rels/slide6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9.xml"/><Relationship Id="rId1" Type="http://schemas.openxmlformats.org/officeDocument/2006/relationships/slideLayout" Target="../slideLayouts/slideLayout177.xml"/></Relationships>
</file>

<file path=ppt/slides/_rels/slide6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0.xml"/><Relationship Id="rId1" Type="http://schemas.openxmlformats.org/officeDocument/2006/relationships/slideLayout" Target="../slideLayouts/slideLayout177.xml"/></Relationships>
</file>

<file path=ppt/slides/_rels/slide6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1.xml"/><Relationship Id="rId1" Type="http://schemas.openxmlformats.org/officeDocument/2006/relationships/slideLayout" Target="../slideLayouts/slideLayout177.xml"/></Relationships>
</file>

<file path=ppt/slides/_rels/slide6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2.xml"/><Relationship Id="rId1" Type="http://schemas.openxmlformats.org/officeDocument/2006/relationships/slideLayout" Target="../slideLayouts/slideLayout177.xml"/></Relationships>
</file>

<file path=ppt/slides/_rels/slide6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3.xml"/><Relationship Id="rId1" Type="http://schemas.openxmlformats.org/officeDocument/2006/relationships/slideLayout" Target="../slideLayouts/slideLayout177.xml"/></Relationships>
</file>

<file path=ppt/slides/_rels/slide6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4.xml"/><Relationship Id="rId1" Type="http://schemas.openxmlformats.org/officeDocument/2006/relationships/slideLayout" Target="../slideLayouts/slideLayout177.xml"/></Relationships>
</file>

<file path=ppt/slides/_rels/slide6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5.xml"/><Relationship Id="rId1" Type="http://schemas.openxmlformats.org/officeDocument/2006/relationships/slideLayout" Target="../slideLayouts/slideLayout177.xml"/></Relationships>
</file>

<file path=ppt/slides/_rels/slide6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6.xml"/><Relationship Id="rId1" Type="http://schemas.openxmlformats.org/officeDocument/2006/relationships/slideLayout" Target="../slideLayouts/slideLayout177.xml"/></Relationships>
</file>

<file path=ppt/slides/_rels/slide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88.xml"/></Relationships>
</file>

<file path=ppt/slides/_rels/slide7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7.xml"/><Relationship Id="rId1" Type="http://schemas.openxmlformats.org/officeDocument/2006/relationships/slideLayout" Target="../slideLayouts/slideLayout177.xml"/></Relationships>
</file>

<file path=ppt/slides/_rels/slide7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8.xml"/><Relationship Id="rId1" Type="http://schemas.openxmlformats.org/officeDocument/2006/relationships/slideLayout" Target="../slideLayouts/slideLayout177.xml"/></Relationships>
</file>

<file path=ppt/slides/_rels/slide7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9.xml"/><Relationship Id="rId1" Type="http://schemas.openxmlformats.org/officeDocument/2006/relationships/slideLayout" Target="../slideLayouts/slideLayout177.xml"/></Relationships>
</file>

<file path=ppt/slides/_rels/slide7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0.xml"/><Relationship Id="rId1" Type="http://schemas.openxmlformats.org/officeDocument/2006/relationships/slideLayout" Target="../slideLayouts/slideLayout177.xml"/></Relationships>
</file>

<file path=ppt/slides/_rels/slide7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1.xml"/><Relationship Id="rId1" Type="http://schemas.openxmlformats.org/officeDocument/2006/relationships/slideLayout" Target="../slideLayouts/slideLayout177.xml"/></Relationships>
</file>

<file path=ppt/slides/_rels/slide7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2.xml"/><Relationship Id="rId1" Type="http://schemas.openxmlformats.org/officeDocument/2006/relationships/slideLayout" Target="../slideLayouts/slideLayout177.xml"/></Relationships>
</file>

<file path=ppt/slides/_rels/slide7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3.xml"/><Relationship Id="rId1" Type="http://schemas.openxmlformats.org/officeDocument/2006/relationships/slideLayout" Target="../slideLayouts/slideLayout177.xml"/></Relationships>
</file>

<file path=ppt/slides/_rels/slide7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4.xml"/><Relationship Id="rId1" Type="http://schemas.openxmlformats.org/officeDocument/2006/relationships/slideLayout" Target="../slideLayouts/slideLayout177.xml"/></Relationships>
</file>

<file path=ppt/slides/_rels/slide7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71.xml"/></Relationships>
</file>

<file path=ppt/slides/_rels/slide79.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50.jpeg"/><Relationship Id="rId1" Type="http://schemas.openxmlformats.org/officeDocument/2006/relationships/slideLayout" Target="../slideLayouts/slideLayout183.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7.xml"/></Relationships>
</file>

<file path=ppt/slides/_rels/slide8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5.xml"/><Relationship Id="rId1" Type="http://schemas.openxmlformats.org/officeDocument/2006/relationships/slideLayout" Target="../slideLayouts/slideLayout402.xml"/></Relationships>
</file>

<file path=ppt/slides/_rels/slide8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6.xml"/><Relationship Id="rId1" Type="http://schemas.openxmlformats.org/officeDocument/2006/relationships/slideLayout" Target="../slideLayouts/slideLayout307.xml"/><Relationship Id="rId5" Type="http://schemas.openxmlformats.org/officeDocument/2006/relationships/image" Target="../media/image62.jpeg"/><Relationship Id="rId4" Type="http://schemas.openxmlformats.org/officeDocument/2006/relationships/image" Target="../media/image36.jpeg"/></Relationships>
</file>

<file path=ppt/slides/_rels/slide8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7.xml"/><Relationship Id="rId1" Type="http://schemas.openxmlformats.org/officeDocument/2006/relationships/slideLayout" Target="../slideLayouts/slideLayout443.xml"/></Relationships>
</file>

<file path=ppt/slides/_rels/slide8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8.xml"/><Relationship Id="rId1" Type="http://schemas.openxmlformats.org/officeDocument/2006/relationships/slideLayout" Target="../slideLayouts/slideLayout443.xml"/></Relationships>
</file>

<file path=ppt/slides/_rels/slide8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9.xml"/><Relationship Id="rId1" Type="http://schemas.openxmlformats.org/officeDocument/2006/relationships/slideLayout" Target="../slideLayouts/slideLayout443.xml"/></Relationships>
</file>

<file path=ppt/slides/_rels/slide8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0.xml"/><Relationship Id="rId1" Type="http://schemas.openxmlformats.org/officeDocument/2006/relationships/slideLayout" Target="../slideLayouts/slideLayout374.xml"/><Relationship Id="rId4" Type="http://schemas.openxmlformats.org/officeDocument/2006/relationships/image" Target="../media/image60.emf"/></Relationships>
</file>

<file path=ppt/slides/_rels/slide8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1.xml"/><Relationship Id="rId1" Type="http://schemas.openxmlformats.org/officeDocument/2006/relationships/slideLayout" Target="../slideLayouts/slideLayout307.xml"/><Relationship Id="rId5" Type="http://schemas.openxmlformats.org/officeDocument/2006/relationships/image" Target="../media/image79.jpeg"/><Relationship Id="rId4" Type="http://schemas.openxmlformats.org/officeDocument/2006/relationships/image" Target="../media/image36.jpeg"/></Relationships>
</file>

<file path=ppt/slides/_rels/slide8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2.xml"/><Relationship Id="rId1" Type="http://schemas.openxmlformats.org/officeDocument/2006/relationships/slideLayout" Target="../slideLayouts/slideLayout313.xml"/></Relationships>
</file>

<file path=ppt/slides/_rels/slide8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3.xml"/><Relationship Id="rId1" Type="http://schemas.openxmlformats.org/officeDocument/2006/relationships/slideLayout" Target="../slideLayouts/slideLayout313.xml"/></Relationships>
</file>

<file path=ppt/slides/_rels/slide8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4.xml"/><Relationship Id="rId1" Type="http://schemas.openxmlformats.org/officeDocument/2006/relationships/slideLayout" Target="../slideLayouts/slideLayout313.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390.xml"/></Relationships>
</file>

<file path=ppt/slides/_rels/slide9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5.xml"/><Relationship Id="rId1" Type="http://schemas.openxmlformats.org/officeDocument/2006/relationships/slideLayout" Target="../slideLayouts/slideLayout313.xml"/></Relationships>
</file>

<file path=ppt/slides/_rels/slide9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6.xml"/><Relationship Id="rId1" Type="http://schemas.openxmlformats.org/officeDocument/2006/relationships/slideLayout" Target="../slideLayouts/slideLayout313.xml"/></Relationships>
</file>

<file path=ppt/slides/_rels/slide9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7.xml"/><Relationship Id="rId1" Type="http://schemas.openxmlformats.org/officeDocument/2006/relationships/slideLayout" Target="../slideLayouts/slideLayout313.xml"/></Relationships>
</file>

<file path=ppt/slides/_rels/slide9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68.xml"/><Relationship Id="rId1" Type="http://schemas.openxmlformats.org/officeDocument/2006/relationships/slideLayout" Target="../slideLayouts/slideLayout313.xml"/></Relationships>
</file>

<file path=ppt/slides/_rels/slide9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69.xml"/><Relationship Id="rId1" Type="http://schemas.openxmlformats.org/officeDocument/2006/relationships/slideLayout" Target="../slideLayouts/slideLayout313.xml"/></Relationships>
</file>

<file path=ppt/slides/_rels/slide9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70.xml"/><Relationship Id="rId1" Type="http://schemas.openxmlformats.org/officeDocument/2006/relationships/slideLayout" Target="../slideLayouts/slideLayout313.xml"/></Relationships>
</file>

<file path=ppt/slides/_rels/slide9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71.xml"/><Relationship Id="rId1" Type="http://schemas.openxmlformats.org/officeDocument/2006/relationships/slideLayout" Target="../slideLayouts/slideLayout313.xml"/></Relationships>
</file>

<file path=ppt/slides/_rels/slide9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72.xml"/><Relationship Id="rId1" Type="http://schemas.openxmlformats.org/officeDocument/2006/relationships/slideLayout" Target="../slideLayouts/slideLayout313.xml"/></Relationships>
</file>

<file path=ppt/slides/_rels/slide9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73.xml"/><Relationship Id="rId1" Type="http://schemas.openxmlformats.org/officeDocument/2006/relationships/slideLayout" Target="../slideLayouts/slideLayout313.xml"/></Relationships>
</file>

<file path=ppt/slides/_rels/slide9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74.xml"/><Relationship Id="rId1" Type="http://schemas.openxmlformats.org/officeDocument/2006/relationships/slideLayout" Target="../slideLayouts/slideLayout31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graphicFrame>
        <p:nvGraphicFramePr>
          <p:cNvPr id="233474" name="Object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name="Photo Editor Photo" r:id="rId3" imgW="4877223" imgH="3657917" progId="">
                  <p:embed/>
                </p:oleObj>
              </mc:Choice>
              <mc:Fallback>
                <p:oleObj name="Photo Editor Photo" r:id="rId3" imgW="4877223" imgH="3657917"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35842" name="Rectangle 2"/>
          <p:cNvSpPr>
            <a:spLocks noGrp="1" noChangeArrowheads="1"/>
          </p:cNvSpPr>
          <p:nvPr>
            <p:ph type="title"/>
          </p:nvPr>
        </p:nvSpPr>
        <p:spPr>
          <a:xfrm>
            <a:off x="685800" y="152400"/>
            <a:ext cx="7772400" cy="1143000"/>
          </a:xfrm>
          <a:effectLst>
            <a:outerShdw blurRad="63500" dist="107763" dir="2700000" algn="ctr" rotWithShape="0">
              <a:srgbClr val="000000">
                <a:alpha val="74998"/>
              </a:srgbClr>
            </a:outerShdw>
          </a:effectLst>
        </p:spPr>
        <p:txBody>
          <a:bodyPr/>
          <a:lstStyle/>
          <a:p>
            <a:pPr eaLnBrk="1" hangingPunct="1">
              <a:defRPr/>
            </a:pPr>
            <a:r>
              <a:rPr lang="en-US" sz="8000" dirty="0">
                <a:latin typeface="Arial" charset="0"/>
                <a:ea typeface="ＭＳ Ｐゴシック" charset="0"/>
                <a:cs typeface="ＭＳ Ｐゴシック" charset="0"/>
              </a:rPr>
              <a:t>Mark 9–16</a:t>
            </a:r>
            <a:endParaRPr lang="en-US" sz="8000" dirty="0">
              <a:effectLst>
                <a:outerShdw blurRad="38100" dist="38100" dir="2700000" algn="tl">
                  <a:srgbClr val="FFFFFF"/>
                </a:outerShdw>
              </a:effectLst>
              <a:latin typeface="Arial" charset="0"/>
              <a:ea typeface="ＭＳ Ｐゴシック" charset="0"/>
              <a:cs typeface="ＭＳ Ｐゴシック" charset="0"/>
            </a:endParaRPr>
          </a:p>
        </p:txBody>
      </p:sp>
      <p:sp>
        <p:nvSpPr>
          <p:cNvPr id="7" name="Rectangle 6">
            <a:extLst>
              <a:ext uri="{FF2B5EF4-FFF2-40B4-BE49-F238E27FC236}">
                <a16:creationId xmlns:a16="http://schemas.microsoft.com/office/drawing/2014/main" id="{606D2396-3FF4-5FF9-0907-92D84C25EB7D}"/>
              </a:ext>
            </a:extLst>
          </p:cNvPr>
          <p:cNvSpPr>
            <a:spLocks noChangeArrowheads="1"/>
          </p:cNvSpPr>
          <p:nvPr/>
        </p:nvSpPr>
        <p:spPr bwMode="auto">
          <a:xfrm>
            <a:off x="0" y="6385034"/>
            <a:ext cx="9144000" cy="468339"/>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lIns="91430" tIns="45715" rIns="91430" bIns="45715" anchor="ctr"/>
          <a:lstStyle/>
          <a:p>
            <a:pPr marL="0" marR="0" lvl="0" indent="0" algn="ctr" defTabSz="457150" rtl="0" eaLnBrk="1" fontAlgn="auto" latinLnBrk="0" hangingPunct="1">
              <a:lnSpc>
                <a:spcPct val="100000"/>
              </a:lnSpc>
              <a:spcBef>
                <a:spcPct val="20000"/>
              </a:spcBef>
              <a:spcAft>
                <a:spcPts val="0"/>
              </a:spcAft>
              <a:buClr>
                <a:srgbClr val="FFCC00"/>
              </a:buClr>
              <a:buSzPct val="70000"/>
              <a:buFontTx/>
              <a:buNone/>
              <a:tabLst/>
              <a:defRPr/>
            </a:pP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Rick Griffith • Jordan Evangelical Theological Seminary • BibleStudyDownloads.org</a:t>
            </a:r>
          </a:p>
        </p:txBody>
      </p:sp>
    </p:spTree>
    <p:extLst>
      <p:ext uri="{BB962C8B-B14F-4D97-AF65-F5344CB8AC3E}">
        <p14:creationId xmlns:p14="http://schemas.microsoft.com/office/powerpoint/2010/main" val="420014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Close up of binoculars on a table looking at sunset">
            <a:extLst>
              <a:ext uri="{FF2B5EF4-FFF2-40B4-BE49-F238E27FC236}">
                <a16:creationId xmlns:a16="http://schemas.microsoft.com/office/drawing/2014/main" id="{D7A32994-5BFE-453A-B742-B7858F64A8E7}"/>
              </a:ext>
            </a:extLst>
          </p:cNvPr>
          <p:cNvPicPr>
            <a:picLocks noChangeAspect="1"/>
          </p:cNvPicPr>
          <p:nvPr/>
        </p:nvPicPr>
        <p:blipFill rotWithShape="1">
          <a:blip r:embed="rId2"/>
          <a:srcRect l="30587" r="21238" b="2"/>
          <a:stretch/>
        </p:blipFill>
        <p:spPr>
          <a:xfrm>
            <a:off x="1" y="-2"/>
            <a:ext cx="4081394" cy="5654940"/>
          </a:xfrm>
          <a:custGeom>
            <a:avLst/>
            <a:gdLst/>
            <a:ahLst/>
            <a:cxnLst/>
            <a:rect l="l" t="t" r="r" b="b"/>
            <a:pathLst>
              <a:path w="5441859" h="5654940">
                <a:moveTo>
                  <a:pt x="0" y="0"/>
                </a:moveTo>
                <a:lnTo>
                  <a:pt x="4400491" y="0"/>
                </a:lnTo>
                <a:lnTo>
                  <a:pt x="4484766" y="76595"/>
                </a:lnTo>
                <a:cubicBezTo>
                  <a:pt x="5076107"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p:spPr>
      </p:pic>
      <p:sp>
        <p:nvSpPr>
          <p:cNvPr id="10" name="TextBox 9">
            <a:extLst>
              <a:ext uri="{FF2B5EF4-FFF2-40B4-BE49-F238E27FC236}">
                <a16:creationId xmlns:a16="http://schemas.microsoft.com/office/drawing/2014/main" id="{5891B4F3-F013-46A7-AE40-0DCE413CE1AD}"/>
              </a:ext>
            </a:extLst>
          </p:cNvPr>
          <p:cNvSpPr txBox="1"/>
          <p:nvPr/>
        </p:nvSpPr>
        <p:spPr>
          <a:xfrm>
            <a:off x="3444915" y="-2008"/>
            <a:ext cx="5699085" cy="5693866"/>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prstClr val="white"/>
                </a:solidFill>
                <a:effectLst/>
                <a:uLnTx/>
                <a:uFillTx/>
                <a:latin typeface="system-ui"/>
                <a:ea typeface="+mn-ea"/>
                <a:cs typeface="+mn-cs"/>
              </a:rPr>
              <a:t>12 </a:t>
            </a:r>
            <a:r>
              <a:rPr kumimoji="0" lang="en-US" sz="2800" b="0" i="0" u="none" strike="noStrike" kern="1200" cap="none" spc="0" normalizeH="0" baseline="0" noProof="0" dirty="0">
                <a:ln>
                  <a:noFill/>
                </a:ln>
                <a:solidFill>
                  <a:prstClr val="white"/>
                </a:solidFill>
                <a:effectLst/>
                <a:uLnTx/>
                <a:uFillTx/>
                <a:latin typeface="system-ui"/>
                <a:ea typeface="+mn-ea"/>
                <a:cs typeface="+mn-cs"/>
              </a:rPr>
              <a:t>Then I turned to see the voice that was speaking to me, and on turning</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ystem-ui"/>
                <a:ea typeface="+mn-ea"/>
                <a:cs typeface="+mn-cs"/>
              </a:rPr>
              <a:t> I saw seven golden lampstands,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ystem-ui"/>
                <a:ea typeface="+mn-ea"/>
                <a:cs typeface="+mn-cs"/>
              </a:rPr>
              <a:t> </a:t>
            </a:r>
            <a:r>
              <a:rPr kumimoji="0" lang="en-US" sz="2800" b="1" i="0" u="none" strike="noStrike" kern="1200" cap="none" spc="0" normalizeH="0" baseline="30000" noProof="0" dirty="0">
                <a:ln>
                  <a:noFill/>
                </a:ln>
                <a:solidFill>
                  <a:prstClr val="white"/>
                </a:solidFill>
                <a:effectLst/>
                <a:uLnTx/>
                <a:uFillTx/>
                <a:latin typeface="system-ui"/>
                <a:ea typeface="+mn-ea"/>
                <a:cs typeface="+mn-cs"/>
              </a:rPr>
              <a:t>13 </a:t>
            </a:r>
            <a:r>
              <a:rPr kumimoji="0" lang="en-US" sz="2800" b="0" i="0" u="none" strike="noStrike" kern="1200" cap="none" spc="0" normalizeH="0" baseline="0" noProof="0" dirty="0">
                <a:ln>
                  <a:noFill/>
                </a:ln>
                <a:solidFill>
                  <a:prstClr val="white"/>
                </a:solidFill>
                <a:effectLst/>
                <a:uLnTx/>
                <a:uFillTx/>
                <a:latin typeface="system-ui"/>
                <a:ea typeface="+mn-ea"/>
                <a:cs typeface="+mn-cs"/>
              </a:rPr>
              <a:t>and in the midst of the lampstands one like a son of man, clothed with a long robe and with a golden sash around</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ystem-ui"/>
                <a:ea typeface="+mn-ea"/>
                <a:cs typeface="+mn-cs"/>
              </a:rPr>
              <a:t> his chest. </a:t>
            </a:r>
            <a:r>
              <a:rPr kumimoji="0" lang="en-US" sz="2800" b="1" i="0" u="none" strike="noStrike" kern="1200" cap="none" spc="0" normalizeH="0" baseline="30000" noProof="0" dirty="0">
                <a:ln>
                  <a:noFill/>
                </a:ln>
                <a:solidFill>
                  <a:prstClr val="white"/>
                </a:solidFill>
                <a:effectLst/>
                <a:uLnTx/>
                <a:uFillTx/>
                <a:latin typeface="system-ui"/>
                <a:ea typeface="+mn-ea"/>
                <a:cs typeface="+mn-cs"/>
              </a:rPr>
              <a:t>14 </a:t>
            </a:r>
            <a:r>
              <a:rPr kumimoji="0" lang="en-US" sz="2800" b="0" i="0" u="none" strike="noStrike" kern="1200" cap="none" spc="0" normalizeH="0" baseline="0" noProof="0" dirty="0">
                <a:ln>
                  <a:noFill/>
                </a:ln>
                <a:solidFill>
                  <a:prstClr val="white"/>
                </a:solidFill>
                <a:effectLst/>
                <a:uLnTx/>
                <a:uFillTx/>
                <a:latin typeface="system-ui"/>
                <a:ea typeface="+mn-ea"/>
                <a:cs typeface="+mn-cs"/>
              </a:rPr>
              <a:t>The hairs of his head were white, like white wool, like snow. His eyes were like a flame of fire, </a:t>
            </a:r>
            <a:r>
              <a:rPr kumimoji="0" lang="en-US" sz="2800" b="1" i="0" u="none" strike="noStrike" kern="1200" cap="none" spc="0" normalizeH="0" baseline="30000" noProof="0" dirty="0">
                <a:ln>
                  <a:noFill/>
                </a:ln>
                <a:solidFill>
                  <a:prstClr val="white"/>
                </a:solidFill>
                <a:effectLst/>
                <a:uLnTx/>
                <a:uFillTx/>
                <a:latin typeface="system-ui"/>
                <a:ea typeface="+mn-ea"/>
                <a:cs typeface="+mn-cs"/>
              </a:rPr>
              <a:t>15 </a:t>
            </a:r>
            <a:r>
              <a:rPr kumimoji="0" lang="en-US" sz="2800" b="0" i="0" u="none" strike="noStrike" kern="1200" cap="none" spc="0" normalizeH="0" baseline="0" noProof="0" dirty="0">
                <a:ln>
                  <a:noFill/>
                </a:ln>
                <a:solidFill>
                  <a:prstClr val="white"/>
                </a:solidFill>
                <a:effectLst/>
                <a:uLnTx/>
                <a:uFillTx/>
                <a:latin typeface="system-ui"/>
                <a:ea typeface="+mn-ea"/>
                <a:cs typeface="+mn-cs"/>
              </a:rPr>
              <a:t>his feet were like burnished bronze, refined in a furnace, and his voice was like the roar of many waters</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44414B9-013F-4EA9-BB59-D90A5F5F19C1}"/>
              </a:ext>
            </a:extLst>
          </p:cNvPr>
          <p:cNvSpPr txBox="1"/>
          <p:nvPr/>
        </p:nvSpPr>
        <p:spPr>
          <a:xfrm>
            <a:off x="2" y="5548726"/>
            <a:ext cx="9143998"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prstClr val="white"/>
                </a:solidFill>
                <a:effectLst/>
                <a:uLnTx/>
                <a:uFillTx/>
                <a:latin typeface="system-ui"/>
                <a:ea typeface="+mn-ea"/>
                <a:cs typeface="+mn-cs"/>
              </a:rPr>
              <a:t>                                                      16 </a:t>
            </a:r>
            <a:r>
              <a:rPr kumimoji="0" lang="en-US" sz="2800" b="0" i="0" u="none" strike="noStrike" kern="1200" cap="none" spc="0" normalizeH="0" baseline="0" noProof="0" dirty="0">
                <a:ln>
                  <a:noFill/>
                </a:ln>
                <a:solidFill>
                  <a:prstClr val="white"/>
                </a:solidFill>
                <a:effectLst/>
                <a:uLnTx/>
                <a:uFillTx/>
                <a:latin typeface="system-ui"/>
                <a:ea typeface="+mn-ea"/>
                <a:cs typeface="+mn-cs"/>
              </a:rPr>
              <a:t>In his right hand he held seven stars,  from his mouth came a sharp two-edged sword, and his face was like the sun shining in full strength.</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6F50D40-0E36-8D4D-9ED1-BAEB04F01EFA}"/>
              </a:ext>
            </a:extLst>
          </p:cNvPr>
          <p:cNvSpPr txBox="1"/>
          <p:nvPr/>
        </p:nvSpPr>
        <p:spPr>
          <a:xfrm>
            <a:off x="24821" y="-2008"/>
            <a:ext cx="3420093"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system-ui"/>
                <a:ea typeface="+mn-ea"/>
                <a:cs typeface="+mn-cs"/>
              </a:rPr>
              <a:t>Revelation 1</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62172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179512" y="1052736"/>
            <a:ext cx="4464496" cy="4335635"/>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“What!” they exclaimed. “It has taken forty-six years to build this Temple, and you can rebuild it in three days?” </a:t>
            </a:r>
          </a:p>
        </p:txBody>
      </p:sp>
    </p:spTree>
    <p:extLst>
      <p:ext uri="{BB962C8B-B14F-4D97-AF65-F5344CB8AC3E}">
        <p14:creationId xmlns:p14="http://schemas.microsoft.com/office/powerpoint/2010/main" val="9372009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323528" y="0"/>
            <a:ext cx="4464496" cy="4335635"/>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But when Jesus said “this temple,” he meant his own body.</a:t>
            </a:r>
          </a:p>
        </p:txBody>
      </p:sp>
    </p:spTree>
    <p:extLst>
      <p:ext uri="{BB962C8B-B14F-4D97-AF65-F5344CB8AC3E}">
        <p14:creationId xmlns:p14="http://schemas.microsoft.com/office/powerpoint/2010/main" val="34487939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1835696" y="3689648"/>
            <a:ext cx="7200800" cy="316835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After he was raised from the dead, his disciples remembered he had said this, and they believed both the Scriptures and what Jesus had said.</a:t>
            </a:r>
          </a:p>
        </p:txBody>
      </p:sp>
    </p:spTree>
    <p:extLst>
      <p:ext uri="{BB962C8B-B14F-4D97-AF65-F5344CB8AC3E}">
        <p14:creationId xmlns:p14="http://schemas.microsoft.com/office/powerpoint/2010/main" val="4838071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5701189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7" name="Text Box 3"/>
          <p:cNvSpPr txBox="1">
            <a:spLocks noChangeArrowheads="1"/>
          </p:cNvSpPr>
          <p:nvPr/>
        </p:nvSpPr>
        <p:spPr bwMode="auto">
          <a:xfrm>
            <a:off x="8382020" y="374663"/>
            <a:ext cx="69781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89a</a:t>
            </a:r>
            <a:endParaRPr lang="en-US">
              <a:solidFill>
                <a:srgbClr val="000000"/>
              </a:solidFill>
              <a:latin typeface="Arial" charset="0"/>
              <a:cs typeface="Arial" charset="0"/>
            </a:endParaRPr>
          </a:p>
        </p:txBody>
      </p:sp>
      <p:pic>
        <p:nvPicPr>
          <p:cNvPr id="47176" name="Picture 7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59565" y="3716338"/>
            <a:ext cx="2484437" cy="2508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1779" name="Title 1"/>
          <p:cNvSpPr>
            <a:spLocks noGrp="1"/>
          </p:cNvSpPr>
          <p:nvPr>
            <p:ph type="title" idx="4294967295"/>
          </p:nvPr>
        </p:nvSpPr>
        <p:spPr>
          <a:xfrm>
            <a:off x="6659563" y="1125539"/>
            <a:ext cx="2519362" cy="2601912"/>
          </a:xfrm>
        </p:spPr>
        <p:txBody>
          <a:bodyPr/>
          <a:lstStyle/>
          <a:p>
            <a:r>
              <a:rPr lang="en-US">
                <a:latin typeface="Arial" charset="0"/>
                <a:ea typeface="ＭＳ Ｐゴシック" charset="0"/>
                <a:cs typeface="ＭＳ Ｐゴシック" charset="0"/>
              </a:rPr>
              <a:t>The Paradox of Authority and Servanthood in Mark</a:t>
            </a:r>
          </a:p>
        </p:txBody>
      </p:sp>
      <p:graphicFrame>
        <p:nvGraphicFramePr>
          <p:cNvPr id="2" name="Table 1"/>
          <p:cNvGraphicFramePr>
            <a:graphicFrameLocks noGrp="1"/>
          </p:cNvGraphicFramePr>
          <p:nvPr/>
        </p:nvGraphicFramePr>
        <p:xfrm>
          <a:off x="0" y="-26958"/>
          <a:ext cx="6624638" cy="6963541"/>
        </p:xfrm>
        <a:graphic>
          <a:graphicData uri="http://schemas.openxmlformats.org/drawingml/2006/table">
            <a:tbl>
              <a:tblPr firstRow="1" bandRow="1">
                <a:tableStyleId>{5C22544A-7EE6-4342-B048-85BDC9FD1C3A}</a:tableStyleId>
              </a:tblPr>
              <a:tblGrid>
                <a:gridCol w="1475634">
                  <a:extLst>
                    <a:ext uri="{9D8B030D-6E8A-4147-A177-3AD203B41FA5}">
                      <a16:colId xmlns:a16="http://schemas.microsoft.com/office/drawing/2014/main" val="20000"/>
                    </a:ext>
                  </a:extLst>
                </a:gridCol>
                <a:gridCol w="2772775">
                  <a:extLst>
                    <a:ext uri="{9D8B030D-6E8A-4147-A177-3AD203B41FA5}">
                      <a16:colId xmlns:a16="http://schemas.microsoft.com/office/drawing/2014/main" val="20001"/>
                    </a:ext>
                  </a:extLst>
                </a:gridCol>
                <a:gridCol w="2376229">
                  <a:extLst>
                    <a:ext uri="{9D8B030D-6E8A-4147-A177-3AD203B41FA5}">
                      <a16:colId xmlns:a16="http://schemas.microsoft.com/office/drawing/2014/main" val="20002"/>
                    </a:ext>
                  </a:extLst>
                </a:gridCol>
              </a:tblGrid>
              <a:tr h="370755">
                <a:tc>
                  <a:txBody>
                    <a:bodyPr/>
                    <a:lstStyle/>
                    <a:p>
                      <a:endParaRPr lang="en-US" sz="1600" b="1" dirty="0">
                        <a:solidFill>
                          <a:srgbClr val="FFFFFF"/>
                        </a:solidFill>
                      </a:endParaRPr>
                    </a:p>
                  </a:txBody>
                  <a:tcPr marL="91439" marR="91439" marT="45710" marB="45710">
                    <a:solidFill>
                      <a:srgbClr val="000000"/>
                    </a:solidFill>
                  </a:tcPr>
                </a:tc>
                <a:tc>
                  <a:txBody>
                    <a:bodyPr/>
                    <a:lstStyle/>
                    <a:p>
                      <a:r>
                        <a:rPr lang="en-US" sz="1600" b="1" dirty="0">
                          <a:solidFill>
                            <a:srgbClr val="FFFFFF"/>
                          </a:solidFill>
                        </a:rPr>
                        <a:t>Authority</a:t>
                      </a:r>
                    </a:p>
                  </a:txBody>
                  <a:tcPr marL="91439" marR="91439" marT="45710" marB="45710">
                    <a:solidFill>
                      <a:srgbClr val="000000"/>
                    </a:solidFill>
                  </a:tcPr>
                </a:tc>
                <a:tc>
                  <a:txBody>
                    <a:bodyPr/>
                    <a:lstStyle/>
                    <a:p>
                      <a:r>
                        <a:rPr lang="en-US" sz="1600" b="1" dirty="0">
                          <a:solidFill>
                            <a:srgbClr val="FFFFFF"/>
                          </a:solidFill>
                        </a:rPr>
                        <a:t>Servanthood</a:t>
                      </a:r>
                    </a:p>
                  </a:txBody>
                  <a:tcPr marL="91439" marR="91439" marT="45710" marB="45710">
                    <a:solidFill>
                      <a:srgbClr val="000000"/>
                    </a:solidFill>
                  </a:tcPr>
                </a:tc>
                <a:extLst>
                  <a:ext uri="{0D108BD9-81ED-4DB2-BD59-A6C34878D82A}">
                    <a16:rowId xmlns:a16="http://schemas.microsoft.com/office/drawing/2014/main" val="10000"/>
                  </a:ext>
                </a:extLst>
              </a:tr>
              <a:tr h="370755">
                <a:tc>
                  <a:txBody>
                    <a:bodyPr/>
                    <a:lstStyle/>
                    <a:p>
                      <a:r>
                        <a:rPr lang="en-US" sz="1600" b="1" dirty="0">
                          <a:solidFill>
                            <a:srgbClr val="000000"/>
                          </a:solidFill>
                        </a:rPr>
                        <a:t>Themes</a:t>
                      </a:r>
                    </a:p>
                  </a:txBody>
                  <a:tcPr marL="91439" marR="91439" marT="45710" marB="45710"/>
                </a:tc>
                <a:tc>
                  <a:txBody>
                    <a:bodyPr/>
                    <a:lstStyle/>
                    <a:p>
                      <a:r>
                        <a:rPr lang="en-US" sz="1600" b="1" dirty="0">
                          <a:solidFill>
                            <a:srgbClr val="000000"/>
                          </a:solidFill>
                        </a:rPr>
                        <a:t>Christ</a:t>
                      </a:r>
                      <a:r>
                        <a:rPr lang="uk-UA" sz="1600" b="1" dirty="0">
                          <a:solidFill>
                            <a:srgbClr val="000000"/>
                          </a:solidFill>
                        </a:rPr>
                        <a:t>'</a:t>
                      </a:r>
                      <a:r>
                        <a:rPr lang="en-US" sz="1600" b="1" dirty="0">
                          <a:solidFill>
                            <a:srgbClr val="000000"/>
                          </a:solidFill>
                        </a:rPr>
                        <a:t>s Leadership</a:t>
                      </a:r>
                    </a:p>
                  </a:txBody>
                  <a:tcPr marL="91439" marR="91439" marT="45710" marB="45710"/>
                </a:tc>
                <a:tc>
                  <a:txBody>
                    <a:bodyPr/>
                    <a:lstStyle/>
                    <a:p>
                      <a:r>
                        <a:rPr lang="en-US" sz="1600" b="1" dirty="0">
                          <a:solidFill>
                            <a:srgbClr val="000000"/>
                          </a:solidFill>
                        </a:rPr>
                        <a:t>Discipleship</a:t>
                      </a:r>
                    </a:p>
                  </a:txBody>
                  <a:tcPr marL="91439" marR="91439" marT="45710" marB="45710"/>
                </a:tc>
                <a:extLst>
                  <a:ext uri="{0D108BD9-81ED-4DB2-BD59-A6C34878D82A}">
                    <a16:rowId xmlns:a16="http://schemas.microsoft.com/office/drawing/2014/main" val="10001"/>
                  </a:ext>
                </a:extLst>
              </a:tr>
              <a:tr h="584419">
                <a:tc>
                  <a:txBody>
                    <a:bodyPr/>
                    <a:lstStyle/>
                    <a:p>
                      <a:r>
                        <a:rPr lang="en-US" sz="1600" b="1" dirty="0">
                          <a:solidFill>
                            <a:srgbClr val="000000"/>
                          </a:solidFill>
                        </a:rPr>
                        <a:t>Strategy</a:t>
                      </a:r>
                    </a:p>
                  </a:txBody>
                  <a:tcPr marL="91439" marR="91439" marT="45710" marB="4571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1" dirty="0">
                          <a:solidFill>
                            <a:srgbClr val="000000"/>
                          </a:solidFill>
                        </a:rPr>
                        <a:t>Gentiles</a:t>
                      </a:r>
                      <a:r>
                        <a:rPr lang="en-US" sz="1600" b="1" baseline="0" dirty="0">
                          <a:solidFill>
                            <a:srgbClr val="000000"/>
                          </a:solidFill>
                        </a:rPr>
                        <a:t> lord it over others </a:t>
                      </a:r>
                      <a:r>
                        <a:rPr lang="en-US" sz="1600" b="1" dirty="0">
                          <a:solidFill>
                            <a:srgbClr val="000000"/>
                          </a:solidFill>
                        </a:rPr>
                        <a:t>(10:42)</a:t>
                      </a:r>
                    </a:p>
                  </a:txBody>
                  <a:tcPr marL="91439" marR="91439" marT="45710" marB="4571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1" dirty="0">
                          <a:solidFill>
                            <a:srgbClr val="000000"/>
                          </a:solidFill>
                        </a:rPr>
                        <a:t>Disciples serve (10:43)</a:t>
                      </a:r>
                    </a:p>
                  </a:txBody>
                  <a:tcPr marL="91439" marR="91439" marT="45710" marB="45710"/>
                </a:tc>
                <a:extLst>
                  <a:ext uri="{0D108BD9-81ED-4DB2-BD59-A6C34878D82A}">
                    <a16:rowId xmlns:a16="http://schemas.microsoft.com/office/drawing/2014/main" val="10002"/>
                  </a:ext>
                </a:extLst>
              </a:tr>
              <a:tr h="370755">
                <a:tc>
                  <a:txBody>
                    <a:bodyPr/>
                    <a:lstStyle/>
                    <a:p>
                      <a:r>
                        <a:rPr lang="en-US" sz="1600" b="1" dirty="0">
                          <a:solidFill>
                            <a:srgbClr val="000000"/>
                          </a:solidFill>
                        </a:rPr>
                        <a:t>Motivation</a:t>
                      </a:r>
                    </a:p>
                  </a:txBody>
                  <a:tcPr marL="91439" marR="91439" marT="45710" marB="45710"/>
                </a:tc>
                <a:tc>
                  <a:txBody>
                    <a:bodyPr/>
                    <a:lstStyle/>
                    <a:p>
                      <a:r>
                        <a:rPr lang="ru-RU" sz="1600" b="1" dirty="0">
                          <a:solidFill>
                            <a:srgbClr val="000000"/>
                          </a:solidFill>
                        </a:rPr>
                        <a:t>"</a:t>
                      </a:r>
                      <a:r>
                        <a:rPr lang="en-US" sz="1600" b="1" dirty="0">
                          <a:solidFill>
                            <a:srgbClr val="000000"/>
                          </a:solidFill>
                        </a:rPr>
                        <a:t>Save his life</a:t>
                      </a:r>
                      <a:r>
                        <a:rPr lang="ru-RU" sz="1600" b="1" dirty="0">
                          <a:solidFill>
                            <a:srgbClr val="000000"/>
                          </a:solidFill>
                        </a:rPr>
                        <a:t>"</a:t>
                      </a:r>
                      <a:r>
                        <a:rPr lang="en-US" sz="1600" b="1" dirty="0">
                          <a:solidFill>
                            <a:srgbClr val="000000"/>
                          </a:solidFill>
                        </a:rPr>
                        <a:t> (8:35a)</a:t>
                      </a:r>
                    </a:p>
                  </a:txBody>
                  <a:tcPr marL="91439" marR="91439" marT="45710" marB="45710"/>
                </a:tc>
                <a:tc>
                  <a:txBody>
                    <a:bodyPr/>
                    <a:lstStyle/>
                    <a:p>
                      <a:r>
                        <a:rPr lang="ru-RU" sz="1600" b="1" dirty="0">
                          <a:solidFill>
                            <a:srgbClr val="000000"/>
                          </a:solidFill>
                        </a:rPr>
                        <a:t>"</a:t>
                      </a:r>
                      <a:r>
                        <a:rPr lang="en-US" sz="1600" b="1" dirty="0">
                          <a:solidFill>
                            <a:srgbClr val="000000"/>
                          </a:solidFill>
                        </a:rPr>
                        <a:t>Lose his life</a:t>
                      </a:r>
                      <a:r>
                        <a:rPr lang="ru-RU" sz="1600" b="1" dirty="0">
                          <a:solidFill>
                            <a:srgbClr val="000000"/>
                          </a:solidFill>
                        </a:rPr>
                        <a:t>"</a:t>
                      </a:r>
                      <a:r>
                        <a:rPr lang="en-US" sz="1600" b="1" dirty="0">
                          <a:solidFill>
                            <a:srgbClr val="000000"/>
                          </a:solidFill>
                        </a:rPr>
                        <a:t> (8:35b)</a:t>
                      </a:r>
                    </a:p>
                  </a:txBody>
                  <a:tcPr marL="91439" marR="91439" marT="45710" marB="45710"/>
                </a:tc>
                <a:extLst>
                  <a:ext uri="{0D108BD9-81ED-4DB2-BD59-A6C34878D82A}">
                    <a16:rowId xmlns:a16="http://schemas.microsoft.com/office/drawing/2014/main" val="10003"/>
                  </a:ext>
                </a:extLst>
              </a:tr>
              <a:tr h="370755">
                <a:tc>
                  <a:txBody>
                    <a:bodyPr/>
                    <a:lstStyle/>
                    <a:p>
                      <a:r>
                        <a:rPr lang="en-US" sz="1600" b="1" dirty="0">
                          <a:solidFill>
                            <a:srgbClr val="000000"/>
                          </a:solidFill>
                        </a:rPr>
                        <a:t>Priority</a:t>
                      </a:r>
                    </a:p>
                  </a:txBody>
                  <a:tcPr marL="91439" marR="91439" marT="45710" marB="45710"/>
                </a:tc>
                <a:tc>
                  <a:txBody>
                    <a:bodyPr/>
                    <a:lstStyle/>
                    <a:p>
                      <a:r>
                        <a:rPr lang="ru-RU" sz="1600" b="1" dirty="0">
                          <a:solidFill>
                            <a:srgbClr val="000000"/>
                          </a:solidFill>
                        </a:rPr>
                        <a:t>"</a:t>
                      </a:r>
                      <a:r>
                        <a:rPr lang="en-US" sz="1600" b="1" dirty="0">
                          <a:solidFill>
                            <a:srgbClr val="000000"/>
                          </a:solidFill>
                        </a:rPr>
                        <a:t>First</a:t>
                      </a:r>
                      <a:r>
                        <a:rPr lang="ru-RU" sz="1600" b="1" dirty="0">
                          <a:solidFill>
                            <a:srgbClr val="000000"/>
                          </a:solidFill>
                        </a:rPr>
                        <a:t>"</a:t>
                      </a:r>
                      <a:r>
                        <a:rPr lang="en-US" sz="1600" b="1" dirty="0">
                          <a:solidFill>
                            <a:srgbClr val="000000"/>
                          </a:solidFill>
                        </a:rPr>
                        <a:t> (9:35a; 10:31a)</a:t>
                      </a:r>
                    </a:p>
                  </a:txBody>
                  <a:tcPr marL="91439" marR="91439" marT="45710" marB="45710"/>
                </a:tc>
                <a:tc>
                  <a:txBody>
                    <a:bodyPr/>
                    <a:lstStyle/>
                    <a:p>
                      <a:r>
                        <a:rPr lang="ru-RU" sz="1600" b="1" dirty="0">
                          <a:solidFill>
                            <a:srgbClr val="000000"/>
                          </a:solidFill>
                        </a:rPr>
                        <a:t>"</a:t>
                      </a:r>
                      <a:r>
                        <a:rPr lang="en-US" sz="1600" b="1" dirty="0">
                          <a:solidFill>
                            <a:srgbClr val="000000"/>
                          </a:solidFill>
                        </a:rPr>
                        <a:t>Last</a:t>
                      </a:r>
                      <a:r>
                        <a:rPr lang="ru-RU" sz="1600" b="1" dirty="0">
                          <a:solidFill>
                            <a:srgbClr val="000000"/>
                          </a:solidFill>
                        </a:rPr>
                        <a:t>"</a:t>
                      </a:r>
                      <a:r>
                        <a:rPr lang="en-US" sz="1600" b="1" dirty="0">
                          <a:solidFill>
                            <a:srgbClr val="000000"/>
                          </a:solidFill>
                        </a:rPr>
                        <a:t> (9:35b; 10:31b)</a:t>
                      </a:r>
                    </a:p>
                  </a:txBody>
                  <a:tcPr marL="91439" marR="91439" marT="45710" marB="45710"/>
                </a:tc>
                <a:extLst>
                  <a:ext uri="{0D108BD9-81ED-4DB2-BD59-A6C34878D82A}">
                    <a16:rowId xmlns:a16="http://schemas.microsoft.com/office/drawing/2014/main" val="10004"/>
                  </a:ext>
                </a:extLst>
              </a:tr>
              <a:tr h="370755">
                <a:tc>
                  <a:txBody>
                    <a:bodyPr/>
                    <a:lstStyle/>
                    <a:p>
                      <a:r>
                        <a:rPr lang="en-US" sz="1600" b="1" dirty="0">
                          <a:solidFill>
                            <a:srgbClr val="000000"/>
                          </a:solidFill>
                        </a:rPr>
                        <a:t>Reputation</a:t>
                      </a:r>
                    </a:p>
                  </a:txBody>
                  <a:tcPr marL="91439" marR="91439" marT="45710" marB="45710"/>
                </a:tc>
                <a:tc>
                  <a:txBody>
                    <a:bodyPr/>
                    <a:lstStyle/>
                    <a:p>
                      <a:r>
                        <a:rPr lang="ru-RU" sz="1600" b="1" dirty="0">
                          <a:solidFill>
                            <a:srgbClr val="000000"/>
                          </a:solidFill>
                        </a:rPr>
                        <a:t>"</a:t>
                      </a:r>
                      <a:r>
                        <a:rPr lang="en-US" sz="1600" b="1" dirty="0">
                          <a:solidFill>
                            <a:srgbClr val="000000"/>
                          </a:solidFill>
                        </a:rPr>
                        <a:t>Great</a:t>
                      </a:r>
                      <a:r>
                        <a:rPr lang="ru-RU" sz="1600" b="1" dirty="0">
                          <a:solidFill>
                            <a:srgbClr val="000000"/>
                          </a:solidFill>
                        </a:rPr>
                        <a:t>"</a:t>
                      </a:r>
                      <a:r>
                        <a:rPr lang="en-US" sz="1600" b="1" dirty="0">
                          <a:solidFill>
                            <a:srgbClr val="000000"/>
                          </a:solidFill>
                        </a:rPr>
                        <a:t> (10:43a)</a:t>
                      </a:r>
                    </a:p>
                  </a:txBody>
                  <a:tcPr marL="91439" marR="91439" marT="45710" marB="45710"/>
                </a:tc>
                <a:tc>
                  <a:txBody>
                    <a:bodyPr/>
                    <a:lstStyle/>
                    <a:p>
                      <a:r>
                        <a:rPr lang="ru-RU" sz="1600" b="1" dirty="0">
                          <a:solidFill>
                            <a:srgbClr val="000000"/>
                          </a:solidFill>
                        </a:rPr>
                        <a:t>"</a:t>
                      </a:r>
                      <a:r>
                        <a:rPr lang="en-US" sz="1600" b="1" dirty="0">
                          <a:solidFill>
                            <a:srgbClr val="000000"/>
                          </a:solidFill>
                        </a:rPr>
                        <a:t>Servant</a:t>
                      </a:r>
                      <a:r>
                        <a:rPr lang="ru-RU" sz="1600" b="1" dirty="0">
                          <a:solidFill>
                            <a:srgbClr val="000000"/>
                          </a:solidFill>
                        </a:rPr>
                        <a:t>"</a:t>
                      </a:r>
                      <a:r>
                        <a:rPr lang="en-US" sz="1600" b="1" dirty="0">
                          <a:solidFill>
                            <a:srgbClr val="000000"/>
                          </a:solidFill>
                        </a:rPr>
                        <a:t> (10:43b)</a:t>
                      </a:r>
                    </a:p>
                  </a:txBody>
                  <a:tcPr marL="91439" marR="91439" marT="45710" marB="45710"/>
                </a:tc>
                <a:extLst>
                  <a:ext uri="{0D108BD9-81ED-4DB2-BD59-A6C34878D82A}">
                    <a16:rowId xmlns:a16="http://schemas.microsoft.com/office/drawing/2014/main" val="10005"/>
                  </a:ext>
                </a:extLst>
              </a:tr>
              <a:tr h="370755">
                <a:tc>
                  <a:txBody>
                    <a:bodyPr/>
                    <a:lstStyle/>
                    <a:p>
                      <a:r>
                        <a:rPr lang="en-US" sz="1600" b="1" dirty="0">
                          <a:solidFill>
                            <a:srgbClr val="000000"/>
                          </a:solidFill>
                        </a:rPr>
                        <a:t>Position</a:t>
                      </a:r>
                    </a:p>
                  </a:txBody>
                  <a:tcPr marL="91439" marR="91439" marT="45710" marB="45710"/>
                </a:tc>
                <a:tc>
                  <a:txBody>
                    <a:bodyPr/>
                    <a:lstStyle/>
                    <a:p>
                      <a:r>
                        <a:rPr lang="ru-RU" sz="1600" b="1" dirty="0">
                          <a:solidFill>
                            <a:srgbClr val="000000"/>
                          </a:solidFill>
                        </a:rPr>
                        <a:t>"</a:t>
                      </a:r>
                      <a:r>
                        <a:rPr lang="en-US" sz="1600" b="1" dirty="0">
                          <a:solidFill>
                            <a:srgbClr val="000000"/>
                          </a:solidFill>
                        </a:rPr>
                        <a:t>First</a:t>
                      </a:r>
                      <a:r>
                        <a:rPr lang="ru-RU" sz="1600" b="1" dirty="0">
                          <a:solidFill>
                            <a:srgbClr val="000000"/>
                          </a:solidFill>
                        </a:rPr>
                        <a:t>"</a:t>
                      </a:r>
                      <a:r>
                        <a:rPr lang="en-US" sz="1600" b="1" dirty="0">
                          <a:solidFill>
                            <a:srgbClr val="000000"/>
                          </a:solidFill>
                        </a:rPr>
                        <a:t> (10:44a)</a:t>
                      </a:r>
                    </a:p>
                  </a:txBody>
                  <a:tcPr marL="91439" marR="91439" marT="45710" marB="45710"/>
                </a:tc>
                <a:tc>
                  <a:txBody>
                    <a:bodyPr/>
                    <a:lstStyle/>
                    <a:p>
                      <a:r>
                        <a:rPr lang="ru-RU" sz="1600" b="1" dirty="0">
                          <a:solidFill>
                            <a:srgbClr val="000000"/>
                          </a:solidFill>
                        </a:rPr>
                        <a:t>"</a:t>
                      </a:r>
                      <a:r>
                        <a:rPr lang="en-US" sz="1600" b="1" dirty="0">
                          <a:solidFill>
                            <a:srgbClr val="000000"/>
                          </a:solidFill>
                        </a:rPr>
                        <a:t>Slave of all</a:t>
                      </a:r>
                      <a:r>
                        <a:rPr lang="ru-RU" sz="1600" b="1" dirty="0">
                          <a:solidFill>
                            <a:srgbClr val="000000"/>
                          </a:solidFill>
                        </a:rPr>
                        <a:t>"</a:t>
                      </a:r>
                      <a:r>
                        <a:rPr lang="en-US" sz="1600" b="1" dirty="0">
                          <a:solidFill>
                            <a:srgbClr val="000000"/>
                          </a:solidFill>
                        </a:rPr>
                        <a:t> (10:44b)</a:t>
                      </a:r>
                    </a:p>
                  </a:txBody>
                  <a:tcPr marL="91439" marR="91439" marT="45710" marB="45710"/>
                </a:tc>
                <a:extLst>
                  <a:ext uri="{0D108BD9-81ED-4DB2-BD59-A6C34878D82A}">
                    <a16:rowId xmlns:a16="http://schemas.microsoft.com/office/drawing/2014/main" val="10006"/>
                  </a:ext>
                </a:extLst>
              </a:tr>
              <a:tr h="1077418">
                <a:tc>
                  <a:txBody>
                    <a:bodyPr/>
                    <a:lstStyle/>
                    <a:p>
                      <a:r>
                        <a:rPr lang="en-US" sz="1600" b="1" dirty="0">
                          <a:solidFill>
                            <a:srgbClr val="000000"/>
                          </a:solidFill>
                        </a:rPr>
                        <a:t>Authority Examples</a:t>
                      </a:r>
                    </a:p>
                  </a:txBody>
                  <a:tcPr marL="91439" marR="91439" marT="45710" marB="45710"/>
                </a:tc>
                <a:tc>
                  <a:txBody>
                    <a:bodyPr/>
                    <a:lstStyle/>
                    <a:p>
                      <a:r>
                        <a:rPr lang="en-US" sz="1600" b="1" dirty="0">
                          <a:solidFill>
                            <a:srgbClr val="000000"/>
                          </a:solidFill>
                        </a:rPr>
                        <a:t>Authority without</a:t>
                      </a:r>
                      <a:r>
                        <a:rPr lang="en-US" sz="1600" b="1" baseline="0" dirty="0">
                          <a:solidFill>
                            <a:srgbClr val="000000"/>
                          </a:solidFill>
                        </a:rPr>
                        <a:t> Serving:</a:t>
                      </a:r>
                    </a:p>
                    <a:p>
                      <a:r>
                        <a:rPr lang="en-US" sz="1600" b="1" baseline="0" dirty="0">
                          <a:solidFill>
                            <a:srgbClr val="000000"/>
                          </a:solidFill>
                        </a:rPr>
                        <a:t>• Religious leaders</a:t>
                      </a:r>
                    </a:p>
                    <a:p>
                      <a:r>
                        <a:rPr lang="en-US" sz="1600" b="1" baseline="0" dirty="0">
                          <a:solidFill>
                            <a:srgbClr val="000000"/>
                          </a:solidFill>
                        </a:rPr>
                        <a:t>• Rich man</a:t>
                      </a:r>
                    </a:p>
                    <a:p>
                      <a:r>
                        <a:rPr lang="en-US" sz="1600" b="1" baseline="0" dirty="0">
                          <a:solidFill>
                            <a:srgbClr val="000000"/>
                          </a:solidFill>
                        </a:rPr>
                        <a:t>• Judas</a:t>
                      </a:r>
                      <a:endParaRPr lang="en-US" sz="1600" b="1" dirty="0">
                        <a:solidFill>
                          <a:srgbClr val="000000"/>
                        </a:solidFill>
                      </a:endParaRPr>
                    </a:p>
                  </a:txBody>
                  <a:tcPr marL="91439" marR="91439" marT="45710" marB="45710"/>
                </a:tc>
                <a:tc>
                  <a:txBody>
                    <a:bodyPr/>
                    <a:lstStyle/>
                    <a:p>
                      <a:r>
                        <a:rPr lang="en-US" sz="1600" b="1" baseline="0" dirty="0">
                          <a:solidFill>
                            <a:srgbClr val="000000"/>
                          </a:solidFill>
                        </a:rPr>
                        <a:t>Authority &amp; Served:</a:t>
                      </a:r>
                    </a:p>
                    <a:p>
                      <a:r>
                        <a:rPr lang="en-US" sz="1600" b="1" baseline="0" dirty="0">
                          <a:solidFill>
                            <a:srgbClr val="000000"/>
                          </a:solidFill>
                        </a:rPr>
                        <a:t>• John the Baptist</a:t>
                      </a:r>
                    </a:p>
                    <a:p>
                      <a:r>
                        <a:rPr lang="en-US" sz="1600" b="1" baseline="0" dirty="0">
                          <a:solidFill>
                            <a:srgbClr val="000000"/>
                          </a:solidFill>
                        </a:rPr>
                        <a:t>• Joseph of </a:t>
                      </a:r>
                      <a:r>
                        <a:rPr lang="en-US" sz="1600" b="1" baseline="0" dirty="0" err="1">
                          <a:solidFill>
                            <a:srgbClr val="000000"/>
                          </a:solidFill>
                        </a:rPr>
                        <a:t>Arimathea</a:t>
                      </a:r>
                      <a:endParaRPr lang="en-US" sz="1600" b="1" baseline="0" dirty="0">
                        <a:solidFill>
                          <a:srgbClr val="000000"/>
                        </a:solidFill>
                      </a:endParaRPr>
                    </a:p>
                  </a:txBody>
                  <a:tcPr marL="91439" marR="91439" marT="45710" marB="45710"/>
                </a:tc>
                <a:extLst>
                  <a:ext uri="{0D108BD9-81ED-4DB2-BD59-A6C34878D82A}">
                    <a16:rowId xmlns:a16="http://schemas.microsoft.com/office/drawing/2014/main" val="10007"/>
                  </a:ext>
                </a:extLst>
              </a:tr>
              <a:tr h="1077418">
                <a:tc>
                  <a:txBody>
                    <a:bodyPr/>
                    <a:lstStyle/>
                    <a:p>
                      <a:r>
                        <a:rPr lang="en-US" sz="1600" b="1" dirty="0">
                          <a:solidFill>
                            <a:srgbClr val="000000"/>
                          </a:solidFill>
                        </a:rPr>
                        <a:t>Servanthood</a:t>
                      </a:r>
                      <a:r>
                        <a:rPr lang="en-US" sz="1600" b="1" baseline="0" dirty="0">
                          <a:solidFill>
                            <a:srgbClr val="000000"/>
                          </a:solidFill>
                        </a:rPr>
                        <a:t> Examples</a:t>
                      </a:r>
                      <a:endParaRPr lang="en-US" sz="1600" b="1" dirty="0">
                        <a:solidFill>
                          <a:srgbClr val="000000"/>
                        </a:solidFill>
                      </a:endParaRPr>
                    </a:p>
                  </a:txBody>
                  <a:tcPr marL="91439" marR="91439" marT="45710" marB="45710"/>
                </a:tc>
                <a:tc>
                  <a:txBody>
                    <a:bodyPr/>
                    <a:lstStyle/>
                    <a:p>
                      <a:r>
                        <a:rPr lang="en-US" sz="1600" b="1" dirty="0">
                          <a:solidFill>
                            <a:srgbClr val="000000"/>
                          </a:solidFill>
                        </a:rPr>
                        <a:t>Authority</a:t>
                      </a:r>
                      <a:r>
                        <a:rPr lang="en-US" sz="1600" b="1" baseline="0" dirty="0">
                          <a:solidFill>
                            <a:srgbClr val="000000"/>
                          </a:solidFill>
                        </a:rPr>
                        <a:t> but Struggled to Serve:</a:t>
                      </a:r>
                    </a:p>
                    <a:p>
                      <a:r>
                        <a:rPr lang="en-US" sz="1600" b="1" baseline="0" dirty="0">
                          <a:solidFill>
                            <a:srgbClr val="000000"/>
                          </a:solidFill>
                        </a:rPr>
                        <a:t>• Disciples</a:t>
                      </a:r>
                      <a:endParaRPr lang="en-US" sz="1600" b="1" dirty="0">
                        <a:solidFill>
                          <a:srgbClr val="000000"/>
                        </a:solidFill>
                      </a:endParaRPr>
                    </a:p>
                  </a:txBody>
                  <a:tcPr marL="91439" marR="91439" marT="45710" marB="45710"/>
                </a:tc>
                <a:tc>
                  <a:txBody>
                    <a:bodyPr/>
                    <a:lstStyle/>
                    <a:p>
                      <a:r>
                        <a:rPr lang="en-US" sz="1600" b="1" dirty="0">
                          <a:solidFill>
                            <a:srgbClr val="000000"/>
                          </a:solidFill>
                        </a:rPr>
                        <a:t>No</a:t>
                      </a:r>
                      <a:r>
                        <a:rPr lang="en-US" sz="1600" b="1" baseline="0" dirty="0">
                          <a:solidFill>
                            <a:srgbClr val="000000"/>
                          </a:solidFill>
                        </a:rPr>
                        <a:t> Authority &amp; Served</a:t>
                      </a:r>
                    </a:p>
                    <a:p>
                      <a:r>
                        <a:rPr lang="en-US" sz="1600" b="1" baseline="0" dirty="0">
                          <a:solidFill>
                            <a:srgbClr val="000000"/>
                          </a:solidFill>
                        </a:rPr>
                        <a:t>• </a:t>
                      </a:r>
                      <a:r>
                        <a:rPr lang="en-US" sz="1600" b="1" baseline="0" dirty="0" err="1">
                          <a:solidFill>
                            <a:srgbClr val="000000"/>
                          </a:solidFill>
                        </a:rPr>
                        <a:t>Bartimaeus</a:t>
                      </a:r>
                      <a:endParaRPr lang="en-US" sz="1600" b="1" baseline="0" dirty="0">
                        <a:solidFill>
                          <a:srgbClr val="000000"/>
                        </a:solidFill>
                      </a:endParaRPr>
                    </a:p>
                    <a:p>
                      <a:r>
                        <a:rPr lang="en-US" sz="1600" b="1" baseline="0" dirty="0">
                          <a:solidFill>
                            <a:srgbClr val="000000"/>
                          </a:solidFill>
                        </a:rPr>
                        <a:t>• Woman who anointed Jesus</a:t>
                      </a:r>
                    </a:p>
                  </a:txBody>
                  <a:tcPr marL="91439" marR="91439" marT="45710" marB="45710"/>
                </a:tc>
                <a:extLst>
                  <a:ext uri="{0D108BD9-81ED-4DB2-BD59-A6C34878D82A}">
                    <a16:rowId xmlns:a16="http://schemas.microsoft.com/office/drawing/2014/main" val="10008"/>
                  </a:ext>
                </a:extLst>
              </a:tr>
              <a:tr h="584419">
                <a:tc>
                  <a:txBody>
                    <a:bodyPr/>
                    <a:lstStyle/>
                    <a:p>
                      <a:r>
                        <a:rPr lang="en-US" sz="1600" b="1" dirty="0">
                          <a:solidFill>
                            <a:srgbClr val="000000"/>
                          </a:solidFill>
                        </a:rPr>
                        <a:t>1</a:t>
                      </a:r>
                      <a:r>
                        <a:rPr lang="en-US" sz="1600" b="1" baseline="30000" dirty="0">
                          <a:solidFill>
                            <a:srgbClr val="000000"/>
                          </a:solidFill>
                        </a:rPr>
                        <a:t>st</a:t>
                      </a:r>
                      <a:r>
                        <a:rPr lang="en-US" sz="1600" b="1" dirty="0">
                          <a:solidFill>
                            <a:srgbClr val="000000"/>
                          </a:solidFill>
                        </a:rPr>
                        <a:t> Section</a:t>
                      </a:r>
                    </a:p>
                    <a:p>
                      <a:r>
                        <a:rPr lang="en-US" sz="1600" b="1" dirty="0">
                          <a:solidFill>
                            <a:srgbClr val="000000"/>
                          </a:solidFill>
                        </a:rPr>
                        <a:t>(1:1–8:26)</a:t>
                      </a:r>
                    </a:p>
                  </a:txBody>
                  <a:tcPr marL="91439" marR="91439" marT="45710" marB="45710"/>
                </a:tc>
                <a:tc>
                  <a:txBody>
                    <a:bodyPr/>
                    <a:lstStyle/>
                    <a:p>
                      <a:r>
                        <a:rPr lang="en-US" sz="1600" b="1" dirty="0">
                          <a:solidFill>
                            <a:srgbClr val="000000"/>
                          </a:solidFill>
                        </a:rPr>
                        <a:t>Authority of Christ</a:t>
                      </a:r>
                    </a:p>
                  </a:txBody>
                  <a:tcPr marL="91439" marR="91439" marT="45710" marB="45710"/>
                </a:tc>
                <a:tc>
                  <a:txBody>
                    <a:bodyPr/>
                    <a:lstStyle/>
                    <a:p>
                      <a:endParaRPr lang="en-US" sz="1600" b="1">
                        <a:solidFill>
                          <a:srgbClr val="000000"/>
                        </a:solidFill>
                      </a:endParaRPr>
                    </a:p>
                  </a:txBody>
                  <a:tcPr marL="91439" marR="91439" marT="45710" marB="45710"/>
                </a:tc>
                <a:extLst>
                  <a:ext uri="{0D108BD9-81ED-4DB2-BD59-A6C34878D82A}">
                    <a16:rowId xmlns:a16="http://schemas.microsoft.com/office/drawing/2014/main" val="10009"/>
                  </a:ext>
                </a:extLst>
              </a:tr>
              <a:tr h="830918">
                <a:tc>
                  <a:txBody>
                    <a:bodyPr/>
                    <a:lstStyle/>
                    <a:p>
                      <a:r>
                        <a:rPr lang="en-US" sz="1600" b="1" dirty="0">
                          <a:solidFill>
                            <a:srgbClr val="000000"/>
                          </a:solidFill>
                        </a:rPr>
                        <a:t>2</a:t>
                      </a:r>
                      <a:r>
                        <a:rPr lang="en-US" sz="1600" b="1" baseline="30000" dirty="0">
                          <a:solidFill>
                            <a:srgbClr val="000000"/>
                          </a:solidFill>
                        </a:rPr>
                        <a:t>nd</a:t>
                      </a:r>
                      <a:r>
                        <a:rPr lang="en-US" sz="1600" b="1" dirty="0">
                          <a:solidFill>
                            <a:srgbClr val="000000"/>
                          </a:solidFill>
                        </a:rPr>
                        <a:t> Section</a:t>
                      </a:r>
                      <a:br>
                        <a:rPr lang="en-US" sz="1600" b="1" dirty="0">
                          <a:solidFill>
                            <a:srgbClr val="000000"/>
                          </a:solidFill>
                        </a:rPr>
                      </a:br>
                      <a:r>
                        <a:rPr lang="en-US" sz="1600" b="1" dirty="0">
                          <a:solidFill>
                            <a:srgbClr val="000000"/>
                          </a:solidFill>
                        </a:rPr>
                        <a:t>(8:27–10:52)</a:t>
                      </a:r>
                    </a:p>
                  </a:txBody>
                  <a:tcPr marL="91439" marR="91439" marT="45710" marB="45710"/>
                </a:tc>
                <a:tc>
                  <a:txBody>
                    <a:bodyPr/>
                    <a:lstStyle/>
                    <a:p>
                      <a:pPr algn="r"/>
                      <a:r>
                        <a:rPr lang="en-US" sz="1600" b="1" dirty="0">
                          <a:solidFill>
                            <a:srgbClr val="000000"/>
                          </a:solidFill>
                        </a:rPr>
                        <a:t>Authority-</a:t>
                      </a:r>
                      <a:br>
                        <a:rPr lang="en-US" sz="1600" b="1" dirty="0">
                          <a:solidFill>
                            <a:srgbClr val="000000"/>
                          </a:solidFill>
                        </a:rPr>
                      </a:br>
                      <a:r>
                        <a:rPr lang="en-US" sz="1600" b="1" dirty="0">
                          <a:solidFill>
                            <a:srgbClr val="000000"/>
                          </a:solidFill>
                        </a:rPr>
                        <a:t>Servanthood </a:t>
                      </a:r>
                      <a:br>
                        <a:rPr lang="en-US" sz="1600" b="1" dirty="0">
                          <a:solidFill>
                            <a:srgbClr val="000000"/>
                          </a:solidFill>
                        </a:rPr>
                      </a:br>
                      <a:r>
                        <a:rPr lang="en-US" sz="1600" b="1" dirty="0">
                          <a:solidFill>
                            <a:srgbClr val="000000"/>
                          </a:solidFill>
                        </a:rPr>
                        <a:t>Tension</a:t>
                      </a:r>
                    </a:p>
                  </a:txBody>
                  <a:tcPr marL="91439" marR="91439" marT="45710" marB="45710"/>
                </a:tc>
                <a:tc>
                  <a:txBody>
                    <a:bodyPr/>
                    <a:lstStyle/>
                    <a:p>
                      <a:endParaRPr lang="en-US" sz="1600" b="1" dirty="0">
                        <a:solidFill>
                          <a:srgbClr val="000000"/>
                        </a:solidFill>
                      </a:endParaRPr>
                    </a:p>
                  </a:txBody>
                  <a:tcPr marL="91439" marR="91439" marT="45710" marB="45710"/>
                </a:tc>
                <a:extLst>
                  <a:ext uri="{0D108BD9-81ED-4DB2-BD59-A6C34878D82A}">
                    <a16:rowId xmlns:a16="http://schemas.microsoft.com/office/drawing/2014/main" val="10010"/>
                  </a:ext>
                </a:extLst>
              </a:tr>
              <a:tr h="584419">
                <a:tc>
                  <a:txBody>
                    <a:bodyPr/>
                    <a:lstStyle/>
                    <a:p>
                      <a:r>
                        <a:rPr lang="en-US" sz="1600" b="1" dirty="0">
                          <a:solidFill>
                            <a:srgbClr val="000000"/>
                          </a:solidFill>
                        </a:rPr>
                        <a:t>3</a:t>
                      </a:r>
                      <a:r>
                        <a:rPr lang="en-US" sz="1600" b="1" baseline="30000" dirty="0">
                          <a:solidFill>
                            <a:srgbClr val="000000"/>
                          </a:solidFill>
                        </a:rPr>
                        <a:t>rd</a:t>
                      </a:r>
                      <a:r>
                        <a:rPr lang="en-US" sz="1600" b="1" dirty="0">
                          <a:solidFill>
                            <a:srgbClr val="000000"/>
                          </a:solidFill>
                        </a:rPr>
                        <a:t> Section</a:t>
                      </a:r>
                      <a:br>
                        <a:rPr lang="en-US" sz="1600" b="1" dirty="0">
                          <a:solidFill>
                            <a:srgbClr val="000000"/>
                          </a:solidFill>
                        </a:rPr>
                      </a:br>
                      <a:r>
                        <a:rPr lang="en-US" sz="1600" b="1" dirty="0">
                          <a:solidFill>
                            <a:srgbClr val="000000"/>
                          </a:solidFill>
                        </a:rPr>
                        <a:t>(11–16)</a:t>
                      </a:r>
                    </a:p>
                  </a:txBody>
                  <a:tcPr marL="91439" marR="91439" marT="45710" marB="45710"/>
                </a:tc>
                <a:tc>
                  <a:txBody>
                    <a:bodyPr/>
                    <a:lstStyle/>
                    <a:p>
                      <a:pPr algn="r"/>
                      <a:endParaRPr lang="en-US" sz="1600" b="1" dirty="0">
                        <a:solidFill>
                          <a:srgbClr val="000000"/>
                        </a:solidFill>
                      </a:endParaRPr>
                    </a:p>
                  </a:txBody>
                  <a:tcPr marL="91439" marR="91439" marT="45710" marB="45710"/>
                </a:tc>
                <a:tc>
                  <a:txBody>
                    <a:bodyPr/>
                    <a:lstStyle/>
                    <a:p>
                      <a:r>
                        <a:rPr lang="en-US" sz="1600" b="1" dirty="0">
                          <a:solidFill>
                            <a:srgbClr val="000000"/>
                          </a:solidFill>
                        </a:rPr>
                        <a:t>Servanthood</a:t>
                      </a:r>
                      <a:r>
                        <a:rPr lang="en-US" sz="1600" b="1" baseline="0" dirty="0">
                          <a:solidFill>
                            <a:srgbClr val="000000"/>
                          </a:solidFill>
                        </a:rPr>
                        <a:t> of Christ</a:t>
                      </a:r>
                      <a:endParaRPr lang="en-US" sz="1600" b="1" dirty="0">
                        <a:solidFill>
                          <a:srgbClr val="000000"/>
                        </a:solidFill>
                      </a:endParaRPr>
                    </a:p>
                  </a:txBody>
                  <a:tcPr marL="91439" marR="91439" marT="45710" marB="45710"/>
                </a:tc>
                <a:extLst>
                  <a:ext uri="{0D108BD9-81ED-4DB2-BD59-A6C34878D82A}">
                    <a16:rowId xmlns:a16="http://schemas.microsoft.com/office/drawing/2014/main" val="10011"/>
                  </a:ext>
                </a:extLst>
              </a:tr>
            </a:tbl>
          </a:graphicData>
        </a:graphic>
      </p:graphicFrame>
      <p:sp>
        <p:nvSpPr>
          <p:cNvPr id="331834" name="Rectangle 2"/>
          <p:cNvSpPr>
            <a:spLocks noChangeArrowheads="1"/>
          </p:cNvSpPr>
          <p:nvPr/>
        </p:nvSpPr>
        <p:spPr bwMode="auto">
          <a:xfrm>
            <a:off x="6659565" y="6146800"/>
            <a:ext cx="2484437" cy="73818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p>
            <a:r>
              <a:rPr lang="en-US" sz="1400">
                <a:solidFill>
                  <a:srgbClr val="FFFFFF"/>
                </a:solidFill>
                <a:latin typeface="Arial" charset="0"/>
                <a:cs typeface="Arial" charset="0"/>
              </a:rPr>
              <a:t>Summary of Narry F. Santos, </a:t>
            </a:r>
            <a:r>
              <a:rPr lang="en-US" sz="1400" i="1">
                <a:solidFill>
                  <a:srgbClr val="FFFFFF"/>
                </a:solidFill>
                <a:latin typeface="Arial" charset="0"/>
                <a:cs typeface="Arial" charset="0"/>
              </a:rPr>
              <a:t>Bibliotheca Sacra</a:t>
            </a:r>
            <a:r>
              <a:rPr lang="en-US" sz="1400">
                <a:solidFill>
                  <a:srgbClr val="FFFFFF"/>
                </a:solidFill>
                <a:latin typeface="Arial" charset="0"/>
                <a:cs typeface="Arial" charset="0"/>
              </a:rPr>
              <a:t> 154 (Oct.-Dec. 1997): 452-60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nodeType="clickEffect">
                                  <p:stCondLst>
                                    <p:cond delay="0"/>
                                  </p:stCondLst>
                                  <p:childTnLst>
                                    <p:set>
                                      <p:cBhvr>
                                        <p:cTn id="6" dur="1" fill="hold">
                                          <p:stCondLst>
                                            <p:cond delay="0"/>
                                          </p:stCondLst>
                                        </p:cTn>
                                        <p:tgtEl>
                                          <p:spTgt spid="47176"/>
                                        </p:tgtEl>
                                        <p:attrNameLst>
                                          <p:attrName>style.visibility</p:attrName>
                                        </p:attrNameLst>
                                      </p:cBhvr>
                                      <p:to>
                                        <p:strVal val="visible"/>
                                      </p:to>
                                    </p:set>
                                    <p:anim calcmode="lin" valueType="num">
                                      <p:cBhvr additive="base">
                                        <p:cTn id="7" dur="500" fill="hold"/>
                                        <p:tgtEl>
                                          <p:spTgt spid="47176"/>
                                        </p:tgtEl>
                                        <p:attrNameLst>
                                          <p:attrName>ppt_x</p:attrName>
                                        </p:attrNameLst>
                                      </p:cBhvr>
                                      <p:tavLst>
                                        <p:tav tm="0">
                                          <p:val>
                                            <p:strVal val="1+#ppt_w/2"/>
                                          </p:val>
                                        </p:tav>
                                        <p:tav tm="100000">
                                          <p:val>
                                            <p:strVal val="#ppt_x"/>
                                          </p:val>
                                        </p:tav>
                                      </p:tavLst>
                                    </p:anim>
                                    <p:anim calcmode="lin" valueType="num">
                                      <p:cBhvr additive="base">
                                        <p:cTn id="8" dur="500" fill="hold"/>
                                        <p:tgtEl>
                                          <p:spTgt spid="471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5" name="Text Box 2"/>
          <p:cNvSpPr txBox="1">
            <a:spLocks noChangeArrowheads="1"/>
          </p:cNvSpPr>
          <p:nvPr/>
        </p:nvSpPr>
        <p:spPr bwMode="auto">
          <a:xfrm>
            <a:off x="1471613" y="1754189"/>
            <a:ext cx="6781800" cy="1585774"/>
          </a:xfrm>
          <a:prstGeom prst="rect">
            <a:avLst/>
          </a:prstGeom>
          <a:solidFill>
            <a:srgbClr val="2E2E45"/>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3200" b="1" u="sng">
                <a:solidFill>
                  <a:srgbClr val="FFFFFF"/>
                </a:solidFill>
                <a:latin typeface="Arial" charset="0"/>
                <a:cs typeface="Arial" charset="0"/>
              </a:rPr>
              <a:t>Worldly Leadership</a:t>
            </a:r>
            <a:endParaRPr lang="en-US" altLang="zh-CN" sz="3200" b="1">
              <a:solidFill>
                <a:srgbClr val="FFFFFF"/>
              </a:solidFill>
              <a:latin typeface="Arial" charset="0"/>
              <a:cs typeface="Arial" charset="0"/>
            </a:endParaRPr>
          </a:p>
          <a:p>
            <a:pPr algn="ctr" eaLnBrk="1" hangingPunct="1"/>
            <a:r>
              <a:rPr lang="en-US" altLang="zh-CN" sz="3200" b="1">
                <a:solidFill>
                  <a:srgbClr val="FFFFFF"/>
                </a:solidFill>
                <a:latin typeface="Arial" charset="0"/>
                <a:cs typeface="Arial" charset="0"/>
              </a:rPr>
              <a:t>Followers serve the leader, </a:t>
            </a:r>
            <a:br>
              <a:rPr lang="en-US" altLang="zh-CN" sz="3200" b="1">
                <a:solidFill>
                  <a:srgbClr val="FFFFFF"/>
                </a:solidFill>
                <a:latin typeface="Arial" charset="0"/>
                <a:cs typeface="Arial" charset="0"/>
              </a:rPr>
            </a:br>
            <a:r>
              <a:rPr lang="en-US" altLang="zh-CN" sz="3200" b="1">
                <a:solidFill>
                  <a:srgbClr val="FFFFFF"/>
                </a:solidFill>
                <a:latin typeface="Arial" charset="0"/>
                <a:cs typeface="Arial" charset="0"/>
              </a:rPr>
              <a:t>who is at the top</a:t>
            </a:r>
            <a:endParaRPr lang="en-US" sz="3200" b="1">
              <a:solidFill>
                <a:srgbClr val="FFFFFF"/>
              </a:solidFill>
              <a:latin typeface="Arial" charset="0"/>
              <a:cs typeface="Arial" charset="0"/>
            </a:endParaRPr>
          </a:p>
        </p:txBody>
      </p:sp>
      <p:sp>
        <p:nvSpPr>
          <p:cNvPr id="333827" name="Text Box 4"/>
          <p:cNvSpPr txBox="1">
            <a:spLocks noChangeArrowheads="1"/>
          </p:cNvSpPr>
          <p:nvPr/>
        </p:nvSpPr>
        <p:spPr bwMode="auto">
          <a:xfrm>
            <a:off x="4100514" y="482600"/>
            <a:ext cx="1158603" cy="590147"/>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a:solidFill>
                  <a:srgbClr val="FFFFFF"/>
                </a:solidFill>
                <a:latin typeface="Arial" charset="0"/>
                <a:cs typeface="Arial" charset="0"/>
              </a:rPr>
              <a:t>Mark</a:t>
            </a:r>
            <a:r>
              <a:rPr lang="en-US" altLang="zh-CN" sz="2800">
                <a:solidFill>
                  <a:srgbClr val="FFFFFF"/>
                </a:solidFill>
                <a:latin typeface="Arial" charset="0"/>
                <a:cs typeface="Arial" charset="0"/>
              </a:rPr>
              <a:t> </a:t>
            </a:r>
            <a:endParaRPr lang="en-US" sz="2800">
              <a:solidFill>
                <a:srgbClr val="FFFFFF"/>
              </a:solidFill>
              <a:latin typeface="Arial" charset="0"/>
              <a:cs typeface="Arial" charset="0"/>
            </a:endParaRPr>
          </a:p>
        </p:txBody>
      </p:sp>
      <p:pic>
        <p:nvPicPr>
          <p:cNvPr id="333828"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33800" y="4514850"/>
            <a:ext cx="5276850" cy="219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1926" name="Text Box 6"/>
          <p:cNvSpPr txBox="1">
            <a:spLocks noChangeArrowheads="1"/>
          </p:cNvSpPr>
          <p:nvPr/>
        </p:nvSpPr>
        <p:spPr bwMode="auto">
          <a:xfrm>
            <a:off x="914400" y="3430626"/>
            <a:ext cx="28956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800" b="1">
                <a:solidFill>
                  <a:srgbClr val="000000"/>
                </a:solidFill>
                <a:latin typeface="Arial" charset="0"/>
                <a:cs typeface="Arial" charset="0"/>
              </a:rPr>
              <a:t>Leader</a:t>
            </a:r>
          </a:p>
        </p:txBody>
      </p:sp>
      <p:sp>
        <p:nvSpPr>
          <p:cNvPr id="81927" name="AutoShape 7"/>
          <p:cNvSpPr>
            <a:spLocks noChangeArrowheads="1"/>
          </p:cNvSpPr>
          <p:nvPr/>
        </p:nvSpPr>
        <p:spPr bwMode="auto">
          <a:xfrm>
            <a:off x="914400" y="3887788"/>
            <a:ext cx="2819400" cy="2133600"/>
          </a:xfrm>
          <a:prstGeom prst="triangle">
            <a:avLst>
              <a:gd name="adj" fmla="val 50000"/>
            </a:avLst>
          </a:prstGeom>
          <a:solidFill>
            <a:srgbClr val="000000"/>
          </a:solidFill>
          <a:ln w="9525">
            <a:solidFill>
              <a:schemeClr val="tx1"/>
            </a:solidFill>
            <a:miter lim="800000"/>
            <a:headEnd/>
            <a:tailEnd/>
          </a:ln>
        </p:spPr>
        <p:txBody>
          <a:bodyPr wrap="none" lIns="91261" tIns="45631" rIns="91261" bIns="45631" anchor="ctr"/>
          <a:lstStyle/>
          <a:p>
            <a:endParaRPr lang="en-US" sz="2800">
              <a:latin typeface="Arial" charset="0"/>
              <a:cs typeface="Arial" charset="0"/>
            </a:endParaRPr>
          </a:p>
        </p:txBody>
      </p:sp>
      <p:sp>
        <p:nvSpPr>
          <p:cNvPr id="333831" name="Text Box 8"/>
          <p:cNvSpPr txBox="1">
            <a:spLocks noChangeArrowheads="1"/>
          </p:cNvSpPr>
          <p:nvPr/>
        </p:nvSpPr>
        <p:spPr bwMode="auto">
          <a:xfrm>
            <a:off x="1447800" y="5208626"/>
            <a:ext cx="18605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chemeClr val="bg1"/>
                </a:solidFill>
                <a:latin typeface="Arial" charset="0"/>
                <a:cs typeface="Arial" charset="0"/>
              </a:rPr>
              <a:t>Followers</a:t>
            </a:r>
          </a:p>
        </p:txBody>
      </p:sp>
      <p:sp>
        <p:nvSpPr>
          <p:cNvPr id="333832" name="Title 1"/>
          <p:cNvSpPr>
            <a:spLocks noGrp="1"/>
          </p:cNvSpPr>
          <p:nvPr>
            <p:ph type="title" idx="4294967295"/>
          </p:nvPr>
        </p:nvSpPr>
        <p:spPr>
          <a:xfrm>
            <a:off x="976314" y="1231900"/>
            <a:ext cx="7772400" cy="1143000"/>
          </a:xfrm>
        </p:spPr>
        <p:txBody>
          <a:bodyPr/>
          <a:lstStyle/>
          <a:p>
            <a:r>
              <a:rPr lang="en-US" sz="3600">
                <a:latin typeface="Arial" charset="0"/>
                <a:ea typeface="ＭＳ Ｐゴシック" charset="0"/>
                <a:cs typeface="ＭＳ Ｐゴシック" charset="0"/>
              </a:rPr>
              <a:t>Worldly Leadership</a:t>
            </a:r>
          </a:p>
        </p:txBody>
      </p:sp>
      <p:sp>
        <p:nvSpPr>
          <p:cNvPr id="10" name="Text Box 3"/>
          <p:cNvSpPr txBox="1">
            <a:spLocks noChangeArrowheads="1"/>
          </p:cNvSpPr>
          <p:nvPr/>
        </p:nvSpPr>
        <p:spPr bwMode="auto">
          <a:xfrm>
            <a:off x="8382020" y="374663"/>
            <a:ext cx="69781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89a</a:t>
            </a:r>
            <a:endParaRPr lang="en-US">
              <a:solidFill>
                <a:srgbClr val="000000"/>
              </a:solidFill>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27"/>
                                        </p:tgtEl>
                                        <p:attrNameLst>
                                          <p:attrName>style.visibility</p:attrName>
                                        </p:attrNameLst>
                                      </p:cBhvr>
                                      <p:to>
                                        <p:strVal val="visible"/>
                                      </p:to>
                                    </p:set>
                                    <p:animEffect transition="in" filter="dissolve">
                                      <p:cBhvr>
                                        <p:cTn id="7" dur="500"/>
                                        <p:tgtEl>
                                          <p:spTgt spid="819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81926"/>
                                        </p:tgtEl>
                                        <p:attrNameLst>
                                          <p:attrName>style.visibility</p:attrName>
                                        </p:attrNameLst>
                                      </p:cBhvr>
                                      <p:to>
                                        <p:strVal val="visible"/>
                                      </p:to>
                                    </p:set>
                                    <p:anim calcmode="lin" valueType="num">
                                      <p:cBhvr>
                                        <p:cTn id="12" dur="1000" fill="hold"/>
                                        <p:tgtEl>
                                          <p:spTgt spid="81926"/>
                                        </p:tgtEl>
                                        <p:attrNameLst>
                                          <p:attrName>ppt_w</p:attrName>
                                        </p:attrNameLst>
                                      </p:cBhvr>
                                      <p:tavLst>
                                        <p:tav tm="0">
                                          <p:val>
                                            <p:fltVal val="0"/>
                                          </p:val>
                                        </p:tav>
                                        <p:tav tm="100000">
                                          <p:val>
                                            <p:strVal val="#ppt_w"/>
                                          </p:val>
                                        </p:tav>
                                      </p:tavLst>
                                    </p:anim>
                                    <p:anim calcmode="lin" valueType="num">
                                      <p:cBhvr>
                                        <p:cTn id="13" dur="1000" fill="hold"/>
                                        <p:tgtEl>
                                          <p:spTgt spid="81926"/>
                                        </p:tgtEl>
                                        <p:attrNameLst>
                                          <p:attrName>ppt_h</p:attrName>
                                        </p:attrNameLst>
                                      </p:cBhvr>
                                      <p:tavLst>
                                        <p:tav tm="0">
                                          <p:val>
                                            <p:fltVal val="0"/>
                                          </p:val>
                                        </p:tav>
                                        <p:tav tm="100000">
                                          <p:val>
                                            <p:strVal val="#ppt_h"/>
                                          </p:val>
                                        </p:tav>
                                      </p:tavLst>
                                    </p:anim>
                                    <p:anim calcmode="lin" valueType="num">
                                      <p:cBhvr>
                                        <p:cTn id="14" dur="1000" fill="hold"/>
                                        <p:tgtEl>
                                          <p:spTgt spid="8192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192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6" grpId="0"/>
      <p:bldP spid="81927"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3" name="Text Box 2"/>
          <p:cNvSpPr txBox="1">
            <a:spLocks noChangeArrowheads="1"/>
          </p:cNvSpPr>
          <p:nvPr/>
        </p:nvSpPr>
        <p:spPr bwMode="auto">
          <a:xfrm>
            <a:off x="1441450" y="1773239"/>
            <a:ext cx="6553200" cy="1585774"/>
          </a:xfrm>
          <a:prstGeom prst="rect">
            <a:avLst/>
          </a:prstGeom>
          <a:solidFill>
            <a:srgbClr val="2E2E45"/>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3200" b="1" u="sng">
                <a:solidFill>
                  <a:srgbClr val="FFFFFF"/>
                </a:solidFill>
                <a:latin typeface="Arial" charset="0"/>
                <a:cs typeface="Arial" charset="0"/>
              </a:rPr>
              <a:t>Biblical Leadership</a:t>
            </a:r>
            <a:endParaRPr lang="en-US" altLang="zh-CN" sz="3200" b="1">
              <a:solidFill>
                <a:srgbClr val="FFFFFF"/>
              </a:solidFill>
              <a:latin typeface="Arial" charset="0"/>
              <a:cs typeface="Arial" charset="0"/>
            </a:endParaRPr>
          </a:p>
          <a:p>
            <a:pPr algn="ctr" eaLnBrk="1" hangingPunct="1"/>
            <a:r>
              <a:rPr lang="en-US" altLang="zh-CN" sz="3200" b="1">
                <a:solidFill>
                  <a:srgbClr val="FFFFFF"/>
                </a:solidFill>
                <a:latin typeface="Arial" charset="0"/>
                <a:cs typeface="Arial" charset="0"/>
              </a:rPr>
              <a:t>The leader serves the followers</a:t>
            </a:r>
          </a:p>
          <a:p>
            <a:pPr algn="ctr" eaLnBrk="1" hangingPunct="1"/>
            <a:endParaRPr lang="en-US" sz="3200" b="1">
              <a:solidFill>
                <a:srgbClr val="FFFFFF"/>
              </a:solidFill>
              <a:latin typeface="Arial" charset="0"/>
              <a:cs typeface="Arial" charset="0"/>
            </a:endParaRPr>
          </a:p>
        </p:txBody>
      </p:sp>
      <p:sp>
        <p:nvSpPr>
          <p:cNvPr id="335875" name="Text Box 4"/>
          <p:cNvSpPr txBox="1">
            <a:spLocks noChangeArrowheads="1"/>
          </p:cNvSpPr>
          <p:nvPr/>
        </p:nvSpPr>
        <p:spPr bwMode="auto">
          <a:xfrm>
            <a:off x="4100514" y="482600"/>
            <a:ext cx="1158603" cy="590147"/>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a:solidFill>
                  <a:srgbClr val="FFFFFF"/>
                </a:solidFill>
                <a:latin typeface="Arial" charset="0"/>
                <a:cs typeface="Arial" charset="0"/>
              </a:rPr>
              <a:t>Mark</a:t>
            </a:r>
            <a:r>
              <a:rPr lang="en-US" altLang="zh-CN" sz="2800">
                <a:solidFill>
                  <a:srgbClr val="FFFFFF"/>
                </a:solidFill>
                <a:latin typeface="Arial" charset="0"/>
                <a:cs typeface="Arial" charset="0"/>
              </a:rPr>
              <a:t> </a:t>
            </a:r>
            <a:endParaRPr lang="en-US" sz="2800">
              <a:solidFill>
                <a:srgbClr val="FFFFFF"/>
              </a:solidFill>
              <a:latin typeface="Arial" charset="0"/>
              <a:cs typeface="Arial" charset="0"/>
            </a:endParaRPr>
          </a:p>
        </p:txBody>
      </p:sp>
      <p:pic>
        <p:nvPicPr>
          <p:cNvPr id="335876"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33800" y="4514850"/>
            <a:ext cx="5276850" cy="219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950" name="Text Box 6"/>
          <p:cNvSpPr txBox="1">
            <a:spLocks noChangeArrowheads="1"/>
          </p:cNvSpPr>
          <p:nvPr/>
        </p:nvSpPr>
        <p:spPr bwMode="auto">
          <a:xfrm>
            <a:off x="990600" y="5784888"/>
            <a:ext cx="25908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800" b="1">
                <a:solidFill>
                  <a:srgbClr val="000000"/>
                </a:solidFill>
                <a:latin typeface="Arial" charset="0"/>
                <a:cs typeface="Arial" charset="0"/>
              </a:rPr>
              <a:t>Leader</a:t>
            </a:r>
          </a:p>
        </p:txBody>
      </p:sp>
      <p:sp>
        <p:nvSpPr>
          <p:cNvPr id="82951" name="AutoShape 7"/>
          <p:cNvSpPr>
            <a:spLocks noChangeArrowheads="1"/>
          </p:cNvSpPr>
          <p:nvPr/>
        </p:nvSpPr>
        <p:spPr bwMode="auto">
          <a:xfrm flipV="1">
            <a:off x="914400" y="3727450"/>
            <a:ext cx="2819400" cy="2133600"/>
          </a:xfrm>
          <a:prstGeom prst="triangle">
            <a:avLst>
              <a:gd name="adj" fmla="val 50000"/>
            </a:avLst>
          </a:prstGeom>
          <a:solidFill>
            <a:srgbClr val="000000"/>
          </a:solidFill>
          <a:ln w="9525">
            <a:solidFill>
              <a:schemeClr val="tx1"/>
            </a:solidFill>
            <a:miter lim="800000"/>
            <a:headEnd/>
            <a:tailEnd/>
          </a:ln>
        </p:spPr>
        <p:txBody>
          <a:bodyPr wrap="none" lIns="91261" tIns="45631" rIns="91261" bIns="45631" anchor="ctr"/>
          <a:lstStyle/>
          <a:p>
            <a:endParaRPr lang="en-US" sz="2800">
              <a:latin typeface="Arial" charset="0"/>
              <a:cs typeface="Arial" charset="0"/>
            </a:endParaRPr>
          </a:p>
        </p:txBody>
      </p:sp>
      <p:sp>
        <p:nvSpPr>
          <p:cNvPr id="335879" name="Text Box 8"/>
          <p:cNvSpPr txBox="1">
            <a:spLocks noChangeArrowheads="1"/>
          </p:cNvSpPr>
          <p:nvPr/>
        </p:nvSpPr>
        <p:spPr bwMode="auto">
          <a:xfrm>
            <a:off x="1295400" y="3879888"/>
            <a:ext cx="20891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800" b="1">
                <a:solidFill>
                  <a:schemeClr val="bg1"/>
                </a:solidFill>
                <a:latin typeface="Arial" charset="0"/>
                <a:cs typeface="Arial" charset="0"/>
              </a:rPr>
              <a:t>Followers</a:t>
            </a:r>
          </a:p>
        </p:txBody>
      </p:sp>
      <p:sp>
        <p:nvSpPr>
          <p:cNvPr id="335880" name="Title 1"/>
          <p:cNvSpPr>
            <a:spLocks noGrp="1"/>
          </p:cNvSpPr>
          <p:nvPr>
            <p:ph type="title" idx="4294967295"/>
          </p:nvPr>
        </p:nvSpPr>
        <p:spPr>
          <a:xfrm>
            <a:off x="831850" y="1173163"/>
            <a:ext cx="7772400" cy="1143000"/>
          </a:xfrm>
        </p:spPr>
        <p:txBody>
          <a:bodyPr/>
          <a:lstStyle/>
          <a:p>
            <a:r>
              <a:rPr lang="en-US" sz="3600">
                <a:latin typeface="Arial" charset="0"/>
                <a:ea typeface="ＭＳ Ｐゴシック" charset="0"/>
                <a:cs typeface="ＭＳ Ｐゴシック" charset="0"/>
              </a:rPr>
              <a:t>Biblical Leadership</a:t>
            </a:r>
          </a:p>
        </p:txBody>
      </p:sp>
      <p:sp>
        <p:nvSpPr>
          <p:cNvPr id="10" name="Text Box 3"/>
          <p:cNvSpPr txBox="1">
            <a:spLocks noChangeArrowheads="1"/>
          </p:cNvSpPr>
          <p:nvPr/>
        </p:nvSpPr>
        <p:spPr bwMode="auto">
          <a:xfrm>
            <a:off x="8382020" y="374663"/>
            <a:ext cx="69781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89a</a:t>
            </a:r>
            <a:endParaRPr lang="en-US">
              <a:solidFill>
                <a:srgbClr val="000000"/>
              </a:solidFill>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2951"/>
                                        </p:tgtEl>
                                        <p:attrNameLst>
                                          <p:attrName>style.visibility</p:attrName>
                                        </p:attrNameLst>
                                      </p:cBhvr>
                                      <p:to>
                                        <p:strVal val="visible"/>
                                      </p:to>
                                    </p:set>
                                    <p:animEffect transition="in" filter="dissolve">
                                      <p:cBhvr>
                                        <p:cTn id="7" dur="500"/>
                                        <p:tgtEl>
                                          <p:spTgt spid="829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82950"/>
                                        </p:tgtEl>
                                        <p:attrNameLst>
                                          <p:attrName>style.visibility</p:attrName>
                                        </p:attrNameLst>
                                      </p:cBhvr>
                                      <p:to>
                                        <p:strVal val="visible"/>
                                      </p:to>
                                    </p:set>
                                    <p:anim calcmode="lin" valueType="num">
                                      <p:cBhvr>
                                        <p:cTn id="12" dur="1000" fill="hold"/>
                                        <p:tgtEl>
                                          <p:spTgt spid="82950"/>
                                        </p:tgtEl>
                                        <p:attrNameLst>
                                          <p:attrName>ppt_w</p:attrName>
                                        </p:attrNameLst>
                                      </p:cBhvr>
                                      <p:tavLst>
                                        <p:tav tm="0">
                                          <p:val>
                                            <p:fltVal val="0"/>
                                          </p:val>
                                        </p:tav>
                                        <p:tav tm="100000">
                                          <p:val>
                                            <p:strVal val="#ppt_w"/>
                                          </p:val>
                                        </p:tav>
                                      </p:tavLst>
                                    </p:anim>
                                    <p:anim calcmode="lin" valueType="num">
                                      <p:cBhvr>
                                        <p:cTn id="13" dur="1000" fill="hold"/>
                                        <p:tgtEl>
                                          <p:spTgt spid="82950"/>
                                        </p:tgtEl>
                                        <p:attrNameLst>
                                          <p:attrName>ppt_h</p:attrName>
                                        </p:attrNameLst>
                                      </p:cBhvr>
                                      <p:tavLst>
                                        <p:tav tm="0">
                                          <p:val>
                                            <p:fltVal val="0"/>
                                          </p:val>
                                        </p:tav>
                                        <p:tav tm="100000">
                                          <p:val>
                                            <p:strVal val="#ppt_h"/>
                                          </p:val>
                                        </p:tav>
                                      </p:tavLst>
                                    </p:anim>
                                    <p:anim calcmode="lin" valueType="num">
                                      <p:cBhvr>
                                        <p:cTn id="14" dur="1000" fill="hold"/>
                                        <p:tgtEl>
                                          <p:spTgt spid="82950"/>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295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0" grpId="0"/>
      <p:bldP spid="82951"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descr="PalmSunday-Back1.jpg">
            <a:extLst>
              <a:ext uri="{FF2B5EF4-FFF2-40B4-BE49-F238E27FC236}">
                <a16:creationId xmlns:a16="http://schemas.microsoft.com/office/drawing/2014/main" id="{CD1623CA-FF15-4D3E-B5DB-3402BED1C3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92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8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rPr>
              <a:t>E. Proof of the King's Authority</a:t>
            </a:r>
            <a:endParaRPr kumimoji="0" lang="en-US" sz="54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0" y="2501020"/>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 142</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Matthew 21:20-22; Mark 11:19-25; Luke 21:37-38</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868936"/>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GB"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The fig tree that Christ cursed withers to show that His judgment on the nation would fall quickly and to call for faith in His person</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Tree>
    <p:extLst>
      <p:ext uri="{BB962C8B-B14F-4D97-AF65-F5344CB8AC3E}">
        <p14:creationId xmlns:p14="http://schemas.microsoft.com/office/powerpoint/2010/main" val="37726974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7183D1-1797-435E-300D-3B16DA9333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076148" cy="680711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Box 2"/>
          <p:cNvSpPr txBox="1"/>
          <p:nvPr/>
        </p:nvSpPr>
        <p:spPr>
          <a:xfrm>
            <a:off x="191011" y="3717032"/>
            <a:ext cx="5957466" cy="1754181"/>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JESUS CURSES A FIG TREE</a:t>
            </a:r>
            <a:endParaRPr kumimoji="0" lang="en-US" sz="38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endParaRPr>
          </a:p>
        </p:txBody>
      </p:sp>
      <p:pic>
        <p:nvPicPr>
          <p:cNvPr id="3075" name="Picture 2" descr="FB_00_Prodigal Son_1024.jpg                                    008FF0F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Picture 3" descr="16_Lost_Coin_1024.jpg                                          00D23280Drive A                        7C2684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8867" y="50889"/>
            <a:ext cx="2079808" cy="1099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4211960" y="5315832"/>
            <a:ext cx="5284787" cy="676963"/>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Mark 11:20-25</a:t>
            </a:r>
          </a:p>
        </p:txBody>
      </p:sp>
    </p:spTree>
    <p:extLst>
      <p:ext uri="{BB962C8B-B14F-4D97-AF65-F5344CB8AC3E}">
        <p14:creationId xmlns:p14="http://schemas.microsoft.com/office/powerpoint/2010/main" val="12729466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a:extLst>
              <a:ext uri="{FF2B5EF4-FFF2-40B4-BE49-F238E27FC236}">
                <a16:creationId xmlns:a16="http://schemas.microsoft.com/office/drawing/2014/main" id="{E9368470-E8F9-E515-3F3A-110E0D8424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BE9B099-3B7A-4CE6-905F-8A5D0AB1F557}"/>
              </a:ext>
            </a:extLst>
          </p:cNvPr>
          <p:cNvSpPr txBox="1"/>
          <p:nvPr/>
        </p:nvSpPr>
        <p:spPr>
          <a:xfrm>
            <a:off x="629082" y="6110476"/>
            <a:ext cx="3581674"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Mark 9:2-13 (ESV)</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2F0D087-9108-4610-88E6-8AE0A7916BAF}"/>
              </a:ext>
            </a:extLst>
          </p:cNvPr>
          <p:cNvSpPr txBox="1"/>
          <p:nvPr/>
        </p:nvSpPr>
        <p:spPr>
          <a:xfrm>
            <a:off x="471267" y="281588"/>
            <a:ext cx="8454683" cy="35394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30000" noProof="0" dirty="0">
                <a:ln>
                  <a:noFill/>
                </a:ln>
                <a:solidFill>
                  <a:prstClr val="white">
                    <a:lumMod val="65000"/>
                  </a:prstClr>
                </a:solidFill>
                <a:effectLst/>
                <a:uLnTx/>
                <a:uFillTx/>
                <a:latin typeface="system-ui"/>
                <a:ea typeface="+mn-ea"/>
                <a:cs typeface="+mn-cs"/>
              </a:rPr>
              <a:t>2 </a:t>
            </a:r>
            <a:r>
              <a:rPr kumimoji="0" lang="en-US" sz="3200" b="0" i="0" u="none" strike="noStrike" kern="1200" cap="none" spc="0" normalizeH="0" baseline="0" noProof="0" dirty="0">
                <a:ln>
                  <a:noFill/>
                </a:ln>
                <a:solidFill>
                  <a:prstClr val="white">
                    <a:lumMod val="65000"/>
                  </a:prstClr>
                </a:solidFill>
                <a:effectLst/>
                <a:uLnTx/>
                <a:uFillTx/>
                <a:latin typeface="system-ui"/>
                <a:ea typeface="+mn-ea"/>
                <a:cs typeface="+mn-cs"/>
              </a:rPr>
              <a:t>And after six days Jesus took with him Peter and James and John, and led them up a high mountain by themselves.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he was transfigured before them,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3 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his clothes became radiant, intensely white, as no one on earth could bleach them.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4 </a:t>
            </a:r>
            <a:r>
              <a:rPr kumimoji="0" lang="en-US" sz="3200" b="0" i="0" u="none" strike="noStrike" kern="1200" cap="none" spc="0" normalizeH="0" baseline="0" noProof="0" dirty="0">
                <a:ln>
                  <a:noFill/>
                </a:ln>
                <a:solidFill>
                  <a:srgbClr val="000000"/>
                </a:solidFill>
                <a:effectLst/>
                <a:highlight>
                  <a:srgbClr val="FFFF00"/>
                </a:highlight>
                <a:uLnTx/>
                <a:uFillTx/>
                <a:latin typeface="system-ui"/>
                <a:ea typeface="+mn-ea"/>
                <a:cs typeface="+mn-cs"/>
              </a:rPr>
              <a:t>And there appeared to them Elijah with Moses, and they were talking with Jesus. </a:t>
            </a:r>
          </a:p>
        </p:txBody>
      </p:sp>
    </p:spTree>
    <p:extLst>
      <p:ext uri="{BB962C8B-B14F-4D97-AF65-F5344CB8AC3E}">
        <p14:creationId xmlns:p14="http://schemas.microsoft.com/office/powerpoint/2010/main" val="207726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a:extLst>
              <a:ext uri="{FF2B5EF4-FFF2-40B4-BE49-F238E27FC236}">
                <a16:creationId xmlns:a16="http://schemas.microsoft.com/office/drawing/2014/main" id="{17FD47F0-49D0-D9EB-BC36-259BE94D9F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a:extLst>
              <a:ext uri="{FF2B5EF4-FFF2-40B4-BE49-F238E27FC236}">
                <a16:creationId xmlns:a16="http://schemas.microsoft.com/office/drawing/2014/main" id="{28E23095-167E-91D5-AAB9-25D8A369DB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a:extLst>
              <a:ext uri="{FF2B5EF4-FFF2-40B4-BE49-F238E27FC236}">
                <a16:creationId xmlns:a16="http://schemas.microsoft.com/office/drawing/2014/main" id="{75262D25-50D5-40DB-08F2-5933C1B693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115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96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8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199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spTree>
    <p:extLst>
      <p:ext uri="{BB962C8B-B14F-4D97-AF65-F5344CB8AC3E}">
        <p14:creationId xmlns:p14="http://schemas.microsoft.com/office/powerpoint/2010/main" val="171004393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Due to the </a:t>
            </a:r>
            <a:r>
              <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rPr>
              <a:t>Lumo </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Project producing its own publishing material we regret to inform you that we cannot license our photos to other clients outside of </a:t>
            </a:r>
            <a:r>
              <a:rPr kumimoji="0"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3"/>
              </a:rPr>
              <a:t>freebibleimages.org</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a:t>
            </a:r>
            <a:endPar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auto" latinLnBrk="0" hangingPunct="0">
              <a:lnSpc>
                <a:spcPct val="80000"/>
              </a:lnSpc>
              <a:spcBef>
                <a:spcPts val="0"/>
              </a:spcBef>
              <a:spcAft>
                <a:spcPts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MATTHEW</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These images are not licensed for reuse in video, </a:t>
            </a:r>
            <a:r>
              <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rPr>
              <a:t>epublishing</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 or other media. Downloaded pictures and files cannot be redistributed through any other website than </a:t>
            </a:r>
            <a:r>
              <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hlinkClick r:id="rId4"/>
              </a:rPr>
              <a:t>freebibleimages.org</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 or used in any context where the accompanying message is undermining of the Christian faith and gospel.</a:t>
            </a:r>
            <a:endPar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Photos can only be used on educational presentations, blogs and social media, all of which should be accompanied with reference to </a:t>
            </a:r>
            <a:r>
              <a:rPr kumimoji="0"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5"/>
              </a:rPr>
              <a:t>www.LumoProject.com</a:t>
            </a:r>
            <a:r>
              <a:rPr kumimoji="0" lang="en-US"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rPr>
              <a:t>.</a:t>
            </a:r>
            <a:endParaRPr kumimoji="0" lang="en-US"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5"/>
            </a:endParaRPr>
          </a:p>
          <a:p>
            <a:pPr marL="0" marR="0" lvl="0" indent="0" algn="ctr" defTabSz="914400" rtl="0" eaLnBrk="1" fontAlgn="auto" latinLnBrk="0" hangingPunct="0">
              <a:lnSpc>
                <a:spcPct val="100000"/>
              </a:lnSpc>
              <a:spcBef>
                <a:spcPts val="0"/>
              </a:spcBef>
              <a:spcAft>
                <a:spcPts val="0"/>
              </a:spcAft>
              <a:buClrTx/>
              <a:buSzTx/>
              <a:buFontTx/>
              <a:buNone/>
              <a:tabLst/>
              <a:defRPr sz="1300">
                <a:latin typeface="Times New Roman"/>
                <a:ea typeface="Times New Roman"/>
                <a:cs typeface="Times New Roman"/>
                <a:sym typeface="Times New Roman"/>
              </a:defRPr>
            </a:pPr>
            <a:endParaRPr kumimoji="0"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marL="0" marR="0" lvl="0" indent="0" algn="ctr" defTabSz="314884" rtl="0" eaLnBrk="1" fontAlgn="auto" latinLnBrk="0" hangingPunct="0">
              <a:lnSpc>
                <a:spcPct val="100000"/>
              </a:lnSpc>
              <a:spcBef>
                <a:spcPts val="0"/>
              </a:spcBef>
              <a:spcAft>
                <a:spcPts val="0"/>
              </a:spcAft>
              <a:buClrTx/>
              <a:buSzTx/>
              <a:buFontTx/>
              <a:buNone/>
              <a:tabLst/>
              <a:defRPr sz="1000" spc="-100">
                <a:latin typeface="Times New Roman"/>
                <a:ea typeface="Times New Roman"/>
                <a:cs typeface="Times New Roman"/>
                <a:sym typeface="Times New Roman"/>
              </a:defRPr>
            </a:pP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Picture courtesy of </a:t>
            </a: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BBM</a:t>
            </a:r>
            <a:b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b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 </a:t>
            </a: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All Rights Reserved.</a:t>
            </a:r>
            <a:endPar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endParaRPr>
          </a:p>
          <a:p>
            <a:pPr marL="0" marR="0" lvl="0" indent="0" algn="ctr" defTabSz="314884" rtl="0" eaLnBrk="1" fontAlgn="auto" latinLnBrk="0" hangingPunct="0">
              <a:lnSpc>
                <a:spcPct val="100000"/>
              </a:lnSpc>
              <a:spcBef>
                <a:spcPts val="0"/>
              </a:spcBef>
              <a:spcAft>
                <a:spcPts val="0"/>
              </a:spcAft>
              <a:buClrTx/>
              <a:buSzTx/>
              <a:buFontTx/>
              <a:buNone/>
              <a:tabLst/>
              <a:defRPr sz="1000" spc="-100">
                <a:latin typeface="Times New Roman"/>
                <a:ea typeface="Times New Roman"/>
                <a:cs typeface="Times New Roman"/>
                <a:sym typeface="Times New Roman"/>
              </a:defRPr>
            </a:pP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auto" latinLnBrk="0" hangingPunct="0">
              <a:lnSpc>
                <a:spcPct val="80000"/>
              </a:lnSpc>
              <a:spcBef>
                <a:spcPts val="0"/>
              </a:spcBef>
              <a:spcAft>
                <a:spcPts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MARK</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auto" latinLnBrk="0" hangingPunct="0">
              <a:lnSpc>
                <a:spcPct val="80000"/>
              </a:lnSpc>
              <a:spcBef>
                <a:spcPts val="0"/>
              </a:spcBef>
              <a:spcAft>
                <a:spcPts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LUKE</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auto" latinLnBrk="0" hangingPunct="0">
              <a:lnSpc>
                <a:spcPct val="80000"/>
              </a:lnSpc>
              <a:spcBef>
                <a:spcPts val="0"/>
              </a:spcBef>
              <a:spcAft>
                <a:spcPts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JOHN</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Tree>
    <p:extLst>
      <p:ext uri="{BB962C8B-B14F-4D97-AF65-F5344CB8AC3E}">
        <p14:creationId xmlns:p14="http://schemas.microsoft.com/office/powerpoint/2010/main" val="1412867114"/>
      </p:ext>
    </p:extLst>
  </p:cSld>
  <p:clrMapOvr>
    <a:masterClrMapping/>
  </p:clrMapOvr>
  <p:transition spd="med"/>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8423" y="-1679215"/>
            <a:ext cx="7772400" cy="1470025"/>
          </a:xfrm>
        </p:spPr>
        <p:txBody>
          <a:bodyPr/>
          <a:lstStyle/>
          <a:p>
            <a:r>
              <a:rPr lang="en-US" dirty="0"/>
              <a:t>Palm Sunday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8" y="0"/>
            <a:ext cx="9127520" cy="6858000"/>
          </a:xfrm>
          <a:prstGeom prst="rect">
            <a:avLst/>
          </a:prstGeom>
        </p:spPr>
      </p:pic>
      <p:sp>
        <p:nvSpPr>
          <p:cNvPr id="11" name="TextBox 10"/>
          <p:cNvSpPr txBox="1"/>
          <p:nvPr/>
        </p:nvSpPr>
        <p:spPr>
          <a:xfrm>
            <a:off x="380657" y="1096626"/>
            <a:ext cx="4248472" cy="1569660"/>
          </a:xfrm>
          <a:prstGeom prst="rect">
            <a:avLst/>
          </a:prstGeom>
          <a:noFill/>
        </p:spPr>
        <p:txBody>
          <a:bodyPr wrap="square" rtlCol="0">
            <a:spAutoFit/>
          </a:bodyPr>
          <a:lstStyle/>
          <a:p>
            <a:r>
              <a:rPr lang="en-US" altLang="zh-CN" sz="9600" b="1" i="1" dirty="0">
                <a:solidFill>
                  <a:schemeClr val="bg1"/>
                </a:solidFill>
                <a:effectLst>
                  <a:outerShdw blurRad="50800" dist="38100" dir="18900000" algn="bl" rotWithShape="0">
                    <a:prstClr val="black">
                      <a:alpha val="88000"/>
                    </a:prstClr>
                  </a:outerShdw>
                </a:effectLst>
                <a:latin typeface="Arial" panose="020B0604020202020204" pitchFamily="34" charset="0"/>
                <a:ea typeface="KaiTi" panose="02010609060101010101" pitchFamily="49" charset="-122"/>
                <a:cs typeface="Arial" panose="020B0604020202020204" pitchFamily="34" charset="0"/>
              </a:rPr>
              <a:t>Palm</a:t>
            </a:r>
            <a:endParaRPr lang="en-SG" sz="115900" b="1" i="1" dirty="0">
              <a:solidFill>
                <a:schemeClr val="bg1"/>
              </a:solidFill>
              <a:effectLst>
                <a:outerShdw blurRad="50800" dist="38100" dir="18900000" algn="bl" rotWithShape="0">
                  <a:prstClr val="black">
                    <a:alpha val="88000"/>
                  </a:prstClr>
                </a:outerShdw>
              </a:effectLst>
              <a:latin typeface="Arial" panose="020B0604020202020204" pitchFamily="34" charset="0"/>
              <a:ea typeface="KaiTi" panose="02010609060101010101" pitchFamily="49" charset="-122"/>
              <a:cs typeface="Arial" panose="020B0604020202020204" pitchFamily="34"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493911" y="1070994"/>
            <a:ext cx="1800199" cy="4788026"/>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029908" y="1251013"/>
            <a:ext cx="1800199" cy="4427984"/>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961967" y="1539041"/>
            <a:ext cx="864093" cy="4788026"/>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354452" y="1539042"/>
            <a:ext cx="864093" cy="4788026"/>
          </a:xfrm>
          <a:prstGeom prst="rect">
            <a:avLst/>
          </a:prstGeom>
        </p:spPr>
      </p:pic>
      <p:sp>
        <p:nvSpPr>
          <p:cNvPr id="16" name="Rectangle 15"/>
          <p:cNvSpPr/>
          <p:nvPr/>
        </p:nvSpPr>
        <p:spPr>
          <a:xfrm>
            <a:off x="20618" y="2533981"/>
            <a:ext cx="8670716" cy="1862048"/>
          </a:xfrm>
          <a:prstGeom prst="rect">
            <a:avLst/>
          </a:prstGeom>
          <a:noFill/>
        </p:spPr>
        <p:txBody>
          <a:bodyPr wrap="square" rtlCol="0">
            <a:spAutoFit/>
          </a:bodyPr>
          <a:lstStyle/>
          <a:p>
            <a:pPr algn="ctr"/>
            <a:r>
              <a:rPr lang="en-US" altLang="zh-CN" sz="11500" b="1" dirty="0">
                <a:solidFill>
                  <a:srgbClr val="007800"/>
                </a:solidFill>
                <a:latin typeface="Times New Roman" panose="02020603050405020304" pitchFamily="18" charset="0"/>
                <a:ea typeface="KaiTi" panose="02010609060101010101" pitchFamily="49" charset="-122"/>
                <a:cs typeface="Times New Roman" panose="02020603050405020304" pitchFamily="18" charset="0"/>
              </a:rPr>
              <a:t>SUNDAY</a:t>
            </a:r>
            <a:endParaRPr lang="en-SG" sz="11500" b="1" dirty="0">
              <a:solidFill>
                <a:srgbClr val="00780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412800418"/>
      </p:ext>
    </p:extLst>
  </p:cSld>
  <p:clrMapOvr>
    <a:masterClrMapping/>
  </p:clrMapOvr>
  <p:transition spd="slow">
    <p:fad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8600" y="-1245512"/>
            <a:ext cx="6858000" cy="914400"/>
          </a:xfrm>
        </p:spPr>
        <p:txBody>
          <a:bodyPr/>
          <a:lstStyle/>
          <a:p>
            <a:r>
              <a:rPr lang="en-US" dirty="0">
                <a:latin typeface="Calibri" charset="0"/>
              </a:rPr>
              <a:t>Palm Sunday</a:t>
            </a:r>
          </a:p>
        </p:txBody>
      </p:sp>
      <p:pic>
        <p:nvPicPr>
          <p:cNvPr id="2" name="Picture 1" descr="Palm Sunday-Palm Branches.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 y="845076"/>
            <a:ext cx="4271369" cy="5582383"/>
          </a:xfrm>
          <a:prstGeom prst="rect">
            <a:avLst/>
          </a:prstGeom>
        </p:spPr>
      </p:pic>
      <p:pic>
        <p:nvPicPr>
          <p:cNvPr id="3" name="Picture 2"/>
          <p:cNvPicPr>
            <a:picLocks noChangeAspect="1"/>
          </p:cNvPicPr>
          <p:nvPr/>
        </p:nvPicPr>
        <p:blipFill>
          <a:blip r:embed="rId4"/>
          <a:stretch>
            <a:fillRect/>
          </a:stretch>
        </p:blipFill>
        <p:spPr>
          <a:xfrm>
            <a:off x="3578055" y="2080473"/>
            <a:ext cx="5565983" cy="4116021"/>
          </a:xfrm>
          <a:prstGeom prst="rect">
            <a:avLst/>
          </a:prstGeom>
        </p:spPr>
      </p:pic>
    </p:spTree>
    <p:extLst>
      <p:ext uri="{BB962C8B-B14F-4D97-AF65-F5344CB8AC3E}">
        <p14:creationId xmlns:p14="http://schemas.microsoft.com/office/powerpoint/2010/main" val="4272196190"/>
      </p:ext>
    </p:extLst>
  </p:cSld>
  <p:clrMapOvr>
    <a:masterClrMapping/>
  </p:clrMapOvr>
  <p:transition spd="slow">
    <p:fad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83764" y="5696156"/>
            <a:ext cx="3160236" cy="1161843"/>
          </a:xfrm>
          <a:prstGeom prst="rect">
            <a:avLst/>
          </a:prstGeom>
        </p:spPr>
      </p:pic>
      <p:sp>
        <p:nvSpPr>
          <p:cNvPr id="900098" name="Rectangle 2"/>
          <p:cNvSpPr>
            <a:spLocks noGrp="1" noChangeArrowheads="1"/>
          </p:cNvSpPr>
          <p:nvPr>
            <p:ph type="ctrTitle"/>
          </p:nvPr>
        </p:nvSpPr>
        <p:spPr>
          <a:xfrm>
            <a:off x="0" y="4724438"/>
            <a:ext cx="9144000" cy="2016125"/>
          </a:xfrm>
          <a:effectLst>
            <a:outerShdw blurRad="63500" dist="35921" dir="2700000" algn="ctr" rotWithShape="0">
              <a:schemeClr val="tx2">
                <a:alpha val="74998"/>
              </a:schemeClr>
            </a:outerShdw>
          </a:effectLst>
        </p:spPr>
        <p:txBody>
          <a:bodyPr/>
          <a:lstStyle/>
          <a:p>
            <a:pPr>
              <a:defRPr/>
            </a:pPr>
            <a:r>
              <a:rPr lang="en-US" sz="6000" b="1" i="1" dirty="0">
                <a:effectLst>
                  <a:glow rad="127000">
                    <a:schemeClr val="tx1"/>
                  </a:glow>
                </a:effectLst>
                <a:latin typeface="Arial" charset="0"/>
                <a:ea typeface="ＭＳ Ｐゴシック" charset="0"/>
                <a:cs typeface="ＭＳ Ｐゴシック" charset="0"/>
              </a:rPr>
              <a:t>Palms to Cross</a:t>
            </a:r>
          </a:p>
        </p:txBody>
      </p:sp>
    </p:spTree>
    <p:extLst>
      <p:ext uri="{BB962C8B-B14F-4D97-AF65-F5344CB8AC3E}">
        <p14:creationId xmlns:p14="http://schemas.microsoft.com/office/powerpoint/2010/main" val="8645972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f_triumphant_03.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468219"/>
            <a:ext cx="9144000" cy="6858000"/>
          </a:xfrm>
          <a:prstGeom prst="rect">
            <a:avLst/>
          </a:prstGeom>
        </p:spPr>
      </p:pic>
      <p:sp>
        <p:nvSpPr>
          <p:cNvPr id="2" name="Title 1"/>
          <p:cNvSpPr>
            <a:spLocks noGrp="1"/>
          </p:cNvSpPr>
          <p:nvPr>
            <p:ph type="ctrTitle"/>
          </p:nvPr>
        </p:nvSpPr>
        <p:spPr>
          <a:xfrm>
            <a:off x="670823" y="-1924388"/>
            <a:ext cx="7772400" cy="1000676"/>
          </a:xfrm>
          <a:solidFill>
            <a:srgbClr val="800000"/>
          </a:solidFill>
        </p:spPr>
        <p:txBody>
          <a:bodyPr/>
          <a:lstStyle/>
          <a:p>
            <a:r>
              <a:rPr lang="en-US" dirty="0">
                <a:solidFill>
                  <a:schemeClr val="bg1"/>
                </a:solidFill>
                <a:latin typeface="Capitals"/>
                <a:cs typeface="Capitals"/>
              </a:rPr>
              <a:t>Triumphant Entry</a:t>
            </a:r>
          </a:p>
        </p:txBody>
      </p:sp>
      <p:pic>
        <p:nvPicPr>
          <p:cNvPr id="3" name="Picture 2" descr="sf_triumphant_01.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itle 1"/>
          <p:cNvSpPr txBox="1">
            <a:spLocks/>
          </p:cNvSpPr>
          <p:nvPr/>
        </p:nvSpPr>
        <p:spPr bwMode="auto">
          <a:xfrm>
            <a:off x="670823" y="-962199"/>
            <a:ext cx="7772400" cy="1000676"/>
          </a:xfrm>
          <a:prstGeom prst="rect">
            <a:avLst/>
          </a:prstGeom>
          <a:noFill/>
          <a:ln>
            <a:noFill/>
          </a:ln>
          <a:extLs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6343"/>
            <a:r>
              <a:rPr lang="en-US" dirty="0">
                <a:solidFill>
                  <a:srgbClr val="800000"/>
                </a:solidFill>
                <a:latin typeface="Capitals"/>
                <a:cs typeface="Capitals"/>
              </a:rPr>
              <a:t>Matthew 21:9</a:t>
            </a:r>
          </a:p>
        </p:txBody>
      </p:sp>
    </p:spTree>
    <p:extLst>
      <p:ext uri="{BB962C8B-B14F-4D97-AF65-F5344CB8AC3E}">
        <p14:creationId xmlns:p14="http://schemas.microsoft.com/office/powerpoint/2010/main" val="3613463704"/>
      </p:ext>
    </p:extLst>
  </p:cSld>
  <p:clrMapOvr>
    <a:masterClrMapping/>
  </p:clrMapOvr>
  <p:transition spd="slow">
    <p:fade/>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724438"/>
            <a:ext cx="9144000" cy="2016125"/>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Triumphal Entry</a:t>
            </a:r>
          </a:p>
        </p:txBody>
      </p:sp>
      <p:pic>
        <p:nvPicPr>
          <p:cNvPr id="2" name="Picture 1"/>
          <p:cNvPicPr>
            <a:picLocks noChangeAspect="1"/>
          </p:cNvPicPr>
          <p:nvPr/>
        </p:nvPicPr>
        <p:blipFill>
          <a:blip r:embed="rId3"/>
          <a:stretch>
            <a:fillRect/>
          </a:stretch>
        </p:blipFill>
        <p:spPr>
          <a:xfrm>
            <a:off x="39347" y="0"/>
            <a:ext cx="9172304" cy="4608893"/>
          </a:xfrm>
          <a:prstGeom prst="rect">
            <a:avLst/>
          </a:prstGeom>
        </p:spPr>
      </p:pic>
    </p:spTree>
    <p:extLst>
      <p:ext uri="{BB962C8B-B14F-4D97-AF65-F5344CB8AC3E}">
        <p14:creationId xmlns:p14="http://schemas.microsoft.com/office/powerpoint/2010/main" val="1576741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text&#10;&#10;Description automatically generated">
            <a:extLst>
              <a:ext uri="{FF2B5EF4-FFF2-40B4-BE49-F238E27FC236}">
                <a16:creationId xmlns:a16="http://schemas.microsoft.com/office/drawing/2014/main" id="{4DEA2ACF-799F-46A3-9A64-74CE7FDE8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851" y="2280246"/>
            <a:ext cx="6117386" cy="1972857"/>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0D5FA2E-6093-4879-AE12-476D2D1A4858}"/>
              </a:ext>
            </a:extLst>
          </p:cNvPr>
          <p:cNvSpPr txBox="1"/>
          <p:nvPr/>
        </p:nvSpPr>
        <p:spPr>
          <a:xfrm>
            <a:off x="619092" y="4515261"/>
            <a:ext cx="1927707"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Moses</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3F8C3AD-30F0-4C67-8367-F5C624AE768C}"/>
              </a:ext>
            </a:extLst>
          </p:cNvPr>
          <p:cNvSpPr txBox="1"/>
          <p:nvPr/>
        </p:nvSpPr>
        <p:spPr>
          <a:xfrm>
            <a:off x="3165891" y="4515260"/>
            <a:ext cx="1927707"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Elijah</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2D83160A-A526-48A6-AB97-ED1B9DD8C04F}"/>
              </a:ext>
            </a:extLst>
          </p:cNvPr>
          <p:cNvSpPr/>
          <p:nvPr/>
        </p:nvSpPr>
        <p:spPr>
          <a:xfrm>
            <a:off x="6386288" y="2850021"/>
            <a:ext cx="1286850" cy="986429"/>
          </a:xfrm>
          <a:prstGeom prst="rightArrow">
            <a:avLst/>
          </a:prstGeom>
          <a:solidFill>
            <a:srgbClr val="A0B6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B13DA5DC-2A4F-4E11-B540-61DB62FE3BEF}"/>
              </a:ext>
            </a:extLst>
          </p:cNvPr>
          <p:cNvSpPr txBox="1"/>
          <p:nvPr/>
        </p:nvSpPr>
        <p:spPr>
          <a:xfrm>
            <a:off x="7609995" y="3050847"/>
            <a:ext cx="1534005"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Jesus</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474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6" grpId="0" animBg="1"/>
      <p:bldP spid="19"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f_triumphant_08.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175232"/>
            <a:ext cx="9144000" cy="6858000"/>
          </a:xfrm>
          <a:prstGeom prst="rect">
            <a:avLst/>
          </a:prstGeom>
        </p:spPr>
      </p:pic>
      <p:sp>
        <p:nvSpPr>
          <p:cNvPr id="2" name="Title 1"/>
          <p:cNvSpPr>
            <a:spLocks noGrp="1"/>
          </p:cNvSpPr>
          <p:nvPr>
            <p:ph type="ctrTitle"/>
          </p:nvPr>
        </p:nvSpPr>
        <p:spPr>
          <a:xfrm>
            <a:off x="670823" y="-1924388"/>
            <a:ext cx="7772400" cy="1000676"/>
          </a:xfrm>
          <a:solidFill>
            <a:srgbClr val="800000"/>
          </a:solidFill>
        </p:spPr>
        <p:txBody>
          <a:bodyPr/>
          <a:lstStyle/>
          <a:p>
            <a:r>
              <a:rPr lang="en-US" dirty="0">
                <a:solidFill>
                  <a:schemeClr val="bg1"/>
                </a:solidFill>
                <a:latin typeface="Capitals"/>
                <a:cs typeface="Capitals"/>
              </a:rPr>
              <a:t>Triumphant Entry</a:t>
            </a:r>
          </a:p>
        </p:txBody>
      </p:sp>
      <p:sp>
        <p:nvSpPr>
          <p:cNvPr id="6" name="Title 1"/>
          <p:cNvSpPr txBox="1">
            <a:spLocks/>
          </p:cNvSpPr>
          <p:nvPr/>
        </p:nvSpPr>
        <p:spPr bwMode="auto">
          <a:xfrm>
            <a:off x="670823" y="-962199"/>
            <a:ext cx="7772400" cy="1000676"/>
          </a:xfrm>
          <a:prstGeom prst="rect">
            <a:avLst/>
          </a:prstGeom>
          <a:noFill/>
          <a:ln>
            <a:noFill/>
          </a:ln>
          <a:extLs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6343"/>
            <a:r>
              <a:rPr lang="en-US" dirty="0">
                <a:solidFill>
                  <a:srgbClr val="800000"/>
                </a:solidFill>
                <a:latin typeface="Capitals"/>
                <a:cs typeface="Capitals"/>
              </a:rPr>
              <a:t>Matthew 21:9</a:t>
            </a:r>
          </a:p>
        </p:txBody>
      </p:sp>
      <p:pic>
        <p:nvPicPr>
          <p:cNvPr id="5" name="Picture 4" descr="sf_triumphant_07.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10603104"/>
      </p:ext>
    </p:extLst>
  </p:cSld>
  <p:clrMapOvr>
    <a:masterClrMapping/>
  </p:clrMapOvr>
  <p:transition spd="slow">
    <p:fade/>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EAE12-4BD6-5955-4C27-0F3E3A908A1D}"/>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E3FEE4E3-453C-C210-AEEF-EC437606AEB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788108C4-6FA9-200E-3751-61EDA964D33F}"/>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5466F4F3-55E1-76E3-1624-6C2236FDC6E0}"/>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grpSp>
        <p:nvGrpSpPr>
          <p:cNvPr id="3" name="Group 18">
            <a:extLst>
              <a:ext uri="{FF2B5EF4-FFF2-40B4-BE49-F238E27FC236}">
                <a16:creationId xmlns:a16="http://schemas.microsoft.com/office/drawing/2014/main" id="{64BC38C1-DD03-0C20-905B-09AE24D1CC90}"/>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85C71F24-31D0-95ED-9320-CA40A909CC4E}"/>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44005B85-1071-DF59-D56A-D1E49CB7838B}"/>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a:extLst>
              <a:ext uri="{FF2B5EF4-FFF2-40B4-BE49-F238E27FC236}">
                <a16:creationId xmlns:a16="http://schemas.microsoft.com/office/drawing/2014/main" id="{ECFE8A2D-ED95-32AF-731D-C502E62899EB}"/>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ABDF8080-C733-0CE1-ADA6-CAD73DE57F2D}"/>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1070333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2B48E-A18B-4BE8-2DC9-8A73A9F80006}"/>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91F30940-DD32-A331-ECA2-19E7D9E3527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FF17E7E4-FA15-0237-374F-9DB27A62EE50}"/>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9BC2D3E8-C6F6-0F5A-B934-396E1E199E26}"/>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8" name="AutoShape 10">
            <a:extLst>
              <a:ext uri="{FF2B5EF4-FFF2-40B4-BE49-F238E27FC236}">
                <a16:creationId xmlns:a16="http://schemas.microsoft.com/office/drawing/2014/main" id="{9A085E58-36B3-94FF-5EA8-00222DA4FA4D}"/>
              </a:ext>
            </a:extLst>
          </p:cNvPr>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grpSp>
        <p:nvGrpSpPr>
          <p:cNvPr id="2" name="Group 13">
            <a:extLst>
              <a:ext uri="{FF2B5EF4-FFF2-40B4-BE49-F238E27FC236}">
                <a16:creationId xmlns:a16="http://schemas.microsoft.com/office/drawing/2014/main" id="{C83E79BD-8EA0-2026-A350-431C0421444D}"/>
              </a:ext>
            </a:extLst>
          </p:cNvPr>
          <p:cNvGrpSpPr>
            <a:grpSpLocks/>
          </p:cNvGrpSpPr>
          <p:nvPr/>
        </p:nvGrpSpPr>
        <p:grpSpPr bwMode="auto">
          <a:xfrm>
            <a:off x="2057400" y="0"/>
            <a:ext cx="1835150" cy="4038600"/>
            <a:chOff x="2302" y="1440"/>
            <a:chExt cx="1156" cy="2544"/>
          </a:xfrm>
        </p:grpSpPr>
        <p:pic>
          <p:nvPicPr>
            <p:cNvPr id="162846" name="Picture 14" descr="j0182550">
              <a:extLst>
                <a:ext uri="{FF2B5EF4-FFF2-40B4-BE49-F238E27FC236}">
                  <a16:creationId xmlns:a16="http://schemas.microsoft.com/office/drawing/2014/main" id="{8867299D-291C-34D0-2BE6-C2ACA171E0E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a:extLst>
                <a:ext uri="{FF2B5EF4-FFF2-40B4-BE49-F238E27FC236}">
                  <a16:creationId xmlns:a16="http://schemas.microsoft.com/office/drawing/2014/main" id="{862333D0-1E5F-CE27-13E0-5F8A90B4840F}"/>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a:extLst>
              <a:ext uri="{FF2B5EF4-FFF2-40B4-BE49-F238E27FC236}">
                <a16:creationId xmlns:a16="http://schemas.microsoft.com/office/drawing/2014/main" id="{E87D2CEA-D6FF-D8C2-38EA-E65592898416}"/>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6084EF38-FDC5-E308-10FD-2AE0A45C31F9}"/>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D9BBF368-F5C9-45D8-424B-7763BE782845}"/>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a:extLst>
              <a:ext uri="{FF2B5EF4-FFF2-40B4-BE49-F238E27FC236}">
                <a16:creationId xmlns:a16="http://schemas.microsoft.com/office/drawing/2014/main" id="{0D74EB85-7138-CCF3-EA08-1F4D899837D1}"/>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A69C48D9-B812-DE37-DD18-02D66C294DBC}"/>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5602680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8" name="AutoShape 10"/>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pic>
        <p:nvPicPr>
          <p:cNvPr id="217099" name="Picture 11" descr="j017846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53000" y="2133600"/>
            <a:ext cx="3124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13"/>
          <p:cNvGrpSpPr>
            <a:grpSpLocks/>
          </p:cNvGrpSpPr>
          <p:nvPr/>
        </p:nvGrpSpPr>
        <p:grpSpPr bwMode="auto">
          <a:xfrm>
            <a:off x="2057400" y="0"/>
            <a:ext cx="1835150" cy="4038600"/>
            <a:chOff x="2302" y="1440"/>
            <a:chExt cx="1156" cy="2544"/>
          </a:xfrm>
        </p:grpSpPr>
        <p:pic>
          <p:nvPicPr>
            <p:cNvPr id="162846" name="Picture 14" descr="j018255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p:cNvPicPr>
              <a:picLocks noChangeAspect="1" noChangeArrowheads="1" noCrop="1"/>
            </p:cNvPicPr>
            <p:nvPr/>
          </p:nvPicPr>
          <p:blipFill>
            <a:blip r:embed="rId6">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839513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nodeType="afterEffect">
                                  <p:stCondLst>
                                    <p:cond delay="0"/>
                                  </p:stCondLst>
                                  <p:childTnLst>
                                    <p:set>
                                      <p:cBhvr>
                                        <p:cTn id="6" dur="1" fill="hold">
                                          <p:stCondLst>
                                            <p:cond delay="0"/>
                                          </p:stCondLst>
                                        </p:cTn>
                                        <p:tgtEl>
                                          <p:spTgt spid="217099"/>
                                        </p:tgtEl>
                                        <p:attrNameLst>
                                          <p:attrName>style.visibility</p:attrName>
                                        </p:attrNameLst>
                                      </p:cBhvr>
                                      <p:to>
                                        <p:strVal val="visible"/>
                                      </p:to>
                                    </p:set>
                                    <p:animEffect transition="in" filter="dissolve">
                                      <p:cBhvr>
                                        <p:cTn id="7" dur="500"/>
                                        <p:tgtEl>
                                          <p:spTgt spid="217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9"/>
                                        </p:tgtEl>
                                      </p:cBhvr>
                                    </p:animEffect>
                                    <p:set>
                                      <p:cBhvr>
                                        <p:cTn id="12" dur="1" fill="hold">
                                          <p:stCondLst>
                                            <p:cond delay="499"/>
                                          </p:stCondLst>
                                        </p:cTn>
                                        <p:tgtEl>
                                          <p:spTgt spid="2170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4" name="AutoShape 6"/>
          <p:cNvSpPr>
            <a:spLocks noChangeArrowheads="1"/>
          </p:cNvSpPr>
          <p:nvPr/>
        </p:nvSpPr>
        <p:spPr bwMode="auto">
          <a:xfrm rot="-6964770">
            <a:off x="6629400" y="5105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095" name="AutoShape 7"/>
          <p:cNvSpPr>
            <a:spLocks noChangeArrowheads="1"/>
          </p:cNvSpPr>
          <p:nvPr/>
        </p:nvSpPr>
        <p:spPr bwMode="auto">
          <a:xfrm rot="-6964770">
            <a:off x="6324600" y="42672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096" name="AutoShape 8"/>
          <p:cNvSpPr>
            <a:spLocks noChangeArrowheads="1"/>
          </p:cNvSpPr>
          <p:nvPr/>
        </p:nvSpPr>
        <p:spPr bwMode="auto">
          <a:xfrm rot="-8570306">
            <a:off x="4114800" y="25908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pic>
        <p:nvPicPr>
          <p:cNvPr id="217097" name="Picture 9"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10200" y="3200400"/>
            <a:ext cx="1716088" cy="121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p:cNvGrpSpPr>
            <a:grpSpLocks/>
          </p:cNvGrpSpPr>
          <p:nvPr/>
        </p:nvGrpSpPr>
        <p:grpSpPr bwMode="auto">
          <a:xfrm>
            <a:off x="76200" y="4953000"/>
            <a:ext cx="4084638" cy="838200"/>
            <a:chOff x="48" y="3120"/>
            <a:chExt cx="2573" cy="528"/>
          </a:xfrm>
        </p:grpSpPr>
        <p:sp>
          <p:nvSpPr>
            <p:cNvPr id="140314"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p:cNvSpPr txBox="1">
              <a:spLocks noChangeArrowheads="1"/>
            </p:cNvSpPr>
            <p:nvPr/>
          </p:nvSpPr>
          <p:spPr bwMode="auto">
            <a:xfrm>
              <a:off x="576" y="3268"/>
              <a:ext cx="204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pic>
        <p:nvPicPr>
          <p:cNvPr id="217116" name="Picture 28" descr="j021278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62000" y="914400"/>
            <a:ext cx="1933575" cy="163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7117" name="Picture 29" descr="j0195630"/>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195736" y="152400"/>
            <a:ext cx="1355725" cy="182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23235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094"/>
                                        </p:tgtEl>
                                        <p:attrNameLst>
                                          <p:attrName>style.visibility</p:attrName>
                                        </p:attrNameLst>
                                      </p:cBhvr>
                                      <p:to>
                                        <p:strVal val="visible"/>
                                      </p:to>
                                    </p:set>
                                    <p:animEffect transition="in" filter="wipe(down)">
                                      <p:cBhvr>
                                        <p:cTn id="7" dur="500"/>
                                        <p:tgtEl>
                                          <p:spTgt spid="2170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4"/>
                                        </p:tgtEl>
                                      </p:cBhvr>
                                    </p:animEffect>
                                    <p:set>
                                      <p:cBhvr>
                                        <p:cTn id="12" dur="1" fill="hold">
                                          <p:stCondLst>
                                            <p:cond delay="499"/>
                                          </p:stCondLst>
                                        </p:cTn>
                                        <p:tgtEl>
                                          <p:spTgt spid="217094"/>
                                        </p:tgtEl>
                                        <p:attrNameLst>
                                          <p:attrName>style.visibility</p:attrName>
                                        </p:attrNameLst>
                                      </p:cBhvr>
                                      <p:to>
                                        <p:strVal val="hidden"/>
                                      </p:to>
                                    </p:se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217095"/>
                                        </p:tgtEl>
                                        <p:attrNameLst>
                                          <p:attrName>style.visibility</p:attrName>
                                        </p:attrNameLst>
                                      </p:cBhvr>
                                      <p:to>
                                        <p:strVal val="visible"/>
                                      </p:to>
                                    </p:set>
                                    <p:animEffect transition="in" filter="wipe(down)">
                                      <p:cBhvr>
                                        <p:cTn id="16" dur="500"/>
                                        <p:tgtEl>
                                          <p:spTgt spid="21709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nodeType="clickEffect">
                                  <p:stCondLst>
                                    <p:cond delay="0"/>
                                  </p:stCondLst>
                                  <p:childTnLst>
                                    <p:animEffect transition="out" filter="fade">
                                      <p:cBhvr>
                                        <p:cTn id="20" dur="500"/>
                                        <p:tgtEl>
                                          <p:spTgt spid="217095"/>
                                        </p:tgtEl>
                                      </p:cBhvr>
                                    </p:animEffect>
                                    <p:set>
                                      <p:cBhvr>
                                        <p:cTn id="21" dur="1" fill="hold">
                                          <p:stCondLst>
                                            <p:cond delay="499"/>
                                          </p:stCondLst>
                                        </p:cTn>
                                        <p:tgtEl>
                                          <p:spTgt spid="21709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499"/>
                                          </p:stCondLst>
                                        </p:cTn>
                                        <p:tgtEl>
                                          <p:spTgt spid="21709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xit" presetSubtype="0" fill="hold" nodeType="clickEffect">
                                  <p:stCondLst>
                                    <p:cond delay="0"/>
                                  </p:stCondLst>
                                  <p:childTnLst>
                                    <p:animEffect transition="out" filter="fade">
                                      <p:cBhvr>
                                        <p:cTn id="29" dur="500"/>
                                        <p:tgtEl>
                                          <p:spTgt spid="217097"/>
                                        </p:tgtEl>
                                      </p:cBhvr>
                                    </p:animEffect>
                                    <p:set>
                                      <p:cBhvr>
                                        <p:cTn id="30" dur="1" fill="hold">
                                          <p:stCondLst>
                                            <p:cond delay="499"/>
                                          </p:stCondLst>
                                        </p:cTn>
                                        <p:tgtEl>
                                          <p:spTgt spid="217097"/>
                                        </p:tgtEl>
                                        <p:attrNameLst>
                                          <p:attrName>style.visibility</p:attrName>
                                        </p:attrNameLst>
                                      </p:cBhvr>
                                      <p:to>
                                        <p:strVal val="hidden"/>
                                      </p:to>
                                    </p:set>
                                  </p:childTnLst>
                                </p:cTn>
                              </p:par>
                            </p:childTnLst>
                          </p:cTn>
                        </p:par>
                        <p:par>
                          <p:cTn id="31" fill="hold" nodeType="afterGroup">
                            <p:stCondLst>
                              <p:cond delay="500"/>
                            </p:stCondLst>
                            <p:childTnLst>
                              <p:par>
                                <p:cTn id="32" presetID="22" presetClass="entr" presetSubtype="2" fill="hold" nodeType="afterEffect">
                                  <p:stCondLst>
                                    <p:cond delay="0"/>
                                  </p:stCondLst>
                                  <p:childTnLst>
                                    <p:set>
                                      <p:cBhvr>
                                        <p:cTn id="33" dur="1" fill="hold">
                                          <p:stCondLst>
                                            <p:cond delay="0"/>
                                          </p:stCondLst>
                                        </p:cTn>
                                        <p:tgtEl>
                                          <p:spTgt spid="217096"/>
                                        </p:tgtEl>
                                        <p:attrNameLst>
                                          <p:attrName>style.visibility</p:attrName>
                                        </p:attrNameLst>
                                      </p:cBhvr>
                                      <p:to>
                                        <p:strVal val="visible"/>
                                      </p:to>
                                    </p:set>
                                    <p:animEffect transition="in" filter="wipe(right)">
                                      <p:cBhvr>
                                        <p:cTn id="34" dur="500"/>
                                        <p:tgtEl>
                                          <p:spTgt spid="21709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xit" presetSubtype="0" fill="hold" nodeType="clickEffect">
                                  <p:stCondLst>
                                    <p:cond delay="0"/>
                                  </p:stCondLst>
                                  <p:childTnLst>
                                    <p:animEffect transition="out" filter="fade">
                                      <p:cBhvr>
                                        <p:cTn id="38" dur="500"/>
                                        <p:tgtEl>
                                          <p:spTgt spid="217096"/>
                                        </p:tgtEl>
                                      </p:cBhvr>
                                    </p:animEffect>
                                    <p:set>
                                      <p:cBhvr>
                                        <p:cTn id="39" dur="1" fill="hold">
                                          <p:stCondLst>
                                            <p:cond delay="499"/>
                                          </p:stCondLst>
                                        </p:cTn>
                                        <p:tgtEl>
                                          <p:spTgt spid="217096"/>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217116"/>
                                        </p:tgtEl>
                                        <p:attrNameLst>
                                          <p:attrName>style.visibility</p:attrName>
                                        </p:attrNameLst>
                                      </p:cBhvr>
                                      <p:to>
                                        <p:strVal val="visible"/>
                                      </p:to>
                                    </p:set>
                                    <p:animEffect transition="in" filter="dissolve">
                                      <p:cBhvr>
                                        <p:cTn id="44" dur="500"/>
                                        <p:tgtEl>
                                          <p:spTgt spid="21711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xit" presetSubtype="0" fill="hold" nodeType="clickEffect">
                                  <p:stCondLst>
                                    <p:cond delay="0"/>
                                  </p:stCondLst>
                                  <p:childTnLst>
                                    <p:animEffect transition="out" filter="fade">
                                      <p:cBhvr>
                                        <p:cTn id="48" dur="500"/>
                                        <p:tgtEl>
                                          <p:spTgt spid="217116"/>
                                        </p:tgtEl>
                                      </p:cBhvr>
                                    </p:animEffect>
                                    <p:set>
                                      <p:cBhvr>
                                        <p:cTn id="49" dur="1" fill="hold">
                                          <p:stCondLst>
                                            <p:cond delay="499"/>
                                          </p:stCondLst>
                                        </p:cTn>
                                        <p:tgtEl>
                                          <p:spTgt spid="217116"/>
                                        </p:tgtEl>
                                        <p:attrNameLst>
                                          <p:attrName>style.visibility</p:attrName>
                                        </p:attrNameLst>
                                      </p:cBhvr>
                                      <p:to>
                                        <p:strVal val="hidden"/>
                                      </p:to>
                                    </p:set>
                                  </p:childTnLst>
                                </p:cTn>
                              </p:par>
                            </p:childTnLst>
                          </p:cTn>
                        </p:par>
                        <p:par>
                          <p:cTn id="50" fill="hold" nodeType="afterGroup">
                            <p:stCondLst>
                              <p:cond delay="500"/>
                            </p:stCondLst>
                            <p:childTnLst>
                              <p:par>
                                <p:cTn id="51" presetID="9" presetClass="entr" presetSubtype="0" fill="hold" nodeType="afterEffect">
                                  <p:stCondLst>
                                    <p:cond delay="0"/>
                                  </p:stCondLst>
                                  <p:childTnLst>
                                    <p:set>
                                      <p:cBhvr>
                                        <p:cTn id="52" dur="1" fill="hold">
                                          <p:stCondLst>
                                            <p:cond delay="0"/>
                                          </p:stCondLst>
                                        </p:cTn>
                                        <p:tgtEl>
                                          <p:spTgt spid="217117"/>
                                        </p:tgtEl>
                                        <p:attrNameLst>
                                          <p:attrName>style.visibility</p:attrName>
                                        </p:attrNameLst>
                                      </p:cBhvr>
                                      <p:to>
                                        <p:strVal val="visible"/>
                                      </p:to>
                                    </p:set>
                                    <p:animEffect transition="in" filter="dissolve">
                                      <p:cBhvr>
                                        <p:cTn id="53" dur="500"/>
                                        <p:tgtEl>
                                          <p:spTgt spid="21711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xit" presetSubtype="0" fill="hold" nodeType="clickEffect">
                                  <p:stCondLst>
                                    <p:cond delay="0"/>
                                  </p:stCondLst>
                                  <p:childTnLst>
                                    <p:animEffect transition="out" filter="fade">
                                      <p:cBhvr>
                                        <p:cTn id="57" dur="500"/>
                                        <p:tgtEl>
                                          <p:spTgt spid="217117"/>
                                        </p:tgtEl>
                                      </p:cBhvr>
                                    </p:animEffect>
                                    <p:set>
                                      <p:cBhvr>
                                        <p:cTn id="58" dur="1" fill="hold">
                                          <p:stCondLst>
                                            <p:cond delay="499"/>
                                          </p:stCondLst>
                                        </p:cTn>
                                        <p:tgtEl>
                                          <p:spTgt spid="2171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991B6-ED5A-000D-4DE7-277C948BEF9B}"/>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45731492-0BCD-D5BD-56B2-864F716AD77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7091" name="Picture 3" descr="Ascension">
            <a:extLst>
              <a:ext uri="{FF2B5EF4-FFF2-40B4-BE49-F238E27FC236}">
                <a16:creationId xmlns:a16="http://schemas.microsoft.com/office/drawing/2014/main" id="{4FB4F0EA-FBCE-7143-D2A6-0E468A0CA89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92713" y="0"/>
            <a:ext cx="3951287"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14C482D2-397C-3B1F-0985-64ED228F5C5A}"/>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F4CB0744-87E6-CD9D-D694-5D1CDF344B14}"/>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pic>
        <p:nvPicPr>
          <p:cNvPr id="217100" name="Picture 12" descr="j0202092">
            <a:extLst>
              <a:ext uri="{FF2B5EF4-FFF2-40B4-BE49-F238E27FC236}">
                <a16:creationId xmlns:a16="http://schemas.microsoft.com/office/drawing/2014/main" id="{5A19AE25-E57A-841B-103B-4266CD5B786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34000" y="152400"/>
            <a:ext cx="1855788"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7104" name="AutoShape 16">
            <a:extLst>
              <a:ext uri="{FF2B5EF4-FFF2-40B4-BE49-F238E27FC236}">
                <a16:creationId xmlns:a16="http://schemas.microsoft.com/office/drawing/2014/main" id="{6BF71CA4-21ED-976A-14E7-8D7FE297826B}"/>
              </a:ext>
            </a:extLst>
          </p:cNvPr>
          <p:cNvSpPr>
            <a:spLocks noChangeArrowheads="1"/>
          </p:cNvSpPr>
          <p:nvPr/>
        </p:nvSpPr>
        <p:spPr bwMode="auto">
          <a:xfrm rot="-5400000">
            <a:off x="5867400" y="2895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grpSp>
        <p:nvGrpSpPr>
          <p:cNvPr id="3" name="Group 18">
            <a:extLst>
              <a:ext uri="{FF2B5EF4-FFF2-40B4-BE49-F238E27FC236}">
                <a16:creationId xmlns:a16="http://schemas.microsoft.com/office/drawing/2014/main" id="{FD96D860-7A43-103F-CB69-2E63017DDE5A}"/>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48C6E642-8196-76A8-943E-591B5A1188F9}"/>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5AF56449-DDF1-5BDA-51A4-BD6BA31E30FF}"/>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a:extLst>
              <a:ext uri="{FF2B5EF4-FFF2-40B4-BE49-F238E27FC236}">
                <a16:creationId xmlns:a16="http://schemas.microsoft.com/office/drawing/2014/main" id="{B12F494D-C17F-01AD-6E01-091C35933622}"/>
              </a:ext>
            </a:extLst>
          </p:cNvPr>
          <p:cNvGrpSpPr>
            <a:grpSpLocks/>
          </p:cNvGrpSpPr>
          <p:nvPr/>
        </p:nvGrpSpPr>
        <p:grpSpPr bwMode="auto">
          <a:xfrm>
            <a:off x="76200" y="4953000"/>
            <a:ext cx="4084638" cy="838200"/>
            <a:chOff x="48" y="3120"/>
            <a:chExt cx="2573" cy="528"/>
          </a:xfrm>
        </p:grpSpPr>
        <p:sp>
          <p:nvSpPr>
            <p:cNvPr id="140314" name="AutoShape 22">
              <a:extLst>
                <a:ext uri="{FF2B5EF4-FFF2-40B4-BE49-F238E27FC236}">
                  <a16:creationId xmlns:a16="http://schemas.microsoft.com/office/drawing/2014/main" id="{5550F26F-B0A9-1D34-1153-16D786E0B308}"/>
                </a:ext>
              </a:extLst>
            </p:cNvPr>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a:extLst>
                <a:ext uri="{FF2B5EF4-FFF2-40B4-BE49-F238E27FC236}">
                  <a16:creationId xmlns:a16="http://schemas.microsoft.com/office/drawing/2014/main" id="{80149681-6BDA-16D7-6E48-2FDEB816B38C}"/>
                </a:ext>
              </a:extLst>
            </p:cNvPr>
            <p:cNvSpPr txBox="1">
              <a:spLocks noChangeArrowheads="1"/>
            </p:cNvSpPr>
            <p:nvPr/>
          </p:nvSpPr>
          <p:spPr bwMode="auto">
            <a:xfrm>
              <a:off x="576" y="3268"/>
              <a:ext cx="204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sp>
        <p:nvSpPr>
          <p:cNvPr id="217118" name="AutoShape 30">
            <a:extLst>
              <a:ext uri="{FF2B5EF4-FFF2-40B4-BE49-F238E27FC236}">
                <a16:creationId xmlns:a16="http://schemas.microsoft.com/office/drawing/2014/main" id="{8ED8D6A3-C2DA-5885-49C9-6F13B3571158}"/>
              </a:ext>
            </a:extLst>
          </p:cNvPr>
          <p:cNvSpPr>
            <a:spLocks noChangeArrowheads="1"/>
          </p:cNvSpPr>
          <p:nvPr/>
        </p:nvSpPr>
        <p:spPr bwMode="auto">
          <a:xfrm rot="1578731">
            <a:off x="4191000" y="2514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58743" name="Rectangle 32">
            <a:extLst>
              <a:ext uri="{FF2B5EF4-FFF2-40B4-BE49-F238E27FC236}">
                <a16:creationId xmlns:a16="http://schemas.microsoft.com/office/drawing/2014/main" id="{B94CF48B-43C7-8826-96D0-D6227414A44C}"/>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F79BF1E9-878F-5377-0F61-D90841694947}"/>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40615260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118"/>
                                        </p:tgtEl>
                                        <p:attrNameLst>
                                          <p:attrName>style.visibility</p:attrName>
                                        </p:attrNameLst>
                                      </p:cBhvr>
                                      <p:to>
                                        <p:strVal val="visible"/>
                                      </p:to>
                                    </p:set>
                                    <p:animEffect transition="in" filter="wipe(down)">
                                      <p:cBhvr>
                                        <p:cTn id="7" dur="500"/>
                                        <p:tgtEl>
                                          <p:spTgt spid="2171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118"/>
                                        </p:tgtEl>
                                      </p:cBhvr>
                                    </p:animEffect>
                                    <p:set>
                                      <p:cBhvr>
                                        <p:cTn id="12" dur="1" fill="hold">
                                          <p:stCondLst>
                                            <p:cond delay="499"/>
                                          </p:stCondLst>
                                        </p:cTn>
                                        <p:tgtEl>
                                          <p:spTgt spid="217118"/>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nodeType="clickEffect">
                                  <p:stCondLst>
                                    <p:cond delay="0"/>
                                  </p:stCondLst>
                                  <p:childTnLst>
                                    <p:set>
                                      <p:cBhvr>
                                        <p:cTn id="16" dur="1" fill="hold">
                                          <p:stCondLst>
                                            <p:cond delay="0"/>
                                          </p:stCondLst>
                                        </p:cTn>
                                        <p:tgtEl>
                                          <p:spTgt spid="217091"/>
                                        </p:tgtEl>
                                        <p:attrNameLst>
                                          <p:attrName>style.visibility</p:attrName>
                                        </p:attrNameLst>
                                      </p:cBhvr>
                                      <p:to>
                                        <p:strVal val="visible"/>
                                      </p:to>
                                    </p:set>
                                    <p:animEffect transition="in" filter="checkerboard(down)">
                                      <p:cBhvr>
                                        <p:cTn id="17" dur="500"/>
                                        <p:tgtEl>
                                          <p:spTgt spid="21709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nodeType="clickEffect">
                                  <p:stCondLst>
                                    <p:cond delay="0"/>
                                  </p:stCondLst>
                                  <p:childTnLst>
                                    <p:set>
                                      <p:cBhvr>
                                        <p:cTn id="21" dur="1" fill="hold">
                                          <p:stCondLst>
                                            <p:cond delay="499"/>
                                          </p:stCondLst>
                                        </p:cTn>
                                        <p:tgtEl>
                                          <p:spTgt spid="217091"/>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04"/>
                                        </p:tgtEl>
                                        <p:attrNameLst>
                                          <p:attrName>style.visibility</p:attrName>
                                        </p:attrNameLst>
                                      </p:cBhvr>
                                      <p:to>
                                        <p:strVal val="visible"/>
                                      </p:to>
                                    </p:set>
                                    <p:animEffect transition="in" filter="wipe(down)">
                                      <p:cBhvr>
                                        <p:cTn id="26" dur="500"/>
                                        <p:tgtEl>
                                          <p:spTgt spid="21710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nodeType="clickEffect">
                                  <p:stCondLst>
                                    <p:cond delay="0"/>
                                  </p:stCondLst>
                                  <p:childTnLst>
                                    <p:animEffect transition="out" filter="fade">
                                      <p:cBhvr>
                                        <p:cTn id="30" dur="500"/>
                                        <p:tgtEl>
                                          <p:spTgt spid="217104"/>
                                        </p:tgtEl>
                                      </p:cBhvr>
                                    </p:animEffect>
                                    <p:set>
                                      <p:cBhvr>
                                        <p:cTn id="31" dur="1" fill="hold">
                                          <p:stCondLst>
                                            <p:cond delay="499"/>
                                          </p:stCondLst>
                                        </p:cTn>
                                        <p:tgtEl>
                                          <p:spTgt spid="217104"/>
                                        </p:tgtEl>
                                        <p:attrNameLst>
                                          <p:attrName>style.visibility</p:attrName>
                                        </p:attrNameLst>
                                      </p:cBhvr>
                                      <p:to>
                                        <p:strVal val="hidden"/>
                                      </p:to>
                                    </p:se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217100"/>
                                        </p:tgtEl>
                                        <p:attrNameLst>
                                          <p:attrName>style.visibility</p:attrName>
                                        </p:attrNameLst>
                                      </p:cBhvr>
                                      <p:to>
                                        <p:strVal val="visible"/>
                                      </p:to>
                                    </p:set>
                                    <p:animEffect transition="in" filter="dissolve">
                                      <p:cBhvr>
                                        <p:cTn id="35" dur="500"/>
                                        <p:tgtEl>
                                          <p:spTgt spid="21710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xit" presetSubtype="0" fill="hold" nodeType="clickEffect">
                                  <p:stCondLst>
                                    <p:cond delay="0"/>
                                  </p:stCondLst>
                                  <p:childTnLst>
                                    <p:animEffect transition="out" filter="fade">
                                      <p:cBhvr>
                                        <p:cTn id="39" dur="500"/>
                                        <p:tgtEl>
                                          <p:spTgt spid="217100"/>
                                        </p:tgtEl>
                                      </p:cBhvr>
                                    </p:animEffect>
                                    <p:set>
                                      <p:cBhvr>
                                        <p:cTn id="40" dur="1" fill="hold">
                                          <p:stCondLst>
                                            <p:cond delay="499"/>
                                          </p:stCondLst>
                                        </p:cTn>
                                        <p:tgtEl>
                                          <p:spTgt spid="217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105" name="AutoShape 17"/>
          <p:cNvSpPr>
            <a:spLocks noChangeArrowheads="1"/>
          </p:cNvSpPr>
          <p:nvPr/>
        </p:nvSpPr>
        <p:spPr bwMode="auto">
          <a:xfrm rot="1101064">
            <a:off x="5029200" y="3657600"/>
            <a:ext cx="1905000" cy="685800"/>
          </a:xfrm>
          <a:prstGeom prst="leftRightArrow">
            <a:avLst>
              <a:gd name="adj1" fmla="val 50000"/>
              <a:gd name="adj2" fmla="val 55556"/>
            </a:avLst>
          </a:prstGeom>
          <a:solidFill>
            <a:srgbClr val="FF6600"/>
          </a:solidFill>
          <a:ln w="12700" cap="sq">
            <a:solidFill>
              <a:schemeClr val="tx1"/>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p:cNvGrpSpPr>
            <a:grpSpLocks/>
          </p:cNvGrpSpPr>
          <p:nvPr/>
        </p:nvGrpSpPr>
        <p:grpSpPr bwMode="auto">
          <a:xfrm>
            <a:off x="76200" y="4953000"/>
            <a:ext cx="4084638" cy="838200"/>
            <a:chOff x="48" y="3120"/>
            <a:chExt cx="2573" cy="528"/>
          </a:xfrm>
        </p:grpSpPr>
        <p:sp>
          <p:nvSpPr>
            <p:cNvPr id="140314"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p:cNvSpPr txBox="1">
              <a:spLocks noChangeArrowheads="1"/>
            </p:cNvSpPr>
            <p:nvPr/>
          </p:nvSpPr>
          <p:spPr bwMode="auto">
            <a:xfrm>
              <a:off x="576" y="3268"/>
              <a:ext cx="204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grpSp>
        <p:nvGrpSpPr>
          <p:cNvPr id="5" name="Group 24"/>
          <p:cNvGrpSpPr>
            <a:grpSpLocks/>
          </p:cNvGrpSpPr>
          <p:nvPr/>
        </p:nvGrpSpPr>
        <p:grpSpPr bwMode="auto">
          <a:xfrm>
            <a:off x="76200" y="5867400"/>
            <a:ext cx="4745038" cy="838200"/>
            <a:chOff x="48" y="3696"/>
            <a:chExt cx="2989" cy="528"/>
          </a:xfrm>
        </p:grpSpPr>
        <p:sp>
          <p:nvSpPr>
            <p:cNvPr id="140312" name="AutoShape 25"/>
            <p:cNvSpPr>
              <a:spLocks noChangeArrowheads="1"/>
            </p:cNvSpPr>
            <p:nvPr/>
          </p:nvSpPr>
          <p:spPr bwMode="auto">
            <a:xfrm>
              <a:off x="48" y="3696"/>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1" name="Text Box 26"/>
            <p:cNvSpPr txBox="1">
              <a:spLocks noChangeArrowheads="1"/>
            </p:cNvSpPr>
            <p:nvPr/>
          </p:nvSpPr>
          <p:spPr bwMode="auto">
            <a:xfrm>
              <a:off x="576" y="3844"/>
              <a:ext cx="2461"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Acts 1:11; Zech. 14:4; Ezek. 43:1-5</a:t>
              </a:r>
            </a:p>
          </p:txBody>
        </p:sp>
      </p:grpSp>
      <p:sp>
        <p:nvSpPr>
          <p:cNvPr id="217115" name="AutoShape 27"/>
          <p:cNvSpPr>
            <a:spLocks noChangeArrowheads="1"/>
          </p:cNvSpPr>
          <p:nvPr/>
        </p:nvSpPr>
        <p:spPr bwMode="auto">
          <a:xfrm rot="-8655613">
            <a:off x="4191000" y="2819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119" name="AutoShape 31"/>
          <p:cNvSpPr>
            <a:spLocks noChangeArrowheads="1"/>
          </p:cNvSpPr>
          <p:nvPr/>
        </p:nvSpPr>
        <p:spPr bwMode="auto">
          <a:xfrm rot="5357320">
            <a:off x="5486400" y="26670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738269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17119"/>
                                        </p:tgtEl>
                                        <p:attrNameLst>
                                          <p:attrName>style.visibility</p:attrName>
                                        </p:attrNameLst>
                                      </p:cBhvr>
                                      <p:to>
                                        <p:strVal val="visible"/>
                                      </p:to>
                                    </p:set>
                                    <p:animEffect transition="in" filter="wipe(up)">
                                      <p:cBhvr>
                                        <p:cTn id="7" dur="500"/>
                                        <p:tgtEl>
                                          <p:spTgt spid="2171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xit" presetSubtype="0" fill="hold" nodeType="clickEffect">
                                  <p:stCondLst>
                                    <p:cond delay="0"/>
                                  </p:stCondLst>
                                  <p:childTnLst>
                                    <p:set>
                                      <p:cBhvr>
                                        <p:cTn id="11" dur="1" fill="hold">
                                          <p:stCondLst>
                                            <p:cond delay="499"/>
                                          </p:stCondLst>
                                        </p:cTn>
                                        <p:tgtEl>
                                          <p:spTgt spid="217119"/>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217105"/>
                                        </p:tgtEl>
                                        <p:attrNameLst>
                                          <p:attrName>style.visibility</p:attrName>
                                        </p:attrNameLst>
                                      </p:cBhvr>
                                      <p:to>
                                        <p:strVal val="visible"/>
                                      </p:to>
                                    </p:set>
                                    <p:animEffect transition="in" filter="wedge">
                                      <p:cBhvr>
                                        <p:cTn id="16" dur="500"/>
                                        <p:tgtEl>
                                          <p:spTgt spid="21710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grpId="1" nodeType="clickEffect">
                                  <p:stCondLst>
                                    <p:cond delay="0"/>
                                  </p:stCondLst>
                                  <p:childTnLst>
                                    <p:animEffect transition="out" filter="fade">
                                      <p:cBhvr>
                                        <p:cTn id="20" dur="500"/>
                                        <p:tgtEl>
                                          <p:spTgt spid="217105"/>
                                        </p:tgtEl>
                                      </p:cBhvr>
                                    </p:animEffect>
                                    <p:set>
                                      <p:cBhvr>
                                        <p:cTn id="21" dur="1" fill="hold">
                                          <p:stCondLst>
                                            <p:cond delay="499"/>
                                          </p:stCondLst>
                                        </p:cTn>
                                        <p:tgtEl>
                                          <p:spTgt spid="21710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15"/>
                                        </p:tgtEl>
                                        <p:attrNameLst>
                                          <p:attrName>style.visibility</p:attrName>
                                        </p:attrNameLst>
                                      </p:cBhvr>
                                      <p:to>
                                        <p:strVal val="visible"/>
                                      </p:to>
                                    </p:set>
                                    <p:animEffect transition="in" filter="wipe(down)">
                                      <p:cBhvr>
                                        <p:cTn id="26" dur="500"/>
                                        <p:tgtEl>
                                          <p:spTgt spid="2171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nodeType="clickEffect">
                                  <p:stCondLst>
                                    <p:cond delay="0"/>
                                  </p:stCondLst>
                                  <p:childTnLst>
                                    <p:set>
                                      <p:cBhvr>
                                        <p:cTn id="30" dur="1" fill="hold">
                                          <p:stCondLst>
                                            <p:cond delay="499"/>
                                          </p:stCondLst>
                                        </p:cTn>
                                        <p:tgtEl>
                                          <p:spTgt spid="2171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17105" grpId="1"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6858000"/>
          </a:xfrm>
          <a:prstGeom prst="rect">
            <a:avLst/>
          </a:prstGeom>
        </p:spPr>
      </p:pic>
      <p:sp>
        <p:nvSpPr>
          <p:cNvPr id="900098" name="Rectangle 2"/>
          <p:cNvSpPr>
            <a:spLocks noGrp="1" noChangeArrowheads="1"/>
          </p:cNvSpPr>
          <p:nvPr>
            <p:ph type="ctrTitle"/>
          </p:nvPr>
        </p:nvSpPr>
        <p:spPr>
          <a:xfrm>
            <a:off x="0" y="4724438"/>
            <a:ext cx="9144000" cy="2016125"/>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Palms to Palms</a:t>
            </a:r>
          </a:p>
        </p:txBody>
      </p:sp>
    </p:spTree>
    <p:extLst>
      <p:ext uri="{BB962C8B-B14F-4D97-AF65-F5344CB8AC3E}">
        <p14:creationId xmlns:p14="http://schemas.microsoft.com/office/powerpoint/2010/main" val="214905527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21379" y="16004"/>
            <a:ext cx="9122659" cy="6841995"/>
          </a:xfrm>
          <a:prstGeom prst="rect">
            <a:avLst/>
          </a:prstGeom>
        </p:spPr>
      </p:pic>
      <p:sp>
        <p:nvSpPr>
          <p:cNvPr id="2" name="Title 1"/>
          <p:cNvSpPr>
            <a:spLocks noGrp="1"/>
          </p:cNvSpPr>
          <p:nvPr>
            <p:ph type="title"/>
          </p:nvPr>
        </p:nvSpPr>
        <p:spPr/>
        <p:txBody>
          <a:bodyPr>
            <a:normAutofit fontScale="90000"/>
          </a:bodyPr>
          <a:lstStyle/>
          <a:p>
            <a:pPr rtl="0" eaLnBrk="1" latinLnBrk="0" hangingPunct="1"/>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latin typeface="Arial"/>
                <a:ea typeface="+mn-ea"/>
                <a:cs typeface="+mn-cs"/>
              </a:rPr>
              <a:t>What</a:t>
            </a:r>
            <a:r>
              <a:rPr lang="uk-UA" sz="6600" dirty="0">
                <a:solidFill>
                  <a:srgbClr val="FFFFFF"/>
                </a:solidFill>
                <a:effectLst>
                  <a:glow rad="190500">
                    <a:srgbClr val="000000">
                      <a:alpha val="75000"/>
                    </a:srgbClr>
                  </a:glow>
                  <a:outerShdw blurRad="50800" dist="38100" dir="2700000" algn="tl" rotWithShape="0">
                    <a:srgbClr val="000000">
                      <a:alpha val="43000"/>
                    </a:srgbClr>
                  </a:outerShdw>
                </a:effectLst>
                <a:latin typeface="Arial"/>
                <a:ea typeface="+mn-ea"/>
                <a:cs typeface="+mn-cs"/>
              </a:rPr>
              <a:t>'</a:t>
            </a: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latin typeface="Arial"/>
                <a:ea typeface="+mn-ea"/>
                <a:cs typeface="+mn-cs"/>
              </a:rPr>
              <a:t>s so good about Good Friday?</a:t>
            </a:r>
            <a:endParaRPr lang="en-US" dirty="0"/>
          </a:p>
        </p:txBody>
      </p:sp>
    </p:spTree>
    <p:extLst>
      <p:ext uri="{BB962C8B-B14F-4D97-AF65-F5344CB8AC3E}">
        <p14:creationId xmlns:p14="http://schemas.microsoft.com/office/powerpoint/2010/main" val="15274081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
            <a:ext cx="9144000" cy="6858000"/>
          </a:xfrm>
          <a:prstGeom prst="rect">
            <a:avLst/>
          </a:prstGeom>
        </p:spPr>
      </p:pic>
      <p:sp>
        <p:nvSpPr>
          <p:cNvPr id="2" name="Title 1"/>
          <p:cNvSpPr>
            <a:spLocks noGrp="1"/>
          </p:cNvSpPr>
          <p:nvPr>
            <p:ph type="title"/>
          </p:nvPr>
        </p:nvSpPr>
        <p:spPr>
          <a:xfrm>
            <a:off x="0" y="3560095"/>
            <a:ext cx="9144000" cy="2990001"/>
          </a:xfrm>
        </p:spPr>
        <p:txBody>
          <a:bodyPr>
            <a:normAutofit fontScale="90000"/>
          </a:bodyPr>
          <a:lstStyle/>
          <a:p>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How is Christ</a:t>
            </a:r>
            <a:r>
              <a:rPr lang="uk-UA"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a:t>
            </a: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s death better than any </a:t>
            </a:r>
            <a:r>
              <a:rPr lang="en-US" sz="6600" dirty="0">
                <a:solidFill>
                  <a:srgbClr val="FFFF00"/>
                </a:solidFill>
                <a:effectLst>
                  <a:glow rad="190500">
                    <a:srgbClr val="000000">
                      <a:alpha val="75000"/>
                    </a:srgbClr>
                  </a:glow>
                  <a:outerShdw blurRad="50800" dist="38100" dir="2700000" algn="tl" rotWithShape="0">
                    <a:srgbClr val="000000">
                      <a:alpha val="43000"/>
                    </a:srgbClr>
                  </a:outerShdw>
                </a:effectLst>
                <a:ea typeface="+mn-ea"/>
                <a:cs typeface="+mn-cs"/>
              </a:rPr>
              <a:t>sacrifice</a:t>
            </a: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 </a:t>
            </a:r>
            <a:endParaRPr lang="en-US" dirty="0"/>
          </a:p>
        </p:txBody>
      </p:sp>
    </p:spTree>
    <p:extLst>
      <p:ext uri="{BB962C8B-B14F-4D97-AF65-F5344CB8AC3E}">
        <p14:creationId xmlns:p14="http://schemas.microsoft.com/office/powerpoint/2010/main" val="1651353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BE9B099-3B7A-4CE6-905F-8A5D0AB1F557}"/>
              </a:ext>
            </a:extLst>
          </p:cNvPr>
          <p:cNvSpPr txBox="1"/>
          <p:nvPr/>
        </p:nvSpPr>
        <p:spPr>
          <a:xfrm>
            <a:off x="629082" y="6110476"/>
            <a:ext cx="3581674"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Mark 9:2-13 (ESV)</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2F0D087-9108-4610-88E6-8AE0A7916BAF}"/>
              </a:ext>
            </a:extLst>
          </p:cNvPr>
          <p:cNvSpPr txBox="1"/>
          <p:nvPr/>
        </p:nvSpPr>
        <p:spPr>
          <a:xfrm>
            <a:off x="471267" y="281588"/>
            <a:ext cx="8454683" cy="550920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30000" noProof="0" dirty="0">
                <a:ln>
                  <a:noFill/>
                </a:ln>
                <a:solidFill>
                  <a:prstClr val="white">
                    <a:lumMod val="65000"/>
                  </a:prstClr>
                </a:solidFill>
                <a:effectLst/>
                <a:uLnTx/>
                <a:uFillTx/>
                <a:latin typeface="system-ui"/>
                <a:ea typeface="+mn-ea"/>
                <a:cs typeface="+mn-cs"/>
              </a:rPr>
              <a:t>2 </a:t>
            </a:r>
            <a:r>
              <a:rPr kumimoji="0" lang="en-US" sz="3200" b="0" i="0" u="none" strike="noStrike" kern="1200" cap="none" spc="0" normalizeH="0" baseline="0" noProof="0" dirty="0">
                <a:ln>
                  <a:noFill/>
                </a:ln>
                <a:solidFill>
                  <a:prstClr val="white">
                    <a:lumMod val="65000"/>
                  </a:prstClr>
                </a:solidFill>
                <a:effectLst/>
                <a:uLnTx/>
                <a:uFillTx/>
                <a:latin typeface="system-ui"/>
                <a:ea typeface="+mn-ea"/>
                <a:cs typeface="+mn-cs"/>
              </a:rPr>
              <a:t>And after six days Jesus took with him Peter and James and John, and led them up a high mountain by themselves. And he was transfigured before them, </a:t>
            </a:r>
            <a:r>
              <a:rPr kumimoji="0" lang="en-US" sz="3200" b="1" i="0" u="none" strike="noStrike" kern="1200" cap="none" spc="0" normalizeH="0" baseline="30000" noProof="0" dirty="0">
                <a:ln>
                  <a:noFill/>
                </a:ln>
                <a:solidFill>
                  <a:prstClr val="white">
                    <a:lumMod val="65000"/>
                  </a:prstClr>
                </a:solidFill>
                <a:effectLst/>
                <a:uLnTx/>
                <a:uFillTx/>
                <a:latin typeface="system-ui"/>
                <a:ea typeface="+mn-ea"/>
                <a:cs typeface="+mn-cs"/>
              </a:rPr>
              <a:t>3 </a:t>
            </a:r>
            <a:r>
              <a:rPr kumimoji="0" lang="en-US" sz="3200" b="0" i="0" u="none" strike="noStrike" kern="1200" cap="none" spc="0" normalizeH="0" baseline="0" noProof="0" dirty="0">
                <a:ln>
                  <a:noFill/>
                </a:ln>
                <a:solidFill>
                  <a:prstClr val="white">
                    <a:lumMod val="65000"/>
                  </a:prstClr>
                </a:solidFill>
                <a:effectLst/>
                <a:uLnTx/>
                <a:uFillTx/>
                <a:latin typeface="system-ui"/>
                <a:ea typeface="+mn-ea"/>
                <a:cs typeface="+mn-cs"/>
              </a:rPr>
              <a:t>and his clothes became radiant, intensely white, as no one on earth could bleach them. </a:t>
            </a:r>
            <a:r>
              <a:rPr kumimoji="0" lang="en-US" sz="3200" b="1" i="0" u="none" strike="noStrike" kern="1200" cap="none" spc="0" normalizeH="0" baseline="30000" noProof="0" dirty="0">
                <a:ln>
                  <a:noFill/>
                </a:ln>
                <a:solidFill>
                  <a:prstClr val="white">
                    <a:lumMod val="65000"/>
                  </a:prstClr>
                </a:solidFill>
                <a:effectLst/>
                <a:uLnTx/>
                <a:uFillTx/>
                <a:latin typeface="system-ui"/>
                <a:ea typeface="+mn-ea"/>
                <a:cs typeface="+mn-cs"/>
              </a:rPr>
              <a:t>4 </a:t>
            </a:r>
            <a:r>
              <a:rPr kumimoji="0" lang="en-US" sz="3200" b="0" i="0" u="none" strike="noStrike" kern="1200" cap="none" spc="0" normalizeH="0" baseline="0" noProof="0" dirty="0">
                <a:ln>
                  <a:noFill/>
                </a:ln>
                <a:solidFill>
                  <a:prstClr val="white">
                    <a:lumMod val="65000"/>
                  </a:prstClr>
                </a:solidFill>
                <a:effectLst/>
                <a:uLnTx/>
                <a:uFillTx/>
                <a:latin typeface="system-ui"/>
                <a:ea typeface="+mn-ea"/>
                <a:cs typeface="+mn-cs"/>
              </a:rPr>
              <a:t>And there appeared to them Elijah with Moses, and they were talking with Jesus.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5 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Peter said to Jesus, “Rabbi, it is good that we are here. Let us make three tents, one for you and one for Moses and one for Elijah.”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6 </a:t>
            </a:r>
            <a:r>
              <a:rPr kumimoji="0" lang="en-US" sz="3200" b="0" i="0" u="none" strike="noStrike" kern="1200" cap="none" spc="0" normalizeH="0" baseline="0" noProof="0" dirty="0">
                <a:ln>
                  <a:noFill/>
                </a:ln>
                <a:solidFill>
                  <a:srgbClr val="000000"/>
                </a:solidFill>
                <a:effectLst/>
                <a:uLnTx/>
                <a:uFillTx/>
                <a:latin typeface="system-ui"/>
                <a:ea typeface="+mn-ea"/>
                <a:cs typeface="+mn-cs"/>
              </a:rPr>
              <a:t>For he did not know what to say, </a:t>
            </a:r>
            <a:r>
              <a:rPr kumimoji="0" lang="en-US" sz="3200" b="0" i="0" u="none" strike="noStrike" kern="1200" cap="none" spc="0" normalizeH="0" baseline="0" noProof="0" dirty="0">
                <a:ln>
                  <a:noFill/>
                </a:ln>
                <a:solidFill>
                  <a:srgbClr val="000000"/>
                </a:solidFill>
                <a:effectLst/>
                <a:highlight>
                  <a:srgbClr val="FFFF00"/>
                </a:highlight>
                <a:uLnTx/>
                <a:uFillTx/>
                <a:latin typeface="system-ui"/>
                <a:ea typeface="+mn-ea"/>
                <a:cs typeface="+mn-cs"/>
              </a:rPr>
              <a:t>for they were terrified. </a:t>
            </a:r>
          </a:p>
        </p:txBody>
      </p:sp>
    </p:spTree>
    <p:extLst>
      <p:ext uri="{BB962C8B-B14F-4D97-AF65-F5344CB8AC3E}">
        <p14:creationId xmlns:p14="http://schemas.microsoft.com/office/powerpoint/2010/main" val="391964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2417" name="Picture 4"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400" y="0"/>
            <a:ext cx="9169400" cy="6858000"/>
          </a:xfrm>
          <a:prstGeom prst="rect">
            <a:avLst/>
          </a:prstGeom>
          <a:noFill/>
          <a:ln w="76200">
            <a:solidFill>
              <a:srgbClr val="FF0000"/>
            </a:solidFill>
            <a:miter lim="800000"/>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pic>
      <p:sp>
        <p:nvSpPr>
          <p:cNvPr id="572418" name="Rectangle 2"/>
          <p:cNvSpPr>
            <a:spLocks noGrp="1" noRot="1" noChangeArrowheads="1"/>
          </p:cNvSpPr>
          <p:nvPr>
            <p:ph type="title"/>
          </p:nvPr>
        </p:nvSpPr>
        <p:spPr>
          <a:xfrm>
            <a:off x="0" y="35"/>
            <a:ext cx="2209800" cy="1173163"/>
          </a:xfrm>
          <a:solidFill>
            <a:schemeClr val="bg2"/>
          </a:solidFill>
        </p:spPr>
        <p:txBody>
          <a:bodyPr/>
          <a:lstStyle/>
          <a:p>
            <a:pPr eaLnBrk="1" hangingPunct="1"/>
            <a:r>
              <a:rPr lang="en-US" sz="3600" dirty="0">
                <a:solidFill>
                  <a:srgbClr val="FFFFFF"/>
                </a:solidFill>
                <a:effectLst/>
                <a:latin typeface="Arial" charset="0"/>
                <a:ea typeface="ＭＳ Ｐゴシック" charset="0"/>
                <a:cs typeface="Arial" charset="0"/>
              </a:rPr>
              <a:t>Passion Week</a:t>
            </a:r>
            <a:endParaRPr lang="en-US" sz="4000" dirty="0">
              <a:solidFill>
                <a:srgbClr val="FFFFFF"/>
              </a:solidFill>
              <a:effectLst/>
              <a:latin typeface="Arial" charset="0"/>
              <a:ea typeface="ＭＳ Ｐゴシック" charset="0"/>
              <a:cs typeface="Arial" charset="0"/>
            </a:endParaRPr>
          </a:p>
        </p:txBody>
      </p:sp>
      <p:sp>
        <p:nvSpPr>
          <p:cNvPr id="269317" name="Freeform 5"/>
          <p:cNvSpPr>
            <a:spLocks/>
          </p:cNvSpPr>
          <p:nvPr/>
        </p:nvSpPr>
        <p:spPr bwMode="auto">
          <a:xfrm>
            <a:off x="5791200" y="4646659"/>
            <a:ext cx="1447800" cy="460283"/>
          </a:xfrm>
          <a:custGeom>
            <a:avLst/>
            <a:gdLst>
              <a:gd name="T0" fmla="*/ 2147483647 w 832"/>
              <a:gd name="T1" fmla="*/ 2147483647 h 1600"/>
              <a:gd name="T2" fmla="*/ 2147483647 w 832"/>
              <a:gd name="T3" fmla="*/ 2147483647 h 1600"/>
              <a:gd name="T4" fmla="*/ 2147483647 w 832"/>
              <a:gd name="T5" fmla="*/ 2147483647 h 1600"/>
              <a:gd name="T6" fmla="*/ 2147483647 w 832"/>
              <a:gd name="T7" fmla="*/ 2147483647 h 1600"/>
              <a:gd name="T8" fmla="*/ 2147483647 w 832"/>
              <a:gd name="T9" fmla="*/ 2147483647 h 1600"/>
              <a:gd name="T10" fmla="*/ 2147483647 w 832"/>
              <a:gd name="T11" fmla="*/ 2147483647 h 1600"/>
              <a:gd name="T12" fmla="*/ 2147483647 w 832"/>
              <a:gd name="T13" fmla="*/ 2147483647 h 1600"/>
              <a:gd name="T14" fmla="*/ 2147483647 w 832"/>
              <a:gd name="T15" fmla="*/ 2147483647 h 1600"/>
              <a:gd name="T16" fmla="*/ 2147483647 w 832"/>
              <a:gd name="T17" fmla="*/ 2147483647 h 1600"/>
              <a:gd name="T18" fmla="*/ 2147483647 w 832"/>
              <a:gd name="T19" fmla="*/ 2147483647 h 1600"/>
              <a:gd name="T20" fmla="*/ 2147483647 w 832"/>
              <a:gd name="T21" fmla="*/ 2147483647 h 1600"/>
              <a:gd name="T22" fmla="*/ 2147483647 w 832"/>
              <a:gd name="T23" fmla="*/ 2147483647 h 1600"/>
              <a:gd name="T24" fmla="*/ 2147483647 w 832"/>
              <a:gd name="T25" fmla="*/ 2147483647 h 1600"/>
              <a:gd name="T26" fmla="*/ 0 w 832"/>
              <a:gd name="T27" fmla="*/ 0 h 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32"/>
              <a:gd name="T43" fmla="*/ 0 h 1600"/>
              <a:gd name="T44" fmla="*/ 832 w 832"/>
              <a:gd name="T45" fmla="*/ 1600 h 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32" h="1600">
                <a:moveTo>
                  <a:pt x="832" y="1600"/>
                </a:moveTo>
                <a:cubicBezTo>
                  <a:pt x="817" y="1556"/>
                  <a:pt x="798" y="1513"/>
                  <a:pt x="753" y="1498"/>
                </a:cubicBezTo>
                <a:cubicBezTo>
                  <a:pt x="704" y="1449"/>
                  <a:pt x="654" y="1402"/>
                  <a:pt x="588" y="1380"/>
                </a:cubicBezTo>
                <a:cubicBezTo>
                  <a:pt x="549" y="1321"/>
                  <a:pt x="508" y="1266"/>
                  <a:pt x="471" y="1208"/>
                </a:cubicBezTo>
                <a:cubicBezTo>
                  <a:pt x="462" y="1168"/>
                  <a:pt x="457" y="1128"/>
                  <a:pt x="447" y="1090"/>
                </a:cubicBezTo>
                <a:cubicBezTo>
                  <a:pt x="428" y="945"/>
                  <a:pt x="425" y="681"/>
                  <a:pt x="361" y="533"/>
                </a:cubicBezTo>
                <a:cubicBezTo>
                  <a:pt x="353" y="515"/>
                  <a:pt x="337" y="503"/>
                  <a:pt x="330" y="486"/>
                </a:cubicBezTo>
                <a:cubicBezTo>
                  <a:pt x="320" y="463"/>
                  <a:pt x="323" y="433"/>
                  <a:pt x="306" y="416"/>
                </a:cubicBezTo>
                <a:cubicBezTo>
                  <a:pt x="287" y="397"/>
                  <a:pt x="264" y="382"/>
                  <a:pt x="251" y="361"/>
                </a:cubicBezTo>
                <a:cubicBezTo>
                  <a:pt x="232" y="332"/>
                  <a:pt x="214" y="303"/>
                  <a:pt x="196" y="274"/>
                </a:cubicBezTo>
                <a:cubicBezTo>
                  <a:pt x="188" y="261"/>
                  <a:pt x="173" y="235"/>
                  <a:pt x="173" y="235"/>
                </a:cubicBezTo>
                <a:cubicBezTo>
                  <a:pt x="161" y="188"/>
                  <a:pt x="135" y="135"/>
                  <a:pt x="94" y="110"/>
                </a:cubicBezTo>
                <a:cubicBezTo>
                  <a:pt x="76" y="82"/>
                  <a:pt x="66" y="65"/>
                  <a:pt x="39" y="47"/>
                </a:cubicBezTo>
                <a:cubicBezTo>
                  <a:pt x="28" y="11"/>
                  <a:pt x="23" y="23"/>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8" name="Freeform 6"/>
          <p:cNvSpPr>
            <a:spLocks/>
          </p:cNvSpPr>
          <p:nvPr/>
        </p:nvSpPr>
        <p:spPr bwMode="auto">
          <a:xfrm>
            <a:off x="3897348" y="2855959"/>
            <a:ext cx="1741487" cy="460283"/>
          </a:xfrm>
          <a:custGeom>
            <a:avLst/>
            <a:gdLst>
              <a:gd name="T0" fmla="*/ 2147483647 w 1145"/>
              <a:gd name="T1" fmla="*/ 2147483647 h 860"/>
              <a:gd name="T2" fmla="*/ 2147483647 w 1145"/>
              <a:gd name="T3" fmla="*/ 2147483647 h 860"/>
              <a:gd name="T4" fmla="*/ 2147483647 w 1145"/>
              <a:gd name="T5" fmla="*/ 2147483647 h 860"/>
              <a:gd name="T6" fmla="*/ 2147483647 w 1145"/>
              <a:gd name="T7" fmla="*/ 2147483647 h 860"/>
              <a:gd name="T8" fmla="*/ 2147483647 w 1145"/>
              <a:gd name="T9" fmla="*/ 2147483647 h 860"/>
              <a:gd name="T10" fmla="*/ 2147483647 w 1145"/>
              <a:gd name="T11" fmla="*/ 2147483647 h 860"/>
              <a:gd name="T12" fmla="*/ 2147483647 w 1145"/>
              <a:gd name="T13" fmla="*/ 2147483647 h 860"/>
              <a:gd name="T14" fmla="*/ 2147483647 w 1145"/>
              <a:gd name="T15" fmla="*/ 2147483647 h 860"/>
              <a:gd name="T16" fmla="*/ 2147483647 w 1145"/>
              <a:gd name="T17" fmla="*/ 2147483647 h 860"/>
              <a:gd name="T18" fmla="*/ 2147483647 w 1145"/>
              <a:gd name="T19" fmla="*/ 2147483647 h 860"/>
              <a:gd name="T20" fmla="*/ 2147483647 w 1145"/>
              <a:gd name="T21" fmla="*/ 2147483647 h 860"/>
              <a:gd name="T22" fmla="*/ 2147483647 w 1145"/>
              <a:gd name="T23" fmla="*/ 2147483647 h 860"/>
              <a:gd name="T24" fmla="*/ 2147483647 w 1145"/>
              <a:gd name="T25" fmla="*/ 2147483647 h 860"/>
              <a:gd name="T26" fmla="*/ 2147483647 w 1145"/>
              <a:gd name="T27" fmla="*/ 2147483647 h 860"/>
              <a:gd name="T28" fmla="*/ 0 w 1145"/>
              <a:gd name="T29" fmla="*/ 0 h 8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45"/>
              <a:gd name="T46" fmla="*/ 0 h 860"/>
              <a:gd name="T47" fmla="*/ 1145 w 1145"/>
              <a:gd name="T48" fmla="*/ 860 h 8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45" h="860">
                <a:moveTo>
                  <a:pt x="1145" y="847"/>
                </a:moveTo>
                <a:cubicBezTo>
                  <a:pt x="1091" y="860"/>
                  <a:pt x="1079" y="833"/>
                  <a:pt x="1027" y="823"/>
                </a:cubicBezTo>
                <a:cubicBezTo>
                  <a:pt x="1011" y="812"/>
                  <a:pt x="993" y="805"/>
                  <a:pt x="980" y="792"/>
                </a:cubicBezTo>
                <a:cubicBezTo>
                  <a:pt x="966" y="778"/>
                  <a:pt x="962" y="758"/>
                  <a:pt x="949" y="745"/>
                </a:cubicBezTo>
                <a:cubicBezTo>
                  <a:pt x="934" y="730"/>
                  <a:pt x="916" y="720"/>
                  <a:pt x="902" y="706"/>
                </a:cubicBezTo>
                <a:cubicBezTo>
                  <a:pt x="888" y="651"/>
                  <a:pt x="848" y="615"/>
                  <a:pt x="816" y="572"/>
                </a:cubicBezTo>
                <a:cubicBezTo>
                  <a:pt x="809" y="563"/>
                  <a:pt x="763" y="490"/>
                  <a:pt x="745" y="470"/>
                </a:cubicBezTo>
                <a:cubicBezTo>
                  <a:pt x="730" y="453"/>
                  <a:pt x="709" y="442"/>
                  <a:pt x="698" y="423"/>
                </a:cubicBezTo>
                <a:cubicBezTo>
                  <a:pt x="657" y="354"/>
                  <a:pt x="617" y="284"/>
                  <a:pt x="573" y="219"/>
                </a:cubicBezTo>
                <a:cubicBezTo>
                  <a:pt x="558" y="198"/>
                  <a:pt x="529" y="140"/>
                  <a:pt x="502" y="125"/>
                </a:cubicBezTo>
                <a:cubicBezTo>
                  <a:pt x="468" y="105"/>
                  <a:pt x="428" y="106"/>
                  <a:pt x="392" y="102"/>
                </a:cubicBezTo>
                <a:cubicBezTo>
                  <a:pt x="366" y="93"/>
                  <a:pt x="337" y="90"/>
                  <a:pt x="314" y="78"/>
                </a:cubicBezTo>
                <a:cubicBezTo>
                  <a:pt x="305" y="73"/>
                  <a:pt x="299" y="63"/>
                  <a:pt x="290" y="62"/>
                </a:cubicBezTo>
                <a:cubicBezTo>
                  <a:pt x="256" y="55"/>
                  <a:pt x="222" y="56"/>
                  <a:pt x="188" y="54"/>
                </a:cubicBezTo>
                <a:cubicBezTo>
                  <a:pt x="125" y="39"/>
                  <a:pt x="65" y="0"/>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9" name="Freeform 7"/>
          <p:cNvSpPr>
            <a:spLocks/>
          </p:cNvSpPr>
          <p:nvPr/>
        </p:nvSpPr>
        <p:spPr bwMode="auto">
          <a:xfrm>
            <a:off x="3884613" y="4037058"/>
            <a:ext cx="3430587"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0" name="Freeform 8"/>
          <p:cNvSpPr>
            <a:spLocks/>
          </p:cNvSpPr>
          <p:nvPr/>
        </p:nvSpPr>
        <p:spPr bwMode="auto">
          <a:xfrm>
            <a:off x="3848100" y="3922759"/>
            <a:ext cx="3390900" cy="460283"/>
          </a:xfrm>
          <a:custGeom>
            <a:avLst/>
            <a:gdLst>
              <a:gd name="T0" fmla="*/ 2147483647 w 2211"/>
              <a:gd name="T1" fmla="*/ 2147483647 h 2510"/>
              <a:gd name="T2" fmla="*/ 2147483647 w 2211"/>
              <a:gd name="T3" fmla="*/ 2147483647 h 2510"/>
              <a:gd name="T4" fmla="*/ 2147483647 w 2211"/>
              <a:gd name="T5" fmla="*/ 2147483647 h 2510"/>
              <a:gd name="T6" fmla="*/ 2147483647 w 2211"/>
              <a:gd name="T7" fmla="*/ 2147483647 h 2510"/>
              <a:gd name="T8" fmla="*/ 2147483647 w 2211"/>
              <a:gd name="T9" fmla="*/ 2147483647 h 2510"/>
              <a:gd name="T10" fmla="*/ 2147483647 w 2211"/>
              <a:gd name="T11" fmla="*/ 2147483647 h 2510"/>
              <a:gd name="T12" fmla="*/ 2147483647 w 2211"/>
              <a:gd name="T13" fmla="*/ 2147483647 h 2510"/>
              <a:gd name="T14" fmla="*/ 2147483647 w 2211"/>
              <a:gd name="T15" fmla="*/ 2147483647 h 2510"/>
              <a:gd name="T16" fmla="*/ 2147483647 w 2211"/>
              <a:gd name="T17" fmla="*/ 2147483647 h 2510"/>
              <a:gd name="T18" fmla="*/ 2147483647 w 2211"/>
              <a:gd name="T19" fmla="*/ 2147483647 h 2510"/>
              <a:gd name="T20" fmla="*/ 2147483647 w 2211"/>
              <a:gd name="T21" fmla="*/ 2147483647 h 2510"/>
              <a:gd name="T22" fmla="*/ 2147483647 w 2211"/>
              <a:gd name="T23" fmla="*/ 2147483647 h 2510"/>
              <a:gd name="T24" fmla="*/ 2147483647 w 2211"/>
              <a:gd name="T25" fmla="*/ 2147483647 h 2510"/>
              <a:gd name="T26" fmla="*/ 2147483647 w 2211"/>
              <a:gd name="T27" fmla="*/ 2147483647 h 2510"/>
              <a:gd name="T28" fmla="*/ 2147483647 w 2211"/>
              <a:gd name="T29" fmla="*/ 2147483647 h 2510"/>
              <a:gd name="T30" fmla="*/ 2147483647 w 2211"/>
              <a:gd name="T31" fmla="*/ 2147483647 h 2510"/>
              <a:gd name="T32" fmla="*/ 2147483647 w 2211"/>
              <a:gd name="T33" fmla="*/ 2147483647 h 2510"/>
              <a:gd name="T34" fmla="*/ 2147483647 w 2211"/>
              <a:gd name="T35" fmla="*/ 2147483647 h 2510"/>
              <a:gd name="T36" fmla="*/ 2147483647 w 2211"/>
              <a:gd name="T37" fmla="*/ 2147483647 h 2510"/>
              <a:gd name="T38" fmla="*/ 2147483647 w 2211"/>
              <a:gd name="T39" fmla="*/ 2147483647 h 2510"/>
              <a:gd name="T40" fmla="*/ 2147483647 w 2211"/>
              <a:gd name="T41" fmla="*/ 2147483647 h 2510"/>
              <a:gd name="T42" fmla="*/ 2147483647 w 2211"/>
              <a:gd name="T43" fmla="*/ 2147483647 h 2510"/>
              <a:gd name="T44" fmla="*/ 2147483647 w 2211"/>
              <a:gd name="T45" fmla="*/ 2147483647 h 2510"/>
              <a:gd name="T46" fmla="*/ 2147483647 w 2211"/>
              <a:gd name="T47" fmla="*/ 2147483647 h 2510"/>
              <a:gd name="T48" fmla="*/ 2147483647 w 2211"/>
              <a:gd name="T49" fmla="*/ 2147483647 h 2510"/>
              <a:gd name="T50" fmla="*/ 2147483647 w 2211"/>
              <a:gd name="T51" fmla="*/ 2147483647 h 2510"/>
              <a:gd name="T52" fmla="*/ 2147483647 w 2211"/>
              <a:gd name="T53" fmla="*/ 2147483647 h 2510"/>
              <a:gd name="T54" fmla="*/ 2147483647 w 2211"/>
              <a:gd name="T55" fmla="*/ 2147483647 h 2510"/>
              <a:gd name="T56" fmla="*/ 2147483647 w 2211"/>
              <a:gd name="T57" fmla="*/ 2147483647 h 2510"/>
              <a:gd name="T58" fmla="*/ 2147483647 w 2211"/>
              <a:gd name="T59" fmla="*/ 2147483647 h 2510"/>
              <a:gd name="T60" fmla="*/ 0 w 2211"/>
              <a:gd name="T61" fmla="*/ 2147483647 h 251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11"/>
              <a:gd name="T94" fmla="*/ 0 h 2510"/>
              <a:gd name="T95" fmla="*/ 2211 w 2211"/>
              <a:gd name="T96" fmla="*/ 2510 h 251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11" h="2510">
                <a:moveTo>
                  <a:pt x="2211" y="2510"/>
                </a:moveTo>
                <a:cubicBezTo>
                  <a:pt x="2177" y="2499"/>
                  <a:pt x="2176" y="2477"/>
                  <a:pt x="2149" y="2456"/>
                </a:cubicBezTo>
                <a:cubicBezTo>
                  <a:pt x="2134" y="2444"/>
                  <a:pt x="2102" y="2424"/>
                  <a:pt x="2102" y="2424"/>
                </a:cubicBezTo>
                <a:cubicBezTo>
                  <a:pt x="2090" y="2407"/>
                  <a:pt x="2073" y="2394"/>
                  <a:pt x="2062" y="2377"/>
                </a:cubicBezTo>
                <a:cubicBezTo>
                  <a:pt x="2057" y="2370"/>
                  <a:pt x="2058" y="2361"/>
                  <a:pt x="2055" y="2354"/>
                </a:cubicBezTo>
                <a:cubicBezTo>
                  <a:pt x="2037" y="2317"/>
                  <a:pt x="2018" y="2279"/>
                  <a:pt x="2000" y="2244"/>
                </a:cubicBezTo>
                <a:cubicBezTo>
                  <a:pt x="1972" y="2190"/>
                  <a:pt x="1949" y="2146"/>
                  <a:pt x="1937" y="2087"/>
                </a:cubicBezTo>
                <a:cubicBezTo>
                  <a:pt x="1926" y="1970"/>
                  <a:pt x="1920" y="1904"/>
                  <a:pt x="1913" y="1773"/>
                </a:cubicBezTo>
                <a:cubicBezTo>
                  <a:pt x="1911" y="1752"/>
                  <a:pt x="1896" y="1648"/>
                  <a:pt x="1890" y="1640"/>
                </a:cubicBezTo>
                <a:cubicBezTo>
                  <a:pt x="1864" y="1606"/>
                  <a:pt x="1844" y="1571"/>
                  <a:pt x="1819" y="1538"/>
                </a:cubicBezTo>
                <a:cubicBezTo>
                  <a:pt x="1812" y="1522"/>
                  <a:pt x="1790" y="1466"/>
                  <a:pt x="1788" y="1452"/>
                </a:cubicBezTo>
                <a:cubicBezTo>
                  <a:pt x="1787" y="1448"/>
                  <a:pt x="1779" y="1398"/>
                  <a:pt x="1772" y="1389"/>
                </a:cubicBezTo>
                <a:cubicBezTo>
                  <a:pt x="1758" y="1371"/>
                  <a:pt x="1725" y="1342"/>
                  <a:pt x="1725" y="1342"/>
                </a:cubicBezTo>
                <a:cubicBezTo>
                  <a:pt x="1709" y="1296"/>
                  <a:pt x="1673" y="1266"/>
                  <a:pt x="1655" y="1224"/>
                </a:cubicBezTo>
                <a:cubicBezTo>
                  <a:pt x="1635" y="1180"/>
                  <a:pt x="1619" y="1135"/>
                  <a:pt x="1600" y="1091"/>
                </a:cubicBezTo>
                <a:cubicBezTo>
                  <a:pt x="1595" y="1080"/>
                  <a:pt x="1591" y="1068"/>
                  <a:pt x="1584" y="1059"/>
                </a:cubicBezTo>
                <a:cubicBezTo>
                  <a:pt x="1570" y="1041"/>
                  <a:pt x="1537" y="1012"/>
                  <a:pt x="1537" y="1012"/>
                </a:cubicBezTo>
                <a:cubicBezTo>
                  <a:pt x="1521" y="966"/>
                  <a:pt x="1489" y="975"/>
                  <a:pt x="1451" y="957"/>
                </a:cubicBezTo>
                <a:cubicBezTo>
                  <a:pt x="1399" y="931"/>
                  <a:pt x="1364" y="884"/>
                  <a:pt x="1317" y="855"/>
                </a:cubicBezTo>
                <a:cubicBezTo>
                  <a:pt x="1295" y="841"/>
                  <a:pt x="1222" y="805"/>
                  <a:pt x="1207" y="785"/>
                </a:cubicBezTo>
                <a:cubicBezTo>
                  <a:pt x="1177" y="745"/>
                  <a:pt x="1130" y="658"/>
                  <a:pt x="1082" y="644"/>
                </a:cubicBezTo>
                <a:cubicBezTo>
                  <a:pt x="1060" y="615"/>
                  <a:pt x="1028" y="595"/>
                  <a:pt x="1011" y="565"/>
                </a:cubicBezTo>
                <a:cubicBezTo>
                  <a:pt x="990" y="529"/>
                  <a:pt x="964" y="484"/>
                  <a:pt x="925" y="471"/>
                </a:cubicBezTo>
                <a:cubicBezTo>
                  <a:pt x="889" y="442"/>
                  <a:pt x="851" y="419"/>
                  <a:pt x="815" y="393"/>
                </a:cubicBezTo>
                <a:cubicBezTo>
                  <a:pt x="801" y="353"/>
                  <a:pt x="784" y="352"/>
                  <a:pt x="753" y="330"/>
                </a:cubicBezTo>
                <a:cubicBezTo>
                  <a:pt x="679" y="276"/>
                  <a:pt x="620" y="187"/>
                  <a:pt x="533" y="157"/>
                </a:cubicBezTo>
                <a:cubicBezTo>
                  <a:pt x="490" y="126"/>
                  <a:pt x="464" y="105"/>
                  <a:pt x="415" y="95"/>
                </a:cubicBezTo>
                <a:cubicBezTo>
                  <a:pt x="399" y="87"/>
                  <a:pt x="384" y="77"/>
                  <a:pt x="368" y="71"/>
                </a:cubicBezTo>
                <a:cubicBezTo>
                  <a:pt x="358" y="66"/>
                  <a:pt x="346" y="67"/>
                  <a:pt x="337" y="63"/>
                </a:cubicBezTo>
                <a:cubicBezTo>
                  <a:pt x="319" y="55"/>
                  <a:pt x="307" y="38"/>
                  <a:pt x="290" y="32"/>
                </a:cubicBezTo>
                <a:cubicBezTo>
                  <a:pt x="208" y="0"/>
                  <a:pt x="79" y="8"/>
                  <a:pt x="0" y="8"/>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1" name="Freeform 9"/>
          <p:cNvSpPr>
            <a:spLocks/>
          </p:cNvSpPr>
          <p:nvPr/>
        </p:nvSpPr>
        <p:spPr bwMode="auto">
          <a:xfrm>
            <a:off x="3897348" y="3009946"/>
            <a:ext cx="1741487" cy="460283"/>
          </a:xfrm>
          <a:custGeom>
            <a:avLst/>
            <a:gdLst>
              <a:gd name="T0" fmla="*/ 0 w 1176"/>
              <a:gd name="T1" fmla="*/ 0 h 816"/>
              <a:gd name="T2" fmla="*/ 2147483647 w 1176"/>
              <a:gd name="T3" fmla="*/ 2147483647 h 816"/>
              <a:gd name="T4" fmla="*/ 2147483647 w 1176"/>
              <a:gd name="T5" fmla="*/ 2147483647 h 816"/>
              <a:gd name="T6" fmla="*/ 2147483647 w 1176"/>
              <a:gd name="T7" fmla="*/ 2147483647 h 816"/>
              <a:gd name="T8" fmla="*/ 2147483647 w 1176"/>
              <a:gd name="T9" fmla="*/ 2147483647 h 816"/>
              <a:gd name="T10" fmla="*/ 2147483647 w 1176"/>
              <a:gd name="T11" fmla="*/ 2147483647 h 816"/>
              <a:gd name="T12" fmla="*/ 2147483647 w 1176"/>
              <a:gd name="T13" fmla="*/ 2147483647 h 816"/>
              <a:gd name="T14" fmla="*/ 2147483647 w 1176"/>
              <a:gd name="T15" fmla="*/ 2147483647 h 816"/>
              <a:gd name="T16" fmla="*/ 2147483647 w 1176"/>
              <a:gd name="T17" fmla="*/ 2147483647 h 816"/>
              <a:gd name="T18" fmla="*/ 2147483647 w 1176"/>
              <a:gd name="T19" fmla="*/ 2147483647 h 816"/>
              <a:gd name="T20" fmla="*/ 2147483647 w 1176"/>
              <a:gd name="T21" fmla="*/ 2147483647 h 816"/>
              <a:gd name="T22" fmla="*/ 2147483647 w 1176"/>
              <a:gd name="T23" fmla="*/ 2147483647 h 816"/>
              <a:gd name="T24" fmla="*/ 2147483647 w 1176"/>
              <a:gd name="T25" fmla="*/ 2147483647 h 816"/>
              <a:gd name="T26" fmla="*/ 2147483647 w 1176"/>
              <a:gd name="T27" fmla="*/ 2147483647 h 816"/>
              <a:gd name="T28" fmla="*/ 2147483647 w 1176"/>
              <a:gd name="T29" fmla="*/ 2147483647 h 816"/>
              <a:gd name="T30" fmla="*/ 2147483647 w 1176"/>
              <a:gd name="T31" fmla="*/ 2147483647 h 816"/>
              <a:gd name="T32" fmla="*/ 2147483647 w 1176"/>
              <a:gd name="T33" fmla="*/ 2147483647 h 816"/>
              <a:gd name="T34" fmla="*/ 2147483647 w 1176"/>
              <a:gd name="T35" fmla="*/ 2147483647 h 816"/>
              <a:gd name="T36" fmla="*/ 2147483647 w 1176"/>
              <a:gd name="T37" fmla="*/ 2147483647 h 816"/>
              <a:gd name="T38" fmla="*/ 2147483647 w 1176"/>
              <a:gd name="T39" fmla="*/ 2147483647 h 816"/>
              <a:gd name="T40" fmla="*/ 2147483647 w 1176"/>
              <a:gd name="T41" fmla="*/ 2147483647 h 8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76"/>
              <a:gd name="T64" fmla="*/ 0 h 816"/>
              <a:gd name="T65" fmla="*/ 1176 w 1176"/>
              <a:gd name="T66" fmla="*/ 816 h 8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76" h="816">
                <a:moveTo>
                  <a:pt x="0" y="0"/>
                </a:moveTo>
                <a:cubicBezTo>
                  <a:pt x="101" y="20"/>
                  <a:pt x="205" y="1"/>
                  <a:pt x="306" y="31"/>
                </a:cubicBezTo>
                <a:cubicBezTo>
                  <a:pt x="343" y="56"/>
                  <a:pt x="390" y="68"/>
                  <a:pt x="424" y="102"/>
                </a:cubicBezTo>
                <a:cubicBezTo>
                  <a:pt x="460" y="138"/>
                  <a:pt x="441" y="128"/>
                  <a:pt x="478" y="141"/>
                </a:cubicBezTo>
                <a:cubicBezTo>
                  <a:pt x="486" y="149"/>
                  <a:pt x="492" y="158"/>
                  <a:pt x="502" y="165"/>
                </a:cubicBezTo>
                <a:cubicBezTo>
                  <a:pt x="508" y="169"/>
                  <a:pt x="519" y="166"/>
                  <a:pt x="525" y="173"/>
                </a:cubicBezTo>
                <a:cubicBezTo>
                  <a:pt x="533" y="183"/>
                  <a:pt x="533" y="200"/>
                  <a:pt x="541" y="212"/>
                </a:cubicBezTo>
                <a:cubicBezTo>
                  <a:pt x="549" y="224"/>
                  <a:pt x="564" y="231"/>
                  <a:pt x="573" y="243"/>
                </a:cubicBezTo>
                <a:cubicBezTo>
                  <a:pt x="587" y="262"/>
                  <a:pt x="592" y="291"/>
                  <a:pt x="612" y="306"/>
                </a:cubicBezTo>
                <a:cubicBezTo>
                  <a:pt x="633" y="321"/>
                  <a:pt x="675" y="353"/>
                  <a:pt x="675" y="353"/>
                </a:cubicBezTo>
                <a:cubicBezTo>
                  <a:pt x="679" y="359"/>
                  <a:pt x="700" y="394"/>
                  <a:pt x="706" y="400"/>
                </a:cubicBezTo>
                <a:cubicBezTo>
                  <a:pt x="725" y="419"/>
                  <a:pt x="755" y="428"/>
                  <a:pt x="776" y="447"/>
                </a:cubicBezTo>
                <a:cubicBezTo>
                  <a:pt x="834" y="498"/>
                  <a:pt x="817" y="504"/>
                  <a:pt x="902" y="533"/>
                </a:cubicBezTo>
                <a:cubicBezTo>
                  <a:pt x="917" y="538"/>
                  <a:pt x="935" y="539"/>
                  <a:pt x="949" y="549"/>
                </a:cubicBezTo>
                <a:cubicBezTo>
                  <a:pt x="964" y="559"/>
                  <a:pt x="996" y="580"/>
                  <a:pt x="996" y="580"/>
                </a:cubicBezTo>
                <a:cubicBezTo>
                  <a:pt x="1006" y="596"/>
                  <a:pt x="1013" y="614"/>
                  <a:pt x="1027" y="628"/>
                </a:cubicBezTo>
                <a:cubicBezTo>
                  <a:pt x="1035" y="635"/>
                  <a:pt x="1044" y="642"/>
                  <a:pt x="1051" y="651"/>
                </a:cubicBezTo>
                <a:cubicBezTo>
                  <a:pt x="1062" y="665"/>
                  <a:pt x="1076" y="680"/>
                  <a:pt x="1082" y="698"/>
                </a:cubicBezTo>
                <a:cubicBezTo>
                  <a:pt x="1084" y="706"/>
                  <a:pt x="1084" y="715"/>
                  <a:pt x="1090" y="722"/>
                </a:cubicBezTo>
                <a:cubicBezTo>
                  <a:pt x="1120" y="761"/>
                  <a:pt x="1128" y="763"/>
                  <a:pt x="1161" y="784"/>
                </a:cubicBezTo>
                <a:cubicBezTo>
                  <a:pt x="1170" y="811"/>
                  <a:pt x="1163" y="801"/>
                  <a:pt x="1176" y="816"/>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2" name="Freeform 10"/>
          <p:cNvSpPr>
            <a:spLocks/>
          </p:cNvSpPr>
          <p:nvPr/>
        </p:nvSpPr>
        <p:spPr bwMode="auto">
          <a:xfrm>
            <a:off x="6019800" y="4799058"/>
            <a:ext cx="1143000" cy="460283"/>
          </a:xfrm>
          <a:custGeom>
            <a:avLst/>
            <a:gdLst>
              <a:gd name="T0" fmla="*/ 0 w 682"/>
              <a:gd name="T1" fmla="*/ 0 h 1310"/>
              <a:gd name="T2" fmla="*/ 2147483647 w 682"/>
              <a:gd name="T3" fmla="*/ 2147483647 h 1310"/>
              <a:gd name="T4" fmla="*/ 2147483647 w 682"/>
              <a:gd name="T5" fmla="*/ 2147483647 h 1310"/>
              <a:gd name="T6" fmla="*/ 2147483647 w 682"/>
              <a:gd name="T7" fmla="*/ 2147483647 h 1310"/>
              <a:gd name="T8" fmla="*/ 2147483647 w 682"/>
              <a:gd name="T9" fmla="*/ 2147483647 h 1310"/>
              <a:gd name="T10" fmla="*/ 2147483647 w 682"/>
              <a:gd name="T11" fmla="*/ 2147483647 h 1310"/>
              <a:gd name="T12" fmla="*/ 2147483647 w 682"/>
              <a:gd name="T13" fmla="*/ 2147483647 h 1310"/>
              <a:gd name="T14" fmla="*/ 2147483647 w 682"/>
              <a:gd name="T15" fmla="*/ 2147483647 h 1310"/>
              <a:gd name="T16" fmla="*/ 2147483647 w 682"/>
              <a:gd name="T17" fmla="*/ 2147483647 h 1310"/>
              <a:gd name="T18" fmla="*/ 2147483647 w 682"/>
              <a:gd name="T19" fmla="*/ 2147483647 h 1310"/>
              <a:gd name="T20" fmla="*/ 2147483647 w 682"/>
              <a:gd name="T21" fmla="*/ 2147483647 h 1310"/>
              <a:gd name="T22" fmla="*/ 2147483647 w 682"/>
              <a:gd name="T23" fmla="*/ 2147483647 h 1310"/>
              <a:gd name="T24" fmla="*/ 2147483647 w 682"/>
              <a:gd name="T25" fmla="*/ 2147483647 h 13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2"/>
              <a:gd name="T40" fmla="*/ 0 h 1310"/>
              <a:gd name="T41" fmla="*/ 682 w 682"/>
              <a:gd name="T42" fmla="*/ 1310 h 13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2" h="1310">
                <a:moveTo>
                  <a:pt x="0" y="0"/>
                </a:moveTo>
                <a:cubicBezTo>
                  <a:pt x="9" y="71"/>
                  <a:pt x="1" y="97"/>
                  <a:pt x="55" y="142"/>
                </a:cubicBezTo>
                <a:cubicBezTo>
                  <a:pt x="80" y="162"/>
                  <a:pt x="93" y="178"/>
                  <a:pt x="125" y="189"/>
                </a:cubicBezTo>
                <a:cubicBezTo>
                  <a:pt x="151" y="240"/>
                  <a:pt x="162" y="296"/>
                  <a:pt x="196" y="345"/>
                </a:cubicBezTo>
                <a:cubicBezTo>
                  <a:pt x="208" y="394"/>
                  <a:pt x="235" y="447"/>
                  <a:pt x="259" y="494"/>
                </a:cubicBezTo>
                <a:cubicBezTo>
                  <a:pt x="267" y="536"/>
                  <a:pt x="278" y="585"/>
                  <a:pt x="306" y="620"/>
                </a:cubicBezTo>
                <a:cubicBezTo>
                  <a:pt x="321" y="640"/>
                  <a:pt x="346" y="653"/>
                  <a:pt x="361" y="675"/>
                </a:cubicBezTo>
                <a:cubicBezTo>
                  <a:pt x="403" y="734"/>
                  <a:pt x="451" y="786"/>
                  <a:pt x="494" y="847"/>
                </a:cubicBezTo>
                <a:cubicBezTo>
                  <a:pt x="515" y="911"/>
                  <a:pt x="532" y="978"/>
                  <a:pt x="549" y="1044"/>
                </a:cubicBezTo>
                <a:cubicBezTo>
                  <a:pt x="554" y="1064"/>
                  <a:pt x="560" y="1103"/>
                  <a:pt x="572" y="1122"/>
                </a:cubicBezTo>
                <a:cubicBezTo>
                  <a:pt x="585" y="1142"/>
                  <a:pt x="605" y="1157"/>
                  <a:pt x="620" y="1177"/>
                </a:cubicBezTo>
                <a:cubicBezTo>
                  <a:pt x="632" y="1215"/>
                  <a:pt x="639" y="1238"/>
                  <a:pt x="659" y="1271"/>
                </a:cubicBezTo>
                <a:cubicBezTo>
                  <a:pt x="666" y="1283"/>
                  <a:pt x="682" y="1310"/>
                  <a:pt x="682" y="1310"/>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3" name="Group 1068"/>
          <p:cNvGrpSpPr>
            <a:grpSpLocks/>
          </p:cNvGrpSpPr>
          <p:nvPr/>
        </p:nvGrpSpPr>
        <p:grpSpPr bwMode="auto">
          <a:xfrm>
            <a:off x="7162800" y="3830011"/>
            <a:ext cx="1981200" cy="536576"/>
            <a:chOff x="4512" y="2316"/>
            <a:chExt cx="1056" cy="260"/>
          </a:xfrm>
        </p:grpSpPr>
        <p:sp>
          <p:nvSpPr>
            <p:cNvPr id="2" name="AutoShape 11"/>
            <p:cNvSpPr>
              <a:spLocks noChangeArrowheads="1"/>
            </p:cNvSpPr>
            <p:nvPr/>
          </p:nvSpPr>
          <p:spPr bwMode="auto">
            <a:xfrm>
              <a:off x="4512" y="2328"/>
              <a:ext cx="1056" cy="248"/>
            </a:xfrm>
            <a:prstGeom prst="roundRect">
              <a:avLst>
                <a:gd name="adj" fmla="val 16667"/>
              </a:avLst>
            </a:prstGeom>
            <a:noFill/>
            <a:ln w="76200">
              <a:solidFill>
                <a:srgbClr val="FF505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505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6" name="Text Box 12"/>
            <p:cNvSpPr txBox="1">
              <a:spLocks noChangeArrowheads="1"/>
            </p:cNvSpPr>
            <p:nvPr/>
          </p:nvSpPr>
          <p:spPr bwMode="auto">
            <a:xfrm>
              <a:off x="4512" y="2316"/>
              <a:ext cx="458" cy="224"/>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5050"/>
                  </a:solidFill>
                  <a:effectLst>
                    <a:outerShdw blurRad="38100" dist="38100" dir="2700000" algn="tl">
                      <a:srgbClr val="000000"/>
                    </a:outerShdw>
                  </a:effectLst>
                  <a:uLnTx/>
                  <a:uFillTx/>
                  <a:latin typeface="Chalkboard" charset="0"/>
                  <a:ea typeface="ＭＳ Ｐゴシック" charset="0"/>
                </a:rPr>
                <a:t>Fri</a:t>
              </a:r>
            </a:p>
          </p:txBody>
        </p:sp>
      </p:grpSp>
      <p:grpSp>
        <p:nvGrpSpPr>
          <p:cNvPr id="4" name="Group 1067"/>
          <p:cNvGrpSpPr>
            <a:grpSpLocks/>
          </p:cNvGrpSpPr>
          <p:nvPr/>
        </p:nvGrpSpPr>
        <p:grpSpPr bwMode="auto">
          <a:xfrm>
            <a:off x="457201" y="4119565"/>
            <a:ext cx="2133600" cy="517525"/>
            <a:chOff x="288" y="2528"/>
            <a:chExt cx="1200" cy="326"/>
          </a:xfrm>
        </p:grpSpPr>
        <p:sp>
          <p:nvSpPr>
            <p:cNvPr id="370732" name="AutoShape 11"/>
            <p:cNvSpPr>
              <a:spLocks noChangeArrowheads="1"/>
            </p:cNvSpPr>
            <p:nvPr/>
          </p:nvSpPr>
          <p:spPr bwMode="auto">
            <a:xfrm>
              <a:off x="288" y="2532"/>
              <a:ext cx="1200" cy="322"/>
            </a:xfrm>
            <a:prstGeom prst="roundRect">
              <a:avLst>
                <a:gd name="adj" fmla="val 16667"/>
              </a:avLst>
            </a:prstGeom>
            <a:noFill/>
            <a:ln w="76200">
              <a:solidFill>
                <a:schemeClr val="bg1">
                  <a:lumMod val="50000"/>
                </a:schemeClr>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7" name="Text Box 12"/>
            <p:cNvSpPr txBox="1">
              <a:spLocks noChangeArrowheads="1"/>
            </p:cNvSpPr>
            <p:nvPr/>
          </p:nvSpPr>
          <p:spPr bwMode="auto">
            <a:xfrm>
              <a:off x="293" y="2528"/>
              <a:ext cx="1051" cy="291"/>
            </a:xfrm>
            <a:prstGeom prst="rect">
              <a:avLst/>
            </a:prstGeom>
            <a:noFill/>
            <a:ln w="9525">
              <a:solidFill>
                <a:schemeClr val="bg1">
                  <a:lumMod val="50000"/>
                </a:schemeClr>
              </a:solid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FF">
                      <a:lumMod val="50000"/>
                    </a:srgbClr>
                  </a:solidFill>
                  <a:effectLst>
                    <a:outerShdw blurRad="38100" dist="38100" dir="2700000" algn="tl">
                      <a:srgbClr val="000000"/>
                    </a:outerShdw>
                  </a:effectLst>
                  <a:uLnTx/>
                  <a:uFillTx/>
                  <a:latin typeface="Chalkboard" charset="0"/>
                  <a:ea typeface="ＭＳ Ｐゴシック" charset="0"/>
                </a:rPr>
                <a:t>Thurs</a:t>
              </a:r>
            </a:p>
          </p:txBody>
        </p:sp>
      </p:grpSp>
      <p:grpSp>
        <p:nvGrpSpPr>
          <p:cNvPr id="5" name="Group 1064"/>
          <p:cNvGrpSpPr>
            <a:grpSpLocks/>
          </p:cNvGrpSpPr>
          <p:nvPr/>
        </p:nvGrpSpPr>
        <p:grpSpPr bwMode="auto">
          <a:xfrm>
            <a:off x="457200" y="6093036"/>
            <a:ext cx="3962400" cy="543672"/>
            <a:chOff x="384" y="3731"/>
            <a:chExt cx="2352" cy="469"/>
          </a:xfrm>
        </p:grpSpPr>
        <p:sp>
          <p:nvSpPr>
            <p:cNvPr id="572459" name="AutoShape 11"/>
            <p:cNvSpPr>
              <a:spLocks noChangeArrowheads="1"/>
            </p:cNvSpPr>
            <p:nvPr/>
          </p:nvSpPr>
          <p:spPr bwMode="auto">
            <a:xfrm>
              <a:off x="384" y="3759"/>
              <a:ext cx="2352" cy="441"/>
            </a:xfrm>
            <a:prstGeom prst="roundRect">
              <a:avLst>
                <a:gd name="adj" fmla="val 16667"/>
              </a:avLst>
            </a:prstGeom>
            <a:noFill/>
            <a:ln w="76200">
              <a:solidFill>
                <a:srgbClr val="00800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sp>
          <p:nvSpPr>
            <p:cNvPr id="40" name="Text Box 12"/>
            <p:cNvSpPr txBox="1">
              <a:spLocks noChangeArrowheads="1"/>
            </p:cNvSpPr>
            <p:nvPr/>
          </p:nvSpPr>
          <p:spPr bwMode="auto">
            <a:xfrm>
              <a:off x="384" y="3731"/>
              <a:ext cx="624" cy="398"/>
            </a:xfrm>
            <a:prstGeom prst="rect">
              <a:avLst/>
            </a:prstGeom>
            <a:noFill/>
            <a:ln w="9525">
              <a:noFill/>
              <a:miter lim="800000"/>
              <a:headEnd/>
              <a:tailEnd/>
            </a:ln>
            <a:effectLst>
              <a:outerShdw dist="35921" dir="2700000" algn="ctr" rotWithShape="0">
                <a:schemeClr val="bg2">
                  <a:alpha val="50000"/>
                </a:schemeClr>
              </a:outerShdw>
            </a:effectLst>
          </p:spPr>
          <p:txBody>
            <a:bodyPr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8000"/>
                  </a:solidFill>
                  <a:effectLst>
                    <a:outerShdw blurRad="38100" dist="38100" dir="2700000" algn="tl">
                      <a:srgbClr val="000000"/>
                    </a:outerShdw>
                  </a:effectLst>
                  <a:uLnTx/>
                  <a:uFillTx/>
                  <a:latin typeface="Chalkboard" charset="0"/>
                  <a:ea typeface="ＭＳ Ｐゴシック" charset="0"/>
                </a:rPr>
                <a:t>Sun</a:t>
              </a:r>
            </a:p>
          </p:txBody>
        </p:sp>
      </p:grpSp>
      <p:grpSp>
        <p:nvGrpSpPr>
          <p:cNvPr id="8" name="Group 23"/>
          <p:cNvGrpSpPr>
            <a:grpSpLocks/>
          </p:cNvGrpSpPr>
          <p:nvPr/>
        </p:nvGrpSpPr>
        <p:grpSpPr bwMode="auto">
          <a:xfrm>
            <a:off x="4800634" y="4911729"/>
            <a:ext cx="1752599" cy="525463"/>
            <a:chOff x="3216" y="3094"/>
            <a:chExt cx="1104" cy="331"/>
          </a:xfrm>
        </p:grpSpPr>
        <p:sp>
          <p:nvSpPr>
            <p:cNvPr id="572457" name="AutoShape 15"/>
            <p:cNvSpPr>
              <a:spLocks noChangeArrowheads="1"/>
            </p:cNvSpPr>
            <p:nvPr/>
          </p:nvSpPr>
          <p:spPr bwMode="auto">
            <a:xfrm>
              <a:off x="3216" y="3103"/>
              <a:ext cx="1104" cy="322"/>
            </a:xfrm>
            <a:prstGeom prst="roundRect">
              <a:avLst>
                <a:gd name="adj" fmla="val 16667"/>
              </a:avLst>
            </a:prstGeom>
            <a:noFill/>
            <a:ln w="76200">
              <a:solidFill>
                <a:srgbClr val="80008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28" name="Text Box 16"/>
            <p:cNvSpPr txBox="1">
              <a:spLocks noChangeArrowheads="1"/>
            </p:cNvSpPr>
            <p:nvPr/>
          </p:nvSpPr>
          <p:spPr bwMode="auto">
            <a:xfrm>
              <a:off x="3248" y="3094"/>
              <a:ext cx="434"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0080"/>
                  </a:solidFill>
                  <a:effectLst>
                    <a:outerShdw blurRad="38100" dist="38100" dir="2700000" algn="tl">
                      <a:srgbClr val="000000"/>
                    </a:outerShdw>
                  </a:effectLst>
                  <a:uLnTx/>
                  <a:uFillTx/>
                  <a:latin typeface="Chalkboard" charset="0"/>
                  <a:ea typeface="ＭＳ Ｐゴシック" charset="0"/>
                </a:rPr>
                <a:t>Sun</a:t>
              </a:r>
              <a:endPar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endParaRPr>
            </a:p>
          </p:txBody>
        </p:sp>
      </p:grpSp>
      <p:grpSp>
        <p:nvGrpSpPr>
          <p:cNvPr id="11" name="Group 21"/>
          <p:cNvGrpSpPr>
            <a:grpSpLocks/>
          </p:cNvGrpSpPr>
          <p:nvPr/>
        </p:nvGrpSpPr>
        <p:grpSpPr bwMode="auto">
          <a:xfrm>
            <a:off x="2362201" y="274639"/>
            <a:ext cx="2438400" cy="511175"/>
            <a:chOff x="1488" y="221"/>
            <a:chExt cx="1536" cy="322"/>
          </a:xfrm>
        </p:grpSpPr>
        <p:sp>
          <p:nvSpPr>
            <p:cNvPr id="572455" name="AutoShape 19"/>
            <p:cNvSpPr>
              <a:spLocks noChangeArrowheads="1"/>
            </p:cNvSpPr>
            <p:nvPr/>
          </p:nvSpPr>
          <p:spPr bwMode="auto">
            <a:xfrm>
              <a:off x="1488" y="221"/>
              <a:ext cx="1536" cy="322"/>
            </a:xfrm>
            <a:prstGeom prst="roundRect">
              <a:avLst>
                <a:gd name="adj" fmla="val 16667"/>
              </a:avLst>
            </a:prstGeom>
            <a:noFill/>
            <a:ln w="76200">
              <a:solidFill>
                <a:srgbClr val="FF000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2" name="Text Box 20"/>
            <p:cNvSpPr txBox="1">
              <a:spLocks noChangeArrowheads="1"/>
            </p:cNvSpPr>
            <p:nvPr/>
          </p:nvSpPr>
          <p:spPr bwMode="auto">
            <a:xfrm>
              <a:off x="1633" y="239"/>
              <a:ext cx="48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rPr>
                <a:t>Mon</a:t>
              </a:r>
            </a:p>
          </p:txBody>
        </p:sp>
      </p:grpSp>
      <p:grpSp>
        <p:nvGrpSpPr>
          <p:cNvPr id="12" name="Group 27"/>
          <p:cNvGrpSpPr>
            <a:grpSpLocks/>
          </p:cNvGrpSpPr>
          <p:nvPr/>
        </p:nvGrpSpPr>
        <p:grpSpPr bwMode="auto">
          <a:xfrm>
            <a:off x="5334000" y="696948"/>
            <a:ext cx="1905000" cy="511175"/>
            <a:chOff x="3360" y="487"/>
            <a:chExt cx="1200" cy="322"/>
          </a:xfrm>
        </p:grpSpPr>
        <p:sp>
          <p:nvSpPr>
            <p:cNvPr id="572453" name="AutoShape 25"/>
            <p:cNvSpPr>
              <a:spLocks noChangeArrowheads="1"/>
            </p:cNvSpPr>
            <p:nvPr/>
          </p:nvSpPr>
          <p:spPr bwMode="auto">
            <a:xfrm>
              <a:off x="3360" y="487"/>
              <a:ext cx="1200" cy="322"/>
            </a:xfrm>
            <a:prstGeom prst="roundRect">
              <a:avLst>
                <a:gd name="adj" fmla="val 16667"/>
              </a:avLst>
            </a:prstGeom>
            <a:noFill/>
            <a:ln w="76200">
              <a:solidFill>
                <a:srgbClr val="FF800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8" name="Text Box 26"/>
            <p:cNvSpPr txBox="1">
              <a:spLocks noChangeArrowheads="1"/>
            </p:cNvSpPr>
            <p:nvPr/>
          </p:nvSpPr>
          <p:spPr bwMode="auto">
            <a:xfrm>
              <a:off x="3360" y="511"/>
              <a:ext cx="50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8000"/>
                  </a:solidFill>
                  <a:effectLst>
                    <a:outerShdw blurRad="38100" dist="38100" dir="2700000" algn="tl">
                      <a:srgbClr val="000000"/>
                    </a:outerShdw>
                  </a:effectLst>
                  <a:uLnTx/>
                  <a:uFillTx/>
                  <a:latin typeface="Chalkboard" charset="0"/>
                  <a:ea typeface="ＭＳ Ｐゴシック" charset="0"/>
                </a:rPr>
                <a:t>Tues</a:t>
              </a:r>
              <a:endParaRPr kumimoji="0" lang="en-US" sz="24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endParaRPr>
            </a:p>
          </p:txBody>
        </p:sp>
      </p:grpSp>
      <p:sp>
        <p:nvSpPr>
          <p:cNvPr id="269340" name="Freeform 28"/>
          <p:cNvSpPr>
            <a:spLocks/>
          </p:cNvSpPr>
          <p:nvPr/>
        </p:nvSpPr>
        <p:spPr bwMode="auto">
          <a:xfrm>
            <a:off x="3889375" y="4151359"/>
            <a:ext cx="3425825"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41" name="Freeform 29"/>
          <p:cNvSpPr>
            <a:spLocks/>
          </p:cNvSpPr>
          <p:nvPr/>
        </p:nvSpPr>
        <p:spPr bwMode="auto">
          <a:xfrm>
            <a:off x="4114801" y="4189459"/>
            <a:ext cx="3200400"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8000"/>
            </a:solidFill>
            <a:round/>
            <a:headEnd type="triangle" w="med" len="me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3999" name="Freeform 1055"/>
          <p:cNvSpPr>
            <a:spLocks/>
          </p:cNvSpPr>
          <p:nvPr/>
        </p:nvSpPr>
        <p:spPr bwMode="auto">
          <a:xfrm>
            <a:off x="1628741" y="3197629"/>
            <a:ext cx="6105559" cy="2328453"/>
          </a:xfrm>
          <a:custGeom>
            <a:avLst/>
            <a:gdLst>
              <a:gd name="T0" fmla="*/ 2147483647 w 3336"/>
              <a:gd name="T1" fmla="*/ 2147483647 h 2061"/>
              <a:gd name="T2" fmla="*/ 2147483647 w 3336"/>
              <a:gd name="T3" fmla="*/ 2147483647 h 2061"/>
              <a:gd name="T4" fmla="*/ 2147483647 w 3336"/>
              <a:gd name="T5" fmla="*/ 2147483647 h 2061"/>
              <a:gd name="T6" fmla="*/ 2147483647 w 3336"/>
              <a:gd name="T7" fmla="*/ 2147483647 h 2061"/>
              <a:gd name="T8" fmla="*/ 2147483647 w 3336"/>
              <a:gd name="T9" fmla="*/ 2147483647 h 2061"/>
              <a:gd name="T10" fmla="*/ 2147483647 w 3336"/>
              <a:gd name="T11" fmla="*/ 2147483647 h 2061"/>
              <a:gd name="T12" fmla="*/ 2147483647 w 3336"/>
              <a:gd name="T13" fmla="*/ 2147483647 h 2061"/>
              <a:gd name="T14" fmla="*/ 2147483647 w 3336"/>
              <a:gd name="T15" fmla="*/ 2147483647 h 2061"/>
              <a:gd name="T16" fmla="*/ 2147483647 w 3336"/>
              <a:gd name="T17" fmla="*/ 2147483647 h 2061"/>
              <a:gd name="T18" fmla="*/ 2147483647 w 3336"/>
              <a:gd name="T19" fmla="*/ 2147483647 h 2061"/>
              <a:gd name="T20" fmla="*/ 2147483647 w 3336"/>
              <a:gd name="T21" fmla="*/ 2147483647 h 2061"/>
              <a:gd name="T22" fmla="*/ 2147483647 w 3336"/>
              <a:gd name="T23" fmla="*/ 2147483647 h 2061"/>
              <a:gd name="T24" fmla="*/ 2147483647 w 3336"/>
              <a:gd name="T25" fmla="*/ 2147483647 h 2061"/>
              <a:gd name="T26" fmla="*/ 2147483647 w 3336"/>
              <a:gd name="T27" fmla="*/ 2147483647 h 2061"/>
              <a:gd name="T28" fmla="*/ 2147483647 w 3336"/>
              <a:gd name="T29" fmla="*/ 2147483647 h 2061"/>
              <a:gd name="T30" fmla="*/ 2147483647 w 3336"/>
              <a:gd name="T31" fmla="*/ 2147483647 h 2061"/>
              <a:gd name="T32" fmla="*/ 2147483647 w 3336"/>
              <a:gd name="T33" fmla="*/ 2147483647 h 2061"/>
              <a:gd name="T34" fmla="*/ 2147483647 w 3336"/>
              <a:gd name="T35" fmla="*/ 2147483647 h 2061"/>
              <a:gd name="T36" fmla="*/ 2147483647 w 3336"/>
              <a:gd name="T37" fmla="*/ 2147483647 h 2061"/>
              <a:gd name="T38" fmla="*/ 2147483647 w 3336"/>
              <a:gd name="T39" fmla="*/ 2147483647 h 2061"/>
              <a:gd name="T40" fmla="*/ 2147483647 w 3336"/>
              <a:gd name="T41" fmla="*/ 2147483647 h 2061"/>
              <a:gd name="T42" fmla="*/ 2147483647 w 3336"/>
              <a:gd name="T43" fmla="*/ 2147483647 h 2061"/>
              <a:gd name="T44" fmla="*/ 2147483647 w 3336"/>
              <a:gd name="T45" fmla="*/ 2147483647 h 2061"/>
              <a:gd name="T46" fmla="*/ 2147483647 w 3336"/>
              <a:gd name="T47" fmla="*/ 2147483647 h 2061"/>
              <a:gd name="T48" fmla="*/ 2147483647 w 3336"/>
              <a:gd name="T49" fmla="*/ 2147483647 h 2061"/>
              <a:gd name="T50" fmla="*/ 2147483647 w 3336"/>
              <a:gd name="T51" fmla="*/ 2147483647 h 2061"/>
              <a:gd name="T52" fmla="*/ 2147483647 w 3336"/>
              <a:gd name="T53" fmla="*/ 2147483647 h 2061"/>
              <a:gd name="T54" fmla="*/ 2147483647 w 3336"/>
              <a:gd name="T55" fmla="*/ 2147483647 h 2061"/>
              <a:gd name="T56" fmla="*/ 2147483647 w 3336"/>
              <a:gd name="T57" fmla="*/ 2147483647 h 2061"/>
              <a:gd name="T58" fmla="*/ 2147483647 w 3336"/>
              <a:gd name="T59" fmla="*/ 2147483647 h 2061"/>
              <a:gd name="T60" fmla="*/ 2147483647 w 3336"/>
              <a:gd name="T61" fmla="*/ 2147483647 h 2061"/>
              <a:gd name="T62" fmla="*/ 2147483647 w 3336"/>
              <a:gd name="T63" fmla="*/ 2147483647 h 2061"/>
              <a:gd name="T64" fmla="*/ 2147483647 w 3336"/>
              <a:gd name="T65" fmla="*/ 2147483647 h 2061"/>
              <a:gd name="T66" fmla="*/ 2147483647 w 3336"/>
              <a:gd name="T67" fmla="*/ 2147483647 h 2061"/>
              <a:gd name="T68" fmla="*/ 2147483647 w 3336"/>
              <a:gd name="T69" fmla="*/ 2147483647 h 2061"/>
              <a:gd name="T70" fmla="*/ 2147483647 w 3336"/>
              <a:gd name="T71" fmla="*/ 2147483647 h 2061"/>
              <a:gd name="T72" fmla="*/ 2147483647 w 3336"/>
              <a:gd name="T73" fmla="*/ 2147483647 h 2061"/>
              <a:gd name="T74" fmla="*/ 2147483647 w 3336"/>
              <a:gd name="T75" fmla="*/ 2147483647 h 2061"/>
              <a:gd name="T76" fmla="*/ 2147483647 w 3336"/>
              <a:gd name="T77" fmla="*/ 2147483647 h 2061"/>
              <a:gd name="T78" fmla="*/ 2147483647 w 3336"/>
              <a:gd name="T79" fmla="*/ 2147483647 h 2061"/>
              <a:gd name="T80" fmla="*/ 2147483647 w 3336"/>
              <a:gd name="T81" fmla="*/ 2147483647 h 2061"/>
              <a:gd name="T82" fmla="*/ 2147483647 w 3336"/>
              <a:gd name="T83" fmla="*/ 2147483647 h 2061"/>
              <a:gd name="T84" fmla="*/ 2147483647 w 3336"/>
              <a:gd name="T85" fmla="*/ 2147483647 h 2061"/>
              <a:gd name="T86" fmla="*/ 2147483647 w 3336"/>
              <a:gd name="T87" fmla="*/ 2147483647 h 2061"/>
              <a:gd name="T88" fmla="*/ 0 w 3336"/>
              <a:gd name="T89" fmla="*/ 0 h 20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336"/>
              <a:gd name="T136" fmla="*/ 0 h 2061"/>
              <a:gd name="T137" fmla="*/ 3336 w 3336"/>
              <a:gd name="T138" fmla="*/ 2061 h 206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336" h="2061">
                <a:moveTo>
                  <a:pt x="3336" y="2061"/>
                </a:moveTo>
                <a:cubicBezTo>
                  <a:pt x="3320" y="2003"/>
                  <a:pt x="3280" y="1942"/>
                  <a:pt x="3237" y="1902"/>
                </a:cubicBezTo>
                <a:cubicBezTo>
                  <a:pt x="3226" y="1856"/>
                  <a:pt x="3236" y="1849"/>
                  <a:pt x="3192" y="1827"/>
                </a:cubicBezTo>
                <a:cubicBezTo>
                  <a:pt x="3187" y="1819"/>
                  <a:pt x="3182" y="1810"/>
                  <a:pt x="3177" y="1804"/>
                </a:cubicBezTo>
                <a:cubicBezTo>
                  <a:pt x="3170" y="1795"/>
                  <a:pt x="3160" y="1790"/>
                  <a:pt x="3154" y="1782"/>
                </a:cubicBezTo>
                <a:cubicBezTo>
                  <a:pt x="3142" y="1765"/>
                  <a:pt x="3135" y="1745"/>
                  <a:pt x="3124" y="1729"/>
                </a:cubicBezTo>
                <a:cubicBezTo>
                  <a:pt x="3110" y="1686"/>
                  <a:pt x="3062" y="1615"/>
                  <a:pt x="3019" y="1600"/>
                </a:cubicBezTo>
                <a:cubicBezTo>
                  <a:pt x="3004" y="1581"/>
                  <a:pt x="2985" y="1567"/>
                  <a:pt x="2973" y="1548"/>
                </a:cubicBezTo>
                <a:cubicBezTo>
                  <a:pt x="2936" y="1487"/>
                  <a:pt x="2931" y="1445"/>
                  <a:pt x="2913" y="1382"/>
                </a:cubicBezTo>
                <a:cubicBezTo>
                  <a:pt x="2897" y="1330"/>
                  <a:pt x="2868" y="1284"/>
                  <a:pt x="2853" y="1231"/>
                </a:cubicBezTo>
                <a:cubicBezTo>
                  <a:pt x="2840" y="1185"/>
                  <a:pt x="2840" y="1139"/>
                  <a:pt x="2822" y="1095"/>
                </a:cubicBezTo>
                <a:cubicBezTo>
                  <a:pt x="2800" y="1044"/>
                  <a:pt x="2781" y="1025"/>
                  <a:pt x="2754" y="982"/>
                </a:cubicBezTo>
                <a:cubicBezTo>
                  <a:pt x="2710" y="912"/>
                  <a:pt x="2713" y="878"/>
                  <a:pt x="2634" y="846"/>
                </a:cubicBezTo>
                <a:cubicBezTo>
                  <a:pt x="2623" y="829"/>
                  <a:pt x="2605" y="817"/>
                  <a:pt x="2596" y="800"/>
                </a:cubicBezTo>
                <a:cubicBezTo>
                  <a:pt x="2577" y="764"/>
                  <a:pt x="2581" y="686"/>
                  <a:pt x="2558" y="657"/>
                </a:cubicBezTo>
                <a:cubicBezTo>
                  <a:pt x="2543" y="638"/>
                  <a:pt x="2461" y="612"/>
                  <a:pt x="2438" y="604"/>
                </a:cubicBezTo>
                <a:cubicBezTo>
                  <a:pt x="2429" y="564"/>
                  <a:pt x="2426" y="527"/>
                  <a:pt x="2385" y="514"/>
                </a:cubicBezTo>
                <a:cubicBezTo>
                  <a:pt x="2376" y="500"/>
                  <a:pt x="2362" y="489"/>
                  <a:pt x="2354" y="476"/>
                </a:cubicBezTo>
                <a:cubicBezTo>
                  <a:pt x="2337" y="449"/>
                  <a:pt x="2335" y="430"/>
                  <a:pt x="2309" y="408"/>
                </a:cubicBezTo>
                <a:cubicBezTo>
                  <a:pt x="2292" y="393"/>
                  <a:pt x="2268" y="373"/>
                  <a:pt x="2249" y="363"/>
                </a:cubicBezTo>
                <a:cubicBezTo>
                  <a:pt x="2227" y="352"/>
                  <a:pt x="2221" y="359"/>
                  <a:pt x="2204" y="340"/>
                </a:cubicBezTo>
                <a:cubicBezTo>
                  <a:pt x="2176" y="309"/>
                  <a:pt x="2163" y="287"/>
                  <a:pt x="2143" y="257"/>
                </a:cubicBezTo>
                <a:cubicBezTo>
                  <a:pt x="2108" y="280"/>
                  <a:pt x="2089" y="281"/>
                  <a:pt x="2045" y="287"/>
                </a:cubicBezTo>
                <a:cubicBezTo>
                  <a:pt x="2037" y="289"/>
                  <a:pt x="2030" y="294"/>
                  <a:pt x="2022" y="295"/>
                </a:cubicBezTo>
                <a:cubicBezTo>
                  <a:pt x="1946" y="299"/>
                  <a:pt x="1870" y="291"/>
                  <a:pt x="1796" y="302"/>
                </a:cubicBezTo>
                <a:cubicBezTo>
                  <a:pt x="1780" y="304"/>
                  <a:pt x="1681" y="385"/>
                  <a:pt x="1660" y="393"/>
                </a:cubicBezTo>
                <a:cubicBezTo>
                  <a:pt x="1627" y="403"/>
                  <a:pt x="1584" y="411"/>
                  <a:pt x="1555" y="431"/>
                </a:cubicBezTo>
                <a:cubicBezTo>
                  <a:pt x="1537" y="442"/>
                  <a:pt x="1538" y="453"/>
                  <a:pt x="1517" y="461"/>
                </a:cubicBezTo>
                <a:cubicBezTo>
                  <a:pt x="1474" y="475"/>
                  <a:pt x="1432" y="477"/>
                  <a:pt x="1389" y="483"/>
                </a:cubicBezTo>
                <a:cubicBezTo>
                  <a:pt x="1339" y="504"/>
                  <a:pt x="1283" y="524"/>
                  <a:pt x="1230" y="536"/>
                </a:cubicBezTo>
                <a:cubicBezTo>
                  <a:pt x="1162" y="550"/>
                  <a:pt x="1066" y="551"/>
                  <a:pt x="1004" y="589"/>
                </a:cubicBezTo>
                <a:cubicBezTo>
                  <a:pt x="953" y="619"/>
                  <a:pt x="972" y="618"/>
                  <a:pt x="936" y="665"/>
                </a:cubicBezTo>
                <a:cubicBezTo>
                  <a:pt x="896" y="715"/>
                  <a:pt x="846" y="765"/>
                  <a:pt x="785" y="785"/>
                </a:cubicBezTo>
                <a:cubicBezTo>
                  <a:pt x="741" y="813"/>
                  <a:pt x="749" y="815"/>
                  <a:pt x="687" y="831"/>
                </a:cubicBezTo>
                <a:cubicBezTo>
                  <a:pt x="600" y="823"/>
                  <a:pt x="502" y="820"/>
                  <a:pt x="415" y="800"/>
                </a:cubicBezTo>
                <a:cubicBezTo>
                  <a:pt x="359" y="787"/>
                  <a:pt x="317" y="754"/>
                  <a:pt x="264" y="740"/>
                </a:cubicBezTo>
                <a:cubicBezTo>
                  <a:pt x="255" y="723"/>
                  <a:pt x="245" y="705"/>
                  <a:pt x="241" y="687"/>
                </a:cubicBezTo>
                <a:cubicBezTo>
                  <a:pt x="235" y="660"/>
                  <a:pt x="234" y="606"/>
                  <a:pt x="219" y="582"/>
                </a:cubicBezTo>
                <a:cubicBezTo>
                  <a:pt x="213" y="574"/>
                  <a:pt x="203" y="571"/>
                  <a:pt x="196" y="566"/>
                </a:cubicBezTo>
                <a:cubicBezTo>
                  <a:pt x="158" y="452"/>
                  <a:pt x="201" y="567"/>
                  <a:pt x="166" y="499"/>
                </a:cubicBezTo>
                <a:cubicBezTo>
                  <a:pt x="133" y="435"/>
                  <a:pt x="110" y="321"/>
                  <a:pt x="98" y="249"/>
                </a:cubicBezTo>
                <a:cubicBezTo>
                  <a:pt x="95" y="196"/>
                  <a:pt x="104" y="141"/>
                  <a:pt x="90" y="91"/>
                </a:cubicBezTo>
                <a:cubicBezTo>
                  <a:pt x="85" y="73"/>
                  <a:pt x="45" y="61"/>
                  <a:pt x="45" y="61"/>
                </a:cubicBezTo>
                <a:cubicBezTo>
                  <a:pt x="39" y="42"/>
                  <a:pt x="37" y="29"/>
                  <a:pt x="23" y="15"/>
                </a:cubicBezTo>
                <a:cubicBezTo>
                  <a:pt x="16" y="8"/>
                  <a:pt x="0" y="0"/>
                  <a:pt x="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00" name="Freeform 1056"/>
          <p:cNvSpPr>
            <a:spLocks/>
          </p:cNvSpPr>
          <p:nvPr/>
        </p:nvSpPr>
        <p:spPr bwMode="auto">
          <a:xfrm>
            <a:off x="1964567" y="2348158"/>
            <a:ext cx="3084512" cy="1431109"/>
          </a:xfrm>
          <a:custGeom>
            <a:avLst/>
            <a:gdLst>
              <a:gd name="T0" fmla="*/ 0 w 1770"/>
              <a:gd name="T1" fmla="*/ 2147483647 h 1022"/>
              <a:gd name="T2" fmla="*/ 2147483647 w 1770"/>
              <a:gd name="T3" fmla="*/ 2147483647 h 1022"/>
              <a:gd name="T4" fmla="*/ 2147483647 w 1770"/>
              <a:gd name="T5" fmla="*/ 2147483647 h 1022"/>
              <a:gd name="T6" fmla="*/ 2147483647 w 1770"/>
              <a:gd name="T7" fmla="*/ 2147483647 h 1022"/>
              <a:gd name="T8" fmla="*/ 2147483647 w 1770"/>
              <a:gd name="T9" fmla="*/ 2147483647 h 1022"/>
              <a:gd name="T10" fmla="*/ 2147483647 w 1770"/>
              <a:gd name="T11" fmla="*/ 2147483647 h 1022"/>
              <a:gd name="T12" fmla="*/ 2147483647 w 1770"/>
              <a:gd name="T13" fmla="*/ 2147483647 h 1022"/>
              <a:gd name="T14" fmla="*/ 2147483647 w 1770"/>
              <a:gd name="T15" fmla="*/ 2147483647 h 1022"/>
              <a:gd name="T16" fmla="*/ 2147483647 w 1770"/>
              <a:gd name="T17" fmla="*/ 2147483647 h 1022"/>
              <a:gd name="T18" fmla="*/ 2147483647 w 1770"/>
              <a:gd name="T19" fmla="*/ 2147483647 h 1022"/>
              <a:gd name="T20" fmla="*/ 2147483647 w 1770"/>
              <a:gd name="T21" fmla="*/ 2147483647 h 1022"/>
              <a:gd name="T22" fmla="*/ 2147483647 w 1770"/>
              <a:gd name="T23" fmla="*/ 2147483647 h 1022"/>
              <a:gd name="T24" fmla="*/ 2147483647 w 1770"/>
              <a:gd name="T25" fmla="*/ 2147483647 h 1022"/>
              <a:gd name="T26" fmla="*/ 2147483647 w 1770"/>
              <a:gd name="T27" fmla="*/ 2147483647 h 1022"/>
              <a:gd name="T28" fmla="*/ 2147483647 w 1770"/>
              <a:gd name="T29" fmla="*/ 2147483647 h 1022"/>
              <a:gd name="T30" fmla="*/ 2147483647 w 1770"/>
              <a:gd name="T31" fmla="*/ 2147483647 h 1022"/>
              <a:gd name="T32" fmla="*/ 2147483647 w 1770"/>
              <a:gd name="T33" fmla="*/ 2147483647 h 1022"/>
              <a:gd name="T34" fmla="*/ 2147483647 w 1770"/>
              <a:gd name="T35" fmla="*/ 2147483647 h 1022"/>
              <a:gd name="T36" fmla="*/ 2147483647 w 1770"/>
              <a:gd name="T37" fmla="*/ 2147483647 h 1022"/>
              <a:gd name="T38" fmla="*/ 2147483647 w 1770"/>
              <a:gd name="T39" fmla="*/ 2147483647 h 1022"/>
              <a:gd name="T40" fmla="*/ 2147483647 w 1770"/>
              <a:gd name="T41" fmla="*/ 2147483647 h 1022"/>
              <a:gd name="T42" fmla="*/ 2147483647 w 1770"/>
              <a:gd name="T43" fmla="*/ 2147483647 h 1022"/>
              <a:gd name="T44" fmla="*/ 2147483647 w 1770"/>
              <a:gd name="T45" fmla="*/ 0 h 10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70"/>
              <a:gd name="T70" fmla="*/ 0 h 1022"/>
              <a:gd name="T71" fmla="*/ 1770 w 1770"/>
              <a:gd name="T72" fmla="*/ 1022 h 102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70" h="1022">
                <a:moveTo>
                  <a:pt x="0" y="323"/>
                </a:moveTo>
                <a:cubicBezTo>
                  <a:pt x="8" y="377"/>
                  <a:pt x="3" y="466"/>
                  <a:pt x="56" y="501"/>
                </a:cubicBezTo>
                <a:cubicBezTo>
                  <a:pt x="79" y="536"/>
                  <a:pt x="85" y="575"/>
                  <a:pt x="105" y="614"/>
                </a:cubicBezTo>
                <a:cubicBezTo>
                  <a:pt x="96" y="697"/>
                  <a:pt x="102" y="718"/>
                  <a:pt x="121" y="792"/>
                </a:cubicBezTo>
                <a:cubicBezTo>
                  <a:pt x="127" y="843"/>
                  <a:pt x="121" y="902"/>
                  <a:pt x="178" y="921"/>
                </a:cubicBezTo>
                <a:cubicBezTo>
                  <a:pt x="208" y="967"/>
                  <a:pt x="229" y="992"/>
                  <a:pt x="283" y="1010"/>
                </a:cubicBezTo>
                <a:cubicBezTo>
                  <a:pt x="328" y="1006"/>
                  <a:pt x="384" y="1022"/>
                  <a:pt x="420" y="994"/>
                </a:cubicBezTo>
                <a:cubicBezTo>
                  <a:pt x="436" y="980"/>
                  <a:pt x="443" y="958"/>
                  <a:pt x="460" y="945"/>
                </a:cubicBezTo>
                <a:cubicBezTo>
                  <a:pt x="489" y="920"/>
                  <a:pt x="538" y="900"/>
                  <a:pt x="574" y="889"/>
                </a:cubicBezTo>
                <a:cubicBezTo>
                  <a:pt x="609" y="853"/>
                  <a:pt x="654" y="829"/>
                  <a:pt x="687" y="792"/>
                </a:cubicBezTo>
                <a:cubicBezTo>
                  <a:pt x="707" y="768"/>
                  <a:pt x="696" y="765"/>
                  <a:pt x="727" y="752"/>
                </a:cubicBezTo>
                <a:cubicBezTo>
                  <a:pt x="775" y="731"/>
                  <a:pt x="829" y="715"/>
                  <a:pt x="881" y="703"/>
                </a:cubicBezTo>
                <a:cubicBezTo>
                  <a:pt x="899" y="692"/>
                  <a:pt x="921" y="685"/>
                  <a:pt x="937" y="671"/>
                </a:cubicBezTo>
                <a:cubicBezTo>
                  <a:pt x="972" y="638"/>
                  <a:pt x="962" y="604"/>
                  <a:pt x="1002" y="582"/>
                </a:cubicBezTo>
                <a:cubicBezTo>
                  <a:pt x="1030" y="565"/>
                  <a:pt x="1059" y="560"/>
                  <a:pt x="1091" y="550"/>
                </a:cubicBezTo>
                <a:cubicBezTo>
                  <a:pt x="1159" y="526"/>
                  <a:pt x="1228" y="500"/>
                  <a:pt x="1293" y="469"/>
                </a:cubicBezTo>
                <a:cubicBezTo>
                  <a:pt x="1315" y="433"/>
                  <a:pt x="1408" y="351"/>
                  <a:pt x="1446" y="339"/>
                </a:cubicBezTo>
                <a:cubicBezTo>
                  <a:pt x="1505" y="319"/>
                  <a:pt x="1529" y="316"/>
                  <a:pt x="1568" y="267"/>
                </a:cubicBezTo>
                <a:cubicBezTo>
                  <a:pt x="1575" y="234"/>
                  <a:pt x="1568" y="231"/>
                  <a:pt x="1600" y="218"/>
                </a:cubicBezTo>
                <a:cubicBezTo>
                  <a:pt x="1615" y="211"/>
                  <a:pt x="1648" y="202"/>
                  <a:pt x="1648" y="202"/>
                </a:cubicBezTo>
                <a:cubicBezTo>
                  <a:pt x="1680" y="153"/>
                  <a:pt x="1654" y="114"/>
                  <a:pt x="1705" y="81"/>
                </a:cubicBezTo>
                <a:cubicBezTo>
                  <a:pt x="1712" y="57"/>
                  <a:pt x="1709" y="56"/>
                  <a:pt x="1729" y="40"/>
                </a:cubicBezTo>
                <a:cubicBezTo>
                  <a:pt x="1742" y="29"/>
                  <a:pt x="1770" y="20"/>
                  <a:pt x="177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3" name="Group 1065"/>
          <p:cNvGrpSpPr>
            <a:grpSpLocks/>
          </p:cNvGrpSpPr>
          <p:nvPr/>
        </p:nvGrpSpPr>
        <p:grpSpPr bwMode="auto">
          <a:xfrm>
            <a:off x="457200" y="5526082"/>
            <a:ext cx="3962400" cy="531296"/>
            <a:chOff x="384" y="3264"/>
            <a:chExt cx="2352" cy="472"/>
          </a:xfrm>
        </p:grpSpPr>
        <p:sp>
          <p:nvSpPr>
            <p:cNvPr id="9" name="Text Box 12"/>
            <p:cNvSpPr txBox="1">
              <a:spLocks noChangeArrowheads="1"/>
            </p:cNvSpPr>
            <p:nvPr/>
          </p:nvSpPr>
          <p:spPr bwMode="auto">
            <a:xfrm>
              <a:off x="384" y="3264"/>
              <a:ext cx="1051" cy="410"/>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Chalkboard" charset="0"/>
                  <a:ea typeface="ＭＳ Ｐゴシック" charset="0"/>
                </a:rPr>
                <a:t>Sat</a:t>
              </a:r>
            </a:p>
          </p:txBody>
        </p:sp>
        <p:sp>
          <p:nvSpPr>
            <p:cNvPr id="10" name="AutoShape 11"/>
            <p:cNvSpPr>
              <a:spLocks noChangeArrowheads="1"/>
            </p:cNvSpPr>
            <p:nvPr/>
          </p:nvSpPr>
          <p:spPr bwMode="auto">
            <a:xfrm>
              <a:off x="384" y="3282"/>
              <a:ext cx="2352" cy="454"/>
            </a:xfrm>
            <a:prstGeom prst="roundRect">
              <a:avLst>
                <a:gd name="adj" fmla="val 16667"/>
              </a:avLst>
            </a:prstGeom>
            <a:noFill/>
            <a:ln w="76200">
              <a:solidFill>
                <a:srgbClr val="66330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grpSp>
      <p:grpSp>
        <p:nvGrpSpPr>
          <p:cNvPr id="14" name="Group 1066"/>
          <p:cNvGrpSpPr>
            <a:grpSpLocks/>
          </p:cNvGrpSpPr>
          <p:nvPr/>
        </p:nvGrpSpPr>
        <p:grpSpPr bwMode="auto">
          <a:xfrm>
            <a:off x="457200" y="4954262"/>
            <a:ext cx="3962400" cy="529098"/>
            <a:chOff x="288" y="2977"/>
            <a:chExt cx="2352" cy="472"/>
          </a:xfrm>
        </p:grpSpPr>
        <p:sp>
          <p:nvSpPr>
            <p:cNvPr id="38" name="Text Box 12"/>
            <p:cNvSpPr txBox="1">
              <a:spLocks noChangeArrowheads="1"/>
            </p:cNvSpPr>
            <p:nvPr/>
          </p:nvSpPr>
          <p:spPr bwMode="auto">
            <a:xfrm>
              <a:off x="288" y="2977"/>
              <a:ext cx="1051" cy="412"/>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rPr>
                <a:t>Fri</a:t>
              </a:r>
              <a:endParaRPr kumimoji="0" lang="en-US" sz="2400" b="1" i="0" u="none" strike="noStrike" kern="1200" cap="none" spc="0" normalizeH="0" baseline="0" noProof="0" dirty="0">
                <a:ln>
                  <a:noFill/>
                </a:ln>
                <a:solidFill>
                  <a:srgbClr val="000079"/>
                </a:solidFill>
                <a:effectLst>
                  <a:outerShdw blurRad="38100" dist="38100" dir="2700000" algn="tl">
                    <a:srgbClr val="000000"/>
                  </a:outerShdw>
                </a:effectLst>
                <a:uLnTx/>
                <a:uFillTx/>
                <a:latin typeface="Chalkboard" charset="0"/>
                <a:ea typeface="ＭＳ Ｐゴシック" charset="0"/>
              </a:endParaRPr>
            </a:p>
          </p:txBody>
        </p:sp>
        <p:sp>
          <p:nvSpPr>
            <p:cNvPr id="572450" name="AutoShape 11"/>
            <p:cNvSpPr>
              <a:spLocks noChangeArrowheads="1"/>
            </p:cNvSpPr>
            <p:nvPr/>
          </p:nvSpPr>
          <p:spPr bwMode="auto">
            <a:xfrm>
              <a:off x="288" y="2993"/>
              <a:ext cx="2352" cy="456"/>
            </a:xfrm>
            <a:prstGeom prst="roundRect">
              <a:avLst>
                <a:gd name="adj" fmla="val 16667"/>
              </a:avLst>
            </a:prstGeom>
            <a:noFill/>
            <a:ln w="76200">
              <a:solidFill>
                <a:schemeClr val="bg2"/>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grpSp>
      <p:grpSp>
        <p:nvGrpSpPr>
          <p:cNvPr id="15" name="Group 1074"/>
          <p:cNvGrpSpPr>
            <a:grpSpLocks/>
          </p:cNvGrpSpPr>
          <p:nvPr/>
        </p:nvGrpSpPr>
        <p:grpSpPr bwMode="auto">
          <a:xfrm>
            <a:off x="7162800" y="5486301"/>
            <a:ext cx="1676400" cy="534987"/>
            <a:chOff x="4512" y="3237"/>
            <a:chExt cx="1056" cy="337"/>
          </a:xfrm>
        </p:grpSpPr>
        <p:sp>
          <p:nvSpPr>
            <p:cNvPr id="269323" name="AutoShape 11"/>
            <p:cNvSpPr>
              <a:spLocks noChangeArrowheads="1"/>
            </p:cNvSpPr>
            <p:nvPr/>
          </p:nvSpPr>
          <p:spPr bwMode="auto">
            <a:xfrm>
              <a:off x="4512" y="3252"/>
              <a:ext cx="1056" cy="322"/>
            </a:xfrm>
            <a:prstGeom prst="roundRect">
              <a:avLst>
                <a:gd name="adj" fmla="val 16667"/>
              </a:avLst>
            </a:prstGeom>
            <a:noFill/>
            <a:ln w="76200">
              <a:solidFill>
                <a:srgbClr val="0099CC"/>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99CC"/>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269324" name="Text Box 12"/>
            <p:cNvSpPr txBox="1">
              <a:spLocks noChangeArrowheads="1"/>
            </p:cNvSpPr>
            <p:nvPr/>
          </p:nvSpPr>
          <p:spPr bwMode="auto">
            <a:xfrm>
              <a:off x="4560" y="3237"/>
              <a:ext cx="410"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99CC"/>
                  </a:solidFill>
                  <a:effectLst>
                    <a:outerShdw blurRad="38100" dist="38100" dir="2700000" algn="tl">
                      <a:srgbClr val="000000"/>
                    </a:outerShdw>
                  </a:effectLst>
                  <a:uLnTx/>
                  <a:uFillTx/>
                  <a:latin typeface="Chalkboard" charset="0"/>
                  <a:ea typeface="ＭＳ Ｐゴシック" charset="0"/>
                </a:rPr>
                <a:t>Sat</a:t>
              </a:r>
            </a:p>
          </p:txBody>
        </p:sp>
      </p:grpSp>
      <p:sp>
        <p:nvSpPr>
          <p:cNvPr id="84014" name="Freeform 1070"/>
          <p:cNvSpPr>
            <a:spLocks/>
          </p:cNvSpPr>
          <p:nvPr/>
        </p:nvSpPr>
        <p:spPr bwMode="auto">
          <a:xfrm>
            <a:off x="2277095" y="2218941"/>
            <a:ext cx="2726670" cy="719999"/>
          </a:xfrm>
          <a:custGeom>
            <a:avLst/>
            <a:gdLst>
              <a:gd name="T0" fmla="*/ 2147483647 w 2271"/>
              <a:gd name="T1" fmla="*/ 0 h 1002"/>
              <a:gd name="T2" fmla="*/ 2147483647 w 2271"/>
              <a:gd name="T3" fmla="*/ 2147483647 h 1002"/>
              <a:gd name="T4" fmla="*/ 2147483647 w 2271"/>
              <a:gd name="T5" fmla="*/ 2147483647 h 1002"/>
              <a:gd name="T6" fmla="*/ 2147483647 w 2271"/>
              <a:gd name="T7" fmla="*/ 2147483647 h 1002"/>
              <a:gd name="T8" fmla="*/ 2147483647 w 2271"/>
              <a:gd name="T9" fmla="*/ 2147483647 h 1002"/>
              <a:gd name="T10" fmla="*/ 2147483647 w 2271"/>
              <a:gd name="T11" fmla="*/ 2147483647 h 1002"/>
              <a:gd name="T12" fmla="*/ 2147483647 w 2271"/>
              <a:gd name="T13" fmla="*/ 2147483647 h 1002"/>
              <a:gd name="T14" fmla="*/ 2147483647 w 2271"/>
              <a:gd name="T15" fmla="*/ 2147483647 h 1002"/>
              <a:gd name="T16" fmla="*/ 2147483647 w 2271"/>
              <a:gd name="T17" fmla="*/ 2147483647 h 1002"/>
              <a:gd name="T18" fmla="*/ 2147483647 w 2271"/>
              <a:gd name="T19" fmla="*/ 2147483647 h 1002"/>
              <a:gd name="T20" fmla="*/ 2147483647 w 2271"/>
              <a:gd name="T21" fmla="*/ 2147483647 h 1002"/>
              <a:gd name="T22" fmla="*/ 2147483647 w 2271"/>
              <a:gd name="T23" fmla="*/ 2147483647 h 1002"/>
              <a:gd name="T24" fmla="*/ 2147483647 w 2271"/>
              <a:gd name="T25" fmla="*/ 2147483647 h 1002"/>
              <a:gd name="T26" fmla="*/ 2147483647 w 2271"/>
              <a:gd name="T27" fmla="*/ 2147483647 h 1002"/>
              <a:gd name="T28" fmla="*/ 2147483647 w 2271"/>
              <a:gd name="T29" fmla="*/ 2147483647 h 1002"/>
              <a:gd name="T30" fmla="*/ 2147483647 w 2271"/>
              <a:gd name="T31" fmla="*/ 2147483647 h 1002"/>
              <a:gd name="T32" fmla="*/ 2147483647 w 2271"/>
              <a:gd name="T33" fmla="*/ 2147483647 h 1002"/>
              <a:gd name="T34" fmla="*/ 0 w 2271"/>
              <a:gd name="T35" fmla="*/ 2147483647 h 10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71"/>
              <a:gd name="T55" fmla="*/ 0 h 1002"/>
              <a:gd name="T56" fmla="*/ 2271 w 2271"/>
              <a:gd name="T57" fmla="*/ 1002 h 100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71" h="1002">
                <a:moveTo>
                  <a:pt x="2271" y="0"/>
                </a:moveTo>
                <a:cubicBezTo>
                  <a:pt x="2258" y="39"/>
                  <a:pt x="2239" y="35"/>
                  <a:pt x="2207" y="57"/>
                </a:cubicBezTo>
                <a:cubicBezTo>
                  <a:pt x="2195" y="88"/>
                  <a:pt x="2171" y="91"/>
                  <a:pt x="2158" y="122"/>
                </a:cubicBezTo>
                <a:cubicBezTo>
                  <a:pt x="2141" y="160"/>
                  <a:pt x="2132" y="210"/>
                  <a:pt x="2093" y="235"/>
                </a:cubicBezTo>
                <a:cubicBezTo>
                  <a:pt x="2039" y="267"/>
                  <a:pt x="2099" y="213"/>
                  <a:pt x="2045" y="259"/>
                </a:cubicBezTo>
                <a:cubicBezTo>
                  <a:pt x="2012" y="286"/>
                  <a:pt x="2006" y="341"/>
                  <a:pt x="1972" y="364"/>
                </a:cubicBezTo>
                <a:cubicBezTo>
                  <a:pt x="1881" y="424"/>
                  <a:pt x="1942" y="389"/>
                  <a:pt x="1778" y="445"/>
                </a:cubicBezTo>
                <a:cubicBezTo>
                  <a:pt x="1751" y="472"/>
                  <a:pt x="1734" y="516"/>
                  <a:pt x="1697" y="526"/>
                </a:cubicBezTo>
                <a:cubicBezTo>
                  <a:pt x="1643" y="539"/>
                  <a:pt x="1561" y="558"/>
                  <a:pt x="1520" y="590"/>
                </a:cubicBezTo>
                <a:cubicBezTo>
                  <a:pt x="1437" y="652"/>
                  <a:pt x="1367" y="722"/>
                  <a:pt x="1285" y="784"/>
                </a:cubicBezTo>
                <a:cubicBezTo>
                  <a:pt x="1242" y="815"/>
                  <a:pt x="1278" y="786"/>
                  <a:pt x="1213" y="816"/>
                </a:cubicBezTo>
                <a:cubicBezTo>
                  <a:pt x="1123" y="857"/>
                  <a:pt x="1037" y="909"/>
                  <a:pt x="946" y="946"/>
                </a:cubicBezTo>
                <a:cubicBezTo>
                  <a:pt x="906" y="985"/>
                  <a:pt x="859" y="985"/>
                  <a:pt x="808" y="1002"/>
                </a:cubicBezTo>
                <a:cubicBezTo>
                  <a:pt x="644" y="995"/>
                  <a:pt x="613" y="988"/>
                  <a:pt x="485" y="970"/>
                </a:cubicBezTo>
                <a:cubicBezTo>
                  <a:pt x="458" y="961"/>
                  <a:pt x="438" y="946"/>
                  <a:pt x="412" y="938"/>
                </a:cubicBezTo>
                <a:cubicBezTo>
                  <a:pt x="379" y="837"/>
                  <a:pt x="195" y="838"/>
                  <a:pt x="113" y="816"/>
                </a:cubicBezTo>
                <a:cubicBezTo>
                  <a:pt x="84" y="794"/>
                  <a:pt x="69" y="771"/>
                  <a:pt x="41" y="752"/>
                </a:cubicBezTo>
                <a:cubicBezTo>
                  <a:pt x="28" y="732"/>
                  <a:pt x="16" y="719"/>
                  <a:pt x="0" y="703"/>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5" name="Freeform 1071"/>
          <p:cNvSpPr>
            <a:spLocks/>
          </p:cNvSpPr>
          <p:nvPr/>
        </p:nvSpPr>
        <p:spPr bwMode="auto">
          <a:xfrm>
            <a:off x="2290998" y="1937353"/>
            <a:ext cx="568835" cy="719999"/>
          </a:xfrm>
          <a:custGeom>
            <a:avLst/>
            <a:gdLst>
              <a:gd name="T0" fmla="*/ 0 w 1139"/>
              <a:gd name="T1" fmla="*/ 2147483647 h 1131"/>
              <a:gd name="T2" fmla="*/ 2147483647 w 1139"/>
              <a:gd name="T3" fmla="*/ 2147483647 h 1131"/>
              <a:gd name="T4" fmla="*/ 2147483647 w 1139"/>
              <a:gd name="T5" fmla="*/ 2147483647 h 1131"/>
              <a:gd name="T6" fmla="*/ 2147483647 w 1139"/>
              <a:gd name="T7" fmla="*/ 2147483647 h 1131"/>
              <a:gd name="T8" fmla="*/ 2147483647 w 1139"/>
              <a:gd name="T9" fmla="*/ 2147483647 h 1131"/>
              <a:gd name="T10" fmla="*/ 2147483647 w 1139"/>
              <a:gd name="T11" fmla="*/ 2147483647 h 1131"/>
              <a:gd name="T12" fmla="*/ 2147483647 w 1139"/>
              <a:gd name="T13" fmla="*/ 2147483647 h 1131"/>
              <a:gd name="T14" fmla="*/ 2147483647 w 1139"/>
              <a:gd name="T15" fmla="*/ 2147483647 h 1131"/>
              <a:gd name="T16" fmla="*/ 2147483647 w 1139"/>
              <a:gd name="T17" fmla="*/ 2147483647 h 1131"/>
              <a:gd name="T18" fmla="*/ 2147483647 w 1139"/>
              <a:gd name="T19" fmla="*/ 2147483647 h 1131"/>
              <a:gd name="T20" fmla="*/ 2147483647 w 1139"/>
              <a:gd name="T21" fmla="*/ 2147483647 h 1131"/>
              <a:gd name="T22" fmla="*/ 2147483647 w 1139"/>
              <a:gd name="T23" fmla="*/ 2147483647 h 1131"/>
              <a:gd name="T24" fmla="*/ 2147483647 w 1139"/>
              <a:gd name="T25" fmla="*/ 2147483647 h 1131"/>
              <a:gd name="T26" fmla="*/ 2147483647 w 1139"/>
              <a:gd name="T27" fmla="*/ 2147483647 h 1131"/>
              <a:gd name="T28" fmla="*/ 2147483647 w 1139"/>
              <a:gd name="T29" fmla="*/ 0 h 11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39"/>
              <a:gd name="T46" fmla="*/ 0 h 1131"/>
              <a:gd name="T47" fmla="*/ 1139 w 1139"/>
              <a:gd name="T48" fmla="*/ 1131 h 11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39" h="1131">
                <a:moveTo>
                  <a:pt x="0" y="1131"/>
                </a:moveTo>
                <a:cubicBezTo>
                  <a:pt x="27" y="1112"/>
                  <a:pt x="37" y="1098"/>
                  <a:pt x="48" y="1067"/>
                </a:cubicBezTo>
                <a:cubicBezTo>
                  <a:pt x="50" y="1048"/>
                  <a:pt x="49" y="1028"/>
                  <a:pt x="56" y="1010"/>
                </a:cubicBezTo>
                <a:cubicBezTo>
                  <a:pt x="67" y="977"/>
                  <a:pt x="133" y="971"/>
                  <a:pt x="161" y="962"/>
                </a:cubicBezTo>
                <a:cubicBezTo>
                  <a:pt x="166" y="945"/>
                  <a:pt x="165" y="925"/>
                  <a:pt x="178" y="913"/>
                </a:cubicBezTo>
                <a:cubicBezTo>
                  <a:pt x="221" y="869"/>
                  <a:pt x="236" y="875"/>
                  <a:pt x="291" y="857"/>
                </a:cubicBezTo>
                <a:cubicBezTo>
                  <a:pt x="305" y="827"/>
                  <a:pt x="321" y="781"/>
                  <a:pt x="347" y="760"/>
                </a:cubicBezTo>
                <a:cubicBezTo>
                  <a:pt x="373" y="737"/>
                  <a:pt x="402" y="728"/>
                  <a:pt x="428" y="703"/>
                </a:cubicBezTo>
                <a:cubicBezTo>
                  <a:pt x="442" y="658"/>
                  <a:pt x="474" y="652"/>
                  <a:pt x="517" y="638"/>
                </a:cubicBezTo>
                <a:cubicBezTo>
                  <a:pt x="607" y="561"/>
                  <a:pt x="546" y="623"/>
                  <a:pt x="614" y="525"/>
                </a:cubicBezTo>
                <a:cubicBezTo>
                  <a:pt x="645" y="479"/>
                  <a:pt x="686" y="441"/>
                  <a:pt x="719" y="396"/>
                </a:cubicBezTo>
                <a:cubicBezTo>
                  <a:pt x="787" y="301"/>
                  <a:pt x="852" y="193"/>
                  <a:pt x="945" y="121"/>
                </a:cubicBezTo>
                <a:cubicBezTo>
                  <a:pt x="973" y="98"/>
                  <a:pt x="1008" y="83"/>
                  <a:pt x="1034" y="57"/>
                </a:cubicBezTo>
                <a:cubicBezTo>
                  <a:pt x="1038" y="52"/>
                  <a:pt x="1061" y="27"/>
                  <a:pt x="1067" y="24"/>
                </a:cubicBezTo>
                <a:cubicBezTo>
                  <a:pt x="1087" y="12"/>
                  <a:pt x="1139" y="24"/>
                  <a:pt x="1139" y="0"/>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6" name="Freeform 1072"/>
          <p:cNvSpPr>
            <a:spLocks/>
          </p:cNvSpPr>
          <p:nvPr/>
        </p:nvSpPr>
        <p:spPr bwMode="auto">
          <a:xfrm>
            <a:off x="2860275" y="1477070"/>
            <a:ext cx="184660" cy="460283"/>
          </a:xfrm>
          <a:custGeom>
            <a:avLst/>
            <a:gdLst>
              <a:gd name="T0" fmla="*/ 2147483647 w 396"/>
              <a:gd name="T1" fmla="*/ 2147483647 h 78"/>
              <a:gd name="T2" fmla="*/ 2147483647 w 396"/>
              <a:gd name="T3" fmla="*/ 2147483647 h 78"/>
              <a:gd name="T4" fmla="*/ 2147483647 w 396"/>
              <a:gd name="T5" fmla="*/ 2147483647 h 78"/>
              <a:gd name="T6" fmla="*/ 2147483647 w 396"/>
              <a:gd name="T7" fmla="*/ 2147483647 h 78"/>
              <a:gd name="T8" fmla="*/ 2147483647 w 396"/>
              <a:gd name="T9" fmla="*/ 2147483647 h 78"/>
              <a:gd name="T10" fmla="*/ 0 w 396"/>
              <a:gd name="T11" fmla="*/ 2147483647 h 78"/>
              <a:gd name="T12" fmla="*/ 0 60000 65536"/>
              <a:gd name="T13" fmla="*/ 0 60000 65536"/>
              <a:gd name="T14" fmla="*/ 0 60000 65536"/>
              <a:gd name="T15" fmla="*/ 0 60000 65536"/>
              <a:gd name="T16" fmla="*/ 0 60000 65536"/>
              <a:gd name="T17" fmla="*/ 0 60000 65536"/>
              <a:gd name="T18" fmla="*/ 0 w 396"/>
              <a:gd name="T19" fmla="*/ 0 h 78"/>
              <a:gd name="T20" fmla="*/ 396 w 396"/>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396" h="78">
                <a:moveTo>
                  <a:pt x="396" y="77"/>
                </a:moveTo>
                <a:cubicBezTo>
                  <a:pt x="371" y="72"/>
                  <a:pt x="340" y="78"/>
                  <a:pt x="323" y="61"/>
                </a:cubicBezTo>
                <a:cubicBezTo>
                  <a:pt x="316" y="54"/>
                  <a:pt x="321" y="41"/>
                  <a:pt x="315" y="36"/>
                </a:cubicBezTo>
                <a:cubicBezTo>
                  <a:pt x="306" y="29"/>
                  <a:pt x="293" y="29"/>
                  <a:pt x="283" y="28"/>
                </a:cubicBezTo>
                <a:cubicBezTo>
                  <a:pt x="250" y="24"/>
                  <a:pt x="218" y="22"/>
                  <a:pt x="186" y="20"/>
                </a:cubicBezTo>
                <a:cubicBezTo>
                  <a:pt x="126" y="0"/>
                  <a:pt x="62" y="4"/>
                  <a:pt x="0" y="4"/>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non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7" name="Freeform 1073"/>
          <p:cNvSpPr>
            <a:spLocks/>
          </p:cNvSpPr>
          <p:nvPr/>
        </p:nvSpPr>
        <p:spPr bwMode="auto">
          <a:xfrm>
            <a:off x="1907704" y="1690044"/>
            <a:ext cx="667711" cy="967308"/>
          </a:xfrm>
          <a:custGeom>
            <a:avLst/>
            <a:gdLst>
              <a:gd name="T0" fmla="*/ 2147483647 w 340"/>
              <a:gd name="T1" fmla="*/ 0 h 630"/>
              <a:gd name="T2" fmla="*/ 2147483647 w 340"/>
              <a:gd name="T3" fmla="*/ 2147483647 h 630"/>
              <a:gd name="T4" fmla="*/ 2147483647 w 340"/>
              <a:gd name="T5" fmla="*/ 2147483647 h 630"/>
              <a:gd name="T6" fmla="*/ 2147483647 w 340"/>
              <a:gd name="T7" fmla="*/ 2147483647 h 630"/>
              <a:gd name="T8" fmla="*/ 0 w 340"/>
              <a:gd name="T9" fmla="*/ 2147483647 h 630"/>
              <a:gd name="T10" fmla="*/ 0 60000 65536"/>
              <a:gd name="T11" fmla="*/ 0 60000 65536"/>
              <a:gd name="T12" fmla="*/ 0 60000 65536"/>
              <a:gd name="T13" fmla="*/ 0 60000 65536"/>
              <a:gd name="T14" fmla="*/ 0 60000 65536"/>
              <a:gd name="T15" fmla="*/ 0 w 340"/>
              <a:gd name="T16" fmla="*/ 0 h 630"/>
              <a:gd name="T17" fmla="*/ 340 w 340"/>
              <a:gd name="T18" fmla="*/ 630 h 630"/>
            </a:gdLst>
            <a:ahLst/>
            <a:cxnLst>
              <a:cxn ang="T10">
                <a:pos x="T0" y="T1"/>
              </a:cxn>
              <a:cxn ang="T11">
                <a:pos x="T2" y="T3"/>
              </a:cxn>
              <a:cxn ang="T12">
                <a:pos x="T4" y="T5"/>
              </a:cxn>
              <a:cxn ang="T13">
                <a:pos x="T6" y="T7"/>
              </a:cxn>
              <a:cxn ang="T14">
                <a:pos x="T8" y="T9"/>
              </a:cxn>
            </a:cxnLst>
            <a:rect l="T15" t="T16" r="T17" b="T18"/>
            <a:pathLst>
              <a:path w="340" h="630">
                <a:moveTo>
                  <a:pt x="340" y="0"/>
                </a:moveTo>
                <a:cubicBezTo>
                  <a:pt x="275" y="15"/>
                  <a:pt x="213" y="18"/>
                  <a:pt x="154" y="48"/>
                </a:cubicBezTo>
                <a:cubicBezTo>
                  <a:pt x="125" y="77"/>
                  <a:pt x="97" y="104"/>
                  <a:pt x="73" y="137"/>
                </a:cubicBezTo>
                <a:cubicBezTo>
                  <a:pt x="55" y="244"/>
                  <a:pt x="58" y="351"/>
                  <a:pt x="49" y="460"/>
                </a:cubicBezTo>
                <a:cubicBezTo>
                  <a:pt x="46" y="486"/>
                  <a:pt x="38" y="610"/>
                  <a:pt x="0" y="630"/>
                </a:cubicBezTo>
              </a:path>
            </a:pathLst>
          </a:custGeom>
          <a:noFill/>
          <a:ln w="76200">
            <a:solidFill>
              <a:srgbClr val="11801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6" name="Group 1075"/>
          <p:cNvGrpSpPr>
            <a:grpSpLocks/>
          </p:cNvGrpSpPr>
          <p:nvPr/>
        </p:nvGrpSpPr>
        <p:grpSpPr bwMode="auto">
          <a:xfrm>
            <a:off x="7421598" y="446122"/>
            <a:ext cx="1722437" cy="528638"/>
            <a:chOff x="4776" y="329"/>
            <a:chExt cx="1085" cy="333"/>
          </a:xfrm>
        </p:grpSpPr>
        <p:sp>
          <p:nvSpPr>
            <p:cNvPr id="572445" name="AutoShape 11"/>
            <p:cNvSpPr>
              <a:spLocks noChangeArrowheads="1"/>
            </p:cNvSpPr>
            <p:nvPr/>
          </p:nvSpPr>
          <p:spPr bwMode="auto">
            <a:xfrm>
              <a:off x="4807" y="340"/>
              <a:ext cx="1054" cy="322"/>
            </a:xfrm>
            <a:prstGeom prst="roundRect">
              <a:avLst>
                <a:gd name="adj" fmla="val 16667"/>
              </a:avLst>
            </a:prstGeom>
            <a:noFill/>
            <a:ln w="76200">
              <a:solidFill>
                <a:srgbClr val="6D6D6D"/>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D6D6D"/>
                </a:solidFill>
                <a:effectLst/>
                <a:uLnTx/>
                <a:uFillTx/>
                <a:latin typeface="Garamond" charset="0"/>
                <a:ea typeface="ＭＳ Ｐゴシック" charset="0"/>
                <a:cs typeface="+mn-cs"/>
              </a:endParaRPr>
            </a:p>
          </p:txBody>
        </p:sp>
        <p:sp>
          <p:nvSpPr>
            <p:cNvPr id="36" name="Text Box 12"/>
            <p:cNvSpPr txBox="1">
              <a:spLocks noChangeArrowheads="1"/>
            </p:cNvSpPr>
            <p:nvPr/>
          </p:nvSpPr>
          <p:spPr bwMode="auto">
            <a:xfrm>
              <a:off x="4776" y="329"/>
              <a:ext cx="701" cy="291"/>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6D6D6D"/>
                  </a:solidFill>
                  <a:effectLst>
                    <a:outerShdw blurRad="38100" dist="38100" dir="2700000" algn="tl">
                      <a:srgbClr val="000000"/>
                    </a:outerShdw>
                  </a:effectLst>
                  <a:uLnTx/>
                  <a:uFillTx/>
                  <a:latin typeface="Chalkboard" charset="0"/>
                  <a:ea typeface="ＭＳ Ｐゴシック" charset="0"/>
                </a:rPr>
                <a:t>Wed</a:t>
              </a:r>
            </a:p>
          </p:txBody>
        </p:sp>
      </p:grpSp>
      <p:sp>
        <p:nvSpPr>
          <p:cNvPr id="572443" name="Text Box 30"/>
          <p:cNvSpPr txBox="1">
            <a:spLocks noChangeArrowheads="1"/>
          </p:cNvSpPr>
          <p:nvPr/>
        </p:nvSpPr>
        <p:spPr bwMode="auto">
          <a:xfrm>
            <a:off x="8458200" y="35"/>
            <a:ext cx="685800" cy="396875"/>
          </a:xfrm>
          <a:prstGeom prst="rect">
            <a:avLst/>
          </a:prstGeom>
          <a:solidFill>
            <a:schemeClr val="bg2"/>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charset="0"/>
                <a:ea typeface="ＭＳ Ｐゴシック" charset="0"/>
                <a:cs typeface="Arial" charset="0"/>
              </a:rPr>
              <a:t>64</a:t>
            </a:r>
            <a:endParaRPr kumimoji="0" lang="en-US" sz="20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pic>
        <p:nvPicPr>
          <p:cNvPr id="49" name="Picture 8"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03800" y="2781300"/>
            <a:ext cx="1716088" cy="121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9317"/>
                                        </p:tgtEl>
                                        <p:attrNameLst>
                                          <p:attrName>style.visibility</p:attrName>
                                        </p:attrNameLst>
                                      </p:cBhvr>
                                      <p:to>
                                        <p:strVal val="visible"/>
                                      </p:to>
                                    </p:set>
                                    <p:animEffect transition="in" filter="wipe(down)">
                                      <p:cBhvr>
                                        <p:cTn id="19" dur="500"/>
                                        <p:tgtEl>
                                          <p:spTgt spid="26931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xit" presetSubtype="10" fill="hold" grpId="1" nodeType="clickEffect">
                                  <p:stCondLst>
                                    <p:cond delay="0"/>
                                  </p:stCondLst>
                                  <p:childTnLst>
                                    <p:animEffect transition="out" filter="blinds(horizontal)">
                                      <p:cBhvr>
                                        <p:cTn id="23" dur="500"/>
                                        <p:tgtEl>
                                          <p:spTgt spid="269317"/>
                                        </p:tgtEl>
                                      </p:cBhvr>
                                    </p:animEffect>
                                    <p:set>
                                      <p:cBhvr>
                                        <p:cTn id="24" dur="1" fill="hold">
                                          <p:stCondLst>
                                            <p:cond delay="499"/>
                                          </p:stCondLst>
                                        </p:cTn>
                                        <p:tgtEl>
                                          <p:spTgt spid="269317"/>
                                        </p:tgtEl>
                                        <p:attrNameLst>
                                          <p:attrName>style.visibility</p:attrName>
                                        </p:attrNameLst>
                                      </p:cBhvr>
                                      <p:to>
                                        <p:strVal val="hidden"/>
                                      </p:to>
                                    </p:set>
                                  </p:childTnLst>
                                </p:cTn>
                              </p:par>
                              <p:par>
                                <p:cTn id="25" presetID="9"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dissolve">
                                      <p:cBhvr>
                                        <p:cTn id="27" dur="500"/>
                                        <p:tgtEl>
                                          <p:spTgt spid="4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xit" presetSubtype="10" fill="hold" nodeType="clickEffect">
                                  <p:stCondLst>
                                    <p:cond delay="0"/>
                                  </p:stCondLst>
                                  <p:childTnLst>
                                    <p:animEffect transition="out" filter="checkerboard(across)">
                                      <p:cBhvr>
                                        <p:cTn id="31" dur="500"/>
                                        <p:tgtEl>
                                          <p:spTgt spid="49"/>
                                        </p:tgtEl>
                                      </p:cBhvr>
                                    </p:animEffect>
                                    <p:set>
                                      <p:cBhvr>
                                        <p:cTn id="32" dur="1" fill="hold">
                                          <p:stCondLst>
                                            <p:cond delay="499"/>
                                          </p:stCondLst>
                                        </p:cTn>
                                        <p:tgtEl>
                                          <p:spTgt spid="49"/>
                                        </p:tgtEl>
                                        <p:attrNameLst>
                                          <p:attrName>style.visibility</p:attrName>
                                        </p:attrNameLst>
                                      </p:cBhvr>
                                      <p:to>
                                        <p:strVal val="hidden"/>
                                      </p:to>
                                    </p:set>
                                  </p:childTnLst>
                                </p:cTn>
                              </p:par>
                            </p:childTnLst>
                          </p:cTn>
                        </p:par>
                        <p:par>
                          <p:cTn id="33" fill="hold" nodeType="afterGroup">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269318"/>
                                        </p:tgtEl>
                                        <p:attrNameLst>
                                          <p:attrName>style.visibility</p:attrName>
                                        </p:attrNameLst>
                                      </p:cBhvr>
                                      <p:to>
                                        <p:strVal val="visible"/>
                                      </p:to>
                                    </p:set>
                                    <p:animEffect transition="in" filter="wipe(down)">
                                      <p:cBhvr>
                                        <p:cTn id="36" dur="500"/>
                                        <p:tgtEl>
                                          <p:spTgt spid="26931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xit" presetSubtype="10" fill="hold" grpId="1" nodeType="clickEffect">
                                  <p:stCondLst>
                                    <p:cond delay="0"/>
                                  </p:stCondLst>
                                  <p:childTnLst>
                                    <p:animEffect transition="out" filter="blinds(horizontal)">
                                      <p:cBhvr>
                                        <p:cTn id="40" dur="500"/>
                                        <p:tgtEl>
                                          <p:spTgt spid="269318"/>
                                        </p:tgtEl>
                                      </p:cBhvr>
                                    </p:animEffect>
                                    <p:set>
                                      <p:cBhvr>
                                        <p:cTn id="41" dur="1" fill="hold">
                                          <p:stCondLst>
                                            <p:cond delay="499"/>
                                          </p:stCondLst>
                                        </p:cTn>
                                        <p:tgtEl>
                                          <p:spTgt spid="269318"/>
                                        </p:tgtEl>
                                        <p:attrNameLst>
                                          <p:attrName>style.visibility</p:attrName>
                                        </p:attrNameLst>
                                      </p:cBhvr>
                                      <p:to>
                                        <p:strVal val="hidden"/>
                                      </p:to>
                                    </p:set>
                                  </p:childTnLst>
                                </p:cTn>
                              </p:par>
                            </p:childTnLst>
                          </p:cTn>
                        </p:par>
                        <p:par>
                          <p:cTn id="42" fill="hold" nodeType="afterGroup">
                            <p:stCondLst>
                              <p:cond delay="500"/>
                            </p:stCondLst>
                            <p:childTnLst>
                              <p:par>
                                <p:cTn id="43" presetID="22" presetClass="entr" presetSubtype="1" fill="hold" grpId="0" nodeType="afterEffect">
                                  <p:stCondLst>
                                    <p:cond delay="0"/>
                                  </p:stCondLst>
                                  <p:childTnLst>
                                    <p:set>
                                      <p:cBhvr>
                                        <p:cTn id="44" dur="1" fill="hold">
                                          <p:stCondLst>
                                            <p:cond delay="0"/>
                                          </p:stCondLst>
                                        </p:cTn>
                                        <p:tgtEl>
                                          <p:spTgt spid="269319"/>
                                        </p:tgtEl>
                                        <p:attrNameLst>
                                          <p:attrName>style.visibility</p:attrName>
                                        </p:attrNameLst>
                                      </p:cBhvr>
                                      <p:to>
                                        <p:strVal val="visible"/>
                                      </p:to>
                                    </p:set>
                                    <p:animEffect transition="in" filter="wipe(up)">
                                      <p:cBhvr>
                                        <p:cTn id="45" dur="500"/>
                                        <p:tgtEl>
                                          <p:spTgt spid="26931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xit" presetSubtype="10" fill="hold" grpId="1" nodeType="clickEffect">
                                  <p:stCondLst>
                                    <p:cond delay="0"/>
                                  </p:stCondLst>
                                  <p:childTnLst>
                                    <p:animEffect transition="out" filter="blinds(horizontal)">
                                      <p:cBhvr>
                                        <p:cTn id="49" dur="500"/>
                                        <p:tgtEl>
                                          <p:spTgt spid="269319"/>
                                        </p:tgtEl>
                                      </p:cBhvr>
                                    </p:animEffect>
                                    <p:set>
                                      <p:cBhvr>
                                        <p:cTn id="50" dur="1" fill="hold">
                                          <p:stCondLst>
                                            <p:cond delay="499"/>
                                          </p:stCondLst>
                                        </p:cTn>
                                        <p:tgtEl>
                                          <p:spTgt spid="269319"/>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par>
                          <p:cTn id="55" fill="hold" nodeType="afterGroup">
                            <p:stCondLst>
                              <p:cond delay="0"/>
                            </p:stCondLst>
                            <p:childTnLst>
                              <p:par>
                                <p:cTn id="56" presetID="22" presetClass="entr" presetSubtype="4" fill="hold" grpId="0" nodeType="afterEffect">
                                  <p:stCondLst>
                                    <p:cond delay="0"/>
                                  </p:stCondLst>
                                  <p:childTnLst>
                                    <p:set>
                                      <p:cBhvr>
                                        <p:cTn id="57" dur="1" fill="hold">
                                          <p:stCondLst>
                                            <p:cond delay="0"/>
                                          </p:stCondLst>
                                        </p:cTn>
                                        <p:tgtEl>
                                          <p:spTgt spid="269320"/>
                                        </p:tgtEl>
                                        <p:attrNameLst>
                                          <p:attrName>style.visibility</p:attrName>
                                        </p:attrNameLst>
                                      </p:cBhvr>
                                      <p:to>
                                        <p:strVal val="visible"/>
                                      </p:to>
                                    </p:set>
                                    <p:animEffect transition="in" filter="wipe(down)">
                                      <p:cBhvr>
                                        <p:cTn id="58" dur="500"/>
                                        <p:tgtEl>
                                          <p:spTgt spid="26932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xit" presetSubtype="10" fill="hold" grpId="1" nodeType="clickEffect">
                                  <p:stCondLst>
                                    <p:cond delay="0"/>
                                  </p:stCondLst>
                                  <p:childTnLst>
                                    <p:animEffect transition="out" filter="blinds(horizontal)">
                                      <p:cBhvr>
                                        <p:cTn id="62" dur="500"/>
                                        <p:tgtEl>
                                          <p:spTgt spid="269320"/>
                                        </p:tgtEl>
                                      </p:cBhvr>
                                    </p:animEffect>
                                    <p:set>
                                      <p:cBhvr>
                                        <p:cTn id="63" dur="1" fill="hold">
                                          <p:stCondLst>
                                            <p:cond delay="499"/>
                                          </p:stCondLst>
                                        </p:cTn>
                                        <p:tgtEl>
                                          <p:spTgt spid="269320"/>
                                        </p:tgtEl>
                                        <p:attrNameLst>
                                          <p:attrName>style.visibility</p:attrName>
                                        </p:attrNameLst>
                                      </p:cBhvr>
                                      <p:to>
                                        <p:strVal val="hidden"/>
                                      </p:to>
                                    </p:set>
                                  </p:childTnLst>
                                </p:cTn>
                              </p:par>
                            </p:childTnLst>
                          </p:cTn>
                        </p:par>
                        <p:par>
                          <p:cTn id="64" fill="hold" nodeType="afterGroup">
                            <p:stCondLst>
                              <p:cond delay="500"/>
                            </p:stCondLst>
                            <p:childTnLst>
                              <p:par>
                                <p:cTn id="65" presetID="22" presetClass="entr" presetSubtype="1" fill="hold" grpId="0" nodeType="afterEffect">
                                  <p:stCondLst>
                                    <p:cond delay="0"/>
                                  </p:stCondLst>
                                  <p:childTnLst>
                                    <p:set>
                                      <p:cBhvr>
                                        <p:cTn id="66" dur="1" fill="hold">
                                          <p:stCondLst>
                                            <p:cond delay="0"/>
                                          </p:stCondLst>
                                        </p:cTn>
                                        <p:tgtEl>
                                          <p:spTgt spid="269340"/>
                                        </p:tgtEl>
                                        <p:attrNameLst>
                                          <p:attrName>style.visibility</p:attrName>
                                        </p:attrNameLst>
                                      </p:cBhvr>
                                      <p:to>
                                        <p:strVal val="visible"/>
                                      </p:to>
                                    </p:set>
                                    <p:animEffect transition="in" filter="wipe(up)">
                                      <p:cBhvr>
                                        <p:cTn id="67" dur="500"/>
                                        <p:tgtEl>
                                          <p:spTgt spid="26934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xit" presetSubtype="10" fill="hold" grpId="1" nodeType="clickEffect">
                                  <p:stCondLst>
                                    <p:cond delay="0"/>
                                  </p:stCondLst>
                                  <p:childTnLst>
                                    <p:animEffect transition="out" filter="blinds(horizontal)">
                                      <p:cBhvr>
                                        <p:cTn id="71" dur="500"/>
                                        <p:tgtEl>
                                          <p:spTgt spid="269340"/>
                                        </p:tgtEl>
                                      </p:cBhvr>
                                    </p:animEffect>
                                    <p:set>
                                      <p:cBhvr>
                                        <p:cTn id="72" dur="1" fill="hold">
                                          <p:stCondLst>
                                            <p:cond delay="499"/>
                                          </p:stCondLst>
                                        </p:cTn>
                                        <p:tgtEl>
                                          <p:spTgt spid="269340"/>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12"/>
                                        </p:tgtEl>
                                        <p:attrNameLst>
                                          <p:attrName>style.visibility</p:attrName>
                                        </p:attrNameLst>
                                      </p:cBhvr>
                                      <p:to>
                                        <p:strVal val="visible"/>
                                      </p:to>
                                    </p:set>
                                  </p:childTnLst>
                                </p:cTn>
                              </p:par>
                            </p:childTnLst>
                          </p:cTn>
                        </p:par>
                        <p:par>
                          <p:cTn id="77" fill="hold" nodeType="afterGroup">
                            <p:stCondLst>
                              <p:cond delay="0"/>
                            </p:stCondLst>
                            <p:childTnLst>
                              <p:par>
                                <p:cTn id="78" presetID="22" presetClass="entr" presetSubtype="4" fill="hold" grpId="0" nodeType="afterEffect">
                                  <p:stCondLst>
                                    <p:cond delay="0"/>
                                  </p:stCondLst>
                                  <p:childTnLst>
                                    <p:set>
                                      <p:cBhvr>
                                        <p:cTn id="79" dur="1" fill="hold">
                                          <p:stCondLst>
                                            <p:cond delay="0"/>
                                          </p:stCondLst>
                                        </p:cTn>
                                        <p:tgtEl>
                                          <p:spTgt spid="269341"/>
                                        </p:tgtEl>
                                        <p:attrNameLst>
                                          <p:attrName>style.visibility</p:attrName>
                                        </p:attrNameLst>
                                      </p:cBhvr>
                                      <p:to>
                                        <p:strVal val="visible"/>
                                      </p:to>
                                    </p:set>
                                    <p:animEffect transition="in" filter="wipe(down)">
                                      <p:cBhvr>
                                        <p:cTn id="80" dur="500"/>
                                        <p:tgtEl>
                                          <p:spTgt spid="26934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xit" presetSubtype="10" fill="hold" grpId="1" nodeType="clickEffect">
                                  <p:stCondLst>
                                    <p:cond delay="0"/>
                                  </p:stCondLst>
                                  <p:childTnLst>
                                    <p:animEffect transition="out" filter="blinds(horizontal)">
                                      <p:cBhvr>
                                        <p:cTn id="84" dur="500"/>
                                        <p:tgtEl>
                                          <p:spTgt spid="269341"/>
                                        </p:tgtEl>
                                      </p:cBhvr>
                                    </p:animEffect>
                                    <p:set>
                                      <p:cBhvr>
                                        <p:cTn id="85" dur="1" fill="hold">
                                          <p:stCondLst>
                                            <p:cond delay="499"/>
                                          </p:stCondLst>
                                        </p:cTn>
                                        <p:tgtEl>
                                          <p:spTgt spid="269341"/>
                                        </p:tgtEl>
                                        <p:attrNameLst>
                                          <p:attrName>style.visibility</p:attrName>
                                        </p:attrNameLst>
                                      </p:cBhvr>
                                      <p:to>
                                        <p:strVal val="hidden"/>
                                      </p:to>
                                    </p:set>
                                  </p:childTnLst>
                                </p:cTn>
                              </p:par>
                            </p:childTnLst>
                          </p:cTn>
                        </p:par>
                        <p:par>
                          <p:cTn id="86" fill="hold" nodeType="afterGroup">
                            <p:stCondLst>
                              <p:cond delay="500"/>
                            </p:stCondLst>
                            <p:childTnLst>
                              <p:par>
                                <p:cTn id="87" presetID="22" presetClass="entr" presetSubtype="1" fill="hold" grpId="0" nodeType="afterEffect">
                                  <p:stCondLst>
                                    <p:cond delay="0"/>
                                  </p:stCondLst>
                                  <p:childTnLst>
                                    <p:set>
                                      <p:cBhvr>
                                        <p:cTn id="88" dur="1" fill="hold">
                                          <p:stCondLst>
                                            <p:cond delay="0"/>
                                          </p:stCondLst>
                                        </p:cTn>
                                        <p:tgtEl>
                                          <p:spTgt spid="269321"/>
                                        </p:tgtEl>
                                        <p:attrNameLst>
                                          <p:attrName>style.visibility</p:attrName>
                                        </p:attrNameLst>
                                      </p:cBhvr>
                                      <p:to>
                                        <p:strVal val="visible"/>
                                      </p:to>
                                    </p:set>
                                    <p:animEffect transition="in" filter="wipe(up)">
                                      <p:cBhvr>
                                        <p:cTn id="89" dur="500"/>
                                        <p:tgtEl>
                                          <p:spTgt spid="269321"/>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xit" presetSubtype="10" fill="hold" grpId="1" nodeType="clickEffect">
                                  <p:stCondLst>
                                    <p:cond delay="0"/>
                                  </p:stCondLst>
                                  <p:childTnLst>
                                    <p:animEffect transition="out" filter="blinds(horizontal)">
                                      <p:cBhvr>
                                        <p:cTn id="93" dur="500"/>
                                        <p:tgtEl>
                                          <p:spTgt spid="269321"/>
                                        </p:tgtEl>
                                      </p:cBhvr>
                                    </p:animEffect>
                                    <p:set>
                                      <p:cBhvr>
                                        <p:cTn id="94" dur="1" fill="hold">
                                          <p:stCondLst>
                                            <p:cond delay="499"/>
                                          </p:stCondLst>
                                        </p:cTn>
                                        <p:tgtEl>
                                          <p:spTgt spid="269321"/>
                                        </p:tgtEl>
                                        <p:attrNameLst>
                                          <p:attrName>style.visibility</p:attrName>
                                        </p:attrNameLst>
                                      </p:cBhvr>
                                      <p:to>
                                        <p:strVal val="hidden"/>
                                      </p:to>
                                    </p:set>
                                  </p:childTnLst>
                                </p:cTn>
                              </p:par>
                            </p:childTnLst>
                          </p:cTn>
                        </p:par>
                        <p:par>
                          <p:cTn id="95" fill="hold" nodeType="afterGroup">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269322"/>
                                        </p:tgtEl>
                                        <p:attrNameLst>
                                          <p:attrName>style.visibility</p:attrName>
                                        </p:attrNameLst>
                                      </p:cBhvr>
                                      <p:to>
                                        <p:strVal val="visible"/>
                                      </p:to>
                                    </p:set>
                                    <p:animEffect transition="in" filter="wipe(up)">
                                      <p:cBhvr>
                                        <p:cTn id="98" dur="500"/>
                                        <p:tgtEl>
                                          <p:spTgt spid="269322"/>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3" presetClass="exit" presetSubtype="10" fill="hold" grpId="1" nodeType="clickEffect">
                                  <p:stCondLst>
                                    <p:cond delay="0"/>
                                  </p:stCondLst>
                                  <p:childTnLst>
                                    <p:animEffect transition="out" filter="blinds(horizontal)">
                                      <p:cBhvr>
                                        <p:cTn id="102" dur="500"/>
                                        <p:tgtEl>
                                          <p:spTgt spid="269322"/>
                                        </p:tgtEl>
                                      </p:cBhvr>
                                    </p:animEffect>
                                    <p:set>
                                      <p:cBhvr>
                                        <p:cTn id="103" dur="1" fill="hold">
                                          <p:stCondLst>
                                            <p:cond delay="499"/>
                                          </p:stCondLst>
                                        </p:cTn>
                                        <p:tgtEl>
                                          <p:spTgt spid="269322"/>
                                        </p:tgtEl>
                                        <p:attrNameLst>
                                          <p:attrName>style.visibility</p:attrName>
                                        </p:attrNameLst>
                                      </p:cBhvr>
                                      <p:to>
                                        <p:strVal val="hidden"/>
                                      </p:to>
                                    </p:se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 presetClass="entr" presetSubtype="0" fill="hold" nodeType="clickEffect">
                                  <p:stCondLst>
                                    <p:cond delay="0"/>
                                  </p:stCondLst>
                                  <p:childTnLst>
                                    <p:set>
                                      <p:cBhvr>
                                        <p:cTn id="107" dur="1" fill="hold">
                                          <p:stCondLst>
                                            <p:cond delay="0"/>
                                          </p:stCondLst>
                                        </p:cTn>
                                        <p:tgtEl>
                                          <p:spTgt spid="16"/>
                                        </p:tgtEl>
                                        <p:attrNameLst>
                                          <p:attrName>style.visibility</p:attrName>
                                        </p:attrNameLst>
                                      </p:cBhvr>
                                      <p:to>
                                        <p:strVal val="visible"/>
                                      </p:to>
                                    </p:se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1" presetClass="entr" presetSubtype="0" fill="hold" nodeType="clickEffect">
                                  <p:stCondLst>
                                    <p:cond delay="0"/>
                                  </p:stCondLst>
                                  <p:childTnLst>
                                    <p:set>
                                      <p:cBhvr>
                                        <p:cTn id="111" dur="1" fill="hold">
                                          <p:stCondLst>
                                            <p:cond delay="0"/>
                                          </p:stCondLst>
                                        </p:cTn>
                                        <p:tgtEl>
                                          <p:spTgt spid="4"/>
                                        </p:tgtEl>
                                        <p:attrNameLst>
                                          <p:attrName>style.visibility</p:attrName>
                                        </p:attrNameLst>
                                      </p:cBhvr>
                                      <p:to>
                                        <p:strVal val="visible"/>
                                      </p:to>
                                    </p:se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2" presetClass="entr" presetSubtype="2" fill="hold" grpId="0" nodeType="clickEffect">
                                  <p:stCondLst>
                                    <p:cond delay="0"/>
                                  </p:stCondLst>
                                  <p:childTnLst>
                                    <p:set>
                                      <p:cBhvr>
                                        <p:cTn id="115" dur="1" fill="hold">
                                          <p:stCondLst>
                                            <p:cond delay="0"/>
                                          </p:stCondLst>
                                        </p:cTn>
                                        <p:tgtEl>
                                          <p:spTgt spid="83999"/>
                                        </p:tgtEl>
                                        <p:attrNameLst>
                                          <p:attrName>style.visibility</p:attrName>
                                        </p:attrNameLst>
                                      </p:cBhvr>
                                      <p:to>
                                        <p:strVal val="visible"/>
                                      </p:to>
                                    </p:set>
                                    <p:animEffect transition="in" filter="wipe(right)">
                                      <p:cBhvr>
                                        <p:cTn id="116" dur="500"/>
                                        <p:tgtEl>
                                          <p:spTgt spid="83999"/>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2" presetClass="entr" presetSubtype="8" fill="hold" grpId="0" nodeType="clickEffect">
                                  <p:stCondLst>
                                    <p:cond delay="0"/>
                                  </p:stCondLst>
                                  <p:childTnLst>
                                    <p:set>
                                      <p:cBhvr>
                                        <p:cTn id="120" dur="1" fill="hold">
                                          <p:stCondLst>
                                            <p:cond delay="0"/>
                                          </p:stCondLst>
                                        </p:cTn>
                                        <p:tgtEl>
                                          <p:spTgt spid="84000"/>
                                        </p:tgtEl>
                                        <p:attrNameLst>
                                          <p:attrName>style.visibility</p:attrName>
                                        </p:attrNameLst>
                                      </p:cBhvr>
                                      <p:to>
                                        <p:strVal val="visible"/>
                                      </p:to>
                                    </p:set>
                                    <p:animEffect transition="in" filter="wipe(left)">
                                      <p:cBhvr>
                                        <p:cTn id="121" dur="500"/>
                                        <p:tgtEl>
                                          <p:spTgt spid="84000"/>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 presetClass="entr" presetSubtype="0" fill="hold" nodeType="clickEffect">
                                  <p:stCondLst>
                                    <p:cond delay="0"/>
                                  </p:stCondLst>
                                  <p:childTnLst>
                                    <p:set>
                                      <p:cBhvr>
                                        <p:cTn id="125" dur="1" fill="hold">
                                          <p:stCondLst>
                                            <p:cond delay="0"/>
                                          </p:stCondLst>
                                        </p:cTn>
                                        <p:tgtEl>
                                          <p:spTgt spid="14"/>
                                        </p:tgtEl>
                                        <p:attrNameLst>
                                          <p:attrName>style.visibility</p:attrName>
                                        </p:attrNameLst>
                                      </p:cBhvr>
                                      <p:to>
                                        <p:strVal val="visible"/>
                                      </p:to>
                                    </p:se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2" fill="hold" grpId="0" nodeType="clickEffect">
                                  <p:stCondLst>
                                    <p:cond delay="0"/>
                                  </p:stCondLst>
                                  <p:childTnLst>
                                    <p:set>
                                      <p:cBhvr>
                                        <p:cTn id="129" dur="1" fill="hold">
                                          <p:stCondLst>
                                            <p:cond delay="0"/>
                                          </p:stCondLst>
                                        </p:cTn>
                                        <p:tgtEl>
                                          <p:spTgt spid="84014"/>
                                        </p:tgtEl>
                                        <p:attrNameLst>
                                          <p:attrName>style.visibility</p:attrName>
                                        </p:attrNameLst>
                                      </p:cBhvr>
                                      <p:to>
                                        <p:strVal val="visible"/>
                                      </p:to>
                                    </p:set>
                                    <p:animEffect transition="in" filter="wipe(right)">
                                      <p:cBhvr>
                                        <p:cTn id="130" dur="500"/>
                                        <p:tgtEl>
                                          <p:spTgt spid="84014"/>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84015"/>
                                        </p:tgtEl>
                                        <p:attrNameLst>
                                          <p:attrName>style.visibility</p:attrName>
                                        </p:attrNameLst>
                                      </p:cBhvr>
                                      <p:to>
                                        <p:strVal val="visible"/>
                                      </p:to>
                                    </p:set>
                                    <p:animEffect transition="in" filter="wipe(down)">
                                      <p:cBhvr>
                                        <p:cTn id="135" dur="500"/>
                                        <p:tgtEl>
                                          <p:spTgt spid="84015"/>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2" presetClass="entr" presetSubtype="2" fill="hold" grpId="0" nodeType="clickEffect">
                                  <p:stCondLst>
                                    <p:cond delay="0"/>
                                  </p:stCondLst>
                                  <p:childTnLst>
                                    <p:set>
                                      <p:cBhvr>
                                        <p:cTn id="139" dur="1" fill="hold">
                                          <p:stCondLst>
                                            <p:cond delay="0"/>
                                          </p:stCondLst>
                                        </p:cTn>
                                        <p:tgtEl>
                                          <p:spTgt spid="84016"/>
                                        </p:tgtEl>
                                        <p:attrNameLst>
                                          <p:attrName>style.visibility</p:attrName>
                                        </p:attrNameLst>
                                      </p:cBhvr>
                                      <p:to>
                                        <p:strVal val="visible"/>
                                      </p:to>
                                    </p:set>
                                    <p:animEffect transition="in" filter="wipe(right)">
                                      <p:cBhvr>
                                        <p:cTn id="140" dur="500"/>
                                        <p:tgtEl>
                                          <p:spTgt spid="84016"/>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1" presetClass="entr" presetSubtype="0" fill="hold" nodeType="clickEffect">
                                  <p:stCondLst>
                                    <p:cond delay="0"/>
                                  </p:stCondLst>
                                  <p:childTnLst>
                                    <p:set>
                                      <p:cBhvr>
                                        <p:cTn id="144" dur="1" fill="hold">
                                          <p:stCondLst>
                                            <p:cond delay="0"/>
                                          </p:stCondLst>
                                        </p:cTn>
                                        <p:tgtEl>
                                          <p:spTgt spid="13"/>
                                        </p:tgtEl>
                                        <p:attrNameLst>
                                          <p:attrName>style.visibility</p:attrName>
                                        </p:attrNameLst>
                                      </p:cBhvr>
                                      <p:to>
                                        <p:strVal val="visible"/>
                                      </p:to>
                                    </p:se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1" presetClass="entr" presetSubtype="0" fill="hold" nodeType="clickEffect">
                                  <p:stCondLst>
                                    <p:cond delay="0"/>
                                  </p:stCondLst>
                                  <p:childTnLst>
                                    <p:set>
                                      <p:cBhvr>
                                        <p:cTn id="148" dur="1" fill="hold">
                                          <p:stCondLst>
                                            <p:cond delay="0"/>
                                          </p:stCondLst>
                                        </p:cTn>
                                        <p:tgtEl>
                                          <p:spTgt spid="5"/>
                                        </p:tgtEl>
                                        <p:attrNameLst>
                                          <p:attrName>style.visibility</p:attrName>
                                        </p:attrNameLst>
                                      </p:cBhvr>
                                      <p:to>
                                        <p:strVal val="visible"/>
                                      </p:to>
                                    </p:se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22" presetClass="entr" presetSubtype="2" fill="hold" grpId="0" nodeType="clickEffect">
                                  <p:stCondLst>
                                    <p:cond delay="0"/>
                                  </p:stCondLst>
                                  <p:childTnLst>
                                    <p:set>
                                      <p:cBhvr>
                                        <p:cTn id="152" dur="1" fill="hold">
                                          <p:stCondLst>
                                            <p:cond delay="0"/>
                                          </p:stCondLst>
                                        </p:cTn>
                                        <p:tgtEl>
                                          <p:spTgt spid="84017"/>
                                        </p:tgtEl>
                                        <p:attrNameLst>
                                          <p:attrName>style.visibility</p:attrName>
                                        </p:attrNameLst>
                                      </p:cBhvr>
                                      <p:to>
                                        <p:strVal val="visible"/>
                                      </p:to>
                                    </p:set>
                                    <p:animEffect transition="in" filter="wipe(right)">
                                      <p:cBhvr>
                                        <p:cTn id="153" dur="500"/>
                                        <p:tgtEl>
                                          <p:spTgt spid="84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animBg="1"/>
      <p:bldP spid="269317" grpId="1" animBg="1"/>
      <p:bldP spid="269318" grpId="0" animBg="1"/>
      <p:bldP spid="269318" grpId="1" animBg="1"/>
      <p:bldP spid="269319" grpId="0" animBg="1"/>
      <p:bldP spid="269319" grpId="1" animBg="1"/>
      <p:bldP spid="269320" grpId="0" animBg="1"/>
      <p:bldP spid="269320" grpId="1" animBg="1"/>
      <p:bldP spid="269321" grpId="0" animBg="1"/>
      <p:bldP spid="269321" grpId="1" animBg="1"/>
      <p:bldP spid="269322" grpId="0" animBg="1"/>
      <p:bldP spid="269322" grpId="1" animBg="1"/>
      <p:bldP spid="269340" grpId="0" animBg="1"/>
      <p:bldP spid="269340" grpId="1" animBg="1"/>
      <p:bldP spid="269341" grpId="0" animBg="1"/>
      <p:bldP spid="269341" grpId="1" animBg="1"/>
      <p:bldP spid="83999" grpId="0" animBg="1"/>
      <p:bldP spid="84000" grpId="0" animBg="1"/>
      <p:bldP spid="84014" grpId="0" animBg="1"/>
      <p:bldP spid="84015" grpId="0" animBg="1"/>
      <p:bldP spid="84016" grpId="0" animBg="1"/>
      <p:bldP spid="84017"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13806"/>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12</a:t>
            </a:r>
          </a:p>
        </p:txBody>
      </p:sp>
    </p:spTree>
    <p:extLst>
      <p:ext uri="{BB962C8B-B14F-4D97-AF65-F5344CB8AC3E}">
        <p14:creationId xmlns:p14="http://schemas.microsoft.com/office/powerpoint/2010/main" val="1730992504"/>
      </p:ext>
    </p:extLst>
  </p:cSld>
  <p:clrMapOvr>
    <a:overrideClrMapping bg1="lt1" tx1="dk1" bg2="lt2" tx2="dk2" accent1="accent1" accent2="accent2" accent3="accent3" accent4="accent4" accent5="accent5" accent6="accent6" hlink="hlink" folHlink="folHlink"/>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descr="PalmSunday-Back1.jpg">
            <a:extLst>
              <a:ext uri="{FF2B5EF4-FFF2-40B4-BE49-F238E27FC236}">
                <a16:creationId xmlns:a16="http://schemas.microsoft.com/office/drawing/2014/main" id="{7BE17216-CAA7-46E5-8D34-55F681E706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92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rPr>
              <a:t>I. Instruction at the Treasury</a:t>
            </a:r>
            <a:endParaRPr kumimoji="0" lang="en-US" sz="54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 149</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Mark 12:41-44; Luke 21:1-4</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18634" y="4077073"/>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GB"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Christ shames the hypocrisy of the Pharisees by the sacrificial giving of a poor widow to show her as the true disciple of the kingdom</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Tree>
    <p:extLst>
      <p:ext uri="{BB962C8B-B14F-4D97-AF65-F5344CB8AC3E}">
        <p14:creationId xmlns:p14="http://schemas.microsoft.com/office/powerpoint/2010/main" val="102812803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A696E-5C61-0BDC-A0C9-E34B81279672}"/>
              </a:ext>
            </a:extLst>
          </p:cNvPr>
          <p:cNvSpPr>
            <a:spLocks noGrp="1"/>
          </p:cNvSpPr>
          <p:nvPr>
            <p:ph type="title"/>
          </p:nvPr>
        </p:nvSpPr>
        <p:spPr>
          <a:xfrm>
            <a:off x="0" y="45813"/>
            <a:ext cx="9144000" cy="854074"/>
          </a:xfrm>
        </p:spPr>
        <p:txBody>
          <a:bodyPr>
            <a:normAutofit/>
          </a:bodyPr>
          <a:lstStyle/>
          <a:p>
            <a:pPr algn="ctr"/>
            <a:r>
              <a:rPr lang="en-US" b="1" dirty="0">
                <a:solidFill>
                  <a:schemeClr val="bg1"/>
                </a:solidFill>
                <a:latin typeface="Arial" panose="020B0604020202020204" pitchFamily="34" charset="0"/>
                <a:cs typeface="Arial" panose="020B0604020202020204" pitchFamily="34" charset="0"/>
              </a:rPr>
              <a:t>The Widow's Mites</a:t>
            </a:r>
          </a:p>
        </p:txBody>
      </p:sp>
      <p:pic>
        <p:nvPicPr>
          <p:cNvPr id="1026" name="Picture 2">
            <a:extLst>
              <a:ext uri="{FF2B5EF4-FFF2-40B4-BE49-F238E27FC236}">
                <a16:creationId xmlns:a16="http://schemas.microsoft.com/office/drawing/2014/main" id="{50D1A243-B1A8-0A66-9E81-C62EBF8D3A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99887"/>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27BED78-07F2-BE5E-C0FF-55A9708095B0}"/>
              </a:ext>
            </a:extLst>
          </p:cNvPr>
          <p:cNvSpPr>
            <a:spLocks noChangeArrowheads="1"/>
          </p:cNvSpPr>
          <p:nvPr/>
        </p:nvSpPr>
        <p:spPr bwMode="auto">
          <a:xfrm>
            <a:off x="0" y="6292056"/>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Mark 12:41-44; Luke 21:1-4</a:t>
            </a:r>
          </a:p>
        </p:txBody>
      </p:sp>
    </p:spTree>
    <p:extLst>
      <p:ext uri="{BB962C8B-B14F-4D97-AF65-F5344CB8AC3E}">
        <p14:creationId xmlns:p14="http://schemas.microsoft.com/office/powerpoint/2010/main" val="164747495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8C9F4AE7-5528-F5DF-1457-330822B53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99887"/>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23A696E-5C61-0BDC-A0C9-E34B81279672}"/>
              </a:ext>
            </a:extLst>
          </p:cNvPr>
          <p:cNvSpPr>
            <a:spLocks noGrp="1"/>
          </p:cNvSpPr>
          <p:nvPr>
            <p:ph type="title"/>
          </p:nvPr>
        </p:nvSpPr>
        <p:spPr>
          <a:xfrm>
            <a:off x="0" y="45813"/>
            <a:ext cx="9144000" cy="854074"/>
          </a:xfrm>
        </p:spPr>
        <p:txBody>
          <a:bodyPr>
            <a:normAutofit/>
          </a:bodyPr>
          <a:lstStyle/>
          <a:p>
            <a:pPr algn="ctr"/>
            <a:r>
              <a:rPr lang="en-US" b="1" dirty="0">
                <a:solidFill>
                  <a:schemeClr val="bg1"/>
                </a:solidFill>
                <a:latin typeface="Arial" panose="020B0604020202020204" pitchFamily="34" charset="0"/>
                <a:cs typeface="Arial" panose="020B0604020202020204" pitchFamily="34" charset="0"/>
              </a:rPr>
              <a:t>The Widow's Mites</a:t>
            </a:r>
          </a:p>
        </p:txBody>
      </p:sp>
      <p:sp>
        <p:nvSpPr>
          <p:cNvPr id="3" name="Rectangle 2">
            <a:extLst>
              <a:ext uri="{FF2B5EF4-FFF2-40B4-BE49-F238E27FC236}">
                <a16:creationId xmlns:a16="http://schemas.microsoft.com/office/drawing/2014/main" id="{127BED78-07F2-BE5E-C0FF-55A9708095B0}"/>
              </a:ext>
            </a:extLst>
          </p:cNvPr>
          <p:cNvSpPr>
            <a:spLocks noChangeArrowheads="1"/>
          </p:cNvSpPr>
          <p:nvPr/>
        </p:nvSpPr>
        <p:spPr bwMode="auto">
          <a:xfrm>
            <a:off x="0" y="6292056"/>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Mark 12:41-44; Luke 21:1-4</a:t>
            </a:r>
          </a:p>
        </p:txBody>
      </p:sp>
    </p:spTree>
    <p:extLst>
      <p:ext uri="{BB962C8B-B14F-4D97-AF65-F5344CB8AC3E}">
        <p14:creationId xmlns:p14="http://schemas.microsoft.com/office/powerpoint/2010/main" val="110448507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D13A462-3502-D5BB-6A72-AD2F1DECAE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1474"/>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23A696E-5C61-0BDC-A0C9-E34B81279672}"/>
              </a:ext>
            </a:extLst>
          </p:cNvPr>
          <p:cNvSpPr>
            <a:spLocks noGrp="1"/>
          </p:cNvSpPr>
          <p:nvPr>
            <p:ph type="title"/>
          </p:nvPr>
        </p:nvSpPr>
        <p:spPr>
          <a:xfrm>
            <a:off x="0" y="45813"/>
            <a:ext cx="9144000" cy="854074"/>
          </a:xfrm>
        </p:spPr>
        <p:txBody>
          <a:bodyPr>
            <a:normAutofit/>
          </a:bodyPr>
          <a:lstStyle/>
          <a:p>
            <a:pPr algn="ctr"/>
            <a:r>
              <a:rPr lang="en-US" b="1" dirty="0">
                <a:solidFill>
                  <a:schemeClr val="bg1"/>
                </a:solidFill>
                <a:latin typeface="Arial" panose="020B0604020202020204" pitchFamily="34" charset="0"/>
                <a:cs typeface="Arial" panose="020B0604020202020204" pitchFamily="34" charset="0"/>
              </a:rPr>
              <a:t>The Widow's Mites</a:t>
            </a:r>
          </a:p>
        </p:txBody>
      </p:sp>
      <p:sp>
        <p:nvSpPr>
          <p:cNvPr id="3" name="Rectangle 2">
            <a:extLst>
              <a:ext uri="{FF2B5EF4-FFF2-40B4-BE49-F238E27FC236}">
                <a16:creationId xmlns:a16="http://schemas.microsoft.com/office/drawing/2014/main" id="{127BED78-07F2-BE5E-C0FF-55A9708095B0}"/>
              </a:ext>
            </a:extLst>
          </p:cNvPr>
          <p:cNvSpPr>
            <a:spLocks noChangeArrowheads="1"/>
          </p:cNvSpPr>
          <p:nvPr/>
        </p:nvSpPr>
        <p:spPr bwMode="auto">
          <a:xfrm>
            <a:off x="0" y="6292056"/>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Mark 12:41-44; Luke 21:1-4</a:t>
            </a:r>
          </a:p>
        </p:txBody>
      </p:sp>
    </p:spTree>
    <p:extLst>
      <p:ext uri="{BB962C8B-B14F-4D97-AF65-F5344CB8AC3E}">
        <p14:creationId xmlns:p14="http://schemas.microsoft.com/office/powerpoint/2010/main" val="97488612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A696E-5C61-0BDC-A0C9-E34B81279672}"/>
              </a:ext>
            </a:extLst>
          </p:cNvPr>
          <p:cNvSpPr>
            <a:spLocks noGrp="1"/>
          </p:cNvSpPr>
          <p:nvPr>
            <p:ph type="title"/>
          </p:nvPr>
        </p:nvSpPr>
        <p:spPr>
          <a:xfrm>
            <a:off x="0" y="45813"/>
            <a:ext cx="9144000" cy="854074"/>
          </a:xfrm>
        </p:spPr>
        <p:txBody>
          <a:bodyPr>
            <a:normAutofit/>
          </a:bodyPr>
          <a:lstStyle/>
          <a:p>
            <a:pPr algn="ctr"/>
            <a:r>
              <a:rPr lang="en-US" b="1" dirty="0">
                <a:solidFill>
                  <a:schemeClr val="bg1"/>
                </a:solidFill>
                <a:latin typeface="Arial" panose="020B0604020202020204" pitchFamily="34" charset="0"/>
                <a:cs typeface="Arial" panose="020B0604020202020204" pitchFamily="34" charset="0"/>
              </a:rPr>
              <a:t>The Widow's Mites</a:t>
            </a:r>
          </a:p>
        </p:txBody>
      </p:sp>
      <p:sp>
        <p:nvSpPr>
          <p:cNvPr id="3" name="Rectangle 2">
            <a:extLst>
              <a:ext uri="{FF2B5EF4-FFF2-40B4-BE49-F238E27FC236}">
                <a16:creationId xmlns:a16="http://schemas.microsoft.com/office/drawing/2014/main" id="{127BED78-07F2-BE5E-C0FF-55A9708095B0}"/>
              </a:ext>
            </a:extLst>
          </p:cNvPr>
          <p:cNvSpPr>
            <a:spLocks noChangeArrowheads="1"/>
          </p:cNvSpPr>
          <p:nvPr/>
        </p:nvSpPr>
        <p:spPr bwMode="auto">
          <a:xfrm>
            <a:off x="0" y="6292056"/>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Mark 12:41-44; Luke 21:1-4</a:t>
            </a:r>
          </a:p>
        </p:txBody>
      </p:sp>
      <p:pic>
        <p:nvPicPr>
          <p:cNvPr id="1030" name="Picture 6">
            <a:extLst>
              <a:ext uri="{FF2B5EF4-FFF2-40B4-BE49-F238E27FC236}">
                <a16:creationId xmlns:a16="http://schemas.microsoft.com/office/drawing/2014/main" id="{2CC125BF-8829-6906-F0EB-05BF9E7921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99887"/>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7790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A696E-5C61-0BDC-A0C9-E34B81279672}"/>
              </a:ext>
            </a:extLst>
          </p:cNvPr>
          <p:cNvSpPr>
            <a:spLocks noGrp="1"/>
          </p:cNvSpPr>
          <p:nvPr>
            <p:ph type="title"/>
          </p:nvPr>
        </p:nvSpPr>
        <p:spPr>
          <a:xfrm>
            <a:off x="0" y="45813"/>
            <a:ext cx="9144000" cy="854074"/>
          </a:xfrm>
        </p:spPr>
        <p:txBody>
          <a:bodyPr>
            <a:normAutofit/>
          </a:bodyPr>
          <a:lstStyle/>
          <a:p>
            <a:pPr algn="ctr"/>
            <a:r>
              <a:rPr lang="en-US" b="1" dirty="0">
                <a:solidFill>
                  <a:schemeClr val="bg1"/>
                </a:solidFill>
                <a:latin typeface="Arial" panose="020B0604020202020204" pitchFamily="34" charset="0"/>
                <a:cs typeface="Arial" panose="020B0604020202020204" pitchFamily="34" charset="0"/>
              </a:rPr>
              <a:t>What is in your hand?</a:t>
            </a:r>
          </a:p>
        </p:txBody>
      </p:sp>
      <p:sp>
        <p:nvSpPr>
          <p:cNvPr id="3" name="Rectangle 2">
            <a:extLst>
              <a:ext uri="{FF2B5EF4-FFF2-40B4-BE49-F238E27FC236}">
                <a16:creationId xmlns:a16="http://schemas.microsoft.com/office/drawing/2014/main" id="{127BED78-07F2-BE5E-C0FF-55A9708095B0}"/>
              </a:ext>
            </a:extLst>
          </p:cNvPr>
          <p:cNvSpPr>
            <a:spLocks noChangeArrowheads="1"/>
          </p:cNvSpPr>
          <p:nvPr/>
        </p:nvSpPr>
        <p:spPr bwMode="auto">
          <a:xfrm>
            <a:off x="0" y="6292056"/>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Mark 12:41-44; Luke 21:1-4</a:t>
            </a:r>
          </a:p>
        </p:txBody>
      </p:sp>
      <p:pic>
        <p:nvPicPr>
          <p:cNvPr id="1032" name="Picture 8">
            <a:extLst>
              <a:ext uri="{FF2B5EF4-FFF2-40B4-BE49-F238E27FC236}">
                <a16:creationId xmlns:a16="http://schemas.microsoft.com/office/drawing/2014/main" id="{F86ED694-00E6-E498-571E-BC43868454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8112"/>
            <a:ext cx="9144000" cy="593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2338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Time is the Most Important Thing You Own">
            <a:extLst>
              <a:ext uri="{FF2B5EF4-FFF2-40B4-BE49-F238E27FC236}">
                <a16:creationId xmlns:a16="http://schemas.microsoft.com/office/drawing/2014/main" id="{7CB58863-55B5-0BB3-6EC2-0CFB92A379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91540"/>
            <a:ext cx="9123028" cy="5966460"/>
          </a:xfrm>
          <a:prstGeom prst="rect">
            <a:avLst/>
          </a:prstGeom>
          <a:noFill/>
          <a:extLst>
            <a:ext uri="{909E8E84-426E-40DD-AFC4-6F175D3DCCD1}">
              <a14:hiddenFill xmlns:a14="http://schemas.microsoft.com/office/drawing/2010/main">
                <a:solidFill>
                  <a:srgbClr val="FFFFFF"/>
                </a:solidFill>
              </a14:hiddenFill>
            </a:ext>
          </a:extLst>
        </p:spPr>
      </p:pic>
      <p:sp>
        <p:nvSpPr>
          <p:cNvPr id="331779" name="Title 1">
            <a:extLst>
              <a:ext uri="{FF2B5EF4-FFF2-40B4-BE49-F238E27FC236}">
                <a16:creationId xmlns:a16="http://schemas.microsoft.com/office/drawing/2014/main" id="{406C3E20-B1C9-2632-00F1-0C4FE79F0157}"/>
              </a:ext>
            </a:extLst>
          </p:cNvPr>
          <p:cNvSpPr>
            <a:spLocks noGrp="1"/>
          </p:cNvSpPr>
          <p:nvPr>
            <p:ph type="title" idx="4294967295"/>
          </p:nvPr>
        </p:nvSpPr>
        <p:spPr>
          <a:xfrm>
            <a:off x="685800" y="76200"/>
            <a:ext cx="7772400" cy="1143000"/>
          </a:xfrm>
        </p:spPr>
        <p:txBody>
          <a:bodyPr/>
          <a:lstStyle/>
          <a:p>
            <a:pPr eaLnBrk="1" hangingPunct="1"/>
            <a:r>
              <a:rPr lang="en-US" altLang="en-US" b="1" dirty="0">
                <a:solidFill>
                  <a:srgbClr val="FFFFFF"/>
                </a:solidFill>
                <a:ea typeface="ＭＳ Ｐゴシック" panose="020B0600070205080204" pitchFamily="34" charset="-128"/>
                <a:cs typeface="Arial" panose="020B0604020202020204" pitchFamily="34" charset="0"/>
              </a:rPr>
              <a:t>What’s Most Important?</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38B8455-A7AC-5670-94E4-A0EC699FF4DE}"/>
              </a:ext>
            </a:extLst>
          </p:cNvPr>
          <p:cNvGrpSpPr/>
          <p:nvPr/>
        </p:nvGrpSpPr>
        <p:grpSpPr>
          <a:xfrm>
            <a:off x="-70599" y="1005840"/>
            <a:ext cx="9272841" cy="4846320"/>
            <a:chOff x="-70599" y="1005840"/>
            <a:chExt cx="9272841" cy="4846320"/>
          </a:xfrm>
        </p:grpSpPr>
        <p:pic>
          <p:nvPicPr>
            <p:cNvPr id="22530" name="Picture 2" descr="The most important thing is to enjoy your life... - StatusMind.com">
              <a:extLst>
                <a:ext uri="{FF2B5EF4-FFF2-40B4-BE49-F238E27FC236}">
                  <a16:creationId xmlns:a16="http://schemas.microsoft.com/office/drawing/2014/main" id="{441BDA8E-439B-7DA4-B777-164BD49532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42" y="1005840"/>
              <a:ext cx="9260484" cy="484632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C1F420D-F9C7-1472-0F85-C13438259FC3}"/>
                </a:ext>
              </a:extLst>
            </p:cNvPr>
            <p:cNvSpPr/>
            <p:nvPr/>
          </p:nvSpPr>
          <p:spPr bwMode="auto">
            <a:xfrm>
              <a:off x="-58242" y="1005840"/>
              <a:ext cx="6199550" cy="551111"/>
            </a:xfrm>
            <a:prstGeom prst="rect">
              <a:avLst/>
            </a:prstGeom>
            <a:solidFill>
              <a:srgbClr val="ECECEC"/>
            </a:solidFill>
            <a:ln w="9525" cap="flat" cmpd="sng" algn="ctr">
              <a:no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mn-ea"/>
                <a:cs typeface="+mn-cs"/>
              </a:endParaRPr>
            </a:p>
          </p:txBody>
        </p:sp>
        <p:sp>
          <p:nvSpPr>
            <p:cNvPr id="3" name="Rectangle 2">
              <a:extLst>
                <a:ext uri="{FF2B5EF4-FFF2-40B4-BE49-F238E27FC236}">
                  <a16:creationId xmlns:a16="http://schemas.microsoft.com/office/drawing/2014/main" id="{BD424355-B5A3-28A4-434C-E3601025D68F}"/>
                </a:ext>
              </a:extLst>
            </p:cNvPr>
            <p:cNvSpPr/>
            <p:nvPr/>
          </p:nvSpPr>
          <p:spPr bwMode="auto">
            <a:xfrm>
              <a:off x="-58242" y="1339473"/>
              <a:ext cx="6014199" cy="551111"/>
            </a:xfrm>
            <a:prstGeom prst="rect">
              <a:avLst/>
            </a:prstGeom>
            <a:solidFill>
              <a:srgbClr val="ECECEC"/>
            </a:solidFill>
            <a:ln w="9525" cap="flat" cmpd="sng" algn="ctr">
              <a:no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mn-ea"/>
                <a:cs typeface="+mn-cs"/>
              </a:endParaRPr>
            </a:p>
          </p:txBody>
        </p:sp>
        <p:sp>
          <p:nvSpPr>
            <p:cNvPr id="4" name="Rectangle 3">
              <a:extLst>
                <a:ext uri="{FF2B5EF4-FFF2-40B4-BE49-F238E27FC236}">
                  <a16:creationId xmlns:a16="http://schemas.microsoft.com/office/drawing/2014/main" id="{CDA165A7-A570-5779-F9FE-EAFC87AB2887}"/>
                </a:ext>
              </a:extLst>
            </p:cNvPr>
            <p:cNvSpPr/>
            <p:nvPr/>
          </p:nvSpPr>
          <p:spPr bwMode="auto">
            <a:xfrm>
              <a:off x="-58242" y="1821386"/>
              <a:ext cx="6014199" cy="551111"/>
            </a:xfrm>
            <a:prstGeom prst="rect">
              <a:avLst/>
            </a:prstGeom>
            <a:solidFill>
              <a:srgbClr val="ECECEC"/>
            </a:solidFill>
            <a:ln w="9525" cap="flat" cmpd="sng" algn="ctr">
              <a:no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mn-ea"/>
                <a:cs typeface="+mn-cs"/>
              </a:endParaRPr>
            </a:p>
          </p:txBody>
        </p:sp>
        <p:sp>
          <p:nvSpPr>
            <p:cNvPr id="5" name="Rectangle 4">
              <a:extLst>
                <a:ext uri="{FF2B5EF4-FFF2-40B4-BE49-F238E27FC236}">
                  <a16:creationId xmlns:a16="http://schemas.microsoft.com/office/drawing/2014/main" id="{4EAC9E13-B9FA-74E5-9791-9BC24DDE5D23}"/>
                </a:ext>
              </a:extLst>
            </p:cNvPr>
            <p:cNvSpPr/>
            <p:nvPr/>
          </p:nvSpPr>
          <p:spPr bwMode="auto">
            <a:xfrm>
              <a:off x="-21172" y="2352726"/>
              <a:ext cx="6014199" cy="551111"/>
            </a:xfrm>
            <a:prstGeom prst="rect">
              <a:avLst/>
            </a:prstGeom>
            <a:solidFill>
              <a:srgbClr val="ECECEC"/>
            </a:solidFill>
            <a:ln w="9525" cap="flat" cmpd="sng" algn="ctr">
              <a:no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mn-ea"/>
                <a:cs typeface="+mn-cs"/>
              </a:endParaRPr>
            </a:p>
          </p:txBody>
        </p:sp>
        <p:sp>
          <p:nvSpPr>
            <p:cNvPr id="6" name="Rectangle 5">
              <a:extLst>
                <a:ext uri="{FF2B5EF4-FFF2-40B4-BE49-F238E27FC236}">
                  <a16:creationId xmlns:a16="http://schemas.microsoft.com/office/drawing/2014/main" id="{530F65D1-1FA5-CDFA-D92C-70D7E5FEF5E9}"/>
                </a:ext>
              </a:extLst>
            </p:cNvPr>
            <p:cNvSpPr/>
            <p:nvPr/>
          </p:nvSpPr>
          <p:spPr bwMode="auto">
            <a:xfrm>
              <a:off x="-70599" y="2859353"/>
              <a:ext cx="6014199" cy="551111"/>
            </a:xfrm>
            <a:prstGeom prst="rect">
              <a:avLst/>
            </a:prstGeom>
            <a:solidFill>
              <a:srgbClr val="ECECEC"/>
            </a:solidFill>
            <a:ln w="9525" cap="flat" cmpd="sng" algn="ctr">
              <a:no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mn-ea"/>
                <a:cs typeface="+mn-cs"/>
              </a:endParaRPr>
            </a:p>
          </p:txBody>
        </p:sp>
      </p:grpSp>
      <p:sp>
        <p:nvSpPr>
          <p:cNvPr id="900098" name="Rectangle 2"/>
          <p:cNvSpPr>
            <a:spLocks noGrp="1" noChangeArrowheads="1"/>
          </p:cNvSpPr>
          <p:nvPr>
            <p:ph type="ctrTitle"/>
          </p:nvPr>
        </p:nvSpPr>
        <p:spPr>
          <a:xfrm>
            <a:off x="127109" y="1117050"/>
            <a:ext cx="5272794" cy="3524146"/>
          </a:xfrm>
          <a:noFill/>
          <a:ln>
            <a:noFill/>
          </a:ln>
          <a:effectLst/>
        </p:spPr>
        <p:txBody>
          <a:bodyPr vert="horz" wrap="square" lIns="91435" tIns="45718" rIns="91435" bIns="45718" numCol="1" anchor="ctr" anchorCtr="0" compatLnSpc="1">
            <a:prstTxWarp prst="textNoShape">
              <a:avLst/>
            </a:prstTxWarp>
          </a:bodyPr>
          <a:lstStyle/>
          <a:p>
            <a:r>
              <a:rPr lang="en-US" sz="3600" b="1" dirty="0">
                <a:solidFill>
                  <a:schemeClr val="tx2"/>
                </a:solidFill>
                <a:effectLst>
                  <a:glow rad="127000">
                    <a:schemeClr val="bg1"/>
                  </a:glow>
                </a:effectLst>
                <a:latin typeface="Arial" charset="0"/>
                <a:ea typeface="ＭＳ Ｐゴシック" charset="0"/>
              </a:rPr>
              <a:t>The most important thing is to</a:t>
            </a:r>
            <a:br>
              <a:rPr lang="en-US" sz="3600" b="1" dirty="0">
                <a:solidFill>
                  <a:schemeClr val="tx2"/>
                </a:solidFill>
                <a:effectLst>
                  <a:glow rad="127000">
                    <a:schemeClr val="bg1"/>
                  </a:glow>
                </a:effectLst>
                <a:latin typeface="Arial" charset="0"/>
                <a:ea typeface="ＭＳ Ｐゴシック" charset="0"/>
              </a:rPr>
            </a:br>
            <a:r>
              <a:rPr lang="en-US" sz="3600" b="1" dirty="0">
                <a:solidFill>
                  <a:schemeClr val="tx2"/>
                </a:solidFill>
                <a:effectLst>
                  <a:glow rad="127000">
                    <a:schemeClr val="bg1"/>
                  </a:glow>
                </a:effectLst>
                <a:latin typeface="Arial" charset="0"/>
                <a:ea typeface="ＭＳ Ｐゴシック" charset="0"/>
              </a:rPr>
              <a:t>enjoy your life—</a:t>
            </a:r>
            <a:br>
              <a:rPr lang="en-US" sz="3600" b="1" dirty="0">
                <a:solidFill>
                  <a:schemeClr val="tx2"/>
                </a:solidFill>
                <a:effectLst>
                  <a:glow rad="127000">
                    <a:schemeClr val="bg1"/>
                  </a:glow>
                </a:effectLst>
                <a:latin typeface="Arial" charset="0"/>
                <a:ea typeface="ＭＳ Ｐゴシック" charset="0"/>
              </a:rPr>
            </a:br>
            <a:r>
              <a:rPr lang="en-US" sz="3600" b="1" dirty="0">
                <a:solidFill>
                  <a:schemeClr val="tx2"/>
                </a:solidFill>
                <a:effectLst>
                  <a:glow rad="127000">
                    <a:schemeClr val="bg1"/>
                  </a:glow>
                </a:effectLst>
                <a:latin typeface="Arial" charset="0"/>
                <a:ea typeface="ＭＳ Ｐゴシック" charset="0"/>
              </a:rPr>
              <a:t>it's all that matters</a:t>
            </a:r>
            <a:br>
              <a:rPr lang="en-US" sz="3600" b="1" dirty="0">
                <a:solidFill>
                  <a:schemeClr val="tx2"/>
                </a:solidFill>
                <a:effectLst>
                  <a:glow rad="127000">
                    <a:schemeClr val="bg1"/>
                  </a:glow>
                </a:effectLst>
                <a:latin typeface="Arial" charset="0"/>
                <a:ea typeface="ＭＳ Ｐゴシック" charset="0"/>
              </a:rPr>
            </a:br>
            <a:br>
              <a:rPr lang="en-US" sz="3600" b="1" dirty="0">
                <a:solidFill>
                  <a:schemeClr val="tx2"/>
                </a:solidFill>
                <a:effectLst>
                  <a:glow rad="127000">
                    <a:schemeClr val="bg1"/>
                  </a:glow>
                </a:effectLst>
                <a:latin typeface="Arial" charset="0"/>
                <a:ea typeface="ＭＳ Ｐゴシック" charset="0"/>
              </a:rPr>
            </a:br>
            <a:r>
              <a:rPr lang="en-US" sz="3600" b="1" dirty="0">
                <a:solidFill>
                  <a:schemeClr val="tx2"/>
                </a:solidFill>
                <a:effectLst>
                  <a:glow rad="127000">
                    <a:schemeClr val="bg1"/>
                  </a:glow>
                </a:effectLst>
                <a:latin typeface="Arial" charset="0"/>
                <a:ea typeface="ＭＳ Ｐゴシック" charset="0"/>
              </a:rPr>
              <a:t>—Audrey Hepburn—</a:t>
            </a:r>
          </a:p>
        </p:txBody>
      </p:sp>
    </p:spTree>
    <p:extLst>
      <p:ext uri="{BB962C8B-B14F-4D97-AF65-F5344CB8AC3E}">
        <p14:creationId xmlns:p14="http://schemas.microsoft.com/office/powerpoint/2010/main" val="170465745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9202" name="Picture 2" descr="Elijah Endured to the End: Transferring the Mantle to Elisha">
            <a:extLst>
              <a:ext uri="{FF2B5EF4-FFF2-40B4-BE49-F238E27FC236}">
                <a16:creationId xmlns:a16="http://schemas.microsoft.com/office/drawing/2014/main" id="{26E7F4B4-2538-8A44-8594-83C183D302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6" y="-14221"/>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idx="4294967295"/>
          </p:nvPr>
        </p:nvSpPr>
        <p:spPr>
          <a:xfrm>
            <a:off x="891" y="-838200"/>
            <a:ext cx="5105400" cy="838200"/>
          </a:xfrm>
        </p:spPr>
        <p:txBody>
          <a:bodyPr/>
          <a:lstStyle/>
          <a:p>
            <a:pPr algn="l">
              <a:defRPr/>
            </a:pPr>
            <a:r>
              <a:rPr lang="en-US" sz="3600" b="1" dirty="0">
                <a:solidFill>
                  <a:srgbClr val="FFFFFF"/>
                </a:solidFill>
                <a:effectLst>
                  <a:glow rad="152400">
                    <a:schemeClr val="tx1"/>
                  </a:glow>
                  <a:outerShdw blurRad="38100" dist="38100" dir="2700000" algn="tl">
                    <a:srgbClr val="000000">
                      <a:alpha val="43137"/>
                    </a:srgbClr>
                  </a:outerShdw>
                </a:effectLst>
                <a:latin typeface="Arial" charset="0"/>
                <a:ea typeface="ＭＳ Ｐゴシック" charset="0"/>
                <a:cs typeface="Arial" charset="0"/>
              </a:rPr>
              <a:t>The Second Coming</a:t>
            </a:r>
          </a:p>
        </p:txBody>
      </p:sp>
      <p:sp>
        <p:nvSpPr>
          <p:cNvPr id="145411" name="Title 2"/>
          <p:cNvSpPr txBox="1">
            <a:spLocks/>
          </p:cNvSpPr>
          <p:nvPr/>
        </p:nvSpPr>
        <p:spPr bwMode="auto">
          <a:xfrm>
            <a:off x="-6076" y="4557778"/>
            <a:ext cx="9150076" cy="2300221"/>
          </a:xfrm>
          <a:prstGeom prst="rect">
            <a:avLst/>
          </a:prstGeom>
          <a:noFill/>
          <a:ln>
            <a:noFill/>
          </a:ln>
        </p:spPr>
        <p:txBody>
          <a:bodyPr lIns="90000" tIns="46800" rIns="90000" bIns="46800"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ja-JP" sz="24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rPr>
              <a:t>"</a:t>
            </a:r>
            <a:r>
              <a:rPr kumimoji="0" lang="en-US" altLang="ja-JP" sz="24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rPr>
              <a:t>Look, I am sending you the prophet Elijah before the great and dreadful day of the L</a:t>
            </a:r>
            <a:r>
              <a:rPr kumimoji="0" lang="en-US" altLang="ja-JP" sz="20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rPr>
              <a:t>ORD</a:t>
            </a:r>
            <a:r>
              <a:rPr kumimoji="0" lang="en-US" altLang="ja-JP" sz="24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rPr>
              <a:t> arrives. </a:t>
            </a:r>
            <a:r>
              <a:rPr kumimoji="0" lang="en-US" altLang="ja-JP" sz="2400" b="1" i="0" u="none" strike="noStrike" kern="1200" cap="none" spc="0" normalizeH="0" baseline="30000" noProof="0" dirty="0">
                <a:ln>
                  <a:noFill/>
                </a:ln>
                <a:solidFill>
                  <a:srgbClr val="FFFFFF"/>
                </a:solidFill>
                <a:effectLst>
                  <a:glow rad="152400">
                    <a:srgbClr val="000000"/>
                  </a:glow>
                </a:effectLst>
                <a:uLnTx/>
                <a:uFillTx/>
                <a:latin typeface="Arial" charset="0"/>
                <a:ea typeface="ＭＳ Ｐゴシック" charset="0"/>
                <a:cs typeface="Arial" charset="0"/>
              </a:rPr>
              <a:t>6 </a:t>
            </a:r>
            <a:r>
              <a:rPr kumimoji="0" lang="en-US" altLang="ja-JP" sz="24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rPr>
              <a:t>His preaching will turn the hearts of fathers to their children, and the hearts of children to their fathers. Otherwise, I will come and strike the land with a curse</a:t>
            </a:r>
            <a:r>
              <a:rPr kumimoji="0" lang="ru-RU" altLang="ja-JP" sz="24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rPr>
              <a:t>"</a:t>
            </a:r>
            <a:r>
              <a:rPr kumimoji="0" lang="en-US" altLang="ja-JP" sz="24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rPr>
              <a:t> (Malachi 4:5-6 </a:t>
            </a:r>
            <a:r>
              <a:rPr kumimoji="0" lang="en-US" altLang="ja-JP" sz="20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rPr>
              <a:t>NLT</a:t>
            </a:r>
            <a:r>
              <a:rPr kumimoji="0" lang="en-US" altLang="ja-JP" sz="24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rPr>
              <a:t>).</a:t>
            </a:r>
            <a:endParaRPr kumimoji="0" lang="en-US" sz="2400" b="1" i="0" u="none" strike="noStrike" kern="1200" cap="none" spc="0" normalizeH="0" baseline="0" noProof="0" dirty="0">
              <a:ln>
                <a:noFill/>
              </a:ln>
              <a:solidFill>
                <a:srgbClr val="FFFFFF"/>
              </a:solidFill>
              <a:effectLst>
                <a:glow rad="152400">
                  <a:srgbClr val="000000"/>
                </a:glow>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409253438"/>
      </p:ext>
    </p:extLst>
  </p:cSld>
  <p:clrMapOvr>
    <a:overrideClrMapping bg1="lt1" tx1="dk1" bg2="lt2" tx2="dk2" accent1="accent1" accent2="accent2" accent3="accent3" accent4="accent4" accent5="accent5" accent6="accent6" hlink="hlink" folHlink="folHlink"/>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205740" y="-960120"/>
            <a:ext cx="9144000" cy="960120"/>
          </a:xfrm>
          <a:effectLst>
            <a:outerShdw blurRad="63500" dist="35921" dir="2700000" algn="ctr" rotWithShape="0">
              <a:schemeClr val="tx2">
                <a:alpha val="74998"/>
              </a:schemeClr>
            </a:outerShdw>
          </a:effectLst>
        </p:spPr>
        <p:txBody>
          <a:bodyPr anchor="ctr"/>
          <a:lstStyle/>
          <a:p>
            <a:pPr>
              <a:defRPr/>
            </a:pPr>
            <a:r>
              <a:rPr lang="en-US" b="1" dirty="0">
                <a:effectLst>
                  <a:glow rad="127000">
                    <a:schemeClr val="tx1"/>
                  </a:glow>
                </a:effectLst>
                <a:latin typeface="Arial" charset="0"/>
                <a:ea typeface="ＭＳ Ｐゴシック" charset="0"/>
                <a:cs typeface="ＭＳ Ｐゴシック" charset="0"/>
              </a:rPr>
              <a:t>"Happiness is most important"</a:t>
            </a:r>
          </a:p>
        </p:txBody>
      </p:sp>
      <p:pic>
        <p:nvPicPr>
          <p:cNvPr id="21506" name="Picture 2" descr="Marilyn Monroe quote: Happiness is the most important thing in the world,  without...">
            <a:extLst>
              <a:ext uri="{FF2B5EF4-FFF2-40B4-BE49-F238E27FC236}">
                <a16:creationId xmlns:a16="http://schemas.microsoft.com/office/drawing/2014/main" id="{FCADBCC3-CC70-80BB-9002-4A2B60A082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76350"/>
            <a:ext cx="9144000" cy="430371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0087309C-F2F0-E27C-3FC4-DA9C04A0FAE7}"/>
              </a:ext>
            </a:extLst>
          </p:cNvPr>
          <p:cNvSpPr txBox="1">
            <a:spLocks noChangeArrowheads="1"/>
          </p:cNvSpPr>
          <p:nvPr/>
        </p:nvSpPr>
        <p:spPr bwMode="auto">
          <a:xfrm>
            <a:off x="3373397" y="1779372"/>
            <a:ext cx="5585254" cy="2965622"/>
          </a:xfrm>
          <a:prstGeom prst="rect">
            <a:avLst/>
          </a:prstGeom>
          <a:solidFill>
            <a:schemeClr val="tx1"/>
          </a:solid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Happiness is the most important thing in the world, without it, you live a life of depression.</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200" b="1" i="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Marilyn Monroe—</a:t>
            </a:r>
            <a:endPar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2479137885"/>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4">
            <a:extLst>
              <a:ext uri="{FF2B5EF4-FFF2-40B4-BE49-F238E27FC236}">
                <a16:creationId xmlns:a16="http://schemas.microsoft.com/office/drawing/2014/main" id="{0E802C3D-6435-1A00-FEDD-B2EAFFDF9BEA}"/>
              </a:ext>
            </a:extLst>
          </p:cNvPr>
          <p:cNvSpPr>
            <a:spLocks noChangeArrowheads="1"/>
          </p:cNvSpPr>
          <p:nvPr/>
        </p:nvSpPr>
        <p:spPr bwMode="auto">
          <a:xfrm>
            <a:off x="0" y="0"/>
            <a:ext cx="9144000" cy="6858000"/>
          </a:xfrm>
          <a:prstGeom prst="rect">
            <a:avLst/>
          </a:prstGeom>
          <a:solidFill>
            <a:schemeClr val="tx1"/>
          </a:solidFill>
          <a:ln w="12700" cap="sq">
            <a:solidFill>
              <a:schemeClr val="tx1"/>
            </a:solidFill>
            <a:round/>
            <a:headEnd type="none" w="sm" len="sm"/>
            <a:tailEnd type="none" w="sm" len="sm"/>
          </a:ln>
        </p:spPr>
        <p:txBody>
          <a:bodyPr wrap="none"/>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2" name="Title 1">
            <a:extLst>
              <a:ext uri="{FF2B5EF4-FFF2-40B4-BE49-F238E27FC236}">
                <a16:creationId xmlns:a16="http://schemas.microsoft.com/office/drawing/2014/main" id="{FD0FB718-EB29-5446-1B8F-675CEE260F93}"/>
              </a:ext>
            </a:extLst>
          </p:cNvPr>
          <p:cNvSpPr>
            <a:spLocks noGrp="1"/>
          </p:cNvSpPr>
          <p:nvPr>
            <p:ph type="title" idx="4294967295"/>
          </p:nvPr>
        </p:nvSpPr>
        <p:spPr>
          <a:xfrm>
            <a:off x="685800" y="76200"/>
            <a:ext cx="7772400" cy="1143000"/>
          </a:xfrm>
          <a:gradFill flip="none" rotWithShape="1">
            <a:gsLst>
              <a:gs pos="0">
                <a:srgbClr val="660066"/>
              </a:gs>
              <a:gs pos="65000">
                <a:schemeClr val="tx1"/>
              </a:gs>
            </a:gsLst>
            <a:lin ang="0" scaled="1"/>
            <a:tileRect/>
          </a:gradFill>
        </p:spPr>
        <p:txBody>
          <a:bodyPr/>
          <a:lstStyle/>
          <a:p>
            <a:pPr eaLnBrk="1" hangingPunct="1"/>
            <a:r>
              <a:rPr lang="en-US" altLang="en-US">
                <a:solidFill>
                  <a:srgbClr val="FFFFFF"/>
                </a:solidFill>
                <a:effectLst>
                  <a:outerShdw blurRad="38100" dist="38100" dir="2700000" algn="tl">
                    <a:srgbClr val="000000"/>
                  </a:outerShdw>
                </a:effectLst>
                <a:ea typeface="ＭＳ Ｐゴシック" panose="020B0600070205080204" pitchFamily="34" charset="-128"/>
                <a:cs typeface="Arial" panose="020B0604020202020204" pitchFamily="34" charset="0"/>
              </a:rPr>
              <a:t>What’s Most Important?</a:t>
            </a:r>
          </a:p>
        </p:txBody>
      </p:sp>
      <p:sp>
        <p:nvSpPr>
          <p:cNvPr id="333828" name="Content Placeholder 2">
            <a:extLst>
              <a:ext uri="{FF2B5EF4-FFF2-40B4-BE49-F238E27FC236}">
                <a16:creationId xmlns:a16="http://schemas.microsoft.com/office/drawing/2014/main" id="{D7165BD3-34D5-37AE-C8C7-827DA23D7772}"/>
              </a:ext>
            </a:extLst>
          </p:cNvPr>
          <p:cNvSpPr>
            <a:spLocks noGrp="1"/>
          </p:cNvSpPr>
          <p:nvPr>
            <p:ph idx="4294967295"/>
          </p:nvPr>
        </p:nvSpPr>
        <p:spPr>
          <a:xfrm>
            <a:off x="152400" y="1447800"/>
            <a:ext cx="8991600" cy="3505200"/>
          </a:xfrm>
        </p:spPr>
        <p:txBody>
          <a:bodyPr/>
          <a:lstStyle/>
          <a:p>
            <a:pPr marL="0" indent="0" eaLnBrk="1" hangingPunct="1">
              <a:buFontTx/>
              <a:buNone/>
            </a:pPr>
            <a:r>
              <a:rPr lang="en-US" altLang="en-US" b="1" dirty="0">
                <a:solidFill>
                  <a:srgbClr val="FFFFFF"/>
                </a:solidFill>
                <a:ea typeface="ＭＳ Ｐゴシック" panose="020B0600070205080204" pitchFamily="34" charset="-128"/>
                <a:cs typeface="Arial" panose="020B0604020202020204" pitchFamily="34" charset="0"/>
              </a:rPr>
              <a:t>Mark 12:29-31 -- Jesus replied, “The most important commandment is this: ‘Listen, O Israel! The Lord our God is the one and only Lord. </a:t>
            </a:r>
            <a:r>
              <a:rPr lang="en-US" altLang="en-US" b="1" baseline="30000" dirty="0">
                <a:solidFill>
                  <a:srgbClr val="FFFFFF"/>
                </a:solidFill>
                <a:ea typeface="ＭＳ Ｐゴシック" panose="020B0600070205080204" pitchFamily="34" charset="-128"/>
                <a:cs typeface="Arial" panose="020B0604020202020204" pitchFamily="34" charset="0"/>
              </a:rPr>
              <a:t>30 </a:t>
            </a:r>
            <a:r>
              <a:rPr lang="en-US" altLang="en-US" b="1" dirty="0">
                <a:solidFill>
                  <a:srgbClr val="FFFFFF"/>
                </a:solidFill>
                <a:ea typeface="ＭＳ Ｐゴシック" panose="020B0600070205080204" pitchFamily="34" charset="-128"/>
                <a:cs typeface="Arial" panose="020B0604020202020204" pitchFamily="34" charset="0"/>
              </a:rPr>
              <a:t>And you must </a:t>
            </a:r>
            <a:r>
              <a:rPr lang="en-US" altLang="en-US" b="1" dirty="0">
                <a:solidFill>
                  <a:srgbClr val="FFFF00"/>
                </a:solidFill>
                <a:ea typeface="ＭＳ Ｐゴシック" panose="020B0600070205080204" pitchFamily="34" charset="-128"/>
                <a:cs typeface="Arial" panose="020B0604020202020204" pitchFamily="34" charset="0"/>
              </a:rPr>
              <a:t>love the Lord </a:t>
            </a:r>
            <a:r>
              <a:rPr lang="en-US" altLang="en-US" b="1" dirty="0">
                <a:solidFill>
                  <a:srgbClr val="FFFFFF"/>
                </a:solidFill>
                <a:ea typeface="ＭＳ Ｐゴシック" panose="020B0600070205080204" pitchFamily="34" charset="-128"/>
                <a:cs typeface="Arial" panose="020B0604020202020204" pitchFamily="34" charset="0"/>
              </a:rPr>
              <a:t>your God with all your heart, all your soul, all your mind, and all your strength.’</a:t>
            </a:r>
          </a:p>
        </p:txBody>
      </p:sp>
      <p:sp>
        <p:nvSpPr>
          <p:cNvPr id="6" name="Content Placeholder 2">
            <a:extLst>
              <a:ext uri="{FF2B5EF4-FFF2-40B4-BE49-F238E27FC236}">
                <a16:creationId xmlns:a16="http://schemas.microsoft.com/office/drawing/2014/main" id="{DA14D630-1844-05F4-43E3-AFA7C215AD25}"/>
              </a:ext>
            </a:extLst>
          </p:cNvPr>
          <p:cNvSpPr txBox="1">
            <a:spLocks/>
          </p:cNvSpPr>
          <p:nvPr/>
        </p:nvSpPr>
        <p:spPr bwMode="auto">
          <a:xfrm>
            <a:off x="152400" y="4876800"/>
            <a:ext cx="88392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1" i="0" u="none" strike="noStrike" kern="1200" cap="none" spc="0" normalizeH="0" baseline="3000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31 </a:t>
            </a:r>
            <a:r>
              <a:rPr kumimoji="0" lang="en-US" altLang="en-US" sz="32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The second is equally important: </a:t>
            </a:r>
            <a:br>
              <a:rPr kumimoji="0" lang="en-US" altLang="en-US" sz="32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US" altLang="en-US" sz="32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a:t>
            </a:r>
            <a:r>
              <a:rPr kumimoji="0" lang="en-US" altLang="en-US" sz="3200" b="1" i="0" u="none" strike="noStrike" kern="1200" cap="none" spc="0" normalizeH="0" baseline="0" noProof="0">
                <a:ln>
                  <a:noFill/>
                </a:ln>
                <a:solidFill>
                  <a:srgbClr val="FFFF00"/>
                </a:solidFill>
                <a:effectLst/>
                <a:uLnTx/>
                <a:uFillTx/>
                <a:latin typeface="Arial" panose="020B0604020202020204" pitchFamily="34" charset="0"/>
                <a:ea typeface="ＭＳ Ｐゴシック" panose="020B0600070205080204" pitchFamily="34" charset="-128"/>
                <a:cs typeface="Arial" panose="020B0604020202020204" pitchFamily="34" charset="0"/>
              </a:rPr>
              <a:t>Love your neighbor </a:t>
            </a:r>
            <a:r>
              <a:rPr kumimoji="0" lang="en-US" altLang="en-US" sz="32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as yourself.’ No other commandment is greater than these.”</a:t>
            </a:r>
          </a:p>
        </p:txBody>
      </p:sp>
      <p:pic>
        <p:nvPicPr>
          <p:cNvPr id="333830" name="Picture 6" descr="190520_light_bulb_1.jpg">
            <a:extLst>
              <a:ext uri="{FF2B5EF4-FFF2-40B4-BE49-F238E27FC236}">
                <a16:creationId xmlns:a16="http://schemas.microsoft.com/office/drawing/2014/main" id="{88ACEE46-D24D-6124-ECE3-4749C2B52C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0"/>
            <a:ext cx="914400"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type="title" idx="4294967295"/>
          </p:nvPr>
        </p:nvSpPr>
        <p:spPr>
          <a:xfrm>
            <a:off x="0" y="0"/>
            <a:ext cx="9144000" cy="762000"/>
          </a:xfrm>
          <a:gradFill rotWithShape="0">
            <a:gsLst>
              <a:gs pos="0">
                <a:schemeClr val="accent2"/>
              </a:gs>
              <a:gs pos="100000">
                <a:schemeClr val="accent2">
                  <a:gamma/>
                  <a:shade val="46275"/>
                  <a:invGamma/>
                </a:schemeClr>
              </a:gs>
            </a:gsLst>
            <a:path path="shape">
              <a:fillToRect l="50000" t="50000" r="50000" b="50000"/>
            </a:path>
          </a:gradFill>
          <a:effectLst>
            <a:outerShdw blurRad="63500" dist="35921" dir="2700000" algn="ctr" rotWithShape="0">
              <a:schemeClr val="tx2">
                <a:alpha val="74998"/>
              </a:schemeClr>
            </a:outerShdw>
          </a:effectLst>
        </p:spPr>
        <p:txBody>
          <a:bodyPr/>
          <a:lstStyle/>
          <a:p>
            <a:pPr eaLnBrk="1" hangingPunct="1">
              <a:defRPr/>
            </a:pPr>
            <a:r>
              <a:rPr lang="en-US" dirty="0">
                <a:solidFill>
                  <a:schemeClr val="bg1"/>
                </a:solidFill>
                <a:effectLst>
                  <a:outerShdw blurRad="38100" dist="38100" dir="2700000" algn="tl">
                    <a:srgbClr val="000000"/>
                  </a:outerShdw>
                </a:effectLst>
                <a:latin typeface="Arial" charset="0"/>
                <a:ea typeface="ＭＳ Ｐゴシック" charset="0"/>
                <a:cs typeface="ＭＳ Ｐゴシック" charset="0"/>
              </a:rPr>
              <a:t>Our Vision</a:t>
            </a:r>
            <a:endParaRPr lang="en-US" dirty="0">
              <a:latin typeface="Arial" charset="0"/>
              <a:ea typeface="ＭＳ Ｐゴシック" charset="0"/>
              <a:cs typeface="ＭＳ Ｐゴシック" charset="0"/>
            </a:endParaRPr>
          </a:p>
        </p:txBody>
      </p:sp>
      <p:grpSp>
        <p:nvGrpSpPr>
          <p:cNvPr id="27" name="Group 26"/>
          <p:cNvGrpSpPr/>
          <p:nvPr/>
        </p:nvGrpSpPr>
        <p:grpSpPr>
          <a:xfrm>
            <a:off x="565728" y="565699"/>
            <a:ext cx="8012545" cy="6211455"/>
            <a:chOff x="2362200" y="1408546"/>
            <a:chExt cx="5230548" cy="4320886"/>
          </a:xfrm>
        </p:grpSpPr>
        <p:sp>
          <p:nvSpPr>
            <p:cNvPr id="28" name="Heart 27"/>
            <p:cNvSpPr>
              <a:spLocks noChangeAspect="1"/>
            </p:cNvSpPr>
            <p:nvPr/>
          </p:nvSpPr>
          <p:spPr bwMode="auto">
            <a:xfrm>
              <a:off x="2362200" y="1408546"/>
              <a:ext cx="5230548" cy="4320886"/>
            </a:xfrm>
            <a:prstGeom prst="hear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108" charset="0"/>
                <a:ea typeface="ＭＳ Ｐゴシック" pitchFamily="-108" charset="-128"/>
                <a:cs typeface="ＭＳ Ｐゴシック" pitchFamily="-108" charset="-128"/>
              </a:endParaRPr>
            </a:p>
          </p:txBody>
        </p:sp>
        <p:sp>
          <p:nvSpPr>
            <p:cNvPr id="29" name="Text Box 4"/>
            <p:cNvSpPr txBox="1">
              <a:spLocks noChangeArrowheads="1"/>
            </p:cNvSpPr>
            <p:nvPr/>
          </p:nvSpPr>
          <p:spPr bwMode="auto">
            <a:xfrm>
              <a:off x="2698402" y="2292993"/>
              <a:ext cx="4558145" cy="707886"/>
            </a:xfrm>
            <a:prstGeom prst="rect">
              <a:avLst/>
            </a:prstGeom>
            <a:noFill/>
            <a:ln w="9525">
              <a:noFill/>
              <a:miter lim="800000"/>
              <a:headEnd/>
              <a:tailEnd/>
            </a:ln>
            <a:effectLst>
              <a:outerShdw blurRad="63500" dist="38099" dir="2700000" algn="ctr" rotWithShape="0">
                <a:schemeClr val="tx1">
                  <a:alpha val="74998"/>
                </a:schemeClr>
              </a:outerShdw>
            </a:effec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charset="0"/>
                  <a:ea typeface="ＭＳ Ｐゴシック" charset="0"/>
                </a:rPr>
                <a:t>Love the Nations</a:t>
              </a:r>
              <a:endParaRPr kumimoji="0" lang="en-US" sz="3200" b="1" i="0" u="none" strike="noStrike" kern="1200" cap="none" spc="0" normalizeH="0" baseline="0" noProof="0" dirty="0">
                <a:ln>
                  <a:noFill/>
                </a:ln>
                <a:solidFill>
                  <a:srgbClr val="FFFFFF"/>
                </a:solidFill>
                <a:effectLst/>
                <a:uLnTx/>
                <a:uFillTx/>
                <a:latin typeface="Times New Roman" charset="0"/>
                <a:ea typeface="ＭＳ Ｐゴシック" charset="0"/>
              </a:endParaRPr>
            </a:p>
          </p:txBody>
        </p:sp>
      </p:grpSp>
      <p:grpSp>
        <p:nvGrpSpPr>
          <p:cNvPr id="4" name="Group 3"/>
          <p:cNvGrpSpPr/>
          <p:nvPr/>
        </p:nvGrpSpPr>
        <p:grpSpPr>
          <a:xfrm>
            <a:off x="1956726" y="2378337"/>
            <a:ext cx="5230548" cy="4170790"/>
            <a:chOff x="2362200" y="1408546"/>
            <a:chExt cx="5230548" cy="4320886"/>
          </a:xfrm>
        </p:grpSpPr>
        <p:sp>
          <p:nvSpPr>
            <p:cNvPr id="2" name="Heart 1"/>
            <p:cNvSpPr>
              <a:spLocks noChangeAspect="1"/>
            </p:cNvSpPr>
            <p:nvPr/>
          </p:nvSpPr>
          <p:spPr bwMode="auto">
            <a:xfrm>
              <a:off x="2362200" y="1408546"/>
              <a:ext cx="5230548" cy="4320886"/>
            </a:xfrm>
            <a:prstGeom prst="hear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108" charset="0"/>
                <a:ea typeface="ＭＳ Ｐゴシック" pitchFamily="-108" charset="-128"/>
                <a:cs typeface="ＭＳ Ｐゴシック" pitchFamily="-108" charset="-128"/>
              </a:endParaRPr>
            </a:p>
          </p:txBody>
        </p:sp>
        <p:sp>
          <p:nvSpPr>
            <p:cNvPr id="23" name="Text Box 4"/>
            <p:cNvSpPr txBox="1">
              <a:spLocks noChangeArrowheads="1"/>
            </p:cNvSpPr>
            <p:nvPr/>
          </p:nvSpPr>
          <p:spPr bwMode="auto">
            <a:xfrm>
              <a:off x="2698402" y="2263761"/>
              <a:ext cx="4558145" cy="707886"/>
            </a:xfrm>
            <a:prstGeom prst="rect">
              <a:avLst/>
            </a:prstGeom>
            <a:noFill/>
            <a:ln w="9525">
              <a:noFill/>
              <a:miter lim="800000"/>
              <a:headEnd/>
              <a:tailEnd/>
            </a:ln>
            <a:effectLst>
              <a:outerShdw blurRad="63500" dist="38099" dir="2700000" algn="ctr" rotWithShape="0">
                <a:schemeClr val="tx1">
                  <a:alpha val="74998"/>
                </a:schemeClr>
              </a:outerShdw>
            </a:effec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charset="0"/>
                  <a:ea typeface="ＭＳ Ｐゴシック" charset="0"/>
                </a:rPr>
                <a:t>Love the Church</a:t>
              </a:r>
              <a:endParaRPr kumimoji="0" lang="en-US" sz="3200" b="1" i="0" u="none" strike="noStrike" kern="1200" cap="none" spc="0" normalizeH="0" baseline="0" noProof="0" dirty="0">
                <a:ln>
                  <a:noFill/>
                </a:ln>
                <a:solidFill>
                  <a:srgbClr val="FFFFFF"/>
                </a:solidFill>
                <a:effectLst/>
                <a:uLnTx/>
                <a:uFillTx/>
                <a:latin typeface="Times New Roman" charset="0"/>
                <a:ea typeface="ＭＳ Ｐゴシック" charset="0"/>
              </a:endParaRPr>
            </a:p>
          </p:txBody>
        </p:sp>
      </p:grpSp>
      <p:grpSp>
        <p:nvGrpSpPr>
          <p:cNvPr id="3" name="Group 2"/>
          <p:cNvGrpSpPr>
            <a:grpSpLocks noChangeAspect="1"/>
          </p:cNvGrpSpPr>
          <p:nvPr/>
        </p:nvGrpSpPr>
        <p:grpSpPr>
          <a:xfrm>
            <a:off x="3371273" y="3971164"/>
            <a:ext cx="2401455" cy="1863147"/>
            <a:chOff x="3394366" y="2920569"/>
            <a:chExt cx="2401455" cy="1863147"/>
          </a:xfrm>
        </p:grpSpPr>
        <p:sp>
          <p:nvSpPr>
            <p:cNvPr id="24" name="Heart 23"/>
            <p:cNvSpPr/>
            <p:nvPr/>
          </p:nvSpPr>
          <p:spPr bwMode="auto">
            <a:xfrm>
              <a:off x="3394366" y="2920569"/>
              <a:ext cx="2401455" cy="1863147"/>
            </a:xfrm>
            <a:prstGeom prst="hear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108" charset="0"/>
                <a:ea typeface="ＭＳ Ｐゴシック" pitchFamily="-108" charset="-128"/>
                <a:cs typeface="ＭＳ Ｐゴシック" pitchFamily="-108" charset="-128"/>
              </a:endParaRPr>
            </a:p>
          </p:txBody>
        </p:sp>
        <p:sp>
          <p:nvSpPr>
            <p:cNvPr id="108548" name="Text Box 4"/>
            <p:cNvSpPr txBox="1">
              <a:spLocks noChangeArrowheads="1"/>
            </p:cNvSpPr>
            <p:nvPr/>
          </p:nvSpPr>
          <p:spPr bwMode="auto">
            <a:xfrm>
              <a:off x="3463636" y="3188855"/>
              <a:ext cx="2216727" cy="1323439"/>
            </a:xfrm>
            <a:prstGeom prst="rect">
              <a:avLst/>
            </a:prstGeom>
            <a:noFill/>
            <a:ln w="9525">
              <a:noFill/>
              <a:miter lim="800000"/>
              <a:headEnd/>
              <a:tailEnd/>
            </a:ln>
            <a:effectLst>
              <a:outerShdw blurRad="63500" dist="38099" dir="2700000" algn="ctr" rotWithShape="0">
                <a:schemeClr val="tx1">
                  <a:alpha val="74998"/>
                </a:schemeClr>
              </a:outerShdw>
            </a:effec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charset="0"/>
                  <a:ea typeface="ＭＳ Ｐゴシック" charset="0"/>
                </a:rPr>
                <a:t>Love God</a:t>
              </a:r>
              <a:endParaRPr kumimoji="0" lang="en-US" sz="3200" b="1" i="0" u="none" strike="noStrike" kern="1200" cap="none" spc="0" normalizeH="0" baseline="0" noProof="0" dirty="0">
                <a:ln>
                  <a:noFill/>
                </a:ln>
                <a:solidFill>
                  <a:srgbClr val="FFFFFF"/>
                </a:solidFill>
                <a:effectLst/>
                <a:uLnTx/>
                <a:uFillTx/>
                <a:latin typeface="Times New Roman" charset="0"/>
                <a:ea typeface="ＭＳ Ｐゴシック" charset="0"/>
              </a:endParaRPr>
            </a:p>
          </p:txBody>
        </p:sp>
      </p:grpSp>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519" y="260648"/>
            <a:ext cx="1536637" cy="1944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09362464"/>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0.70"/>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1000" fill="hold"/>
                                        <p:tgtEl>
                                          <p:spTgt spid="27"/>
                                        </p:tgtEl>
                                        <p:attrNameLst>
                                          <p:attrName>ppt_w</p:attrName>
                                        </p:attrNameLst>
                                      </p:cBhvr>
                                      <p:tavLst>
                                        <p:tav tm="0">
                                          <p:val>
                                            <p:strVal val="#ppt_w*0.70"/>
                                          </p:val>
                                        </p:tav>
                                        <p:tav tm="100000">
                                          <p:val>
                                            <p:strVal val="#ppt_w"/>
                                          </p:val>
                                        </p:tav>
                                      </p:tavLst>
                                    </p:anim>
                                    <p:anim calcmode="lin" valueType="num">
                                      <p:cBhvr>
                                        <p:cTn id="19" dur="1000" fill="hold"/>
                                        <p:tgtEl>
                                          <p:spTgt spid="27"/>
                                        </p:tgtEl>
                                        <p:attrNameLst>
                                          <p:attrName>ppt_h</p:attrName>
                                        </p:attrNameLst>
                                      </p:cBhvr>
                                      <p:tavLst>
                                        <p:tav tm="0">
                                          <p:val>
                                            <p:strVal val="#ppt_h"/>
                                          </p:val>
                                        </p:tav>
                                        <p:tav tm="100000">
                                          <p:val>
                                            <p:strVal val="#ppt_h"/>
                                          </p:val>
                                        </p:tav>
                                      </p:tavLst>
                                    </p:anim>
                                    <p:animEffect transition="in" filter="fade">
                                      <p:cBhvr>
                                        <p:cTn id="2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13</a:t>
            </a:r>
          </a:p>
        </p:txBody>
      </p:sp>
    </p:spTree>
    <p:extLst>
      <p:ext uri="{BB962C8B-B14F-4D97-AF65-F5344CB8AC3E}">
        <p14:creationId xmlns:p14="http://schemas.microsoft.com/office/powerpoint/2010/main" val="212188536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14</a:t>
            </a:r>
          </a:p>
        </p:txBody>
      </p:sp>
    </p:spTree>
    <p:extLst>
      <p:ext uri="{BB962C8B-B14F-4D97-AF65-F5344CB8AC3E}">
        <p14:creationId xmlns:p14="http://schemas.microsoft.com/office/powerpoint/2010/main" val="333957435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5089" name="Picture 1" descr="00_Jesus_Anointed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85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45090" name="Picture 1" descr="05_Jesus_Anointed_1024.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le 2"/>
          <p:cNvSpPr>
            <a:spLocks noGrp="1"/>
          </p:cNvSpPr>
          <p:nvPr>
            <p:ph type="ctrTitle"/>
          </p:nvPr>
        </p:nvSpPr>
        <p:spPr>
          <a:xfrm>
            <a:off x="0" y="2649247"/>
            <a:ext cx="9144000" cy="1281043"/>
          </a:xfrm>
        </p:spPr>
        <p:txBody>
          <a:bodyPr/>
          <a:lstStyle/>
          <a:p>
            <a:pPr>
              <a:defRPr/>
            </a:pPr>
            <a:r>
              <a:rPr lang="en-US" sz="6600" dirty="0">
                <a:solidFill>
                  <a:prstClr val="white"/>
                </a:solidFill>
                <a:effectLst>
                  <a:glow rad="127000">
                    <a:prstClr val="black"/>
                  </a:glow>
                </a:effectLst>
              </a:rPr>
              <a:t>Broken &amp; Spilled Out</a:t>
            </a:r>
            <a:endParaRPr lang="en-US" dirty="0"/>
          </a:p>
        </p:txBody>
      </p:sp>
      <p:sp>
        <p:nvSpPr>
          <p:cNvPr id="5" name="TextBox 4"/>
          <p:cNvSpPr txBox="1"/>
          <p:nvPr/>
        </p:nvSpPr>
        <p:spPr>
          <a:xfrm>
            <a:off x="701675" y="4594225"/>
            <a:ext cx="7740650" cy="922338"/>
          </a:xfrm>
          <a:prstGeom prst="rect">
            <a:avLst/>
          </a:prstGeom>
          <a:noFill/>
        </p:spPr>
        <p:txBody>
          <a:bodyPr lIns="91403" tIns="45702" rIns="91403" bIns="45702">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outerShdw blurRad="50800" dist="38100" dir="2700000" algn="tl" rotWithShape="0">
                    <a:srgbClr val="000000"/>
                  </a:outerShdw>
                </a:effectLst>
                <a:uLnTx/>
                <a:uFillTx/>
                <a:latin typeface="Arial" charset="0"/>
                <a:ea typeface="ＭＳ Ｐゴシック" charset="0"/>
                <a:cs typeface="+mn-cs"/>
              </a:rPr>
              <a:t>JESUS IS ANOINTED</a:t>
            </a:r>
          </a:p>
        </p:txBody>
      </p:sp>
      <p:sp>
        <p:nvSpPr>
          <p:cNvPr id="6" name="TextBox 5"/>
          <p:cNvSpPr txBox="1"/>
          <p:nvPr/>
        </p:nvSpPr>
        <p:spPr>
          <a:xfrm>
            <a:off x="4284664" y="115888"/>
            <a:ext cx="4859337" cy="1939925"/>
          </a:xfrm>
          <a:prstGeom prst="rect">
            <a:avLst/>
          </a:prstGeom>
          <a:noFill/>
        </p:spPr>
        <p:txBody>
          <a:bodyPr lIns="91403" tIns="45702" rIns="91403" bIns="45702">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ＭＳ Ｐゴシック" charset="0"/>
                <a:cs typeface="+mn-cs"/>
              </a:rPr>
              <a:t>Matthew 26:6-13</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ＭＳ Ｐゴシック" charset="0"/>
                <a:cs typeface="+mn-cs"/>
              </a:rPr>
              <a:t>Mark 14:1-11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ＭＳ Ｐゴシック" charset="0"/>
                <a:cs typeface="+mn-cs"/>
              </a:rPr>
              <a:t>John 12:1-11</a:t>
            </a:r>
          </a:p>
        </p:txBody>
      </p:sp>
      <p:pic>
        <p:nvPicPr>
          <p:cNvPr id="345094" name="Picture 2" descr="FB_00_Prodigal Son_1024.jpg                                    008FF0F0Drive A                        7C26844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1"/>
          <p:cNvSpPr txBox="1">
            <a:spLocks/>
          </p:cNvSpPr>
          <p:nvPr/>
        </p:nvSpPr>
        <p:spPr bwMode="auto">
          <a:xfrm>
            <a:off x="0" y="3725533"/>
            <a:ext cx="9144000" cy="783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03" tIns="45702" rIns="91403" bIns="45702"/>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glow rad="127000">
                    <a:prstClr val="black"/>
                  </a:glow>
                </a:effectLst>
                <a:uLnTx/>
                <a:uFillTx/>
                <a:latin typeface="Arial"/>
                <a:ea typeface="ＭＳ Ｐゴシック" charset="0"/>
                <a:cs typeface="Arial"/>
              </a:rPr>
              <a:t>Performed By Steve Green</a:t>
            </a:r>
          </a:p>
        </p:txBody>
      </p:sp>
      <p:grpSp>
        <p:nvGrpSpPr>
          <p:cNvPr id="10" name="Group 9"/>
          <p:cNvGrpSpPr/>
          <p:nvPr/>
        </p:nvGrpSpPr>
        <p:grpSpPr>
          <a:xfrm>
            <a:off x="395536" y="260649"/>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6"/>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44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190335362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01_Jesus_Anointed_1024.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69721585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02_Jesus_Anointed_1024.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14713269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descr="03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2895600" cy="5638799"/>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ormAutofit/>
          </a:bodyPr>
          <a:lstStyle/>
          <a:p>
            <a:pPr defTabSz="457200" eaLnBrk="0" fontAlgn="base" hangingPunct="0">
              <a:spcAft>
                <a:spcPct val="0"/>
              </a:spcAft>
            </a:pPr>
            <a:r>
              <a:rPr lang="en-US" b="1" dirty="0">
                <a:solidFill>
                  <a:schemeClr val="bg1"/>
                </a:solidFill>
                <a:effectLst>
                  <a:glow rad="127000">
                    <a:schemeClr val="tx1"/>
                  </a:glow>
                </a:effectLst>
                <a:latin typeface="Arial"/>
                <a:ea typeface="ＭＳ Ｐゴシック" charset="0"/>
                <a:cs typeface="Arial"/>
              </a:rPr>
              <a:t>One day a plain village woman,</a:t>
            </a:r>
            <a:br>
              <a:rPr lang="en-US" b="1" dirty="0">
                <a:solidFill>
                  <a:schemeClr val="bg1"/>
                </a:solidFill>
                <a:effectLst>
                  <a:glow rad="127000">
                    <a:schemeClr val="tx1"/>
                  </a:glow>
                </a:effectLst>
                <a:latin typeface="Arial"/>
                <a:ea typeface="ＭＳ Ｐゴシック" charset="0"/>
                <a:cs typeface="Arial"/>
              </a:rPr>
            </a:br>
            <a:r>
              <a:rPr lang="en-US" b="1" dirty="0">
                <a:solidFill>
                  <a:schemeClr val="bg1"/>
                </a:solidFill>
                <a:effectLst>
                  <a:glow rad="127000">
                    <a:schemeClr val="tx1"/>
                  </a:glow>
                </a:effectLst>
                <a:latin typeface="Arial"/>
                <a:ea typeface="ＭＳ Ｐゴシック" charset="0"/>
                <a:cs typeface="Arial"/>
              </a:rPr>
              <a:t>driven by love for her Lord</a:t>
            </a:r>
          </a:p>
        </p:txBody>
      </p:sp>
    </p:spTree>
    <p:extLst>
      <p:ext uri="{BB962C8B-B14F-4D97-AF65-F5344CB8AC3E}">
        <p14:creationId xmlns:p14="http://schemas.microsoft.com/office/powerpoint/2010/main" val="48311982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descr="04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22225"/>
            <a:ext cx="9144000" cy="1412875"/>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fontScale="90000"/>
          </a:bodyPr>
          <a:lstStyle/>
          <a:p>
            <a:pPr defTabSz="457200" eaLnBrk="0" fontAlgn="base" hangingPunct="0">
              <a:spcAft>
                <a:spcPct val="0"/>
              </a:spcAft>
            </a:pPr>
            <a:r>
              <a:rPr lang="en-US" b="1" dirty="0">
                <a:solidFill>
                  <a:schemeClr val="bg1"/>
                </a:solidFill>
                <a:effectLst>
                  <a:glow rad="127000">
                    <a:schemeClr val="tx1"/>
                  </a:glow>
                </a:effectLst>
                <a:latin typeface="Arial"/>
                <a:ea typeface="ＭＳ Ｐゴシック" charset="0"/>
                <a:cs typeface="Arial"/>
              </a:rPr>
              <a:t>Recklessly poured out a valuable essence, disregarding the scorn </a:t>
            </a:r>
          </a:p>
        </p:txBody>
      </p:sp>
    </p:spTree>
    <p:extLst>
      <p:ext uri="{BB962C8B-B14F-4D97-AF65-F5344CB8AC3E}">
        <p14:creationId xmlns:p14="http://schemas.microsoft.com/office/powerpoint/2010/main" val="153679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660066"/>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301064" name="Picture 301063" descr="rev 20 crown-jewels.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80288" y="3284538"/>
            <a:ext cx="1109662" cy="1081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1061" name="Rectangle 5"/>
          <p:cNvSpPr>
            <a:spLocks noGrp="1" noChangeArrowheads="1"/>
          </p:cNvSpPr>
          <p:nvPr>
            <p:ph type="title" idx="4294967295"/>
          </p:nvPr>
        </p:nvSpPr>
        <p:spPr>
          <a:xfrm>
            <a:off x="0" y="0"/>
            <a:ext cx="9144000" cy="609600"/>
          </a:xfrm>
          <a:solidFill>
            <a:schemeClr val="tx1"/>
          </a:solidFill>
        </p:spPr>
        <p:txBody>
          <a:bodyPr/>
          <a:lstStyle/>
          <a:p>
            <a:pPr eaLnBrk="1" hangingPunct="1">
              <a:defRPr/>
            </a:pPr>
            <a:r>
              <a:rPr lang="en-US" sz="2800" b="1" dirty="0">
                <a:solidFill>
                  <a:srgbClr val="FFFFFF"/>
                </a:solidFill>
                <a:latin typeface="Arial"/>
                <a:cs typeface="Arial"/>
              </a:rPr>
              <a:t>The Expectation: Elijah, Messiah, Kingdom</a:t>
            </a:r>
          </a:p>
        </p:txBody>
      </p:sp>
      <p:sp>
        <p:nvSpPr>
          <p:cNvPr id="301059" name="Text Box 3"/>
          <p:cNvSpPr txBox="1">
            <a:spLocks noChangeArrowheads="1"/>
          </p:cNvSpPr>
          <p:nvPr/>
        </p:nvSpPr>
        <p:spPr bwMode="auto">
          <a:xfrm>
            <a:off x="8536194" y="19799"/>
            <a:ext cx="527050"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341" tIns="45671" rIns="91341" bIns="4567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ＭＳ Ｐゴシック" charset="0"/>
                <a:cs typeface="Arial"/>
              </a:rPr>
              <a:t>76</a:t>
            </a:r>
          </a:p>
        </p:txBody>
      </p:sp>
      <p:sp>
        <p:nvSpPr>
          <p:cNvPr id="301060" name="Text Box 4"/>
          <p:cNvSpPr txBox="1">
            <a:spLocks noChangeArrowheads="1"/>
          </p:cNvSpPr>
          <p:nvPr/>
        </p:nvSpPr>
        <p:spPr bwMode="auto">
          <a:xfrm>
            <a:off x="35496" y="6453336"/>
            <a:ext cx="8784976" cy="307777"/>
          </a:xfrm>
          <a:prstGeom prst="rect">
            <a:avLst/>
          </a:prstGeom>
          <a:noFill/>
          <a:ln>
            <a:noFill/>
          </a:ln>
          <a:effectLst/>
        </p:spPr>
        <p:txBody>
          <a:bodyPr lIns="91341" tIns="45671" rIns="91341" bIns="45671">
            <a:sp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Adapted from Mark L. Bailey, DTS class notes, 1986</a:t>
            </a:r>
          </a:p>
        </p:txBody>
      </p:sp>
      <p:sp>
        <p:nvSpPr>
          <p:cNvPr id="15" name="Text Box 4"/>
          <p:cNvSpPr txBox="1">
            <a:spLocks noChangeArrowheads="1"/>
          </p:cNvSpPr>
          <p:nvPr/>
        </p:nvSpPr>
        <p:spPr bwMode="auto">
          <a:xfrm>
            <a:off x="1259632" y="1610216"/>
            <a:ext cx="2160240" cy="373706"/>
          </a:xfrm>
          <a:prstGeom prst="rect">
            <a:avLst/>
          </a:prstGeom>
          <a:noFill/>
          <a:ln>
            <a:noFill/>
          </a:ln>
          <a:effectLst/>
        </p:spPr>
        <p:txBody>
          <a:bodyPr lIns="91341" tIns="45671" rIns="91341" bIns="45671">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PROPHECY</a:t>
            </a:r>
          </a:p>
        </p:txBody>
      </p:sp>
      <p:sp>
        <p:nvSpPr>
          <p:cNvPr id="16" name="Text Box 4"/>
          <p:cNvSpPr txBox="1">
            <a:spLocks noChangeArrowheads="1"/>
          </p:cNvSpPr>
          <p:nvPr/>
        </p:nvSpPr>
        <p:spPr bwMode="auto">
          <a:xfrm>
            <a:off x="1331640" y="1168877"/>
            <a:ext cx="1944216" cy="373706"/>
          </a:xfrm>
          <a:prstGeom prst="rect">
            <a:avLst/>
          </a:prstGeom>
          <a:noFill/>
          <a:ln>
            <a:noFill/>
          </a:ln>
          <a:effectLst/>
        </p:spPr>
        <p:txBody>
          <a:bodyPr lIns="91341" tIns="45671" rIns="91341" bIns="45671">
            <a:spAutoFit/>
          </a:bodyPr>
          <a:lstStyle>
            <a:defPPr>
              <a:defRPr lang="en-US"/>
            </a:defPPr>
            <a:lvl1pPr marL="182563" indent="-182563" algn="l" eaLnBrk="1" hangingPunct="1">
              <a:spcBef>
                <a:spcPct val="50000"/>
              </a:spcBef>
              <a:buFont typeface="Arial"/>
              <a:buChar char="•"/>
              <a:defRPr sz="1600" b="1">
                <a:solidFill>
                  <a:schemeClr val="bg1"/>
                </a:solidFill>
                <a:latin typeface="Arial"/>
                <a:cs typeface="Arial"/>
              </a:defRPr>
            </a:lvl1pPr>
          </a:lstStyle>
          <a:p>
            <a:pPr marL="0" marR="0" lvl="0" indent="0" algn="ctr" defTabSz="914400" rtl="0" eaLnBrk="1" fontAlgn="base" latinLnBrk="0" hangingPunct="1">
              <a:lnSpc>
                <a:spcPct val="100000"/>
              </a:lnSpc>
              <a:spcBef>
                <a:spcPct val="50000"/>
              </a:spcBef>
              <a:spcAft>
                <a:spcPct val="0"/>
              </a:spcAft>
              <a:buClrTx/>
              <a:buSzTx/>
              <a:buFont typeface="Arial"/>
              <a:buNone/>
              <a:tabLst/>
              <a:defRPr/>
            </a:pPr>
            <a:r>
              <a:rPr kumimoji="0" lang="mr-IN"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rPr>
              <a:t>"</a:t>
            </a: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This Age</a:t>
            </a:r>
            <a:r>
              <a:rPr kumimoji="0" lang="mr-IN"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rPr>
              <a:t>"</a:t>
            </a:r>
            <a:endPar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endParaRPr>
          </a:p>
        </p:txBody>
      </p:sp>
      <p:sp>
        <p:nvSpPr>
          <p:cNvPr id="17" name="Text Box 4"/>
          <p:cNvSpPr txBox="1">
            <a:spLocks noChangeArrowheads="1"/>
          </p:cNvSpPr>
          <p:nvPr/>
        </p:nvSpPr>
        <p:spPr bwMode="auto">
          <a:xfrm>
            <a:off x="3347864" y="663100"/>
            <a:ext cx="1800200" cy="461665"/>
          </a:xfrm>
          <a:prstGeom prst="rect">
            <a:avLst/>
          </a:prstGeom>
          <a:noFill/>
          <a:ln>
            <a:noFill/>
          </a:ln>
          <a:effectLst/>
        </p:spPr>
        <p:txBody>
          <a:bodyPr lIns="91341" tIns="45671" rIns="91341" bIns="45671">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MESSIAH</a:t>
            </a:r>
            <a:endPar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endParaRPr>
          </a:p>
        </p:txBody>
      </p:sp>
      <p:sp>
        <p:nvSpPr>
          <p:cNvPr id="18" name="Text Box 4"/>
          <p:cNvSpPr txBox="1">
            <a:spLocks noChangeArrowheads="1"/>
          </p:cNvSpPr>
          <p:nvPr/>
        </p:nvSpPr>
        <p:spPr bwMode="auto">
          <a:xfrm>
            <a:off x="5220072" y="1168877"/>
            <a:ext cx="2808312" cy="373706"/>
          </a:xfrm>
          <a:prstGeom prst="rect">
            <a:avLst/>
          </a:prstGeom>
          <a:noFill/>
          <a:ln>
            <a:noFill/>
          </a:ln>
          <a:effectLst/>
        </p:spPr>
        <p:txBody>
          <a:bodyPr lIns="91341" tIns="45671" rIns="91341" bIns="45671">
            <a:spAutoFit/>
          </a:bodyPr>
          <a:lstStyle>
            <a:defPPr>
              <a:defRPr lang="en-US"/>
            </a:defPPr>
            <a:lvl1pPr marL="182563" indent="-182563" algn="l" eaLnBrk="1" hangingPunct="1">
              <a:spcBef>
                <a:spcPct val="50000"/>
              </a:spcBef>
              <a:buFont typeface="Arial"/>
              <a:buChar char="•"/>
              <a:defRPr sz="1600" b="1">
                <a:solidFill>
                  <a:schemeClr val="bg1"/>
                </a:solidFill>
                <a:latin typeface="Arial"/>
                <a:cs typeface="Arial"/>
              </a:defRPr>
            </a:lvl1pPr>
          </a:lstStyle>
          <a:p>
            <a:pPr marL="0" marR="0" lvl="0" indent="0" algn="ctr" defTabSz="914400" rtl="0" eaLnBrk="1" fontAlgn="base" latinLnBrk="0" hangingPunct="1">
              <a:lnSpc>
                <a:spcPct val="100000"/>
              </a:lnSpc>
              <a:spcBef>
                <a:spcPct val="50000"/>
              </a:spcBef>
              <a:spcAft>
                <a:spcPct val="0"/>
              </a:spcAft>
              <a:buClrTx/>
              <a:buSzTx/>
              <a:buFont typeface="Arial"/>
              <a:buNone/>
              <a:tabLst/>
              <a:defRPr/>
            </a:pPr>
            <a:r>
              <a:rPr kumimoji="0" lang="mr-IN"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rPr>
              <a:t>"</a:t>
            </a: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The Age to Come</a:t>
            </a:r>
            <a:r>
              <a:rPr kumimoji="0" lang="mr-IN"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rPr>
              <a:t>"</a:t>
            </a:r>
            <a:endPar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endParaRPr>
          </a:p>
        </p:txBody>
      </p:sp>
      <p:sp>
        <p:nvSpPr>
          <p:cNvPr id="19" name="Text Box 4"/>
          <p:cNvSpPr txBox="1">
            <a:spLocks noChangeArrowheads="1"/>
          </p:cNvSpPr>
          <p:nvPr/>
        </p:nvSpPr>
        <p:spPr bwMode="auto">
          <a:xfrm>
            <a:off x="5508104" y="1610216"/>
            <a:ext cx="2088232" cy="373706"/>
          </a:xfrm>
          <a:prstGeom prst="rect">
            <a:avLst/>
          </a:prstGeom>
          <a:noFill/>
          <a:ln>
            <a:noFill/>
          </a:ln>
          <a:effectLst/>
        </p:spPr>
        <p:txBody>
          <a:bodyPr lIns="91341" tIns="45671" rIns="91341" bIns="45671">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KINGDOM</a:t>
            </a:r>
          </a:p>
        </p:txBody>
      </p:sp>
      <p:cxnSp>
        <p:nvCxnSpPr>
          <p:cNvPr id="26" name="Straight Connector 25"/>
          <p:cNvCxnSpPr/>
          <p:nvPr/>
        </p:nvCxnSpPr>
        <p:spPr bwMode="auto">
          <a:xfrm>
            <a:off x="1187451" y="1557338"/>
            <a:ext cx="6192838" cy="0"/>
          </a:xfrm>
          <a:prstGeom prst="line">
            <a:avLst/>
          </a:prstGeom>
          <a:solidFill>
            <a:schemeClr val="accent1"/>
          </a:solidFill>
          <a:ln w="19050" cap="flat" cmpd="sng" algn="ctr">
            <a:solidFill>
              <a:srgbClr val="FFFFFF"/>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grpSp>
        <p:nvGrpSpPr>
          <p:cNvPr id="5" name="Group 4"/>
          <p:cNvGrpSpPr>
            <a:grpSpLocks/>
          </p:cNvGrpSpPr>
          <p:nvPr/>
        </p:nvGrpSpPr>
        <p:grpSpPr bwMode="auto">
          <a:xfrm>
            <a:off x="431821" y="4583134"/>
            <a:ext cx="2735263" cy="1582737"/>
            <a:chOff x="431540" y="4149080"/>
            <a:chExt cx="2736304" cy="1582435"/>
          </a:xfrm>
        </p:grpSpPr>
        <p:sp>
          <p:nvSpPr>
            <p:cNvPr id="12" name="Text Box 4"/>
            <p:cNvSpPr txBox="1">
              <a:spLocks noChangeArrowheads="1"/>
            </p:cNvSpPr>
            <p:nvPr/>
          </p:nvSpPr>
          <p:spPr bwMode="auto">
            <a:xfrm>
              <a:off x="431540" y="4617132"/>
              <a:ext cx="2736304" cy="369262"/>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1</a:t>
              </a:r>
              <a:r>
                <a:rPr kumimoji="0" lang="en-US" sz="1800" b="1" i="0" u="none" strike="noStrike" kern="1200" cap="none" spc="0" normalizeH="0" baseline="30000" noProof="0" dirty="0">
                  <a:ln>
                    <a:noFill/>
                  </a:ln>
                  <a:solidFill>
                    <a:srgbClr val="FFFFFF"/>
                  </a:solidFill>
                  <a:effectLst>
                    <a:glow rad="241300">
                      <a:srgbClr val="000000">
                        <a:alpha val="75000"/>
                      </a:srgbClr>
                    </a:glow>
                  </a:effectLst>
                  <a:uLnTx/>
                  <a:uFillTx/>
                  <a:latin typeface="Arial"/>
                  <a:ea typeface="ＭＳ Ｐゴシック" charset="0"/>
                  <a:cs typeface="Arial"/>
                </a:rPr>
                <a:t>st</a:t>
              </a: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 Advent</a:t>
              </a:r>
            </a:p>
          </p:txBody>
        </p:sp>
        <p:sp>
          <p:nvSpPr>
            <p:cNvPr id="13" name="Text Box 4"/>
            <p:cNvSpPr txBox="1">
              <a:spLocks noChangeArrowheads="1"/>
            </p:cNvSpPr>
            <p:nvPr/>
          </p:nvSpPr>
          <p:spPr bwMode="auto">
            <a:xfrm>
              <a:off x="971600" y="4149080"/>
              <a:ext cx="2016224" cy="369262"/>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1"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Rejection</a:t>
              </a:r>
            </a:p>
          </p:txBody>
        </p:sp>
        <p:sp>
          <p:nvSpPr>
            <p:cNvPr id="31" name="Text Box 4"/>
            <p:cNvSpPr txBox="1">
              <a:spLocks noChangeArrowheads="1"/>
            </p:cNvSpPr>
            <p:nvPr/>
          </p:nvSpPr>
          <p:spPr bwMode="auto">
            <a:xfrm>
              <a:off x="431540" y="5085184"/>
              <a:ext cx="2736304" cy="646331"/>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Judgment on Israel</a:t>
              </a:r>
              <a:b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b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Blessing to Gentiles</a:t>
              </a:r>
            </a:p>
          </p:txBody>
        </p:sp>
      </p:grpSp>
      <p:grpSp>
        <p:nvGrpSpPr>
          <p:cNvPr id="36" name="Group 35"/>
          <p:cNvGrpSpPr>
            <a:grpSpLocks/>
          </p:cNvGrpSpPr>
          <p:nvPr/>
        </p:nvGrpSpPr>
        <p:grpSpPr bwMode="auto">
          <a:xfrm>
            <a:off x="6084888" y="4510109"/>
            <a:ext cx="2735262" cy="1582737"/>
            <a:chOff x="431540" y="4149080"/>
            <a:chExt cx="2736304" cy="1582435"/>
          </a:xfrm>
        </p:grpSpPr>
        <p:sp>
          <p:nvSpPr>
            <p:cNvPr id="37" name="Text Box 4"/>
            <p:cNvSpPr txBox="1">
              <a:spLocks noChangeArrowheads="1"/>
            </p:cNvSpPr>
            <p:nvPr/>
          </p:nvSpPr>
          <p:spPr bwMode="auto">
            <a:xfrm>
              <a:off x="431540" y="4617132"/>
              <a:ext cx="2736304" cy="369262"/>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2</a:t>
              </a:r>
              <a:r>
                <a:rPr kumimoji="0" lang="en-US" sz="1800" b="1" i="0" u="none" strike="noStrike" kern="1200" cap="none" spc="0" normalizeH="0" baseline="30000" noProof="0" dirty="0">
                  <a:ln>
                    <a:noFill/>
                  </a:ln>
                  <a:solidFill>
                    <a:srgbClr val="FFFFFF"/>
                  </a:solidFill>
                  <a:effectLst>
                    <a:glow rad="241300">
                      <a:srgbClr val="000000">
                        <a:alpha val="75000"/>
                      </a:srgbClr>
                    </a:glow>
                  </a:effectLst>
                  <a:uLnTx/>
                  <a:uFillTx/>
                  <a:latin typeface="Arial"/>
                  <a:ea typeface="ＭＳ Ｐゴシック" charset="0"/>
                  <a:cs typeface="Arial"/>
                </a:rPr>
                <a:t>nd</a:t>
              </a: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 Advent</a:t>
              </a:r>
            </a:p>
          </p:txBody>
        </p:sp>
        <p:sp>
          <p:nvSpPr>
            <p:cNvPr id="38" name="Text Box 4"/>
            <p:cNvSpPr txBox="1">
              <a:spLocks noChangeArrowheads="1"/>
            </p:cNvSpPr>
            <p:nvPr/>
          </p:nvSpPr>
          <p:spPr bwMode="auto">
            <a:xfrm>
              <a:off x="791580" y="4149080"/>
              <a:ext cx="2016224" cy="369262"/>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1"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Reception</a:t>
              </a:r>
            </a:p>
          </p:txBody>
        </p:sp>
        <p:sp>
          <p:nvSpPr>
            <p:cNvPr id="39" name="Text Box 4"/>
            <p:cNvSpPr txBox="1">
              <a:spLocks noChangeArrowheads="1"/>
            </p:cNvSpPr>
            <p:nvPr/>
          </p:nvSpPr>
          <p:spPr bwMode="auto">
            <a:xfrm>
              <a:off x="431540" y="5085184"/>
              <a:ext cx="2736304" cy="646331"/>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Judgment on Nations</a:t>
              </a:r>
              <a:b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b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Restoration of Israel</a:t>
              </a:r>
            </a:p>
          </p:txBody>
        </p:sp>
      </p:grpSp>
      <p:grpSp>
        <p:nvGrpSpPr>
          <p:cNvPr id="301074" name="Group 301073"/>
          <p:cNvGrpSpPr>
            <a:grpSpLocks/>
          </p:cNvGrpSpPr>
          <p:nvPr/>
        </p:nvGrpSpPr>
        <p:grpSpPr bwMode="auto">
          <a:xfrm>
            <a:off x="1116015" y="2324100"/>
            <a:ext cx="6372225" cy="1176338"/>
            <a:chOff x="1115616" y="2323993"/>
            <a:chExt cx="6372708" cy="1177015"/>
          </a:xfrm>
        </p:grpSpPr>
        <p:sp>
          <p:nvSpPr>
            <p:cNvPr id="4" name="Striped Right Arrow 3"/>
            <p:cNvSpPr/>
            <p:nvPr/>
          </p:nvSpPr>
          <p:spPr bwMode="auto">
            <a:xfrm rot="5400000">
              <a:off x="6912596" y="2925280"/>
              <a:ext cx="864097" cy="287360"/>
            </a:xfrm>
            <a:prstGeom prst="stripedRightArrow">
              <a:avLst>
                <a:gd name="adj1" fmla="val 47480"/>
                <a:gd name="adj2" fmla="val 105430"/>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40" name="Striped Right Arrow 39"/>
            <p:cNvSpPr/>
            <p:nvPr/>
          </p:nvSpPr>
          <p:spPr bwMode="auto">
            <a:xfrm rot="5400000">
              <a:off x="827247" y="2925280"/>
              <a:ext cx="864097" cy="287359"/>
            </a:xfrm>
            <a:prstGeom prst="stripedRightArrow">
              <a:avLst>
                <a:gd name="adj1" fmla="val 47480"/>
                <a:gd name="adj2" fmla="val 105430"/>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42" name="Rectangle 41"/>
            <p:cNvSpPr/>
            <p:nvPr/>
          </p:nvSpPr>
          <p:spPr bwMode="auto">
            <a:xfrm rot="20882692">
              <a:off x="1196584" y="2325582"/>
              <a:ext cx="3106973" cy="133427"/>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43" name="Rectangle 42"/>
            <p:cNvSpPr/>
            <p:nvPr/>
          </p:nvSpPr>
          <p:spPr bwMode="auto">
            <a:xfrm rot="717308" flipH="1">
              <a:off x="4219413" y="2323993"/>
              <a:ext cx="3208581" cy="125485"/>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grpSp>
      <p:sp>
        <p:nvSpPr>
          <p:cNvPr id="44" name="Rectangle 43"/>
          <p:cNvSpPr/>
          <p:nvPr/>
        </p:nvSpPr>
        <p:spPr bwMode="auto">
          <a:xfrm rot="16200000">
            <a:off x="3779838" y="1593871"/>
            <a:ext cx="936625" cy="142875"/>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1341" tIns="45671" rIns="91341" bIns="45671"/>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grpSp>
        <p:nvGrpSpPr>
          <p:cNvPr id="301070" name="Group 301069"/>
          <p:cNvGrpSpPr>
            <a:grpSpLocks/>
          </p:cNvGrpSpPr>
          <p:nvPr/>
        </p:nvGrpSpPr>
        <p:grpSpPr bwMode="auto">
          <a:xfrm>
            <a:off x="1879601" y="3500438"/>
            <a:ext cx="604838" cy="936625"/>
            <a:chOff x="1880084" y="3429000"/>
            <a:chExt cx="603684" cy="936104"/>
          </a:xfrm>
        </p:grpSpPr>
        <p:sp>
          <p:nvSpPr>
            <p:cNvPr id="366626" name="Rectangle 48"/>
            <p:cNvSpPr>
              <a:spLocks noChangeArrowheads="1"/>
            </p:cNvSpPr>
            <p:nvPr/>
          </p:nvSpPr>
          <p:spPr bwMode="auto">
            <a:xfrm rot="-5400000">
              <a:off x="1713873" y="3825044"/>
              <a:ext cx="936104" cy="144016"/>
            </a:xfrm>
            <a:prstGeom prst="rect">
              <a:avLst/>
            </a:pr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66627" name="Rectangle 49"/>
            <p:cNvSpPr>
              <a:spLocks noChangeArrowheads="1"/>
            </p:cNvSpPr>
            <p:nvPr/>
          </p:nvSpPr>
          <p:spPr bwMode="auto">
            <a:xfrm rot="10800000">
              <a:off x="1880084" y="3645024"/>
              <a:ext cx="603684" cy="144016"/>
            </a:xfrm>
            <a:prstGeom prst="rect">
              <a:avLst/>
            </a:pr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grpSp>
      <p:cxnSp>
        <p:nvCxnSpPr>
          <p:cNvPr id="301058" name="Straight Arrow Connector 301057"/>
          <p:cNvCxnSpPr/>
          <p:nvPr/>
        </p:nvCxnSpPr>
        <p:spPr bwMode="auto">
          <a:xfrm flipV="1">
            <a:off x="2700338" y="2924175"/>
            <a:ext cx="0" cy="1441450"/>
          </a:xfrm>
          <a:prstGeom prst="straightConnector1">
            <a:avLst/>
          </a:prstGeom>
          <a:solidFill>
            <a:schemeClr val="accent1"/>
          </a:solidFill>
          <a:ln w="76200" cap="flat" cmpd="sng" algn="ctr">
            <a:solidFill>
              <a:srgbClr val="FFFF00"/>
            </a:solidFill>
            <a:prstDash val="solid"/>
            <a:round/>
            <a:headEnd type="none" w="med" len="med"/>
            <a:tailEnd type="arrow"/>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54" name="Straight Arrow Connector 53"/>
          <p:cNvCxnSpPr/>
          <p:nvPr/>
        </p:nvCxnSpPr>
        <p:spPr bwMode="auto">
          <a:xfrm>
            <a:off x="2700359" y="2924175"/>
            <a:ext cx="4535487" cy="0"/>
          </a:xfrm>
          <a:prstGeom prst="straightConnector1">
            <a:avLst/>
          </a:prstGeom>
          <a:solidFill>
            <a:schemeClr val="accent1"/>
          </a:solidFill>
          <a:ln w="76200" cap="flat" cmpd="sng" algn="ctr">
            <a:solidFill>
              <a:srgbClr val="FFFF00"/>
            </a:solidFill>
            <a:prstDash val="solid"/>
            <a:round/>
            <a:headEnd type="none" w="med" len="med"/>
            <a:tailEnd type="arrow"/>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grpSp>
        <p:nvGrpSpPr>
          <p:cNvPr id="301072" name="Group 301071"/>
          <p:cNvGrpSpPr>
            <a:grpSpLocks/>
          </p:cNvGrpSpPr>
          <p:nvPr/>
        </p:nvGrpSpPr>
        <p:grpSpPr bwMode="auto">
          <a:xfrm>
            <a:off x="1476375" y="3429000"/>
            <a:ext cx="5867400" cy="936625"/>
            <a:chOff x="1475656" y="3429000"/>
            <a:chExt cx="5868652" cy="936104"/>
          </a:xfrm>
        </p:grpSpPr>
        <p:cxnSp>
          <p:nvCxnSpPr>
            <p:cNvPr id="45" name="Straight Connector 44"/>
            <p:cNvCxnSpPr>
              <a:endCxn id="4" idx="3"/>
            </p:cNvCxnSpPr>
            <p:nvPr/>
          </p:nvCxnSpPr>
          <p:spPr bwMode="auto">
            <a:xfrm>
              <a:off x="1475656" y="3429000"/>
              <a:ext cx="5868652" cy="0"/>
            </a:xfrm>
            <a:prstGeom prst="line">
              <a:avLst/>
            </a:prstGeom>
            <a:solidFill>
              <a:schemeClr val="accent1"/>
            </a:solidFill>
            <a:ln w="19050" cap="flat" cmpd="sng" algn="ctr">
              <a:solidFill>
                <a:srgbClr val="FFFFFF"/>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46" name="Straight Connector 45"/>
            <p:cNvCxnSpPr/>
            <p:nvPr/>
          </p:nvCxnSpPr>
          <p:spPr bwMode="auto">
            <a:xfrm flipV="1">
              <a:off x="1475656" y="3429000"/>
              <a:ext cx="0" cy="936104"/>
            </a:xfrm>
            <a:prstGeom prst="line">
              <a:avLst/>
            </a:prstGeom>
            <a:solidFill>
              <a:schemeClr val="accent1"/>
            </a:solidFill>
            <a:ln w="19050" cap="flat" cmpd="sng" algn="ctr">
              <a:solidFill>
                <a:srgbClr val="FFFFFF"/>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56" name="Straight Connector 55"/>
            <p:cNvCxnSpPr/>
            <p:nvPr/>
          </p:nvCxnSpPr>
          <p:spPr bwMode="auto">
            <a:xfrm flipV="1">
              <a:off x="7344308" y="3429000"/>
              <a:ext cx="0" cy="936104"/>
            </a:xfrm>
            <a:prstGeom prst="line">
              <a:avLst/>
            </a:prstGeom>
            <a:solidFill>
              <a:schemeClr val="accent1"/>
            </a:solidFill>
            <a:ln w="19050" cap="flat" cmpd="sng" algn="ctr">
              <a:solidFill>
                <a:srgbClr val="FFFFFF"/>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grpSp>
      <p:grpSp>
        <p:nvGrpSpPr>
          <p:cNvPr id="301076" name="Group 301075"/>
          <p:cNvGrpSpPr>
            <a:grpSpLocks/>
          </p:cNvGrpSpPr>
          <p:nvPr/>
        </p:nvGrpSpPr>
        <p:grpSpPr bwMode="auto">
          <a:xfrm>
            <a:off x="539750" y="3800445"/>
            <a:ext cx="6624638" cy="369332"/>
            <a:chOff x="539552" y="3800073"/>
            <a:chExt cx="6624736" cy="370368"/>
          </a:xfrm>
        </p:grpSpPr>
        <p:sp>
          <p:nvSpPr>
            <p:cNvPr id="11" name="Text Box 4"/>
            <p:cNvSpPr txBox="1">
              <a:spLocks noChangeArrowheads="1"/>
            </p:cNvSpPr>
            <p:nvPr/>
          </p:nvSpPr>
          <p:spPr bwMode="auto">
            <a:xfrm>
              <a:off x="539552" y="3800073"/>
              <a:ext cx="576064" cy="370368"/>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E</a:t>
              </a:r>
            </a:p>
          </p:txBody>
        </p:sp>
        <p:sp>
          <p:nvSpPr>
            <p:cNvPr id="32" name="Text Box 4"/>
            <p:cNvSpPr txBox="1">
              <a:spLocks noChangeArrowheads="1"/>
            </p:cNvSpPr>
            <p:nvPr/>
          </p:nvSpPr>
          <p:spPr bwMode="auto">
            <a:xfrm>
              <a:off x="6588224" y="3800073"/>
              <a:ext cx="576064" cy="370368"/>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E</a:t>
              </a:r>
            </a:p>
          </p:txBody>
        </p:sp>
      </p:grpSp>
      <p:grpSp>
        <p:nvGrpSpPr>
          <p:cNvPr id="301077" name="Group 301076"/>
          <p:cNvGrpSpPr>
            <a:grpSpLocks/>
          </p:cNvGrpSpPr>
          <p:nvPr/>
        </p:nvGrpSpPr>
        <p:grpSpPr bwMode="auto">
          <a:xfrm>
            <a:off x="1476375" y="3500433"/>
            <a:ext cx="7416800" cy="668370"/>
            <a:chOff x="1475656" y="3501008"/>
            <a:chExt cx="7416824" cy="668430"/>
          </a:xfrm>
        </p:grpSpPr>
        <p:sp>
          <p:nvSpPr>
            <p:cNvPr id="14" name="Text Box 4"/>
            <p:cNvSpPr txBox="1">
              <a:spLocks noChangeArrowheads="1"/>
            </p:cNvSpPr>
            <p:nvPr/>
          </p:nvSpPr>
          <p:spPr bwMode="auto">
            <a:xfrm>
              <a:off x="3059832" y="3501008"/>
              <a:ext cx="3384376" cy="646331"/>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Mysteries of the Kingdom</a:t>
              </a:r>
              <a:b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b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Matthew 13</a:t>
              </a:r>
            </a:p>
          </p:txBody>
        </p:sp>
        <p:sp>
          <p:nvSpPr>
            <p:cNvPr id="29" name="Text Box 4"/>
            <p:cNvSpPr txBox="1">
              <a:spLocks noChangeArrowheads="1"/>
            </p:cNvSpPr>
            <p:nvPr/>
          </p:nvSpPr>
          <p:spPr bwMode="auto">
            <a:xfrm>
              <a:off x="1475656" y="3800073"/>
              <a:ext cx="648072" cy="369365"/>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mr-IN"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a:t>
              </a: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K</a:t>
              </a:r>
              <a:r>
                <a:rPr kumimoji="0" lang="mr-IN"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a:t>
              </a:r>
              <a:endPar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endParaRPr>
            </a:p>
          </p:txBody>
        </p:sp>
        <p:sp>
          <p:nvSpPr>
            <p:cNvPr id="34" name="Text Box 4"/>
            <p:cNvSpPr txBox="1">
              <a:spLocks noChangeArrowheads="1"/>
            </p:cNvSpPr>
            <p:nvPr/>
          </p:nvSpPr>
          <p:spPr bwMode="auto">
            <a:xfrm>
              <a:off x="8244408" y="3800073"/>
              <a:ext cx="648072" cy="369365"/>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K</a:t>
              </a:r>
            </a:p>
          </p:txBody>
        </p:sp>
      </p:grpSp>
      <p:grpSp>
        <p:nvGrpSpPr>
          <p:cNvPr id="301075" name="Group 301074"/>
          <p:cNvGrpSpPr>
            <a:grpSpLocks/>
          </p:cNvGrpSpPr>
          <p:nvPr/>
        </p:nvGrpSpPr>
        <p:grpSpPr bwMode="auto">
          <a:xfrm>
            <a:off x="1008065" y="3800445"/>
            <a:ext cx="6588125" cy="369332"/>
            <a:chOff x="1007604" y="3800073"/>
            <a:chExt cx="6588732" cy="370368"/>
          </a:xfrm>
        </p:grpSpPr>
        <p:sp>
          <p:nvSpPr>
            <p:cNvPr id="28" name="Text Box 4"/>
            <p:cNvSpPr txBox="1">
              <a:spLocks noChangeArrowheads="1"/>
            </p:cNvSpPr>
            <p:nvPr/>
          </p:nvSpPr>
          <p:spPr bwMode="auto">
            <a:xfrm>
              <a:off x="1007604" y="3800073"/>
              <a:ext cx="504056" cy="370368"/>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M</a:t>
              </a:r>
            </a:p>
          </p:txBody>
        </p:sp>
        <p:sp>
          <p:nvSpPr>
            <p:cNvPr id="33" name="Text Box 4"/>
            <p:cNvSpPr txBox="1">
              <a:spLocks noChangeArrowheads="1"/>
            </p:cNvSpPr>
            <p:nvPr/>
          </p:nvSpPr>
          <p:spPr bwMode="auto">
            <a:xfrm>
              <a:off x="7092280" y="3800073"/>
              <a:ext cx="504056" cy="370368"/>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241300">
                      <a:srgbClr val="000000">
                        <a:alpha val="75000"/>
                      </a:srgbClr>
                    </a:glow>
                  </a:effectLst>
                  <a:uLnTx/>
                  <a:uFillTx/>
                  <a:latin typeface="Arial"/>
                  <a:ea typeface="ＭＳ Ｐゴシック" charset="0"/>
                  <a:cs typeface="Arial"/>
                </a:rPr>
                <a:t>M</a:t>
              </a:r>
            </a:p>
          </p:txBody>
        </p:sp>
      </p:grpSp>
      <p:sp>
        <p:nvSpPr>
          <p:cNvPr id="2" name="Rectangle 1"/>
          <p:cNvSpPr/>
          <p:nvPr/>
        </p:nvSpPr>
        <p:spPr bwMode="auto">
          <a:xfrm>
            <a:off x="539771" y="4367234"/>
            <a:ext cx="7993063" cy="142875"/>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1341" tIns="45671" rIns="91341" bIns="45671"/>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107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30107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30107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01075"/>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301077"/>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01064"/>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301058"/>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54"/>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301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2"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05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12700" y="381000"/>
            <a:ext cx="9232900" cy="1430239"/>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And once it was broken and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 fragrance filled all the room.</a:t>
            </a:r>
          </a:p>
        </p:txBody>
      </p:sp>
    </p:spTree>
    <p:extLst>
      <p:ext uri="{BB962C8B-B14F-4D97-AF65-F5344CB8AC3E}">
        <p14:creationId xmlns:p14="http://schemas.microsoft.com/office/powerpoint/2010/main" val="48801740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05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88900" y="1"/>
            <a:ext cx="9321800" cy="1899357"/>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Like a prisoner released from his shackles</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Like a spirit set free from the tomb</a:t>
            </a:r>
          </a:p>
        </p:txBody>
      </p:sp>
    </p:spTree>
    <p:extLst>
      <p:ext uri="{BB962C8B-B14F-4D97-AF65-F5344CB8AC3E}">
        <p14:creationId xmlns:p14="http://schemas.microsoft.com/office/powerpoint/2010/main" val="230602728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descr="06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3136900" cy="2959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Broken and spilled out, just for love of you, Jesus</a:t>
            </a:r>
          </a:p>
        </p:txBody>
      </p:sp>
    </p:spTree>
    <p:extLst>
      <p:ext uri="{BB962C8B-B14F-4D97-AF65-F5344CB8AC3E}">
        <p14:creationId xmlns:p14="http://schemas.microsoft.com/office/powerpoint/2010/main" val="144904443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descr="06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3136900" cy="2959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Life's most precious treasure, lavished on Thee</a:t>
            </a:r>
          </a:p>
        </p:txBody>
      </p:sp>
    </p:spTree>
    <p:extLst>
      <p:ext uri="{BB962C8B-B14F-4D97-AF65-F5344CB8AC3E}">
        <p14:creationId xmlns:p14="http://schemas.microsoft.com/office/powerpoint/2010/main" val="41493401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descr="07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3594100" cy="3086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Broken and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poured at Your feet</a:t>
            </a:r>
          </a:p>
        </p:txBody>
      </p:sp>
    </p:spTree>
    <p:extLst>
      <p:ext uri="{BB962C8B-B14F-4D97-AF65-F5344CB8AC3E}">
        <p14:creationId xmlns:p14="http://schemas.microsoft.com/office/powerpoint/2010/main" val="166740829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descr="07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152400" y="228600"/>
            <a:ext cx="3810000" cy="3467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In sweet abandon</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let me be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used up for Thee</a:t>
            </a:r>
          </a:p>
        </p:txBody>
      </p:sp>
      <p:sp>
        <p:nvSpPr>
          <p:cNvPr id="4" name="Title 1"/>
          <p:cNvSpPr txBox="1">
            <a:spLocks/>
          </p:cNvSpPr>
          <p:nvPr/>
        </p:nvSpPr>
        <p:spPr bwMode="auto">
          <a:xfrm>
            <a:off x="4102100" y="0"/>
            <a:ext cx="5041900" cy="2628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3600" b="1" i="1" u="none" strike="noStrike" kern="1200" cap="none" spc="0" normalizeH="0" baseline="0" noProof="0" dirty="0">
              <a:ln>
                <a:noFill/>
              </a:ln>
              <a:solidFill>
                <a:srgbClr val="FFFFFF"/>
              </a:solidFill>
              <a:effectLst>
                <a:glow rad="127000">
                  <a:prstClr val="black"/>
                </a:glow>
              </a:effectLst>
              <a:uLnTx/>
              <a:uFillTx/>
              <a:latin typeface="Arial"/>
              <a:ea typeface="ＭＳ Ｐゴシック" charset="0"/>
              <a:cs typeface="Arial"/>
            </a:endParaRPr>
          </a:p>
        </p:txBody>
      </p:sp>
    </p:spTree>
    <p:extLst>
      <p:ext uri="{BB962C8B-B14F-4D97-AF65-F5344CB8AC3E}">
        <p14:creationId xmlns:p14="http://schemas.microsoft.com/office/powerpoint/2010/main" val="324061162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descr="08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342900"/>
            <a:ext cx="3594100" cy="3086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Lord, You were God's precious treasure,</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His loved and His own perfect Son</a:t>
            </a:r>
          </a:p>
        </p:txBody>
      </p:sp>
    </p:spTree>
    <p:extLst>
      <p:ext uri="{BB962C8B-B14F-4D97-AF65-F5344CB8AC3E}">
        <p14:creationId xmlns:p14="http://schemas.microsoft.com/office/powerpoint/2010/main" val="400266236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08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228600"/>
            <a:ext cx="3594100" cy="3086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Sent here to show me</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the love of the Father,</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just for love it was done</a:t>
            </a:r>
          </a:p>
        </p:txBody>
      </p:sp>
      <p:sp>
        <p:nvSpPr>
          <p:cNvPr id="4" name="Title 1"/>
          <p:cNvSpPr txBox="1">
            <a:spLocks/>
          </p:cNvSpPr>
          <p:nvPr/>
        </p:nvSpPr>
        <p:spPr bwMode="auto">
          <a:xfrm>
            <a:off x="4102100" y="0"/>
            <a:ext cx="5041900" cy="2628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3600" b="1" i="1" u="none" strike="noStrike" kern="1200" cap="none" spc="0" normalizeH="0" baseline="0" noProof="0" dirty="0">
              <a:ln>
                <a:noFill/>
              </a:ln>
              <a:solidFill>
                <a:srgbClr val="FFFFFF"/>
              </a:solidFill>
              <a:effectLst>
                <a:glow rad="127000">
                  <a:prstClr val="black"/>
                </a:glow>
              </a:effectLst>
              <a:uLnTx/>
              <a:uFillTx/>
              <a:latin typeface="Arial"/>
              <a:ea typeface="ＭＳ Ｐゴシック" charset="0"/>
              <a:cs typeface="Arial"/>
            </a:endParaRPr>
          </a:p>
        </p:txBody>
      </p:sp>
    </p:spTree>
    <p:extLst>
      <p:ext uri="{BB962C8B-B14F-4D97-AF65-F5344CB8AC3E}">
        <p14:creationId xmlns:p14="http://schemas.microsoft.com/office/powerpoint/2010/main" val="315553636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descr="09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9144000" cy="1497707"/>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And though You were perfect and holy</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You gave up Yourself willingly</a:t>
            </a:r>
          </a:p>
        </p:txBody>
      </p:sp>
    </p:spTree>
    <p:extLst>
      <p:ext uri="{BB962C8B-B14F-4D97-AF65-F5344CB8AC3E}">
        <p14:creationId xmlns:p14="http://schemas.microsoft.com/office/powerpoint/2010/main" val="397830030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09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9144000" cy="1497707"/>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You spared no expense for my pardon</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You were used up and wasted for me</a:t>
            </a:r>
          </a:p>
        </p:txBody>
      </p:sp>
      <p:sp>
        <p:nvSpPr>
          <p:cNvPr id="4" name="Title 1"/>
          <p:cNvSpPr txBox="1">
            <a:spLocks/>
          </p:cNvSpPr>
          <p:nvPr/>
        </p:nvSpPr>
        <p:spPr bwMode="auto">
          <a:xfrm>
            <a:off x="-4763" y="2814638"/>
            <a:ext cx="9144001" cy="143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FFFFFF"/>
              </a:solidFill>
              <a:effectLst>
                <a:glow rad="127000">
                  <a:prstClr val="black"/>
                </a:glow>
              </a:effectLst>
              <a:uLnTx/>
              <a:uFillTx/>
              <a:latin typeface="Arial"/>
              <a:ea typeface="ＭＳ Ｐゴシック" charset="0"/>
              <a:cs typeface="Arial"/>
            </a:endParaRPr>
          </a:p>
        </p:txBody>
      </p:sp>
    </p:spTree>
    <p:extLst>
      <p:ext uri="{BB962C8B-B14F-4D97-AF65-F5344CB8AC3E}">
        <p14:creationId xmlns:p14="http://schemas.microsoft.com/office/powerpoint/2010/main" val="3680945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BE9B099-3B7A-4CE6-905F-8A5D0AB1F557}"/>
              </a:ext>
            </a:extLst>
          </p:cNvPr>
          <p:cNvSpPr txBox="1"/>
          <p:nvPr/>
        </p:nvSpPr>
        <p:spPr>
          <a:xfrm>
            <a:off x="629082" y="6110476"/>
            <a:ext cx="3581674"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Mark 9:2-13 (ESV)</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2F0D087-9108-4610-88E6-8AE0A7916BAF}"/>
              </a:ext>
            </a:extLst>
          </p:cNvPr>
          <p:cNvSpPr txBox="1"/>
          <p:nvPr/>
        </p:nvSpPr>
        <p:spPr>
          <a:xfrm>
            <a:off x="471267" y="281588"/>
            <a:ext cx="8454683" cy="403187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30000" noProof="0" dirty="0">
                <a:ln>
                  <a:noFill/>
                </a:ln>
                <a:solidFill>
                  <a:srgbClr val="000000"/>
                </a:solidFill>
                <a:effectLst/>
                <a:uLnTx/>
                <a:uFillTx/>
                <a:latin typeface="system-ui"/>
                <a:ea typeface="+mn-ea"/>
                <a:cs typeface="+mn-cs"/>
              </a:rPr>
              <a:t>11 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they asked him, “Why do the scribes say that first Elijah must come?”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12 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he said to them, “Elijah does come first to restore all things. And how is it written of the Son of Man that he should suffer many things and be treated with contempt?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13 </a:t>
            </a:r>
            <a:r>
              <a:rPr kumimoji="0" lang="en-US" sz="3200" b="0" i="0" u="none" strike="noStrike" kern="1200" cap="none" spc="0" normalizeH="0" baseline="0" noProof="0" dirty="0">
                <a:ln>
                  <a:noFill/>
                </a:ln>
                <a:solidFill>
                  <a:srgbClr val="000000"/>
                </a:solidFill>
                <a:effectLst/>
                <a:uLnTx/>
                <a:uFillTx/>
                <a:latin typeface="system-ui"/>
                <a:ea typeface="+mn-ea"/>
                <a:cs typeface="+mn-cs"/>
              </a:rPr>
              <a:t>But I tell you that Elijah has come, and they did to him whatever they pleased, as it is written of him.”</a:t>
            </a:r>
          </a:p>
        </p:txBody>
      </p:sp>
    </p:spTree>
    <p:extLst>
      <p:ext uri="{BB962C8B-B14F-4D97-AF65-F5344CB8AC3E}">
        <p14:creationId xmlns:p14="http://schemas.microsoft.com/office/powerpoint/2010/main" val="3306199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 descr="10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9144000" cy="1453124"/>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Broken and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Just for love of me, Jesus––</a:t>
            </a:r>
          </a:p>
        </p:txBody>
      </p:sp>
    </p:spTree>
    <p:extLst>
      <p:ext uri="{BB962C8B-B14F-4D97-AF65-F5344CB8AC3E}">
        <p14:creationId xmlns:p14="http://schemas.microsoft.com/office/powerpoint/2010/main" val="364014188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descr="10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9144000" cy="137303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God's most precious treasure</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lavished on me</a:t>
            </a:r>
          </a:p>
        </p:txBody>
      </p:sp>
    </p:spTree>
    <p:extLst>
      <p:ext uri="{BB962C8B-B14F-4D97-AF65-F5344CB8AC3E}">
        <p14:creationId xmlns:p14="http://schemas.microsoft.com/office/powerpoint/2010/main" val="212445974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1" descr="11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15109"/>
            <a:ext cx="9144000" cy="1666853"/>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Broken and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poured at my feet.</a:t>
            </a:r>
            <a:br>
              <a:rPr lang="en-US" sz="3600" b="1" dirty="0">
                <a:solidFill>
                  <a:schemeClr val="bg1"/>
                </a:solidFill>
                <a:effectLst>
                  <a:glow rad="127000">
                    <a:schemeClr val="tx1"/>
                  </a:glow>
                </a:effectLst>
                <a:latin typeface="Arial"/>
                <a:ea typeface="ＭＳ Ｐゴシック" charset="0"/>
                <a:cs typeface="Arial"/>
              </a:rPr>
            </a:br>
            <a:endParaRPr lang="en-US" sz="3600" b="1" dirty="0">
              <a:solidFill>
                <a:schemeClr val="bg1"/>
              </a:solidFill>
              <a:effectLst>
                <a:glow rad="127000">
                  <a:schemeClr val="tx1"/>
                </a:glow>
              </a:effectLst>
              <a:latin typeface="Arial"/>
              <a:ea typeface="ＭＳ Ｐゴシック" charset="0"/>
              <a:cs typeface="Arial"/>
            </a:endParaRPr>
          </a:p>
        </p:txBody>
      </p:sp>
    </p:spTree>
    <p:extLst>
      <p:ext uri="{BB962C8B-B14F-4D97-AF65-F5344CB8AC3E}">
        <p14:creationId xmlns:p14="http://schemas.microsoft.com/office/powerpoint/2010/main" val="394823730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11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15109"/>
            <a:ext cx="9144000" cy="1666853"/>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In sweet abandon,</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Lord, You were spilled out </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used up for me</a:t>
            </a:r>
          </a:p>
        </p:txBody>
      </p:sp>
      <p:sp>
        <p:nvSpPr>
          <p:cNvPr id="4" name="Title 1"/>
          <p:cNvSpPr txBox="1">
            <a:spLocks/>
          </p:cNvSpPr>
          <p:nvPr/>
        </p:nvSpPr>
        <p:spPr bwMode="auto">
          <a:xfrm>
            <a:off x="0" y="4244975"/>
            <a:ext cx="9061450" cy="2055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FFFFFF"/>
              </a:solidFill>
              <a:effectLst>
                <a:glow rad="127000">
                  <a:prstClr val="black"/>
                </a:glow>
              </a:effectLst>
              <a:uLnTx/>
              <a:uFillTx/>
              <a:latin typeface="Arial"/>
              <a:ea typeface="ＭＳ Ｐゴシック" charset="0"/>
              <a:cs typeface="Arial"/>
            </a:endParaRPr>
          </a:p>
        </p:txBody>
      </p:sp>
    </p:spTree>
    <p:extLst>
      <p:ext uri="{BB962C8B-B14F-4D97-AF65-F5344CB8AC3E}">
        <p14:creationId xmlns:p14="http://schemas.microsoft.com/office/powerpoint/2010/main" val="335579678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descr="12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1"/>
            <a:ext cx="9144000" cy="12192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In sweet abandon, let me be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used up for Thee</a:t>
            </a:r>
          </a:p>
        </p:txBody>
      </p:sp>
    </p:spTree>
    <p:extLst>
      <p:ext uri="{BB962C8B-B14F-4D97-AF65-F5344CB8AC3E}">
        <p14:creationId xmlns:p14="http://schemas.microsoft.com/office/powerpoint/2010/main" val="90769604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1" name="Picture 1" descr="21_John_Baptist_Prison_JPEG_1024.jpg">
            <a:hlinkClick r:id="rId2"/>
          </p:cNvPr>
          <p:cNvPicPr>
            <a:picLocks noChangeAspect="1"/>
          </p:cNvPicPr>
          <p:nvPr/>
        </p:nvPicPr>
        <p:blipFill rotWithShape="1">
          <a:blip r:embed="rId3"/>
          <a:srcRect l="7487"/>
          <a:stretch/>
        </p:blipFill>
        <p:spPr bwMode="auto">
          <a:xfrm>
            <a:off x="721096" y="0"/>
            <a:ext cx="8459416" cy="6858000"/>
          </a:xfrm>
          <a:prstGeom prst="rect">
            <a:avLst/>
          </a:prstGeom>
          <a:noFill/>
          <a:ln w="9525">
            <a:noFill/>
            <a:miter lim="800000"/>
            <a:headEnd/>
            <a:tailEnd/>
          </a:ln>
        </p:spPr>
      </p:pic>
      <p:sp>
        <p:nvSpPr>
          <p:cNvPr id="3" name="Title 1"/>
          <p:cNvSpPr>
            <a:spLocks noGrp="1"/>
          </p:cNvSpPr>
          <p:nvPr>
            <p:ph type="ctrTitle"/>
          </p:nvPr>
        </p:nvSpPr>
        <p:spPr>
          <a:xfrm>
            <a:off x="0" y="908720"/>
            <a:ext cx="9144000" cy="1296144"/>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z="4000" spc="-120" dirty="0">
                <a:latin typeface="Arial"/>
                <a:ea typeface="ＭＳ Ｐゴシック"/>
                <a:cs typeface="Arial"/>
              </a:rPr>
              <a:t>Pictures courtesy of Big Book Media</a:t>
            </a:r>
            <a:br>
              <a:rPr lang="en-US" sz="4000" spc="-120" dirty="0">
                <a:latin typeface="Arial"/>
                <a:ea typeface="ＭＳ Ｐゴシック"/>
                <a:cs typeface="Arial"/>
              </a:rPr>
            </a:br>
            <a:r>
              <a:rPr lang="en-US" sz="4000" spc="-120" dirty="0">
                <a:latin typeface="Arial"/>
                <a:ea typeface="ＭＳ Ｐゴシック"/>
                <a:cs typeface="Arial"/>
              </a:rPr>
              <a:t>© All Rights Reserved.</a:t>
            </a:r>
          </a:p>
        </p:txBody>
      </p:sp>
      <p:sp>
        <p:nvSpPr>
          <p:cNvPr id="4" name="TextBox 3"/>
          <p:cNvSpPr txBox="1"/>
          <p:nvPr/>
        </p:nvSpPr>
        <p:spPr>
          <a:xfrm>
            <a:off x="4861048" y="3284984"/>
            <a:ext cx="2304256" cy="2308324"/>
          </a:xfrm>
          <a:prstGeom prst="rect">
            <a:avLst/>
          </a:prstGeom>
          <a:solidFill>
            <a:srgbClr val="FFFFFF"/>
          </a:solidFill>
        </p:spPr>
        <p:txBody>
          <a:bodyPr wrap="square" rtlCol="0">
            <a:spAutoFit/>
          </a:bodyPr>
          <a:lstStyle/>
          <a:p>
            <a:pPr fontAlgn="auto">
              <a:spcBef>
                <a:spcPts val="0"/>
              </a:spcBef>
              <a:spcAft>
                <a:spcPts val="0"/>
              </a:spcAft>
            </a:pPr>
            <a:r>
              <a:rPr lang="en-US" altLang="zh-CN" sz="4800" b="1" dirty="0">
                <a:solidFill>
                  <a:prstClr val="black">
                    <a:lumMod val="75000"/>
                    <a:lumOff val="25000"/>
                  </a:prstClr>
                </a:solidFill>
                <a:latin typeface="Arial"/>
                <a:ea typeface="宋体"/>
                <a:cs typeface="Arial"/>
              </a:rPr>
              <a:t>BIG BOOK MEDIA</a:t>
            </a:r>
            <a:endParaRPr lang="en-GB" sz="8800" b="1" dirty="0">
              <a:solidFill>
                <a:prstClr val="black">
                  <a:lumMod val="75000"/>
                  <a:lumOff val="25000"/>
                </a:prstClr>
              </a:solidFill>
              <a:latin typeface="Arial"/>
              <a:cs typeface="Arial"/>
            </a:endParaRPr>
          </a:p>
        </p:txBody>
      </p:sp>
      <p:sp>
        <p:nvSpPr>
          <p:cNvPr id="5" name="Title 1"/>
          <p:cNvSpPr txBox="1">
            <a:spLocks/>
          </p:cNvSpPr>
          <p:nvPr/>
        </p:nvSpPr>
        <p:spPr bwMode="auto">
          <a:xfrm>
            <a:off x="0" y="20039"/>
            <a:ext cx="9144000" cy="1032697"/>
          </a:xfrm>
          <a:prstGeom prst="rect">
            <a:avLst/>
          </a:prstGeom>
          <a:noFill/>
          <a:ln w="9525">
            <a:no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88" tIns="32910" rIns="63288" bIns="3291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defTabSz="321503" eaLnBrk="1" hangingPunct="1">
              <a:buClr>
                <a:srgbClr val="000000"/>
              </a:buClr>
              <a:buSzPct val="100000"/>
              <a:buFont typeface="Times New Roman" charset="0"/>
              <a:buNone/>
            </a:pPr>
            <a:r>
              <a:rPr lang="en-US" sz="3200" b="1" kern="0">
                <a:solidFill>
                  <a:srgbClr val="000000"/>
                </a:solidFill>
                <a:latin typeface="Calibri"/>
                <a:ea typeface="ＭＳ Ｐゴシック"/>
                <a:cs typeface="DejaVu Sans"/>
              </a:rPr>
              <a:t>Used with permission</a:t>
            </a:r>
          </a:p>
        </p:txBody>
      </p:sp>
    </p:spTree>
    <p:extLst>
      <p:ext uri="{BB962C8B-B14F-4D97-AF65-F5344CB8AC3E}">
        <p14:creationId xmlns:p14="http://schemas.microsoft.com/office/powerpoint/2010/main" val="276226314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115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96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8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199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spTree>
    <p:extLst>
      <p:ext uri="{BB962C8B-B14F-4D97-AF65-F5344CB8AC3E}">
        <p14:creationId xmlns:p14="http://schemas.microsoft.com/office/powerpoint/2010/main" val="68301826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ctrTitle"/>
          </p:nvPr>
        </p:nvSpPr>
        <p:spPr>
          <a:xfrm>
            <a:off x="3733800" y="1295400"/>
            <a:ext cx="5410200" cy="2514600"/>
          </a:xfrm>
          <a:ln w="9525"/>
          <a:effectLst/>
        </p:spPr>
        <p:txBody>
          <a:bodyPr/>
          <a:lstStyle/>
          <a:p>
            <a:pPr>
              <a:defRPr/>
            </a:pPr>
            <a:r>
              <a:rPr lang="en-US" dirty="0">
                <a:effectLst>
                  <a:outerShdw blurRad="50800" dist="63500" dir="2700000" algn="tl" rotWithShape="0">
                    <a:srgbClr val="000000">
                      <a:alpha val="85000"/>
                    </a:srgbClr>
                  </a:outerShdw>
                </a:effectLst>
                <a:latin typeface="Arial"/>
                <a:cs typeface="Arial"/>
              </a:rPr>
              <a:t>Was Mary Magdalene </a:t>
            </a:r>
            <a:br>
              <a:rPr lang="en-US" dirty="0">
                <a:effectLst>
                  <a:outerShdw blurRad="50800" dist="63500" dir="2700000" algn="tl" rotWithShape="0">
                    <a:srgbClr val="000000">
                      <a:alpha val="85000"/>
                    </a:srgbClr>
                  </a:outerShdw>
                </a:effectLst>
                <a:latin typeface="Arial"/>
                <a:cs typeface="Arial"/>
              </a:rPr>
            </a:br>
            <a:r>
              <a:rPr lang="en-US" dirty="0">
                <a:effectLst>
                  <a:outerShdw blurRad="50800" dist="63500" dir="2700000" algn="tl" rotWithShape="0">
                    <a:srgbClr val="000000">
                      <a:alpha val="85000"/>
                    </a:srgbClr>
                  </a:outerShdw>
                </a:effectLst>
                <a:latin typeface="Arial"/>
                <a:cs typeface="Arial"/>
              </a:rPr>
              <a:t>the Woman with the Alabaster Jar?</a:t>
            </a:r>
          </a:p>
        </p:txBody>
      </p:sp>
      <p:sp>
        <p:nvSpPr>
          <p:cNvPr id="7" name="Rectangle 3"/>
          <p:cNvSpPr txBox="1">
            <a:spLocks noChangeArrowheads="1"/>
          </p:cNvSpPr>
          <p:nvPr/>
        </p:nvSpPr>
        <p:spPr bwMode="auto">
          <a:xfrm>
            <a:off x="4114800" y="4191000"/>
            <a:ext cx="4876800" cy="2438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2690" eaLnBrk="1" hangingPunct="1">
              <a:spcBef>
                <a:spcPct val="20000"/>
              </a:spcBef>
              <a:buSzPct val="75000"/>
            </a:pPr>
            <a:r>
              <a:rPr lang="en-US" sz="3600" i="1" dirty="0">
                <a:solidFill>
                  <a:srgbClr val="FFFFCC"/>
                </a:solidFill>
                <a:effectLst>
                  <a:outerShdw blurRad="50800" dist="63500" dir="2700000" algn="tl" rotWithShape="0">
                    <a:srgbClr val="000000">
                      <a:alpha val="85000"/>
                    </a:srgbClr>
                  </a:outerShdw>
                </a:effectLst>
                <a:latin typeface="Arial" charset="0"/>
                <a:cs typeface="Arial" charset="0"/>
              </a:rPr>
              <a:t>No.  In Luke she is not named but in the other gospels she is clearly Mary of Bethany </a:t>
            </a:r>
          </a:p>
        </p:txBody>
      </p:sp>
      <p:pic>
        <p:nvPicPr>
          <p:cNvPr id="5" name="Picture 4" descr="Alabaste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15534" y="1143000"/>
            <a:ext cx="3806825"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 name="Group 2"/>
          <p:cNvGrpSpPr/>
          <p:nvPr/>
        </p:nvGrpSpPr>
        <p:grpSpPr>
          <a:xfrm>
            <a:off x="1" y="1143000"/>
            <a:ext cx="3980349" cy="5715000"/>
            <a:chOff x="0" y="1143000"/>
            <a:chExt cx="3980349" cy="5715000"/>
          </a:xfrm>
        </p:grpSpPr>
        <p:pic>
          <p:nvPicPr>
            <p:cNvPr id="429058" name="Picture 4" descr="Alabaste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143000"/>
              <a:ext cx="3806825"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descr="Alabaste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6186" y="1182282"/>
              <a:ext cx="903434" cy="140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7" descr="Alabaste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29620" y="1182282"/>
              <a:ext cx="903434" cy="140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8" descr="Alabaste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806868" y="1295400"/>
              <a:ext cx="1023498" cy="140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9" descr="Alabaste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710302" y="1221564"/>
              <a:ext cx="903434" cy="140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Alabaste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487715" y="2786203"/>
              <a:ext cx="903434" cy="140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1" descr="Alabaste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830366" y="3107601"/>
              <a:ext cx="903434" cy="140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descr="Alabaste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422250" y="2989755"/>
              <a:ext cx="903434" cy="140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Explosion 1 1"/>
            <p:cNvSpPr/>
            <p:nvPr/>
          </p:nvSpPr>
          <p:spPr bwMode="auto">
            <a:xfrm>
              <a:off x="1649751" y="4191000"/>
              <a:ext cx="2330598" cy="2438400"/>
            </a:xfrm>
            <a:prstGeom prst="irregularSeal1">
              <a:avLst/>
            </a:prstGeom>
            <a:solidFill>
              <a:srgbClr val="8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2690" eaLnBrk="0" hangingPunct="0"/>
              <a:endParaRPr lang="en-US">
                <a:latin typeface="BONES" pitchFamily="-105" charset="0"/>
              </a:endParaRPr>
            </a:p>
          </p:txBody>
        </p:sp>
      </p:grpSp>
      <p:sp>
        <p:nvSpPr>
          <p:cNvPr id="15" name="Rectangle 3"/>
          <p:cNvSpPr txBox="1">
            <a:spLocks noChangeArrowheads="1"/>
          </p:cNvSpPr>
          <p:nvPr/>
        </p:nvSpPr>
        <p:spPr bwMode="auto">
          <a:xfrm>
            <a:off x="-31792" y="1170097"/>
            <a:ext cx="3806825" cy="14777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2690" eaLnBrk="1" hangingPunct="1">
              <a:spcBef>
                <a:spcPct val="20000"/>
              </a:spcBef>
              <a:buSzPct val="75000"/>
            </a:pPr>
            <a:r>
              <a:rPr lang="en-US" b="1" dirty="0">
                <a:solidFill>
                  <a:schemeClr val="bg1"/>
                </a:solidFill>
                <a:latin typeface="Times"/>
                <a:cs typeface="Times"/>
              </a:rPr>
              <a:t>The </a:t>
            </a:r>
            <a:r>
              <a:rPr lang="en-US" sz="3600" b="1" dirty="0">
                <a:solidFill>
                  <a:schemeClr val="bg1"/>
                </a:solidFill>
                <a:latin typeface="Times"/>
                <a:cs typeface="Times"/>
              </a:rPr>
              <a:t>WOMAN </a:t>
            </a:r>
            <a:br>
              <a:rPr lang="en-US" sz="2800" b="1" dirty="0">
                <a:solidFill>
                  <a:schemeClr val="bg1"/>
                </a:solidFill>
                <a:latin typeface="Times"/>
                <a:cs typeface="Times"/>
              </a:rPr>
            </a:br>
            <a:r>
              <a:rPr lang="en-US" b="1" dirty="0">
                <a:solidFill>
                  <a:schemeClr val="bg1"/>
                </a:solidFill>
                <a:latin typeface="Times"/>
                <a:cs typeface="Times"/>
              </a:rPr>
              <a:t>with the </a:t>
            </a:r>
            <a:br>
              <a:rPr lang="en-US" b="1" dirty="0">
                <a:solidFill>
                  <a:schemeClr val="bg1"/>
                </a:solidFill>
                <a:latin typeface="Times"/>
                <a:cs typeface="Times"/>
              </a:rPr>
            </a:br>
            <a:r>
              <a:rPr lang="en-US" sz="3200" b="1" dirty="0">
                <a:solidFill>
                  <a:schemeClr val="bg1"/>
                </a:solidFill>
                <a:latin typeface="Times"/>
                <a:cs typeface="Times"/>
              </a:rPr>
              <a:t>ALABASTER JAR</a:t>
            </a:r>
            <a:endParaRPr lang="en-US" b="1" dirty="0">
              <a:solidFill>
                <a:schemeClr val="bg1"/>
              </a:solidFill>
              <a:latin typeface="Times"/>
              <a:cs typeface="Times"/>
            </a:endParaRPr>
          </a:p>
        </p:txBody>
      </p:sp>
      <p:sp>
        <p:nvSpPr>
          <p:cNvPr id="16" name="Rectangle 3"/>
          <p:cNvSpPr txBox="1">
            <a:spLocks noChangeArrowheads="1"/>
          </p:cNvSpPr>
          <p:nvPr/>
        </p:nvSpPr>
        <p:spPr bwMode="auto">
          <a:xfrm>
            <a:off x="2357768" y="2737945"/>
            <a:ext cx="1384574" cy="1857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2690" eaLnBrk="1" hangingPunct="1">
              <a:spcBef>
                <a:spcPct val="20000"/>
              </a:spcBef>
              <a:buSzPct val="75000"/>
            </a:pPr>
            <a:r>
              <a:rPr lang="en-US" sz="2000" b="1" dirty="0">
                <a:solidFill>
                  <a:schemeClr val="bg1"/>
                </a:solidFill>
                <a:latin typeface="Times"/>
                <a:cs typeface="Times"/>
              </a:rPr>
              <a:t>Mary </a:t>
            </a:r>
            <a:r>
              <a:rPr lang="en-US" sz="2000" b="1" dirty="0" err="1">
                <a:solidFill>
                  <a:schemeClr val="bg1"/>
                </a:solidFill>
                <a:latin typeface="Times"/>
                <a:cs typeface="Times"/>
              </a:rPr>
              <a:t>Magdalen</a:t>
            </a:r>
            <a:r>
              <a:rPr lang="en-US" sz="2000" b="1" dirty="0">
                <a:solidFill>
                  <a:schemeClr val="bg1"/>
                </a:solidFill>
                <a:latin typeface="Times"/>
                <a:cs typeface="Times"/>
              </a:rPr>
              <a:t> and the Holy </a:t>
            </a:r>
            <a:br>
              <a:rPr lang="en-US" sz="2000" b="1" dirty="0">
                <a:solidFill>
                  <a:schemeClr val="bg1"/>
                </a:solidFill>
                <a:latin typeface="Times"/>
                <a:cs typeface="Times"/>
              </a:rPr>
            </a:br>
            <a:r>
              <a:rPr lang="en-US" sz="2000" b="1" dirty="0">
                <a:solidFill>
                  <a:schemeClr val="bg1"/>
                </a:solidFill>
                <a:latin typeface="Times"/>
                <a:cs typeface="Times"/>
              </a:rPr>
              <a:t>Grail</a:t>
            </a:r>
          </a:p>
        </p:txBody>
      </p:sp>
      <p:sp>
        <p:nvSpPr>
          <p:cNvPr id="18" name="Rectangle 3"/>
          <p:cNvSpPr txBox="1">
            <a:spLocks noChangeArrowheads="1"/>
          </p:cNvSpPr>
          <p:nvPr/>
        </p:nvSpPr>
        <p:spPr bwMode="auto">
          <a:xfrm rot="21036044">
            <a:off x="2017341" y="4753172"/>
            <a:ext cx="1557116" cy="159184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2690" eaLnBrk="1" hangingPunct="1">
              <a:spcBef>
                <a:spcPct val="20000"/>
              </a:spcBef>
              <a:buSzPct val="75000"/>
            </a:pPr>
            <a:r>
              <a:rPr lang="en-US" sz="1600" b="1" dirty="0">
                <a:solidFill>
                  <a:srgbClr val="FFFFFF"/>
                </a:solidFill>
                <a:latin typeface="Times"/>
                <a:cs typeface="Times"/>
              </a:rPr>
              <a:t>As featured in </a:t>
            </a:r>
            <a:r>
              <a:rPr lang="en-US" sz="2000" b="1" dirty="0">
                <a:solidFill>
                  <a:srgbClr val="FFFFFF"/>
                </a:solidFill>
                <a:latin typeface="Times"/>
                <a:cs typeface="Times"/>
              </a:rPr>
              <a:t>The </a:t>
            </a:r>
            <a:br>
              <a:rPr lang="en-US" sz="2000" b="1" dirty="0">
                <a:solidFill>
                  <a:srgbClr val="FFFFFF"/>
                </a:solidFill>
                <a:latin typeface="Times"/>
                <a:cs typeface="Times"/>
              </a:rPr>
            </a:br>
            <a:r>
              <a:rPr lang="en-US" sz="2000" b="1" dirty="0">
                <a:solidFill>
                  <a:srgbClr val="FFFFFF"/>
                </a:solidFill>
                <a:latin typeface="Times"/>
                <a:cs typeface="Times"/>
              </a:rPr>
              <a:t>Da Vinci Code</a:t>
            </a:r>
          </a:p>
        </p:txBody>
      </p:sp>
    </p:spTree>
    <p:extLst>
      <p:ext uri="{BB962C8B-B14F-4D97-AF65-F5344CB8AC3E}">
        <p14:creationId xmlns:p14="http://schemas.microsoft.com/office/powerpoint/2010/main" val="2398983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2562">
                                            <p:txEl>
                                              <p:pRg st="0" end="0"/>
                                            </p:txEl>
                                          </p:spTgt>
                                        </p:tgtEl>
                                        <p:attrNameLst>
                                          <p:attrName>style.visibility</p:attrName>
                                        </p:attrNameLst>
                                      </p:cBhvr>
                                      <p:to>
                                        <p:strVal val="visible"/>
                                      </p:to>
                                    </p:set>
                                    <p:animEffect transition="in" filter="dissolve">
                                      <p:cBhvr>
                                        <p:cTn id="7" dur="500"/>
                                        <p:tgtEl>
                                          <p:spTgt spid="32256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dissolve">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2" grpId="0" build="p" autoUpdateAnimBg="0"/>
      <p:bldP spid="7" grpId="0" build="p" autoUpdateAnimBg="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7" name="Text Box 2"/>
          <p:cNvSpPr txBox="1">
            <a:spLocks noChangeArrowheads="1"/>
          </p:cNvSpPr>
          <p:nvPr/>
        </p:nvSpPr>
        <p:spPr bwMode="auto">
          <a:xfrm>
            <a:off x="8382010" y="76208"/>
            <a:ext cx="645998" cy="461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Times New Roman" charset="0"/>
                <a:ea typeface="ＭＳ Ｐゴシック" charset="0"/>
              </a:rPr>
              <a:t>656</a:t>
            </a:r>
            <a:endParaRPr kumimoji="0" lang="en-US" sz="2400" b="0" i="0" u="none" strike="noStrike" kern="1200" cap="none" spc="0" normalizeH="0" baseline="0" noProof="0">
              <a:ln>
                <a:noFill/>
              </a:ln>
              <a:solidFill>
                <a:srgbClr val="000066"/>
              </a:solidFill>
              <a:effectLst/>
              <a:uLnTx/>
              <a:uFillTx/>
              <a:latin typeface="Times New Roman" charset="0"/>
              <a:ea typeface="ＭＳ Ｐゴシック" charset="0"/>
            </a:endParaRPr>
          </a:p>
        </p:txBody>
      </p:sp>
      <p:pic>
        <p:nvPicPr>
          <p:cNvPr id="531458" name="Picture 3"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0"/>
            <a:ext cx="9107488"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31459" name="Rectangle 4"/>
          <p:cNvSpPr>
            <a:spLocks noGrp="1" noChangeArrowheads="1"/>
          </p:cNvSpPr>
          <p:nvPr>
            <p:ph type="title" idx="4294967295"/>
          </p:nvPr>
        </p:nvSpPr>
        <p:spPr>
          <a:xfrm>
            <a:off x="0" y="0"/>
            <a:ext cx="4191000" cy="914400"/>
          </a:xfrm>
          <a:solidFill>
            <a:schemeClr val="bg1"/>
          </a:solidFill>
        </p:spPr>
        <p:txBody>
          <a:bodyPr/>
          <a:lstStyle/>
          <a:p>
            <a:pPr eaLnBrk="1" hangingPunct="1"/>
            <a:r>
              <a:rPr lang="en-US" sz="3600" b="1">
                <a:latin typeface="Arial" charset="0"/>
                <a:ea typeface="ＭＳ Ｐゴシック" charset="0"/>
                <a:cs typeface="ＭＳ Ｐゴシック" charset="0"/>
              </a:rPr>
              <a:t>John 12 Events</a:t>
            </a:r>
            <a:endParaRPr lang="en-US" sz="3600">
              <a:latin typeface="Times New Roman" charset="0"/>
              <a:ea typeface="ＭＳ Ｐゴシック" charset="0"/>
              <a:cs typeface="ＭＳ Ｐゴシック" charset="0"/>
            </a:endParaRPr>
          </a:p>
        </p:txBody>
      </p:sp>
      <p:sp>
        <p:nvSpPr>
          <p:cNvPr id="257029" name="Text Box 5"/>
          <p:cNvSpPr txBox="1">
            <a:spLocks noChangeArrowheads="1"/>
          </p:cNvSpPr>
          <p:nvPr/>
        </p:nvSpPr>
        <p:spPr bwMode="auto">
          <a:xfrm>
            <a:off x="5373640" y="5638800"/>
            <a:ext cx="3522761" cy="95809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Anointing at Bethany</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12:1-11</a:t>
            </a:r>
          </a:p>
        </p:txBody>
      </p:sp>
      <p:sp>
        <p:nvSpPr>
          <p:cNvPr id="257030" name="Text Box 6"/>
          <p:cNvSpPr txBox="1">
            <a:spLocks noChangeArrowheads="1"/>
          </p:cNvSpPr>
          <p:nvPr/>
        </p:nvSpPr>
        <p:spPr bwMode="auto">
          <a:xfrm>
            <a:off x="4399299" y="4165600"/>
            <a:ext cx="2718716" cy="95809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Triumphal Entry</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12:12-20</a:t>
            </a:r>
          </a:p>
        </p:txBody>
      </p:sp>
      <p:sp>
        <p:nvSpPr>
          <p:cNvPr id="257031" name="Text Box 7"/>
          <p:cNvSpPr txBox="1">
            <a:spLocks noChangeArrowheads="1"/>
          </p:cNvSpPr>
          <p:nvPr/>
        </p:nvSpPr>
        <p:spPr bwMode="auto">
          <a:xfrm>
            <a:off x="3035620" y="2692400"/>
            <a:ext cx="2550474" cy="95809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Predicts Death</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12:21-36</a:t>
            </a:r>
          </a:p>
        </p:txBody>
      </p:sp>
      <p:sp>
        <p:nvSpPr>
          <p:cNvPr id="257032" name="Text Box 8"/>
          <p:cNvSpPr txBox="1">
            <a:spLocks noChangeArrowheads="1"/>
          </p:cNvSpPr>
          <p:nvPr/>
        </p:nvSpPr>
        <p:spPr bwMode="auto">
          <a:xfrm>
            <a:off x="1273757" y="1219200"/>
            <a:ext cx="3151614" cy="95809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Unbelief Summary</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12:37-50</a:t>
            </a:r>
          </a:p>
        </p:txBody>
      </p:sp>
      <p:sp>
        <p:nvSpPr>
          <p:cNvPr id="257033" name="AutoShape 9"/>
          <p:cNvSpPr>
            <a:spLocks noChangeArrowheads="1"/>
          </p:cNvSpPr>
          <p:nvPr/>
        </p:nvSpPr>
        <p:spPr bwMode="auto">
          <a:xfrm rot="-7065457">
            <a:off x="5867400" y="5105400"/>
            <a:ext cx="533400" cy="533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66"/>
          </a:solidFill>
          <a:ln w="9525">
            <a:solidFill>
              <a:schemeClr val="tx1"/>
            </a:solidFill>
            <a:miter lim="800000"/>
            <a:headEnd/>
            <a:tailEnd/>
          </a:ln>
        </p:spPr>
        <p:txBody>
          <a:bodyPr wrap="none" lIns="91275" tIns="45638" rIns="91275" bIns="4563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imes New Roman"/>
              <a:ea typeface="+mn-ea"/>
              <a:cs typeface="+mn-cs"/>
            </a:endParaRPr>
          </a:p>
        </p:txBody>
      </p:sp>
      <p:sp>
        <p:nvSpPr>
          <p:cNvPr id="257034" name="AutoShape 10"/>
          <p:cNvSpPr>
            <a:spLocks noChangeArrowheads="1"/>
          </p:cNvSpPr>
          <p:nvPr/>
        </p:nvSpPr>
        <p:spPr bwMode="auto">
          <a:xfrm rot="-7065457">
            <a:off x="4572000" y="3581400"/>
            <a:ext cx="533400" cy="533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66"/>
          </a:solidFill>
          <a:ln w="9525">
            <a:solidFill>
              <a:schemeClr val="tx1"/>
            </a:solidFill>
            <a:miter lim="800000"/>
            <a:headEnd/>
            <a:tailEnd/>
          </a:ln>
        </p:spPr>
        <p:txBody>
          <a:bodyPr wrap="none" lIns="91275" tIns="45638" rIns="91275" bIns="4563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imes New Roman"/>
              <a:ea typeface="+mn-ea"/>
              <a:cs typeface="+mn-cs"/>
            </a:endParaRPr>
          </a:p>
        </p:txBody>
      </p:sp>
      <p:sp>
        <p:nvSpPr>
          <p:cNvPr id="257035" name="AutoShape 11"/>
          <p:cNvSpPr>
            <a:spLocks noChangeArrowheads="1"/>
          </p:cNvSpPr>
          <p:nvPr/>
        </p:nvSpPr>
        <p:spPr bwMode="auto">
          <a:xfrm rot="-7065457">
            <a:off x="3200400" y="2133600"/>
            <a:ext cx="533400" cy="533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66"/>
          </a:solidFill>
          <a:ln w="9525">
            <a:solidFill>
              <a:schemeClr val="tx1"/>
            </a:solidFill>
            <a:miter lim="800000"/>
            <a:headEnd/>
            <a:tailEnd/>
          </a:ln>
        </p:spPr>
        <p:txBody>
          <a:bodyPr wrap="none" lIns="91275" tIns="45638" rIns="91275" bIns="4563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imes New Roman"/>
              <a:ea typeface="+mn-ea"/>
              <a:cs typeface="+mn-cs"/>
            </a:endParaRPr>
          </a:p>
        </p:txBody>
      </p:sp>
      <p:sp>
        <p:nvSpPr>
          <p:cNvPr id="531467" name="Text Box 13"/>
          <p:cNvSpPr txBox="1">
            <a:spLocks noChangeArrowheads="1"/>
          </p:cNvSpPr>
          <p:nvPr/>
        </p:nvSpPr>
        <p:spPr bwMode="auto">
          <a:xfrm>
            <a:off x="8578858" y="7"/>
            <a:ext cx="492109" cy="461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Times New Roman" charset="0"/>
                <a:ea typeface="ＭＳ Ｐゴシック" charset="0"/>
              </a:rPr>
              <a:t>64</a:t>
            </a:r>
            <a:endParaRPr kumimoji="0" lang="en-US" sz="2400" b="0" i="0" u="none" strike="noStrike" kern="1200" cap="none" spc="0" normalizeH="0" baseline="0" noProof="0">
              <a:ln>
                <a:noFill/>
              </a:ln>
              <a:solidFill>
                <a:srgbClr val="000066"/>
              </a:solidFill>
              <a:effectLst/>
              <a:uLnTx/>
              <a:uFillTx/>
              <a:latin typeface="Times New Roman" charset="0"/>
              <a:ea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7029"/>
                                        </p:tgtEl>
                                        <p:attrNameLst>
                                          <p:attrName>style.visibility</p:attrName>
                                        </p:attrNameLst>
                                      </p:cBhvr>
                                      <p:to>
                                        <p:strVal val="visible"/>
                                      </p:to>
                                    </p:set>
                                    <p:animEffect transition="in" filter="blinds(horizontal)">
                                      <p:cBhvr>
                                        <p:cTn id="7" dur="500"/>
                                        <p:tgtEl>
                                          <p:spTgt spid="2570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57033"/>
                                        </p:tgtEl>
                                        <p:attrNameLst>
                                          <p:attrName>style.visibility</p:attrName>
                                        </p:attrNameLst>
                                      </p:cBhvr>
                                      <p:to>
                                        <p:strVal val="visible"/>
                                      </p:to>
                                    </p:set>
                                    <p:animEffect transition="in" filter="wipe(down)">
                                      <p:cBhvr>
                                        <p:cTn id="12" dur="500"/>
                                        <p:tgtEl>
                                          <p:spTgt spid="257033"/>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257030"/>
                                        </p:tgtEl>
                                        <p:attrNameLst>
                                          <p:attrName>style.visibility</p:attrName>
                                        </p:attrNameLst>
                                      </p:cBhvr>
                                      <p:to>
                                        <p:strVal val="visible"/>
                                      </p:to>
                                    </p:set>
                                    <p:animEffect transition="in" filter="blinds(horizontal)">
                                      <p:cBhvr>
                                        <p:cTn id="16" dur="500"/>
                                        <p:tgtEl>
                                          <p:spTgt spid="25703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57034"/>
                                        </p:tgtEl>
                                        <p:attrNameLst>
                                          <p:attrName>style.visibility</p:attrName>
                                        </p:attrNameLst>
                                      </p:cBhvr>
                                      <p:to>
                                        <p:strVal val="visible"/>
                                      </p:to>
                                    </p:set>
                                    <p:animEffect transition="in" filter="wipe(down)">
                                      <p:cBhvr>
                                        <p:cTn id="21" dur="500"/>
                                        <p:tgtEl>
                                          <p:spTgt spid="257034"/>
                                        </p:tgtEl>
                                      </p:cBhvr>
                                    </p:animEffect>
                                  </p:childTnLst>
                                </p:cTn>
                              </p:par>
                            </p:childTnLst>
                          </p:cTn>
                        </p:par>
                        <p:par>
                          <p:cTn id="22" fill="hold" nodeType="afterGroup">
                            <p:stCondLst>
                              <p:cond delay="500"/>
                            </p:stCondLst>
                            <p:childTnLst>
                              <p:par>
                                <p:cTn id="23" presetID="3" presetClass="entr" presetSubtype="10" fill="hold" grpId="0" nodeType="afterEffect">
                                  <p:stCondLst>
                                    <p:cond delay="0"/>
                                  </p:stCondLst>
                                  <p:childTnLst>
                                    <p:set>
                                      <p:cBhvr>
                                        <p:cTn id="24" dur="1" fill="hold">
                                          <p:stCondLst>
                                            <p:cond delay="0"/>
                                          </p:stCondLst>
                                        </p:cTn>
                                        <p:tgtEl>
                                          <p:spTgt spid="257031"/>
                                        </p:tgtEl>
                                        <p:attrNameLst>
                                          <p:attrName>style.visibility</p:attrName>
                                        </p:attrNameLst>
                                      </p:cBhvr>
                                      <p:to>
                                        <p:strVal val="visible"/>
                                      </p:to>
                                    </p:set>
                                    <p:animEffect transition="in" filter="blinds(horizontal)">
                                      <p:cBhvr>
                                        <p:cTn id="25" dur="500"/>
                                        <p:tgtEl>
                                          <p:spTgt spid="25703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57035"/>
                                        </p:tgtEl>
                                        <p:attrNameLst>
                                          <p:attrName>style.visibility</p:attrName>
                                        </p:attrNameLst>
                                      </p:cBhvr>
                                      <p:to>
                                        <p:strVal val="visible"/>
                                      </p:to>
                                    </p:set>
                                    <p:animEffect transition="in" filter="wipe(down)">
                                      <p:cBhvr>
                                        <p:cTn id="30" dur="500"/>
                                        <p:tgtEl>
                                          <p:spTgt spid="257035"/>
                                        </p:tgtEl>
                                      </p:cBhvr>
                                    </p:animEffect>
                                  </p:childTnLst>
                                </p:cTn>
                              </p:par>
                            </p:childTnLst>
                          </p:cTn>
                        </p:par>
                        <p:par>
                          <p:cTn id="31" fill="hold" nodeType="afterGroup">
                            <p:stCondLst>
                              <p:cond delay="500"/>
                            </p:stCondLst>
                            <p:childTnLst>
                              <p:par>
                                <p:cTn id="32" presetID="3" presetClass="entr" presetSubtype="10" fill="hold" grpId="0" nodeType="afterEffect">
                                  <p:stCondLst>
                                    <p:cond delay="0"/>
                                  </p:stCondLst>
                                  <p:childTnLst>
                                    <p:set>
                                      <p:cBhvr>
                                        <p:cTn id="33" dur="1" fill="hold">
                                          <p:stCondLst>
                                            <p:cond delay="0"/>
                                          </p:stCondLst>
                                        </p:cTn>
                                        <p:tgtEl>
                                          <p:spTgt spid="257032"/>
                                        </p:tgtEl>
                                        <p:attrNameLst>
                                          <p:attrName>style.visibility</p:attrName>
                                        </p:attrNameLst>
                                      </p:cBhvr>
                                      <p:to>
                                        <p:strVal val="visible"/>
                                      </p:to>
                                    </p:set>
                                    <p:animEffect transition="in" filter="blinds(horizontal)">
                                      <p:cBhvr>
                                        <p:cTn id="34" dur="500"/>
                                        <p:tgtEl>
                                          <p:spTgt spid="257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9" grpId="0" animBg="1"/>
      <p:bldP spid="257030" grpId="0" animBg="1"/>
      <p:bldP spid="257031" grpId="0" animBg="1"/>
      <p:bldP spid="257032" grpId="0" animBg="1"/>
      <p:bldP spid="257033" grpId="0" animBg="1"/>
      <p:bldP spid="257034" grpId="0" animBg="1"/>
      <p:bldP spid="257035"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8817" name="Picture 1026" descr="jesusandsinfulwoman"/>
          <p:cNvPicPr>
            <a:picLocks noChangeAspect="1" noChangeArrowheads="1"/>
          </p:cNvPicPr>
          <p:nvPr/>
        </p:nvPicPr>
        <p:blipFill>
          <a:blip r:embed="rId3">
            <a:lum bright="6000"/>
            <a:extLst>
              <a:ext uri="{28A0092B-C50C-407E-A947-70E740481C1C}">
                <a14:useLocalDpi xmlns:a14="http://schemas.microsoft.com/office/drawing/2010/main"/>
              </a:ext>
            </a:extLst>
          </a:blip>
          <a:srcRect/>
          <a:stretch>
            <a:fillRect/>
          </a:stretch>
        </p:blipFill>
        <p:spPr bwMode="auto">
          <a:xfrm>
            <a:off x="0" y="609638"/>
            <a:ext cx="9144000" cy="6232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8818" name="Rectangle 1027"/>
          <p:cNvSpPr>
            <a:spLocks noGrp="1" noChangeArrowheads="1"/>
          </p:cNvSpPr>
          <p:nvPr>
            <p:ph type="title" idx="4294967295"/>
          </p:nvPr>
        </p:nvSpPr>
        <p:spPr>
          <a:xfrm>
            <a:off x="0" y="0"/>
            <a:ext cx="9144000" cy="1219200"/>
          </a:xfrm>
          <a:solidFill>
            <a:schemeClr val="tx2"/>
          </a:solidFill>
        </p:spPr>
        <p:txBody>
          <a:bodyPr/>
          <a:lstStyle/>
          <a:p>
            <a:pPr eaLnBrk="1" hangingPunct="1"/>
            <a:r>
              <a:rPr lang="en-US" sz="2800" i="1">
                <a:latin typeface="Papyrus" charset="0"/>
              </a:rPr>
              <a:t>Luke 7:36-50</a:t>
            </a:r>
            <a:br>
              <a:rPr lang="en-US" sz="2800" i="1">
                <a:latin typeface="Papyrus" charset="0"/>
              </a:rPr>
            </a:br>
            <a:r>
              <a:rPr lang="en-US" sz="3600" i="1">
                <a:latin typeface="Papyrus" charset="0"/>
              </a:rPr>
              <a:t>Jesus and the Sinful Woman</a:t>
            </a:r>
          </a:p>
        </p:txBody>
      </p:sp>
    </p:spTree>
    <p:extLst>
      <p:ext uri="{BB962C8B-B14F-4D97-AF65-F5344CB8AC3E}">
        <p14:creationId xmlns:p14="http://schemas.microsoft.com/office/powerpoint/2010/main" val="445803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1936EF-55DF-4DC8-9D48-90A642FE752A}"/>
              </a:ext>
            </a:extLst>
          </p:cNvPr>
          <p:cNvSpPr/>
          <p:nvPr/>
        </p:nvSpPr>
        <p:spPr>
          <a:xfrm>
            <a:off x="477478" y="140553"/>
            <a:ext cx="8600459" cy="1938992"/>
          </a:xfrm>
          <a:prstGeom prst="rect">
            <a:avLst/>
          </a:prstGeom>
        </p:spPr>
        <p:txBody>
          <a:bodyPr wrap="square">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prstClr val="white"/>
                </a:solidFill>
                <a:effectLst>
                  <a:glow rad="127000">
                    <a:srgbClr val="000000"/>
                  </a:glow>
                </a:effectLst>
                <a:uLnTx/>
                <a:uFillTx/>
                <a:latin typeface="Arial" charset="0"/>
                <a:ea typeface="ＭＳ Ｐゴシック" charset="0"/>
                <a:cs typeface="+mn-cs"/>
              </a:rPr>
              <a:t>A Good Question</a:t>
            </a:r>
          </a:p>
          <a:p>
            <a:pPr marL="571500" marR="0" lvl="0" indent="-571500" algn="l" defTabSz="4571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1" i="0" u="none" strike="noStrike" kern="0" cap="none" spc="0" normalizeH="0" baseline="0" noProof="0" dirty="0">
                <a:ln>
                  <a:noFill/>
                </a:ln>
                <a:solidFill>
                  <a:prstClr val="white"/>
                </a:solidFill>
                <a:effectLst>
                  <a:glow rad="127000">
                    <a:srgbClr val="000000"/>
                  </a:glow>
                </a:effectLst>
                <a:uLnTx/>
                <a:uFillTx/>
                <a:latin typeface="Arial" charset="0"/>
                <a:ea typeface="ＭＳ Ｐゴシック" charset="0"/>
                <a:cs typeface="+mn-cs"/>
              </a:rPr>
              <a:t>Q: Why must Elijah come first?</a:t>
            </a:r>
          </a:p>
          <a:p>
            <a:pPr marL="571500" marR="0" lvl="0" indent="-571500" algn="l" defTabSz="4571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1" i="0" u="none" strike="noStrike" kern="0" cap="none" spc="0" normalizeH="0" baseline="0" noProof="0" dirty="0">
                <a:ln>
                  <a:noFill/>
                </a:ln>
                <a:solidFill>
                  <a:prstClr val="white"/>
                </a:solidFill>
                <a:effectLst>
                  <a:glow rad="127000">
                    <a:srgbClr val="000000"/>
                  </a:glow>
                </a:effectLst>
                <a:uLnTx/>
                <a:uFillTx/>
                <a:latin typeface="Arial" charset="0"/>
                <a:ea typeface="ＭＳ Ｐゴシック" charset="0"/>
                <a:cs typeface="+mn-cs"/>
              </a:rPr>
              <a:t>A:  The Scriptures say so</a:t>
            </a:r>
            <a:endParaRPr kumimoji="0" lang="en-GB" sz="4000" b="1" i="0" u="none" strike="noStrike" kern="0" cap="none" spc="0" normalizeH="0" baseline="0" noProof="0" dirty="0">
              <a:ln>
                <a:noFill/>
              </a:ln>
              <a:solidFill>
                <a:prstClr val="white"/>
              </a:solidFill>
              <a:effectLst>
                <a:glow rad="127000">
                  <a:srgbClr val="000000"/>
                </a:glow>
              </a:effectLst>
              <a:uLnTx/>
              <a:uFillTx/>
              <a:latin typeface="Arial" charset="0"/>
              <a:ea typeface="ＭＳ Ｐゴシック" charset="0"/>
              <a:cs typeface="+mn-cs"/>
            </a:endParaRPr>
          </a:p>
        </p:txBody>
      </p:sp>
      <p:sp>
        <p:nvSpPr>
          <p:cNvPr id="4" name="TextBox 3">
            <a:extLst>
              <a:ext uri="{FF2B5EF4-FFF2-40B4-BE49-F238E27FC236}">
                <a16:creationId xmlns:a16="http://schemas.microsoft.com/office/drawing/2014/main" id="{F40EB9DD-400E-417F-B572-81C28323AC52}"/>
              </a:ext>
            </a:extLst>
          </p:cNvPr>
          <p:cNvSpPr txBox="1"/>
          <p:nvPr/>
        </p:nvSpPr>
        <p:spPr>
          <a:xfrm>
            <a:off x="276840" y="2474893"/>
            <a:ext cx="8600460" cy="954107"/>
          </a:xfrm>
          <a:prstGeom prst="rect">
            <a:avLst/>
          </a:prstGeom>
          <a:solidFill>
            <a:srgbClr val="F2F2F2">
              <a:alpha val="80000"/>
            </a:srgb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00"/>
                </a:solidFill>
                <a:effectLst/>
                <a:uLnTx/>
                <a:uFillTx/>
                <a:latin typeface="system-ui"/>
                <a:ea typeface="+mn-ea"/>
                <a:cs typeface="+mn-cs"/>
              </a:rPr>
              <a:t>Mal 3:1</a:t>
            </a:r>
            <a:r>
              <a:rPr kumimoji="0" lang="en-US" sz="2800" b="0" i="0" u="none" strike="noStrike" kern="1200" cap="none" spc="0" normalizeH="0" baseline="0" noProof="0" dirty="0">
                <a:ln>
                  <a:noFill/>
                </a:ln>
                <a:solidFill>
                  <a:srgbClr val="000000"/>
                </a:solidFill>
                <a:effectLst/>
                <a:uLnTx/>
                <a:uFillTx/>
                <a:latin typeface="system-ui"/>
                <a:ea typeface="+mn-ea"/>
                <a:cs typeface="+mn-cs"/>
              </a:rPr>
              <a:t> "Behold, I send my messenger, and he will prepare the way before me."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877C563-89B8-4735-9A9C-A20D79AFFBF2}"/>
              </a:ext>
            </a:extLst>
          </p:cNvPr>
          <p:cNvSpPr txBox="1"/>
          <p:nvPr/>
        </p:nvSpPr>
        <p:spPr>
          <a:xfrm>
            <a:off x="276840" y="3429000"/>
            <a:ext cx="8600460" cy="954107"/>
          </a:xfrm>
          <a:prstGeom prst="rect">
            <a:avLst/>
          </a:prstGeom>
          <a:solidFill>
            <a:srgbClr val="F2F2F2">
              <a:alpha val="80000"/>
            </a:srgb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00"/>
                </a:solidFill>
                <a:effectLst/>
                <a:uLnTx/>
                <a:uFillTx/>
                <a:latin typeface="system-ui"/>
                <a:ea typeface="+mn-ea"/>
                <a:cs typeface="+mn-cs"/>
              </a:rPr>
              <a:t>Mal 4:5</a:t>
            </a:r>
            <a:r>
              <a:rPr kumimoji="0" lang="en-US" sz="2800" b="0" i="0" u="none" strike="noStrike" kern="1200" cap="none" spc="0" normalizeH="0" baseline="0" noProof="0" dirty="0">
                <a:ln>
                  <a:noFill/>
                </a:ln>
                <a:solidFill>
                  <a:srgbClr val="000000"/>
                </a:solidFill>
                <a:effectLst/>
                <a:uLnTx/>
                <a:uFillTx/>
                <a:latin typeface="system-ui"/>
                <a:ea typeface="+mn-ea"/>
                <a:cs typeface="+mn-cs"/>
              </a:rPr>
              <a:t> "Behold, I will send you Elijah the prophet before the great and awesome day of the </a:t>
            </a:r>
            <a:r>
              <a:rPr kumimoji="0" lang="en-US" sz="2800" b="0" i="0" u="none" strike="noStrike" kern="1200" cap="small" spc="0" normalizeH="0" baseline="0" noProof="0" dirty="0">
                <a:ln>
                  <a:noFill/>
                </a:ln>
                <a:solidFill>
                  <a:srgbClr val="000000"/>
                </a:solidFill>
                <a:effectLst/>
                <a:uLnTx/>
                <a:uFillTx/>
                <a:latin typeface="system-ui"/>
                <a:ea typeface="+mn-ea"/>
                <a:cs typeface="+mn-cs"/>
              </a:rPr>
              <a:t>Lord</a:t>
            </a:r>
            <a:r>
              <a:rPr kumimoji="0" lang="en-US" sz="2800" b="0" i="0" u="none" strike="noStrike" kern="1200" cap="none" spc="0" normalizeH="0" baseline="0" noProof="0" dirty="0">
                <a:ln>
                  <a:noFill/>
                </a:ln>
                <a:solidFill>
                  <a:srgbClr val="000000"/>
                </a:solidFill>
                <a:effectLst/>
                <a:uLnTx/>
                <a:uFillTx/>
                <a:latin typeface="system-ui"/>
                <a:ea typeface="+mn-ea"/>
                <a:cs typeface="+mn-cs"/>
              </a:rPr>
              <a:t> comes."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377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79202" name="Rectangle 2"/>
          <p:cNvSpPr>
            <a:spLocks noChangeArrowheads="1"/>
          </p:cNvSpPr>
          <p:nvPr/>
        </p:nvSpPr>
        <p:spPr bwMode="auto">
          <a:xfrm>
            <a:off x="0" y="265158"/>
            <a:ext cx="9144000" cy="460283"/>
          </a:xfrm>
          <a:prstGeom prst="rect">
            <a:avLst/>
          </a:prstGeom>
          <a:gradFill rotWithShape="0">
            <a:gsLst>
              <a:gs pos="0">
                <a:srgbClr val="333399">
                  <a:alpha val="44000"/>
                </a:srgbClr>
              </a:gs>
              <a:gs pos="50000">
                <a:srgbClr val="171747"/>
              </a:gs>
              <a:gs pos="100000">
                <a:srgbClr val="333399">
                  <a:alpha val="44000"/>
                </a:srgbClr>
              </a:gs>
            </a:gsLst>
            <a:lin ang="5400000" scaled="1"/>
          </a:gradFill>
          <a:ln w="9525">
            <a:noFill/>
            <a:miter lim="800000"/>
            <a:headEnd/>
            <a:tailEnd/>
          </a:ln>
          <a:effectLst/>
        </p:spPr>
        <p:txBody>
          <a:bodyPr lIns="91261" tIns="45631" rIns="91261" bIns="45631" anchor="ctr">
            <a:spAutoFit/>
          </a:bodyPr>
          <a:lstStyle/>
          <a:p>
            <a:pPr eaLnBrk="0" hangingPunct="0">
              <a:defRPr/>
            </a:pPr>
            <a:endParaRPr lang="en-US">
              <a:solidFill>
                <a:srgbClr val="000000"/>
              </a:solidFill>
              <a:latin typeface="Arial" charset="0"/>
              <a:ea typeface="ＭＳ Ｐゴシック" charset="-128"/>
              <a:cs typeface="ＭＳ Ｐゴシック" charset="-128"/>
            </a:endParaRPr>
          </a:p>
        </p:txBody>
      </p:sp>
      <p:sp>
        <p:nvSpPr>
          <p:cNvPr id="179203" name="Text Box 3"/>
          <p:cNvSpPr txBox="1">
            <a:spLocks noChangeArrowheads="1"/>
          </p:cNvSpPr>
          <p:nvPr/>
        </p:nvSpPr>
        <p:spPr bwMode="auto">
          <a:xfrm>
            <a:off x="0" y="1006476"/>
            <a:ext cx="9144000" cy="590147"/>
          </a:xfrm>
          <a:prstGeom prst="rect">
            <a:avLst/>
          </a:prstGeom>
          <a:solidFill>
            <a:srgbClr val="CCCCFF">
              <a:alpha val="58038"/>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3200" b="1">
                <a:solidFill>
                  <a:srgbClr val="000000"/>
                </a:solidFill>
                <a:latin typeface="Lucida Sans Unicode" charset="0"/>
              </a:rPr>
              <a:t>Common to all four gospel accounts:</a:t>
            </a:r>
          </a:p>
        </p:txBody>
      </p:sp>
      <p:sp>
        <p:nvSpPr>
          <p:cNvPr id="179204" name="Rectangle 4"/>
          <p:cNvSpPr>
            <a:spLocks noGrp="1" noChangeArrowheads="1"/>
          </p:cNvSpPr>
          <p:nvPr>
            <p:ph type="title"/>
          </p:nvPr>
        </p:nvSpPr>
        <p:spPr>
          <a:xfrm>
            <a:off x="0" y="238163"/>
            <a:ext cx="7620000" cy="600075"/>
          </a:xfrm>
        </p:spPr>
        <p:txBody>
          <a:bodyPr anchor="t">
            <a:spAutoFit/>
          </a:bodyPr>
          <a:lstStyle/>
          <a:p>
            <a:pPr eaLnBrk="1" hangingPunct="1">
              <a:defRPr/>
            </a:pPr>
            <a:r>
              <a:rPr lang="en-US" sz="3200" b="1">
                <a:solidFill>
                  <a:schemeClr val="bg1"/>
                </a:solidFill>
                <a:effectLst>
                  <a:outerShdw blurRad="38100" dist="38100" dir="2700000" algn="tl">
                    <a:srgbClr val="000000"/>
                  </a:outerShdw>
                </a:effectLst>
                <a:latin typeface="Lucida Sans Unicode" charset="0"/>
              </a:rPr>
              <a:t>Anointings of Jesus</a:t>
            </a:r>
            <a:endParaRPr lang="en-US" sz="3200" b="1">
              <a:solidFill>
                <a:schemeClr val="tx1"/>
              </a:solidFill>
              <a:latin typeface="Lucida Sans Unicode" charset="0"/>
            </a:endParaRPr>
          </a:p>
        </p:txBody>
      </p:sp>
      <p:sp>
        <p:nvSpPr>
          <p:cNvPr id="179205" name="Text Box 5"/>
          <p:cNvSpPr txBox="1">
            <a:spLocks noChangeArrowheads="1"/>
          </p:cNvSpPr>
          <p:nvPr/>
        </p:nvSpPr>
        <p:spPr bwMode="auto">
          <a:xfrm>
            <a:off x="288926" y="2214565"/>
            <a:ext cx="8855075" cy="40748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marL="598488" indent="-598488"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buFont typeface="Arial" charset="0"/>
              <a:buAutoNum type="arabicPeriod"/>
            </a:pPr>
            <a:r>
              <a:rPr lang="en-US" sz="3200" b="1" dirty="0">
                <a:solidFill>
                  <a:srgbClr val="000000"/>
                </a:solidFill>
                <a:latin typeface="Lucida Sans Unicode" charset="0"/>
              </a:rPr>
              <a:t>Unannounced visit by woman</a:t>
            </a:r>
          </a:p>
          <a:p>
            <a:pPr>
              <a:buFont typeface="Arial" charset="0"/>
              <a:buAutoNum type="arabicPeriod"/>
            </a:pPr>
            <a:r>
              <a:rPr lang="en-US" sz="3200" b="1" dirty="0">
                <a:solidFill>
                  <a:srgbClr val="000000"/>
                </a:solidFill>
                <a:latin typeface="Lucida Sans Unicode" charset="0"/>
              </a:rPr>
              <a:t>Anointed Jesus</a:t>
            </a:r>
            <a:r>
              <a:rPr lang="uk-UA" sz="3200" b="1" dirty="0">
                <a:solidFill>
                  <a:srgbClr val="000000"/>
                </a:solidFill>
                <a:latin typeface="Lucida Sans Unicode" charset="0"/>
              </a:rPr>
              <a:t>'</a:t>
            </a:r>
            <a:r>
              <a:rPr lang="en-US" sz="3200" b="1" dirty="0">
                <a:solidFill>
                  <a:srgbClr val="000000"/>
                </a:solidFill>
                <a:latin typeface="Lucida Sans Unicode" charset="0"/>
              </a:rPr>
              <a:t> head and/or feet</a:t>
            </a:r>
            <a:endParaRPr lang="en-US" altLang="ja-JP" sz="3200" b="1" dirty="0">
              <a:solidFill>
                <a:srgbClr val="000000"/>
              </a:solidFill>
              <a:latin typeface="Lucida Sans Unicode" charset="0"/>
            </a:endParaRPr>
          </a:p>
          <a:p>
            <a:pPr>
              <a:buFont typeface="Arial" charset="0"/>
              <a:buAutoNum type="arabicPeriod"/>
            </a:pPr>
            <a:r>
              <a:rPr lang="en-US" sz="3200" b="1" dirty="0">
                <a:solidFill>
                  <a:srgbClr val="000000"/>
                </a:solidFill>
                <a:latin typeface="Lucida Sans Unicode" charset="0"/>
              </a:rPr>
              <a:t>Wiped his feet with her hair</a:t>
            </a:r>
          </a:p>
          <a:p>
            <a:pPr>
              <a:buFont typeface="Arial" charset="0"/>
              <a:buAutoNum type="arabicPeriod"/>
            </a:pPr>
            <a:r>
              <a:rPr lang="en-US" sz="3200" b="1" dirty="0">
                <a:solidFill>
                  <a:srgbClr val="000000"/>
                </a:solidFill>
                <a:latin typeface="Lucida Sans Unicode" charset="0"/>
              </a:rPr>
              <a:t>Complaint of waste by disciples/Judas</a:t>
            </a:r>
          </a:p>
          <a:p>
            <a:pPr>
              <a:buFont typeface="Arial" charset="0"/>
              <a:buAutoNum type="arabicPeriod"/>
            </a:pPr>
            <a:r>
              <a:rPr lang="en-US" sz="3200" b="1" dirty="0">
                <a:solidFill>
                  <a:srgbClr val="000000"/>
                </a:solidFill>
                <a:latin typeface="Lucida Sans Unicode" charset="0"/>
              </a:rPr>
              <a:t>Disciples rebuked by Jesus</a:t>
            </a:r>
          </a:p>
          <a:p>
            <a:pPr>
              <a:buFont typeface="Arial" charset="0"/>
              <a:buAutoNum type="arabicPeriod"/>
            </a:pPr>
            <a:r>
              <a:rPr lang="en-US" sz="3200" b="1" dirty="0">
                <a:solidFill>
                  <a:srgbClr val="000000"/>
                </a:solidFill>
                <a:latin typeface="Lucida Sans Unicode" charset="0"/>
              </a:rPr>
              <a:t>In a home</a:t>
            </a:r>
          </a:p>
          <a:p>
            <a:pPr>
              <a:buFont typeface="Arial" charset="0"/>
              <a:buAutoNum type="arabicPeriod"/>
            </a:pPr>
            <a:r>
              <a:rPr lang="en-US" sz="3200" b="1" dirty="0">
                <a:solidFill>
                  <a:srgbClr val="000000"/>
                </a:solidFill>
                <a:latin typeface="Lucida Sans Unicode" charset="0"/>
              </a:rPr>
              <a:t>Alabaster jar (except in John)</a:t>
            </a:r>
          </a:p>
          <a:p>
            <a:pPr>
              <a:buFont typeface="Arial" charset="0"/>
              <a:buAutoNum type="arabicPeriod"/>
            </a:pPr>
            <a:r>
              <a:rPr lang="en-US" sz="3200" b="1" dirty="0">
                <a:solidFill>
                  <a:srgbClr val="000000"/>
                </a:solidFill>
                <a:latin typeface="Lucida Sans Unicode" charset="0"/>
              </a:rPr>
              <a:t>Home owned by man called Simon</a:t>
            </a:r>
          </a:p>
        </p:txBody>
      </p:sp>
      <p:pic>
        <p:nvPicPr>
          <p:cNvPr id="361480" name="Picture 6" descr="PAM21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93051" y="0"/>
            <a:ext cx="1550987"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98357477"/>
      </p:ext>
    </p:extLst>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9203"/>
                                        </p:tgtEl>
                                        <p:attrNameLst>
                                          <p:attrName>style.visibility</p:attrName>
                                        </p:attrNameLst>
                                      </p:cBhvr>
                                      <p:to>
                                        <p:strVal val="visible"/>
                                      </p:to>
                                    </p:set>
                                    <p:animEffect transition="in" filter="fade">
                                      <p:cBhvr>
                                        <p:cTn id="7" dur="2000"/>
                                        <p:tgtEl>
                                          <p:spTgt spid="1792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9205">
                                            <p:txEl>
                                              <p:pRg st="0" end="0"/>
                                            </p:txEl>
                                          </p:spTgt>
                                        </p:tgtEl>
                                        <p:attrNameLst>
                                          <p:attrName>style.visibility</p:attrName>
                                        </p:attrNameLst>
                                      </p:cBhvr>
                                      <p:to>
                                        <p:strVal val="visible"/>
                                      </p:to>
                                    </p:set>
                                    <p:animEffect transition="in" filter="fade">
                                      <p:cBhvr>
                                        <p:cTn id="12" dur="500"/>
                                        <p:tgtEl>
                                          <p:spTgt spid="17920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9205">
                                            <p:txEl>
                                              <p:pRg st="1" end="1"/>
                                            </p:txEl>
                                          </p:spTgt>
                                        </p:tgtEl>
                                        <p:attrNameLst>
                                          <p:attrName>style.visibility</p:attrName>
                                        </p:attrNameLst>
                                      </p:cBhvr>
                                      <p:to>
                                        <p:strVal val="visible"/>
                                      </p:to>
                                    </p:set>
                                    <p:animEffect transition="in" filter="fade">
                                      <p:cBhvr>
                                        <p:cTn id="17" dur="500"/>
                                        <p:tgtEl>
                                          <p:spTgt spid="17920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9205">
                                            <p:txEl>
                                              <p:pRg st="2" end="2"/>
                                            </p:txEl>
                                          </p:spTgt>
                                        </p:tgtEl>
                                        <p:attrNameLst>
                                          <p:attrName>style.visibility</p:attrName>
                                        </p:attrNameLst>
                                      </p:cBhvr>
                                      <p:to>
                                        <p:strVal val="visible"/>
                                      </p:to>
                                    </p:set>
                                    <p:animEffect transition="in" filter="fade">
                                      <p:cBhvr>
                                        <p:cTn id="22" dur="500"/>
                                        <p:tgtEl>
                                          <p:spTgt spid="17920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9205">
                                            <p:txEl>
                                              <p:pRg st="3" end="3"/>
                                            </p:txEl>
                                          </p:spTgt>
                                        </p:tgtEl>
                                        <p:attrNameLst>
                                          <p:attrName>style.visibility</p:attrName>
                                        </p:attrNameLst>
                                      </p:cBhvr>
                                      <p:to>
                                        <p:strVal val="visible"/>
                                      </p:to>
                                    </p:set>
                                    <p:animEffect transition="in" filter="fade">
                                      <p:cBhvr>
                                        <p:cTn id="27" dur="500"/>
                                        <p:tgtEl>
                                          <p:spTgt spid="17920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9205">
                                            <p:txEl>
                                              <p:pRg st="4" end="4"/>
                                            </p:txEl>
                                          </p:spTgt>
                                        </p:tgtEl>
                                        <p:attrNameLst>
                                          <p:attrName>style.visibility</p:attrName>
                                        </p:attrNameLst>
                                      </p:cBhvr>
                                      <p:to>
                                        <p:strVal val="visible"/>
                                      </p:to>
                                    </p:set>
                                    <p:animEffect transition="in" filter="fade">
                                      <p:cBhvr>
                                        <p:cTn id="32" dur="500"/>
                                        <p:tgtEl>
                                          <p:spTgt spid="17920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9205">
                                            <p:txEl>
                                              <p:pRg st="5" end="5"/>
                                            </p:txEl>
                                          </p:spTgt>
                                        </p:tgtEl>
                                        <p:attrNameLst>
                                          <p:attrName>style.visibility</p:attrName>
                                        </p:attrNameLst>
                                      </p:cBhvr>
                                      <p:to>
                                        <p:strVal val="visible"/>
                                      </p:to>
                                    </p:set>
                                    <p:animEffect transition="in" filter="fade">
                                      <p:cBhvr>
                                        <p:cTn id="37" dur="500"/>
                                        <p:tgtEl>
                                          <p:spTgt spid="179205">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9205">
                                            <p:txEl>
                                              <p:pRg st="6" end="6"/>
                                            </p:txEl>
                                          </p:spTgt>
                                        </p:tgtEl>
                                        <p:attrNameLst>
                                          <p:attrName>style.visibility</p:attrName>
                                        </p:attrNameLst>
                                      </p:cBhvr>
                                      <p:to>
                                        <p:strVal val="visible"/>
                                      </p:to>
                                    </p:set>
                                    <p:animEffect transition="in" filter="fade">
                                      <p:cBhvr>
                                        <p:cTn id="42" dur="500"/>
                                        <p:tgtEl>
                                          <p:spTgt spid="17920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9205">
                                            <p:txEl>
                                              <p:pRg st="7" end="7"/>
                                            </p:txEl>
                                          </p:spTgt>
                                        </p:tgtEl>
                                        <p:attrNameLst>
                                          <p:attrName>style.visibility</p:attrName>
                                        </p:attrNameLst>
                                      </p:cBhvr>
                                      <p:to>
                                        <p:strVal val="visible"/>
                                      </p:to>
                                    </p:set>
                                    <p:animEffect transition="in" filter="fade">
                                      <p:cBhvr>
                                        <p:cTn id="47" dur="500"/>
                                        <p:tgtEl>
                                          <p:spTgt spid="17920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animBg="1"/>
      <p:bldP spid="179205" grpId="0" build="p" autoUpdateAnimBg="0"/>
    </p:bldLst>
  </p:timing>
</p:sld>
</file>

<file path=ppt/slides/slide171.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81251" name="Rectangle 3"/>
          <p:cNvSpPr>
            <a:spLocks noChangeArrowheads="1"/>
          </p:cNvSpPr>
          <p:nvPr/>
        </p:nvSpPr>
        <p:spPr bwMode="auto">
          <a:xfrm>
            <a:off x="0" y="5665041"/>
            <a:ext cx="184660" cy="460283"/>
          </a:xfrm>
          <a:prstGeom prst="rect">
            <a:avLst/>
          </a:prstGeom>
          <a:solidFill>
            <a:srgbClr val="FF3300">
              <a:alpha val="50195"/>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nchor="ctr">
            <a:spAutoFit/>
          </a:bodyPr>
          <a:lstStyle/>
          <a:p>
            <a:pPr eaLnBrk="0" hangingPunct="0"/>
            <a:endParaRPr lang="en-US">
              <a:solidFill>
                <a:srgbClr val="000000"/>
              </a:solidFill>
              <a:latin typeface="Arial" charset="0"/>
            </a:endParaRPr>
          </a:p>
        </p:txBody>
      </p:sp>
      <p:sp>
        <p:nvSpPr>
          <p:cNvPr id="181252" name="Rectangle 4"/>
          <p:cNvSpPr>
            <a:spLocks noChangeArrowheads="1"/>
          </p:cNvSpPr>
          <p:nvPr/>
        </p:nvSpPr>
        <p:spPr bwMode="auto">
          <a:xfrm>
            <a:off x="0" y="2782934"/>
            <a:ext cx="184660" cy="460283"/>
          </a:xfrm>
          <a:prstGeom prst="rect">
            <a:avLst/>
          </a:prstGeom>
          <a:solidFill>
            <a:srgbClr val="FF9933">
              <a:alpha val="50195"/>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nchor="ctr">
            <a:spAutoFit/>
          </a:bodyPr>
          <a:lstStyle/>
          <a:p>
            <a:pPr eaLnBrk="0" hangingPunct="0"/>
            <a:endParaRPr lang="en-US">
              <a:solidFill>
                <a:srgbClr val="000000"/>
              </a:solidFill>
              <a:latin typeface="Arial" charset="0"/>
            </a:endParaRPr>
          </a:p>
        </p:txBody>
      </p:sp>
      <p:sp>
        <p:nvSpPr>
          <p:cNvPr id="181253" name="Text Box 5"/>
          <p:cNvSpPr txBox="1">
            <a:spLocks noChangeArrowheads="1"/>
          </p:cNvSpPr>
          <p:nvPr/>
        </p:nvSpPr>
        <p:spPr bwMode="auto">
          <a:xfrm>
            <a:off x="0" y="980745"/>
            <a:ext cx="9144000" cy="6617015"/>
          </a:xfrm>
          <a:prstGeom prst="rect">
            <a:avLst/>
          </a:prstGeom>
          <a:solidFill>
            <a:srgbClr val="CCCCFF">
              <a:alpha val="58038"/>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0000"/>
                </a:solidFill>
                <a:latin typeface="Lucida Sans Unicode" charset="0"/>
              </a:rPr>
              <a:t>Luke 7:36-50</a:t>
            </a:r>
          </a:p>
          <a:p>
            <a:pPr eaLnBrk="1" hangingPunct="1"/>
            <a:endParaRPr lang="en-US" sz="3200" b="1" dirty="0">
              <a:solidFill>
                <a:srgbClr val="000000"/>
              </a:solidFill>
              <a:latin typeface="Lucida Sans Unicode" charset="0"/>
            </a:endParaRPr>
          </a:p>
          <a:p>
            <a:pPr eaLnBrk="1" hangingPunct="1"/>
            <a:endParaRPr lang="en-US" b="1" dirty="0">
              <a:solidFill>
                <a:srgbClr val="000000"/>
              </a:solidFill>
              <a:latin typeface="Lucida Sans Unicode" charset="0"/>
            </a:endParaRPr>
          </a:p>
          <a:p>
            <a:pPr eaLnBrk="1" hangingPunct="1"/>
            <a:endParaRPr lang="en-US" sz="1600" b="1" dirty="0">
              <a:solidFill>
                <a:srgbClr val="000000"/>
              </a:solidFill>
              <a:latin typeface="Lucida Sans Unicode" charset="0"/>
            </a:endParaRPr>
          </a:p>
          <a:p>
            <a:pPr eaLnBrk="1" hangingPunct="1"/>
            <a:r>
              <a:rPr lang="en-US" b="1" dirty="0">
                <a:solidFill>
                  <a:srgbClr val="000000"/>
                </a:solidFill>
                <a:latin typeface="Lucida Sans Unicode" charset="0"/>
              </a:rPr>
              <a:t>Early in Ministry</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Weeping</a:t>
            </a:r>
          </a:p>
          <a:p>
            <a:pPr eaLnBrk="1" hangingPunct="1"/>
            <a:endParaRPr lang="en-US" sz="1600" b="1" dirty="0">
              <a:solidFill>
                <a:srgbClr val="000000"/>
              </a:solidFill>
              <a:latin typeface="Lucida Sans Unicode" charset="0"/>
            </a:endParaRPr>
          </a:p>
          <a:p>
            <a:pPr eaLnBrk="1" hangingPunct="1"/>
            <a:r>
              <a:rPr lang="en-US" b="1" dirty="0">
                <a:solidFill>
                  <a:srgbClr val="000000"/>
                </a:solidFill>
                <a:latin typeface="Lucida Sans Unicode" charset="0"/>
              </a:rPr>
              <a:t>For worship, woman</a:t>
            </a:r>
            <a:r>
              <a:rPr lang="uk-UA" altLang="ja-JP" b="1" dirty="0">
                <a:solidFill>
                  <a:srgbClr val="000000"/>
                </a:solidFill>
                <a:latin typeface="Lucida Sans Unicode" charset="0"/>
              </a:rPr>
              <a:t>'</a:t>
            </a:r>
            <a:r>
              <a:rPr lang="en-US" altLang="ja-JP" b="1" dirty="0">
                <a:solidFill>
                  <a:srgbClr val="000000"/>
                </a:solidFill>
                <a:latin typeface="Lucida Sans Unicode" charset="0"/>
              </a:rPr>
              <a:t>s </a:t>
            </a:r>
            <a:br>
              <a:rPr lang="en-US" altLang="ja-JP" b="1" dirty="0">
                <a:solidFill>
                  <a:srgbClr val="000000"/>
                </a:solidFill>
                <a:latin typeface="Lucida Sans Unicode" charset="0"/>
              </a:rPr>
            </a:br>
            <a:r>
              <a:rPr lang="en-US" altLang="ja-JP" b="1" dirty="0">
                <a:solidFill>
                  <a:srgbClr val="000000"/>
                </a:solidFill>
                <a:latin typeface="Lucida Sans Unicode" charset="0"/>
              </a:rPr>
              <a:t>sins forgiven (Luke 7:48)</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By unnamed harlot at</a:t>
            </a:r>
          </a:p>
          <a:p>
            <a:pPr eaLnBrk="1" hangingPunct="1"/>
            <a:r>
              <a:rPr lang="en-US" b="1" dirty="0">
                <a:solidFill>
                  <a:srgbClr val="000000"/>
                </a:solidFill>
                <a:latin typeface="Lucida Sans Unicode" charset="0"/>
              </a:rPr>
              <a:t>home of Simon the </a:t>
            </a:r>
            <a:br>
              <a:rPr lang="en-US" b="1" dirty="0">
                <a:solidFill>
                  <a:srgbClr val="000000"/>
                </a:solidFill>
                <a:latin typeface="Lucida Sans Unicode" charset="0"/>
              </a:rPr>
            </a:br>
            <a:r>
              <a:rPr lang="en-US" b="1" dirty="0">
                <a:solidFill>
                  <a:srgbClr val="000000"/>
                </a:solidFill>
                <a:latin typeface="Lucida Sans Unicode" charset="0"/>
              </a:rPr>
              <a:t>Pharisee (Luke 7:40) in </a:t>
            </a:r>
            <a:br>
              <a:rPr lang="en-US" b="1" dirty="0">
                <a:solidFill>
                  <a:srgbClr val="000000"/>
                </a:solidFill>
                <a:latin typeface="Lucida Sans Unicode" charset="0"/>
              </a:rPr>
            </a:br>
            <a:r>
              <a:rPr lang="en-US" b="1" dirty="0">
                <a:solidFill>
                  <a:srgbClr val="000000"/>
                </a:solidFill>
                <a:latin typeface="Lucida Sans Unicode" charset="0"/>
              </a:rPr>
              <a:t>an unknown town</a:t>
            </a:r>
          </a:p>
          <a:p>
            <a:pPr eaLnBrk="1" hangingPunct="1"/>
            <a:endParaRPr lang="en-US" b="1" dirty="0">
              <a:solidFill>
                <a:srgbClr val="000000"/>
              </a:solidFill>
              <a:latin typeface="Lucida Sans Unicode" charset="0"/>
            </a:endParaRPr>
          </a:p>
          <a:p>
            <a:pPr eaLnBrk="1" hangingPunct="1"/>
            <a:endParaRPr lang="en-US" b="1" dirty="0">
              <a:solidFill>
                <a:srgbClr val="000000"/>
              </a:solidFill>
              <a:latin typeface="Lucida Sans Unicode" charset="0"/>
            </a:endParaRPr>
          </a:p>
          <a:p>
            <a:pPr eaLnBrk="1" hangingPunct="1"/>
            <a:endParaRPr lang="en-US" b="1" dirty="0">
              <a:solidFill>
                <a:srgbClr val="000000"/>
              </a:solidFill>
              <a:latin typeface="Lucida Sans Unicode" charset="0"/>
            </a:endParaRPr>
          </a:p>
        </p:txBody>
      </p:sp>
      <p:sp>
        <p:nvSpPr>
          <p:cNvPr id="181254" name="Text Box 6"/>
          <p:cNvSpPr txBox="1">
            <a:spLocks noChangeArrowheads="1"/>
          </p:cNvSpPr>
          <p:nvPr/>
        </p:nvSpPr>
        <p:spPr bwMode="auto">
          <a:xfrm>
            <a:off x="4211961" y="1006487"/>
            <a:ext cx="4935537" cy="6247683"/>
          </a:xfrm>
          <a:prstGeom prst="rect">
            <a:avLst/>
          </a:prstGeom>
          <a:solidFill>
            <a:srgbClr val="99FFCC">
              <a:alpha val="3686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0000"/>
                </a:solidFill>
                <a:latin typeface="Lucida Sans Unicode" charset="0"/>
              </a:rPr>
              <a:t>Matt. 26:6-13</a:t>
            </a:r>
          </a:p>
          <a:p>
            <a:pPr eaLnBrk="1" hangingPunct="1"/>
            <a:r>
              <a:rPr lang="en-US" b="1" dirty="0">
                <a:solidFill>
                  <a:srgbClr val="000000"/>
                </a:solidFill>
                <a:latin typeface="Lucida Sans Unicode" charset="0"/>
              </a:rPr>
              <a:t>Mark 14:3-9</a:t>
            </a:r>
          </a:p>
          <a:p>
            <a:pPr eaLnBrk="1" hangingPunct="1"/>
            <a:r>
              <a:rPr lang="en-US" b="1" dirty="0">
                <a:solidFill>
                  <a:srgbClr val="000000"/>
                </a:solidFill>
                <a:latin typeface="Lucida Sans Unicode" charset="0"/>
              </a:rPr>
              <a:t>John 12:1-11</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During Passion Week</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No weeping noted</a:t>
            </a:r>
          </a:p>
          <a:p>
            <a:pPr eaLnBrk="1" hangingPunct="1"/>
            <a:endParaRPr lang="en-US" sz="1600" b="1" dirty="0">
              <a:solidFill>
                <a:srgbClr val="000000"/>
              </a:solidFill>
              <a:latin typeface="Lucida Sans Unicode" charset="0"/>
            </a:endParaRPr>
          </a:p>
          <a:p>
            <a:pPr eaLnBrk="1" hangingPunct="1"/>
            <a:r>
              <a:rPr lang="en-US" b="1" dirty="0">
                <a:solidFill>
                  <a:srgbClr val="000000"/>
                </a:solidFill>
                <a:latin typeface="Lucida Sans Unicode" charset="0"/>
              </a:rPr>
              <a:t>For burial, woman needed</a:t>
            </a:r>
            <a:br>
              <a:rPr lang="en-US" b="1" dirty="0">
                <a:solidFill>
                  <a:srgbClr val="000000"/>
                </a:solidFill>
                <a:latin typeface="Lucida Sans Unicode" charset="0"/>
              </a:rPr>
            </a:br>
            <a:r>
              <a:rPr lang="en-US" b="1" dirty="0">
                <a:solidFill>
                  <a:srgbClr val="000000"/>
                </a:solidFill>
                <a:latin typeface="Lucida Sans Unicode" charset="0"/>
              </a:rPr>
              <a:t>no forgiveness</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By Lazarus</a:t>
            </a:r>
            <a:r>
              <a:rPr lang="uk-UA" altLang="ja-JP" b="1" dirty="0">
                <a:solidFill>
                  <a:srgbClr val="000000"/>
                </a:solidFill>
                <a:latin typeface="Lucida Sans Unicode" charset="0"/>
              </a:rPr>
              <a:t>'</a:t>
            </a:r>
            <a:r>
              <a:rPr lang="en-US" altLang="ja-JP" b="1" dirty="0">
                <a:solidFill>
                  <a:srgbClr val="000000"/>
                </a:solidFill>
                <a:latin typeface="Lucida Sans Unicode" charset="0"/>
              </a:rPr>
              <a:t> sister </a:t>
            </a:r>
            <a:r>
              <a:rPr lang="en-US" b="1" dirty="0">
                <a:solidFill>
                  <a:srgbClr val="000000"/>
                </a:solidFill>
                <a:latin typeface="Lucida Sans Unicode" charset="0"/>
              </a:rPr>
              <a:t>Mary</a:t>
            </a:r>
            <a:r>
              <a:rPr lang="en-US" altLang="ja-JP" b="1" dirty="0">
                <a:solidFill>
                  <a:srgbClr val="000000"/>
                </a:solidFill>
                <a:latin typeface="Lucida Sans Unicode" charset="0"/>
              </a:rPr>
              <a:t> at home of Simon the Leper</a:t>
            </a:r>
          </a:p>
          <a:p>
            <a:pPr eaLnBrk="1" hangingPunct="1"/>
            <a:r>
              <a:rPr lang="en-US" b="1" dirty="0">
                <a:solidFill>
                  <a:srgbClr val="000000"/>
                </a:solidFill>
                <a:latin typeface="Lucida Sans Unicode" charset="0"/>
              </a:rPr>
              <a:t>(Matt. 26:6; Mark 14:3) in Lazarus</a:t>
            </a:r>
            <a:r>
              <a:rPr lang="uk-UA" b="1" dirty="0">
                <a:solidFill>
                  <a:srgbClr val="000000"/>
                </a:solidFill>
                <a:latin typeface="Lucida Sans Unicode" charset="0"/>
              </a:rPr>
              <a:t>'</a:t>
            </a:r>
            <a:r>
              <a:rPr lang="en-US" b="1" dirty="0">
                <a:solidFill>
                  <a:srgbClr val="000000"/>
                </a:solidFill>
                <a:latin typeface="Lucida Sans Unicode" charset="0"/>
              </a:rPr>
              <a:t> hometown of Bethany (John 12:1)</a:t>
            </a:r>
          </a:p>
          <a:p>
            <a:pPr eaLnBrk="1" hangingPunct="1"/>
            <a:endParaRPr lang="en-US" b="1" dirty="0">
              <a:solidFill>
                <a:srgbClr val="000000"/>
              </a:solidFill>
              <a:latin typeface="Lucida Sans Unicode" charset="0"/>
            </a:endParaRPr>
          </a:p>
        </p:txBody>
      </p:sp>
      <p:sp>
        <p:nvSpPr>
          <p:cNvPr id="181250" name="Rectangle 2"/>
          <p:cNvSpPr>
            <a:spLocks noChangeArrowheads="1"/>
          </p:cNvSpPr>
          <p:nvPr/>
        </p:nvSpPr>
        <p:spPr bwMode="auto">
          <a:xfrm>
            <a:off x="0" y="265158"/>
            <a:ext cx="9144000" cy="460283"/>
          </a:xfrm>
          <a:prstGeom prst="rect">
            <a:avLst/>
          </a:prstGeom>
          <a:gradFill rotWithShape="0">
            <a:gsLst>
              <a:gs pos="0">
                <a:srgbClr val="333399">
                  <a:alpha val="44000"/>
                </a:srgbClr>
              </a:gs>
              <a:gs pos="50000">
                <a:srgbClr val="171747"/>
              </a:gs>
              <a:gs pos="100000">
                <a:srgbClr val="333399">
                  <a:alpha val="44000"/>
                </a:srgbClr>
              </a:gs>
            </a:gsLst>
            <a:lin ang="5400000" scaled="1"/>
          </a:gradFill>
          <a:ln w="9525">
            <a:noFill/>
            <a:miter lim="800000"/>
            <a:headEnd/>
            <a:tailEnd/>
          </a:ln>
          <a:effectLst/>
        </p:spPr>
        <p:txBody>
          <a:bodyPr lIns="91261" tIns="45631" rIns="91261" bIns="45631" anchor="ctr">
            <a:spAutoFit/>
          </a:bodyPr>
          <a:lstStyle/>
          <a:p>
            <a:pPr eaLnBrk="0" hangingPunct="0">
              <a:defRPr/>
            </a:pPr>
            <a:endParaRPr lang="en-US">
              <a:solidFill>
                <a:srgbClr val="000000"/>
              </a:solidFill>
              <a:latin typeface="Arial" charset="0"/>
              <a:ea typeface="ＭＳ Ｐゴシック" charset="-128"/>
              <a:cs typeface="ＭＳ Ｐゴシック" charset="-128"/>
            </a:endParaRPr>
          </a:p>
        </p:txBody>
      </p:sp>
      <p:sp>
        <p:nvSpPr>
          <p:cNvPr id="181255" name="Rectangle 7"/>
          <p:cNvSpPr>
            <a:spLocks noGrp="1" noChangeArrowheads="1"/>
          </p:cNvSpPr>
          <p:nvPr>
            <p:ph type="title"/>
          </p:nvPr>
        </p:nvSpPr>
        <p:spPr>
          <a:xfrm>
            <a:off x="0" y="238163"/>
            <a:ext cx="9144000" cy="600075"/>
          </a:xfrm>
        </p:spPr>
        <p:txBody>
          <a:bodyPr anchor="t">
            <a:spAutoFit/>
          </a:bodyPr>
          <a:lstStyle/>
          <a:p>
            <a:pPr eaLnBrk="1" hangingPunct="1">
              <a:defRPr/>
            </a:pPr>
            <a:r>
              <a:rPr lang="en-US" sz="3200" b="1" dirty="0">
                <a:solidFill>
                  <a:schemeClr val="bg1"/>
                </a:solidFill>
                <a:effectLst>
                  <a:outerShdw blurRad="38100" dist="38100" dir="2700000" algn="tl">
                    <a:srgbClr val="000000"/>
                  </a:outerShdw>
                </a:effectLst>
                <a:latin typeface="Lucida Sans Unicode" charset="0"/>
              </a:rPr>
              <a:t>The Two </a:t>
            </a:r>
            <a:r>
              <a:rPr lang="en-US" sz="3200" b="1" dirty="0" err="1">
                <a:solidFill>
                  <a:schemeClr val="bg1"/>
                </a:solidFill>
                <a:effectLst>
                  <a:outerShdw blurRad="38100" dist="38100" dir="2700000" algn="tl">
                    <a:srgbClr val="000000"/>
                  </a:outerShdw>
                </a:effectLst>
                <a:latin typeface="Lucida Sans Unicode" charset="0"/>
              </a:rPr>
              <a:t>Anointings</a:t>
            </a:r>
            <a:r>
              <a:rPr lang="en-US" sz="3200" b="1" dirty="0">
                <a:solidFill>
                  <a:schemeClr val="bg1"/>
                </a:solidFill>
                <a:effectLst>
                  <a:outerShdw blurRad="38100" dist="38100" dir="2700000" algn="tl">
                    <a:srgbClr val="000000"/>
                  </a:outerShdw>
                </a:effectLst>
                <a:latin typeface="Lucida Sans Unicode" charset="0"/>
              </a:rPr>
              <a:t> of Jesus</a:t>
            </a:r>
          </a:p>
        </p:txBody>
      </p:sp>
      <p:pic>
        <p:nvPicPr>
          <p:cNvPr id="363530" name="Picture 8" descr="PAM21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83614" y="0"/>
            <a:ext cx="560387"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3531" name="Picture 9" descr="PAM21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560388"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6623707"/>
      </p:ext>
    </p:extLst>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1253"/>
                                        </p:tgtEl>
                                        <p:attrNameLst>
                                          <p:attrName>style.visibility</p:attrName>
                                        </p:attrNameLst>
                                      </p:cBhvr>
                                      <p:to>
                                        <p:strVal val="visible"/>
                                      </p:to>
                                    </p:set>
                                    <p:animEffect transition="in" filter="fade">
                                      <p:cBhvr>
                                        <p:cTn id="7" dur="2000"/>
                                        <p:tgtEl>
                                          <p:spTgt spid="181253"/>
                                        </p:tgtEl>
                                      </p:cBhvr>
                                    </p:animEffect>
                                  </p:childTnLst>
                                </p:cTn>
                              </p:par>
                            </p:childTnLst>
                          </p:cTn>
                        </p:par>
                        <p:par>
                          <p:cTn id="8" fill="hold" nodeType="afterGroup">
                            <p:stCondLst>
                              <p:cond delay="2000"/>
                            </p:stCondLst>
                            <p:childTnLst>
                              <p:par>
                                <p:cTn id="9" presetID="7" presetClass="entr" presetSubtype="1" fill="hold" grpId="0" nodeType="afterEffect">
                                  <p:stCondLst>
                                    <p:cond delay="0"/>
                                  </p:stCondLst>
                                  <p:childTnLst>
                                    <p:set>
                                      <p:cBhvr>
                                        <p:cTn id="10" dur="1" fill="hold">
                                          <p:stCondLst>
                                            <p:cond delay="0"/>
                                          </p:stCondLst>
                                        </p:cTn>
                                        <p:tgtEl>
                                          <p:spTgt spid="181254"/>
                                        </p:tgtEl>
                                        <p:attrNameLst>
                                          <p:attrName>style.visibility</p:attrName>
                                        </p:attrNameLst>
                                      </p:cBhvr>
                                      <p:to>
                                        <p:strVal val="visible"/>
                                      </p:to>
                                    </p:set>
                                    <p:anim calcmode="lin" valueType="num">
                                      <p:cBhvr additive="base">
                                        <p:cTn id="11" dur="2000" fill="hold"/>
                                        <p:tgtEl>
                                          <p:spTgt spid="181254"/>
                                        </p:tgtEl>
                                        <p:attrNameLst>
                                          <p:attrName>ppt_x</p:attrName>
                                        </p:attrNameLst>
                                      </p:cBhvr>
                                      <p:tavLst>
                                        <p:tav tm="0">
                                          <p:val>
                                            <p:strVal val="#ppt_x"/>
                                          </p:val>
                                        </p:tav>
                                        <p:tav tm="100000">
                                          <p:val>
                                            <p:strVal val="#ppt_x"/>
                                          </p:val>
                                        </p:tav>
                                      </p:tavLst>
                                    </p:anim>
                                    <p:anim calcmode="lin" valueType="num">
                                      <p:cBhvr additive="base">
                                        <p:cTn id="12" dur="2000" fill="hold"/>
                                        <p:tgtEl>
                                          <p:spTgt spid="181254"/>
                                        </p:tgtEl>
                                        <p:attrNameLst>
                                          <p:attrName>ppt_y</p:attrName>
                                        </p:attrNameLst>
                                      </p:cBhvr>
                                      <p:tavLst>
                                        <p:tav tm="0">
                                          <p:val>
                                            <p:strVal val="0-#ppt_h/2"/>
                                          </p:val>
                                        </p:tav>
                                        <p:tav tm="100000">
                                          <p:val>
                                            <p:strVal val="#ppt_y"/>
                                          </p:val>
                                        </p:tav>
                                      </p:tavLst>
                                    </p:anim>
                                  </p:childTnLst>
                                </p:cTn>
                              </p:par>
                            </p:childTnLst>
                          </p:cTn>
                        </p:par>
                        <p:par>
                          <p:cTn id="13" fill="hold" nodeType="afterGroup">
                            <p:stCondLst>
                              <p:cond delay="4000"/>
                            </p:stCondLst>
                            <p:childTnLst>
                              <p:par>
                                <p:cTn id="14" presetID="7" presetClass="entr" presetSubtype="4" fill="hold" grpId="0" nodeType="afterEffect">
                                  <p:stCondLst>
                                    <p:cond delay="0"/>
                                  </p:stCondLst>
                                  <p:childTnLst>
                                    <p:set>
                                      <p:cBhvr>
                                        <p:cTn id="15" dur="1" fill="hold">
                                          <p:stCondLst>
                                            <p:cond delay="0"/>
                                          </p:stCondLst>
                                        </p:cTn>
                                        <p:tgtEl>
                                          <p:spTgt spid="181252"/>
                                        </p:tgtEl>
                                        <p:attrNameLst>
                                          <p:attrName>style.visibility</p:attrName>
                                        </p:attrNameLst>
                                      </p:cBhvr>
                                      <p:to>
                                        <p:strVal val="visible"/>
                                      </p:to>
                                    </p:set>
                                    <p:anim calcmode="lin" valueType="num">
                                      <p:cBhvr additive="base">
                                        <p:cTn id="16" dur="2000" fill="hold"/>
                                        <p:tgtEl>
                                          <p:spTgt spid="181252"/>
                                        </p:tgtEl>
                                        <p:attrNameLst>
                                          <p:attrName>ppt_x</p:attrName>
                                        </p:attrNameLst>
                                      </p:cBhvr>
                                      <p:tavLst>
                                        <p:tav tm="0">
                                          <p:val>
                                            <p:strVal val="#ppt_x"/>
                                          </p:val>
                                        </p:tav>
                                        <p:tav tm="100000">
                                          <p:val>
                                            <p:strVal val="#ppt_x"/>
                                          </p:val>
                                        </p:tav>
                                      </p:tavLst>
                                    </p:anim>
                                    <p:anim calcmode="lin" valueType="num">
                                      <p:cBhvr additive="base">
                                        <p:cTn id="17" dur="2000" fill="hold"/>
                                        <p:tgtEl>
                                          <p:spTgt spid="181252"/>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6000"/>
                            </p:stCondLst>
                            <p:childTnLst>
                              <p:par>
                                <p:cTn id="19" presetID="7" presetClass="entr" presetSubtype="1" fill="hold" grpId="0" nodeType="afterEffect">
                                  <p:stCondLst>
                                    <p:cond delay="0"/>
                                  </p:stCondLst>
                                  <p:childTnLst>
                                    <p:set>
                                      <p:cBhvr>
                                        <p:cTn id="20" dur="1" fill="hold">
                                          <p:stCondLst>
                                            <p:cond delay="0"/>
                                          </p:stCondLst>
                                        </p:cTn>
                                        <p:tgtEl>
                                          <p:spTgt spid="181251"/>
                                        </p:tgtEl>
                                        <p:attrNameLst>
                                          <p:attrName>style.visibility</p:attrName>
                                        </p:attrNameLst>
                                      </p:cBhvr>
                                      <p:to>
                                        <p:strVal val="visible"/>
                                      </p:to>
                                    </p:set>
                                    <p:anim calcmode="lin" valueType="num">
                                      <p:cBhvr additive="base">
                                        <p:cTn id="21" dur="2000" fill="hold"/>
                                        <p:tgtEl>
                                          <p:spTgt spid="181251"/>
                                        </p:tgtEl>
                                        <p:attrNameLst>
                                          <p:attrName>ppt_x</p:attrName>
                                        </p:attrNameLst>
                                      </p:cBhvr>
                                      <p:tavLst>
                                        <p:tav tm="0">
                                          <p:val>
                                            <p:strVal val="#ppt_x"/>
                                          </p:val>
                                        </p:tav>
                                        <p:tav tm="100000">
                                          <p:val>
                                            <p:strVal val="#ppt_x"/>
                                          </p:val>
                                        </p:tav>
                                      </p:tavLst>
                                    </p:anim>
                                    <p:anim calcmode="lin" valueType="num">
                                      <p:cBhvr additive="base">
                                        <p:cTn id="22" dur="2000" fill="hold"/>
                                        <p:tgtEl>
                                          <p:spTgt spid="1812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animBg="1"/>
      <p:bldP spid="181252" grpId="0" animBg="1"/>
      <p:bldP spid="181253" grpId="0" animBg="1"/>
      <p:bldP spid="181254"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188705"/>
            <a:ext cx="4860576" cy="1758319"/>
          </a:xfrm>
          <a:prstGeom prst="rect">
            <a:avLst/>
          </a:prstGeom>
          <a:noFill/>
        </p:spPr>
        <p:txBody>
          <a:bodyPr lIns="91308" tIns="45655" rIns="91308" bIns="45655">
            <a:spAutoFit/>
          </a:bodyPr>
          <a:lstStyle/>
          <a:p>
            <a:pPr defTabSz="913545">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LAST SUPPER</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762091" y="3531150"/>
            <a:ext cx="5284787" cy="2429270"/>
          </a:xfrm>
          <a:prstGeom prst="rect">
            <a:avLst/>
          </a:prstGeom>
          <a:noFill/>
        </p:spPr>
        <p:txBody>
          <a:bodyPr lIns="91308" tIns="45655" rIns="91308" bIns="45655">
            <a:spAutoFit/>
          </a:bodyPr>
          <a:lstStyle/>
          <a:p>
            <a:pPr algn="r" defTabSz="91354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26:17-35</a:t>
            </a:r>
          </a:p>
          <a:p>
            <a:pPr algn="r" defTabSz="91354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14:12-31</a:t>
            </a:r>
          </a:p>
          <a:p>
            <a:pPr algn="r" defTabSz="91354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22:7-38</a:t>
            </a:r>
          </a:p>
          <a:p>
            <a:pPr algn="r" defTabSz="91354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13:18-38</a:t>
            </a:r>
          </a:p>
        </p:txBody>
      </p:sp>
      <p:sp>
        <p:nvSpPr>
          <p:cNvPr id="9" name="TextBox 8"/>
          <p:cNvSpPr txBox="1"/>
          <p:nvPr/>
        </p:nvSpPr>
        <p:spPr>
          <a:xfrm>
            <a:off x="217688" y="3833692"/>
            <a:ext cx="3091165" cy="419764"/>
          </a:xfrm>
          <a:prstGeom prst="rect">
            <a:avLst/>
          </a:prstGeom>
          <a:noFill/>
        </p:spPr>
        <p:txBody>
          <a:bodyPr wrap="none" lIns="64221" tIns="32108" rIns="64221" bIns="32108">
            <a:spAutoFit/>
          </a:bodyPr>
          <a:lstStyle/>
          <a:p>
            <a:pPr defTabSz="321295">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8" name="Group 7"/>
          <p:cNvGrpSpPr/>
          <p:nvPr/>
        </p:nvGrpSpPr>
        <p:grpSpPr>
          <a:xfrm>
            <a:off x="6371688" y="116632"/>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388762197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514876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239568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444800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471291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638780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506152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022391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1936EF-55DF-4DC8-9D48-90A642FE752A}"/>
              </a:ext>
            </a:extLst>
          </p:cNvPr>
          <p:cNvSpPr/>
          <p:nvPr/>
        </p:nvSpPr>
        <p:spPr>
          <a:xfrm>
            <a:off x="477478" y="140553"/>
            <a:ext cx="8600459" cy="2677656"/>
          </a:xfrm>
          <a:prstGeom prst="rect">
            <a:avLst/>
          </a:prstGeom>
        </p:spPr>
        <p:txBody>
          <a:bodyPr wrap="square">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prstClr val="white"/>
                </a:solidFill>
                <a:effectLst>
                  <a:glow rad="127000">
                    <a:srgbClr val="000000"/>
                  </a:glow>
                </a:effectLst>
                <a:uLnTx/>
                <a:uFillTx/>
                <a:latin typeface="Arial" charset="0"/>
                <a:ea typeface="ＭＳ Ｐゴシック" charset="0"/>
                <a:cs typeface="+mn-cs"/>
              </a:rPr>
              <a:t>Having established the authority of Scripture</a:t>
            </a:r>
          </a:p>
          <a:p>
            <a:pPr marL="571500" marR="0" lvl="0" indent="-571500" algn="l" defTabSz="4571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1" i="0" u="none" strike="noStrike" kern="0" cap="none" spc="0" normalizeH="0" baseline="0" noProof="0" dirty="0">
                <a:ln>
                  <a:noFill/>
                </a:ln>
                <a:solidFill>
                  <a:prstClr val="white"/>
                </a:solidFill>
                <a:effectLst>
                  <a:glow rad="127000">
                    <a:srgbClr val="000000"/>
                  </a:glow>
                </a:effectLst>
                <a:uLnTx/>
                <a:uFillTx/>
                <a:latin typeface="Arial" charset="0"/>
                <a:ea typeface="ＭＳ Ｐゴシック" charset="0"/>
                <a:cs typeface="+mn-cs"/>
              </a:rPr>
              <a:t>Q: Why must Messiah suffer?</a:t>
            </a:r>
          </a:p>
          <a:p>
            <a:pPr marL="571500" marR="0" lvl="0" indent="-571500" algn="l" defTabSz="4571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1" i="0" u="none" strike="noStrike" kern="0" cap="none" spc="0" normalizeH="0" baseline="0" noProof="0" dirty="0">
                <a:ln>
                  <a:noFill/>
                </a:ln>
                <a:solidFill>
                  <a:prstClr val="white"/>
                </a:solidFill>
                <a:effectLst>
                  <a:glow rad="127000">
                    <a:srgbClr val="000000"/>
                  </a:glow>
                </a:effectLst>
                <a:uLnTx/>
                <a:uFillTx/>
                <a:latin typeface="Arial" charset="0"/>
                <a:ea typeface="ＭＳ Ｐゴシック" charset="0"/>
                <a:cs typeface="+mn-cs"/>
              </a:rPr>
              <a:t>A:  The Scriptures say so</a:t>
            </a:r>
            <a:endParaRPr kumimoji="0" lang="en-GB" sz="4000" b="1" i="0" u="none" strike="noStrike" kern="0" cap="none" spc="0" normalizeH="0" baseline="0" noProof="0" dirty="0">
              <a:ln>
                <a:noFill/>
              </a:ln>
              <a:solidFill>
                <a:prstClr val="white"/>
              </a:solidFill>
              <a:effectLst>
                <a:glow rad="127000">
                  <a:srgbClr val="000000"/>
                </a:glow>
              </a:effectLst>
              <a:uLnTx/>
              <a:uFillTx/>
              <a:latin typeface="Arial" charset="0"/>
              <a:ea typeface="ＭＳ Ｐゴシック" charset="0"/>
              <a:cs typeface="+mn-cs"/>
            </a:endParaRPr>
          </a:p>
        </p:txBody>
      </p:sp>
      <p:sp>
        <p:nvSpPr>
          <p:cNvPr id="4" name="TextBox 3">
            <a:extLst>
              <a:ext uri="{FF2B5EF4-FFF2-40B4-BE49-F238E27FC236}">
                <a16:creationId xmlns:a16="http://schemas.microsoft.com/office/drawing/2014/main" id="{F40EB9DD-400E-417F-B572-81C28323AC52}"/>
              </a:ext>
            </a:extLst>
          </p:cNvPr>
          <p:cNvSpPr txBox="1"/>
          <p:nvPr/>
        </p:nvSpPr>
        <p:spPr>
          <a:xfrm>
            <a:off x="276840" y="3732193"/>
            <a:ext cx="8600460" cy="954107"/>
          </a:xfrm>
          <a:prstGeom prst="rect">
            <a:avLst/>
          </a:prstGeom>
          <a:solidFill>
            <a:srgbClr val="F2F2F2">
              <a:alpha val="80000"/>
            </a:srgb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00"/>
                </a:solidFill>
                <a:effectLst/>
                <a:uLnTx/>
                <a:uFillTx/>
                <a:latin typeface="system-ui"/>
                <a:ea typeface="+mn-ea"/>
                <a:cs typeface="+mn-cs"/>
              </a:rPr>
              <a:t>Ps 69:20-21</a:t>
            </a:r>
            <a:r>
              <a:rPr kumimoji="0" lang="en-US" sz="2800" b="0" i="0" u="none" strike="noStrike" kern="1200" cap="none" spc="0" normalizeH="0" baseline="0" noProof="0" dirty="0">
                <a:ln>
                  <a:noFill/>
                </a:ln>
                <a:solidFill>
                  <a:srgbClr val="000000"/>
                </a:solidFill>
                <a:effectLst/>
                <a:uLnTx/>
                <a:uFillTx/>
                <a:latin typeface="system-ui"/>
                <a:ea typeface="+mn-ea"/>
                <a:cs typeface="+mn-cs"/>
              </a:rPr>
              <a:t> "Behold, I send my messenger, and he will prepare the way before me." </a:t>
            </a:r>
            <a:endParaRPr kumimoji="0" lang="en-US" sz="2800" b="0" i="0" u="none" strike="noStrike" kern="1200" cap="none" spc="0" normalizeH="0" baseline="0" noProof="0" dirty="0">
              <a:ln>
                <a:noFill/>
              </a:ln>
              <a:solidFill>
                <a:prstClr val="black"/>
              </a:solidFill>
              <a:effectLst/>
              <a:uLnTx/>
              <a:uFillTx/>
              <a:latin typeface="system-ui"/>
              <a:ea typeface="+mn-ea"/>
              <a:cs typeface="+mn-cs"/>
            </a:endParaRPr>
          </a:p>
        </p:txBody>
      </p:sp>
      <p:sp>
        <p:nvSpPr>
          <p:cNvPr id="7" name="TextBox 6">
            <a:extLst>
              <a:ext uri="{FF2B5EF4-FFF2-40B4-BE49-F238E27FC236}">
                <a16:creationId xmlns:a16="http://schemas.microsoft.com/office/drawing/2014/main" id="{6877C563-89B8-4735-9A9C-A20D79AFFBF2}"/>
              </a:ext>
            </a:extLst>
          </p:cNvPr>
          <p:cNvSpPr txBox="1"/>
          <p:nvPr/>
        </p:nvSpPr>
        <p:spPr>
          <a:xfrm>
            <a:off x="276840" y="4686300"/>
            <a:ext cx="8600460" cy="1815882"/>
          </a:xfrm>
          <a:prstGeom prst="rect">
            <a:avLst/>
          </a:prstGeom>
          <a:solidFill>
            <a:srgbClr val="F2F2F2">
              <a:alpha val="80000"/>
            </a:srgb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00"/>
                </a:solidFill>
                <a:effectLst/>
                <a:uLnTx/>
                <a:uFillTx/>
                <a:latin typeface="system-ui"/>
                <a:ea typeface="+mn-ea"/>
                <a:cs typeface="+mn-cs"/>
              </a:rPr>
              <a:t>Isa 53</a:t>
            </a:r>
            <a:r>
              <a:rPr kumimoji="0" lang="en-US" sz="2800" b="0" i="0" u="none" strike="noStrike" kern="1200" cap="none" spc="0" normalizeH="0" baseline="0" noProof="0" dirty="0">
                <a:ln>
                  <a:noFill/>
                </a:ln>
                <a:solidFill>
                  <a:srgbClr val="000000"/>
                </a:solidFill>
                <a:effectLst/>
                <a:uLnTx/>
                <a:uFillTx/>
                <a:latin typeface="system-ui"/>
                <a:ea typeface="+mn-ea"/>
                <a:cs typeface="+mn-cs"/>
              </a:rPr>
              <a:t>  "</a:t>
            </a:r>
            <a:r>
              <a:rPr kumimoji="0" lang="en-US" sz="2800" b="0" i="0" u="none" strike="noStrike" kern="1200" cap="none" spc="0" normalizeH="0" baseline="0" noProof="0" dirty="0">
                <a:ln>
                  <a:noFill/>
                </a:ln>
                <a:solidFill>
                  <a:prstClr val="black"/>
                </a:solidFill>
                <a:effectLst/>
                <a:uLnTx/>
                <a:uFillTx/>
                <a:latin typeface="system-ui"/>
                <a:ea typeface="+mn-ea"/>
                <a:cs typeface="+mn-cs"/>
              </a:rPr>
              <a:t>But he was pierced for our transgressions;</a:t>
            </a:r>
            <a:br>
              <a:rPr kumimoji="0" lang="en-US" sz="2800" b="0" i="0" u="none" strike="noStrike" kern="1200" cap="none" spc="0" normalizeH="0" baseline="0" noProof="0" dirty="0">
                <a:ln>
                  <a:noFill/>
                </a:ln>
                <a:solidFill>
                  <a:prstClr val="black"/>
                </a:solidFill>
                <a:effectLst/>
                <a:uLnTx/>
                <a:uFillTx/>
                <a:latin typeface="system-ui"/>
                <a:ea typeface="+mn-ea"/>
                <a:cs typeface="+mn-cs"/>
              </a:rPr>
            </a:br>
            <a:r>
              <a:rPr kumimoji="0" lang="en-US" sz="2800" b="0" i="0" u="none" strike="noStrike" kern="1200" cap="none" spc="0" normalizeH="0" baseline="0" noProof="0" dirty="0">
                <a:ln>
                  <a:noFill/>
                </a:ln>
                <a:solidFill>
                  <a:prstClr val="black"/>
                </a:solidFill>
                <a:effectLst/>
                <a:uLnTx/>
                <a:uFillTx/>
                <a:latin typeface="system-ui"/>
                <a:ea typeface="+mn-ea"/>
                <a:cs typeface="+mn-cs"/>
              </a:rPr>
              <a:t>    he was crushed for our iniquities;</a:t>
            </a:r>
            <a:br>
              <a:rPr kumimoji="0" lang="en-US" sz="2800" b="0" i="0" u="none" strike="noStrike" kern="1200" cap="none" spc="0" normalizeH="0" baseline="0" noProof="0" dirty="0">
                <a:ln>
                  <a:noFill/>
                </a:ln>
                <a:solidFill>
                  <a:prstClr val="black"/>
                </a:solidFill>
                <a:effectLst/>
                <a:uLnTx/>
                <a:uFillTx/>
                <a:latin typeface="system-ui"/>
                <a:ea typeface="+mn-ea"/>
                <a:cs typeface="+mn-cs"/>
              </a:rPr>
            </a:br>
            <a:r>
              <a:rPr kumimoji="0" lang="en-US" sz="2800" b="0" i="0" u="none" strike="noStrike" kern="1200" cap="none" spc="0" normalizeH="0" baseline="0" noProof="0" dirty="0">
                <a:ln>
                  <a:noFill/>
                </a:ln>
                <a:solidFill>
                  <a:prstClr val="black"/>
                </a:solidFill>
                <a:effectLst/>
                <a:uLnTx/>
                <a:uFillTx/>
                <a:latin typeface="system-ui"/>
                <a:ea typeface="+mn-ea"/>
                <a:cs typeface="+mn-cs"/>
              </a:rPr>
              <a:t>upon him was the chastisement that brought us peace,</a:t>
            </a:r>
            <a:br>
              <a:rPr kumimoji="0" lang="en-US" sz="2800" b="0" i="0" u="none" strike="noStrike" kern="1200" cap="none" spc="0" normalizeH="0" baseline="0" noProof="0" dirty="0">
                <a:ln>
                  <a:noFill/>
                </a:ln>
                <a:solidFill>
                  <a:prstClr val="black"/>
                </a:solidFill>
                <a:effectLst/>
                <a:uLnTx/>
                <a:uFillTx/>
                <a:latin typeface="system-ui"/>
                <a:ea typeface="+mn-ea"/>
                <a:cs typeface="+mn-cs"/>
              </a:rPr>
            </a:br>
            <a:r>
              <a:rPr kumimoji="0" lang="en-US" sz="2800" b="0" i="0" u="none" strike="noStrike" kern="1200" cap="none" spc="0" normalizeH="0" baseline="0" noProof="0" dirty="0">
                <a:ln>
                  <a:noFill/>
                </a:ln>
                <a:solidFill>
                  <a:prstClr val="black"/>
                </a:solidFill>
                <a:effectLst/>
                <a:uLnTx/>
                <a:uFillTx/>
                <a:latin typeface="system-ui"/>
                <a:ea typeface="+mn-ea"/>
                <a:cs typeface="+mn-cs"/>
              </a:rPr>
              <a:t>    and with his wounds we are healed."</a:t>
            </a:r>
            <a:endParaRPr kumimoji="0" lang="en-US" sz="2400" b="0" i="0" u="none" strike="noStrike" kern="1200" cap="none" spc="0" normalizeH="0" baseline="0" noProof="0" dirty="0">
              <a:ln>
                <a:noFill/>
              </a:ln>
              <a:solidFill>
                <a:prstClr val="black"/>
              </a:solidFill>
              <a:effectLst/>
              <a:uLnTx/>
              <a:uFillTx/>
              <a:latin typeface="system-ui"/>
              <a:ea typeface="+mn-ea"/>
              <a:cs typeface="+mn-cs"/>
            </a:endParaRPr>
          </a:p>
        </p:txBody>
      </p:sp>
    </p:spTree>
    <p:extLst>
      <p:ext uri="{BB962C8B-B14F-4D97-AF65-F5344CB8AC3E}">
        <p14:creationId xmlns:p14="http://schemas.microsoft.com/office/powerpoint/2010/main" val="2085868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757198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349039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046991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283560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672233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524635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923510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6268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115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96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8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199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spTree>
    <p:extLst>
      <p:ext uri="{BB962C8B-B14F-4D97-AF65-F5344CB8AC3E}">
        <p14:creationId xmlns:p14="http://schemas.microsoft.com/office/powerpoint/2010/main" val="83761777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188705"/>
            <a:ext cx="6734923" cy="1758319"/>
          </a:xfrm>
          <a:prstGeom prst="rect">
            <a:avLst/>
          </a:prstGeom>
          <a:noFill/>
        </p:spPr>
        <p:txBody>
          <a:bodyPr lIns="91308" tIns="45655" rIns="91308" bIns="45655">
            <a:spAutoFit/>
          </a:bodyPr>
          <a:lstStyle/>
          <a:p>
            <a:pPr defTabSz="913545">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PRAYS IN GETHSEMANE</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Picture 3" descr="16_Lost_Coin_1024.jpg                                          00D2328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924" y="390738"/>
            <a:ext cx="1772236" cy="9370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692877" y="87079"/>
            <a:ext cx="5284787" cy="2170267"/>
          </a:xfrm>
          <a:prstGeom prst="rect">
            <a:avLst/>
          </a:prstGeom>
          <a:noFill/>
        </p:spPr>
        <p:txBody>
          <a:bodyPr lIns="91308" tIns="45655" rIns="91308" bIns="45655">
            <a:spAutoFit/>
          </a:bodyPr>
          <a:lstStyle/>
          <a:p>
            <a:pPr algn="r" defTabSz="91354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26:36-56</a:t>
            </a:r>
          </a:p>
          <a:p>
            <a:pPr algn="r" defTabSz="91354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14:32-52</a:t>
            </a:r>
          </a:p>
          <a:p>
            <a:pPr algn="r" defTabSz="91354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22:39-53</a:t>
            </a:r>
          </a:p>
          <a:p>
            <a:pPr algn="r" defTabSz="91354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18:1-12</a:t>
            </a:r>
          </a:p>
        </p:txBody>
      </p:sp>
      <p:sp>
        <p:nvSpPr>
          <p:cNvPr id="9" name="TextBox 8"/>
          <p:cNvSpPr txBox="1"/>
          <p:nvPr/>
        </p:nvSpPr>
        <p:spPr>
          <a:xfrm>
            <a:off x="217688" y="3833692"/>
            <a:ext cx="3091165" cy="419764"/>
          </a:xfrm>
          <a:prstGeom prst="rect">
            <a:avLst/>
          </a:prstGeom>
          <a:noFill/>
        </p:spPr>
        <p:txBody>
          <a:bodyPr wrap="none" lIns="64221" tIns="32108" rIns="64221" bIns="32108">
            <a:spAutoFit/>
          </a:bodyPr>
          <a:lstStyle/>
          <a:p>
            <a:pPr defTabSz="321295">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spTree>
    <p:extLst>
      <p:ext uri="{BB962C8B-B14F-4D97-AF65-F5344CB8AC3E}">
        <p14:creationId xmlns:p14="http://schemas.microsoft.com/office/powerpoint/2010/main" val="1544368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BE9B099-3B7A-4CE6-905F-8A5D0AB1F557}"/>
              </a:ext>
            </a:extLst>
          </p:cNvPr>
          <p:cNvSpPr txBox="1"/>
          <p:nvPr/>
        </p:nvSpPr>
        <p:spPr>
          <a:xfrm>
            <a:off x="629082" y="6110476"/>
            <a:ext cx="3581674"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Mark 9:2-13 (ESV)</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2F0D087-9108-4610-88E6-8AE0A7916BAF}"/>
              </a:ext>
            </a:extLst>
          </p:cNvPr>
          <p:cNvSpPr txBox="1"/>
          <p:nvPr/>
        </p:nvSpPr>
        <p:spPr>
          <a:xfrm>
            <a:off x="471267" y="281588"/>
            <a:ext cx="8454683" cy="403187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30000" noProof="0" dirty="0">
                <a:ln>
                  <a:noFill/>
                </a:ln>
                <a:solidFill>
                  <a:srgbClr val="000000"/>
                </a:solidFill>
                <a:effectLst/>
                <a:uLnTx/>
                <a:uFillTx/>
                <a:latin typeface="system-ui"/>
                <a:ea typeface="+mn-ea"/>
                <a:cs typeface="+mn-cs"/>
              </a:rPr>
              <a:t>11 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they asked him, “Why do the scribes say that first Elijah must come?”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12 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he said to them, “Elijah does come first to restore all things. And how is it written of the Son of Man that he should suffer many things and be treated with contempt?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13 </a:t>
            </a:r>
            <a:r>
              <a:rPr kumimoji="0" lang="en-US" sz="3200" b="0" i="0" u="none" strike="noStrike" kern="1200" cap="none" spc="0" normalizeH="0" baseline="0" noProof="0" dirty="0">
                <a:ln>
                  <a:noFill/>
                </a:ln>
                <a:solidFill>
                  <a:srgbClr val="000000"/>
                </a:solidFill>
                <a:effectLst/>
                <a:highlight>
                  <a:srgbClr val="FFFF00"/>
                </a:highlight>
                <a:uLnTx/>
                <a:uFillTx/>
                <a:latin typeface="system-ui"/>
                <a:ea typeface="+mn-ea"/>
                <a:cs typeface="+mn-cs"/>
              </a:rPr>
              <a:t>But I tell you that Elijah has come</a:t>
            </a:r>
            <a:r>
              <a:rPr kumimoji="0" lang="en-US" sz="3200" b="0" i="0" u="none" strike="noStrike" kern="1200" cap="none" spc="0" normalizeH="0" baseline="0" noProof="0" dirty="0">
                <a:ln>
                  <a:noFill/>
                </a:ln>
                <a:solidFill>
                  <a:srgbClr val="000000"/>
                </a:solidFill>
                <a:effectLst/>
                <a:uLnTx/>
                <a:uFillTx/>
                <a:latin typeface="system-ui"/>
                <a:ea typeface="+mn-ea"/>
                <a:cs typeface="+mn-cs"/>
              </a:rPr>
              <a:t>, and they did to him whatever they pleased, as it is written of him.”</a:t>
            </a:r>
          </a:p>
        </p:txBody>
      </p:sp>
    </p:spTree>
    <p:extLst>
      <p:ext uri="{BB962C8B-B14F-4D97-AF65-F5344CB8AC3E}">
        <p14:creationId xmlns:p14="http://schemas.microsoft.com/office/powerpoint/2010/main" val="2271348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667490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414345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852537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979587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812247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604331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435140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741876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787176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987035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9</a:t>
            </a:r>
          </a:p>
        </p:txBody>
      </p:sp>
    </p:spTree>
    <p:extLst>
      <p:ext uri="{BB962C8B-B14F-4D97-AF65-F5344CB8AC3E}">
        <p14:creationId xmlns:p14="http://schemas.microsoft.com/office/powerpoint/2010/main" val="3612496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Checkmate in a chess game">
            <a:extLst>
              <a:ext uri="{FF2B5EF4-FFF2-40B4-BE49-F238E27FC236}">
                <a16:creationId xmlns:a16="http://schemas.microsoft.com/office/drawing/2014/main" id="{45979FAF-ABC7-46ED-A19A-3AC47474DFB1}"/>
              </a:ext>
            </a:extLst>
          </p:cNvPr>
          <p:cNvPicPr>
            <a:picLocks noChangeAspect="1"/>
          </p:cNvPicPr>
          <p:nvPr/>
        </p:nvPicPr>
        <p:blipFill rotWithShape="1">
          <a:blip r:embed="rId2"/>
          <a:srcRect l="2107" r="26083" b="2"/>
          <a:stretch/>
        </p:blipFill>
        <p:spPr>
          <a:xfrm>
            <a:off x="2642616" y="10"/>
            <a:ext cx="6501384" cy="6857990"/>
          </a:xfrm>
          <a:prstGeom prst="rect">
            <a:avLst/>
          </a:prstGeom>
        </p:spPr>
      </p:pic>
      <p:sp>
        <p:nvSpPr>
          <p:cNvPr id="10" name="Rectangle 9">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0803BD3-8ADA-4C8E-87DD-CC2499F95862}"/>
              </a:ext>
            </a:extLst>
          </p:cNvPr>
          <p:cNvSpPr txBox="1"/>
          <p:nvPr/>
        </p:nvSpPr>
        <p:spPr>
          <a:xfrm>
            <a:off x="129921" y="824294"/>
            <a:ext cx="4442079" cy="37008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rPr>
              <a:t>By what authority can Jesus proclaim John the Baptist fulfills prophecies about Elijah?</a:t>
            </a: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85141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551172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0766513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924772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979047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052630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254914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898409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672247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845642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657426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09947853-AA95-486C-9773-0D24F9636DA8}"/>
              </a:ext>
            </a:extLst>
          </p:cNvPr>
          <p:cNvGraphicFramePr>
            <a:graphicFrameLocks noGrp="1"/>
          </p:cNvGraphicFramePr>
          <p:nvPr/>
        </p:nvGraphicFramePr>
        <p:xfrm>
          <a:off x="482599" y="836080"/>
          <a:ext cx="8178801" cy="4805238"/>
        </p:xfrm>
        <a:graphic>
          <a:graphicData uri="http://schemas.openxmlformats.org/drawingml/2006/table">
            <a:tbl>
              <a:tblPr firstRow="1" bandRow="1">
                <a:noFill/>
                <a:tableStyleId>{5C22544A-7EE6-4342-B048-85BDC9FD1C3A}</a:tableStyleId>
              </a:tblPr>
              <a:tblGrid>
                <a:gridCol w="426333">
                  <a:extLst>
                    <a:ext uri="{9D8B030D-6E8A-4147-A177-3AD203B41FA5}">
                      <a16:colId xmlns:a16="http://schemas.microsoft.com/office/drawing/2014/main" val="343343791"/>
                    </a:ext>
                  </a:extLst>
                </a:gridCol>
                <a:gridCol w="3045551">
                  <a:extLst>
                    <a:ext uri="{9D8B030D-6E8A-4147-A177-3AD203B41FA5}">
                      <a16:colId xmlns:a16="http://schemas.microsoft.com/office/drawing/2014/main" val="3589267237"/>
                    </a:ext>
                  </a:extLst>
                </a:gridCol>
                <a:gridCol w="1187533">
                  <a:extLst>
                    <a:ext uri="{9D8B030D-6E8A-4147-A177-3AD203B41FA5}">
                      <a16:colId xmlns:a16="http://schemas.microsoft.com/office/drawing/2014/main" val="2403966217"/>
                    </a:ext>
                  </a:extLst>
                </a:gridCol>
                <a:gridCol w="1534554">
                  <a:extLst>
                    <a:ext uri="{9D8B030D-6E8A-4147-A177-3AD203B41FA5}">
                      <a16:colId xmlns:a16="http://schemas.microsoft.com/office/drawing/2014/main" val="3204653995"/>
                    </a:ext>
                  </a:extLst>
                </a:gridCol>
                <a:gridCol w="1374900">
                  <a:extLst>
                    <a:ext uri="{9D8B030D-6E8A-4147-A177-3AD203B41FA5}">
                      <a16:colId xmlns:a16="http://schemas.microsoft.com/office/drawing/2014/main" val="1365574229"/>
                    </a:ext>
                  </a:extLst>
                </a:gridCol>
                <a:gridCol w="609930">
                  <a:extLst>
                    <a:ext uri="{9D8B030D-6E8A-4147-A177-3AD203B41FA5}">
                      <a16:colId xmlns:a16="http://schemas.microsoft.com/office/drawing/2014/main" val="1078049029"/>
                    </a:ext>
                  </a:extLst>
                </a:gridCol>
              </a:tblGrid>
              <a:tr h="463089">
                <a:tc>
                  <a:txBody>
                    <a:bodyPr/>
                    <a:lstStyle/>
                    <a:p>
                      <a:pPr algn="l" fontAlgn="b"/>
                      <a:r>
                        <a:rPr lang="en-US" sz="1600" b="1" u="sng" strike="noStrike" cap="none" spc="0" dirty="0">
                          <a:solidFill>
                            <a:schemeClr val="bg1"/>
                          </a:solidFill>
                          <a:effectLst/>
                          <a:latin typeface="+mn-lt"/>
                        </a:rPr>
                        <a:t>#</a:t>
                      </a:r>
                      <a:endParaRPr lang="en-US" sz="1600" b="1" i="0" u="sng" strike="noStrike" cap="none" spc="0" dirty="0">
                        <a:solidFill>
                          <a:schemeClr val="bg1"/>
                        </a:solidFill>
                        <a:effectLst/>
                        <a:latin typeface="+mn-lt"/>
                      </a:endParaRPr>
                    </a:p>
                  </a:txBody>
                  <a:tcPr marL="66675" marR="47625" marT="95250" marB="95250" anchor="ctr">
                    <a:lnL w="12700" cmpd="sng">
                      <a:noFill/>
                    </a:lnL>
                    <a:lnR w="12700" cmpd="sng">
                      <a:noFill/>
                    </a:lnR>
                    <a:lnT w="19050" cap="flat" cmpd="sng" algn="ctr">
                      <a:noFill/>
                      <a:prstDash val="solid"/>
                    </a:lnT>
                    <a:lnB w="38100" cmpd="sng">
                      <a:noFill/>
                    </a:lnB>
                    <a:lnTlToBr w="12700" cmpd="sng">
                      <a:noFill/>
                      <a:prstDash val="solid"/>
                    </a:lnTlToBr>
                    <a:lnBlToTr w="12700" cmpd="sng">
                      <a:noFill/>
                      <a:prstDash val="solid"/>
                    </a:lnBlToTr>
                    <a:solidFill>
                      <a:schemeClr val="tx1"/>
                    </a:solidFill>
                  </a:tcPr>
                </a:tc>
                <a:tc>
                  <a:txBody>
                    <a:bodyPr/>
                    <a:lstStyle/>
                    <a:p>
                      <a:pPr algn="l" fontAlgn="b"/>
                      <a:r>
                        <a:rPr lang="en-US" sz="1600" b="1" u="sng" strike="noStrike" cap="none" spc="0" dirty="0">
                          <a:solidFill>
                            <a:schemeClr val="bg1"/>
                          </a:solidFill>
                          <a:effectLst/>
                          <a:latin typeface="+mn-lt"/>
                        </a:rPr>
                        <a:t>Title</a:t>
                      </a:r>
                      <a:endParaRPr lang="en-US" sz="1600" b="1" i="0" u="sng" strike="noStrike" cap="none" spc="0" dirty="0">
                        <a:solidFill>
                          <a:schemeClr val="bg1"/>
                        </a:solidFill>
                        <a:effectLst/>
                        <a:latin typeface="+mn-lt"/>
                      </a:endParaRPr>
                    </a:p>
                  </a:txBody>
                  <a:tcPr marL="66675" marR="47625" marT="95250" marB="95250" anchor="ctr">
                    <a:lnL w="12700" cmpd="sng">
                      <a:noFill/>
                    </a:lnL>
                    <a:lnR w="12700" cmpd="sng">
                      <a:noFill/>
                    </a:lnR>
                    <a:lnT w="19050" cap="flat" cmpd="sng" algn="ctr">
                      <a:noFill/>
                      <a:prstDash val="solid"/>
                    </a:lnT>
                    <a:lnB w="38100" cmpd="sng">
                      <a:noFill/>
                    </a:lnB>
                    <a:lnTlToBr w="12700" cmpd="sng">
                      <a:noFill/>
                      <a:prstDash val="solid"/>
                    </a:lnTlToBr>
                    <a:lnBlToTr w="12700" cmpd="sng">
                      <a:noFill/>
                      <a:prstDash val="solid"/>
                    </a:lnBlToTr>
                    <a:solidFill>
                      <a:schemeClr val="tx1"/>
                    </a:solidFill>
                  </a:tcPr>
                </a:tc>
                <a:tc>
                  <a:txBody>
                    <a:bodyPr/>
                    <a:lstStyle/>
                    <a:p>
                      <a:pPr algn="ctr" fontAlgn="b"/>
                      <a:r>
                        <a:rPr lang="en-US" sz="1600" b="1" u="sng" strike="noStrike" cap="none" spc="0" dirty="0">
                          <a:solidFill>
                            <a:schemeClr val="bg1"/>
                          </a:solidFill>
                          <a:effectLst/>
                          <a:latin typeface="+mn-lt"/>
                        </a:rPr>
                        <a:t>Mt</a:t>
                      </a:r>
                      <a:endParaRPr lang="en-US" sz="1600" b="1" i="0" u="sng" strike="noStrike" cap="none" spc="0" dirty="0">
                        <a:solidFill>
                          <a:schemeClr val="bg1"/>
                        </a:solidFill>
                        <a:effectLst/>
                        <a:latin typeface="+mn-lt"/>
                      </a:endParaRPr>
                    </a:p>
                  </a:txBody>
                  <a:tcPr marL="66675" marR="47625" marT="95250" marB="95250" anchor="ctr">
                    <a:lnL w="12700" cmpd="sng">
                      <a:noFill/>
                    </a:lnL>
                    <a:lnR w="12700" cmpd="sng">
                      <a:noFill/>
                    </a:lnR>
                    <a:lnT w="19050" cap="flat" cmpd="sng" algn="ctr">
                      <a:noFill/>
                      <a:prstDash val="solid"/>
                    </a:lnT>
                    <a:lnB w="38100" cmpd="sng">
                      <a:noFill/>
                    </a:lnB>
                    <a:lnTlToBr w="12700" cmpd="sng">
                      <a:noFill/>
                      <a:prstDash val="solid"/>
                    </a:lnTlToBr>
                    <a:lnBlToTr w="12700" cmpd="sng">
                      <a:noFill/>
                      <a:prstDash val="solid"/>
                    </a:lnBlToTr>
                    <a:solidFill>
                      <a:schemeClr val="tx1"/>
                    </a:solidFill>
                  </a:tcPr>
                </a:tc>
                <a:tc>
                  <a:txBody>
                    <a:bodyPr/>
                    <a:lstStyle/>
                    <a:p>
                      <a:pPr algn="ctr" fontAlgn="b"/>
                      <a:r>
                        <a:rPr lang="en-US" sz="1600" b="1" u="sng" strike="noStrike" cap="none" spc="0" dirty="0">
                          <a:solidFill>
                            <a:schemeClr val="bg1"/>
                          </a:solidFill>
                          <a:effectLst/>
                          <a:latin typeface="+mn-lt"/>
                        </a:rPr>
                        <a:t>Mk</a:t>
                      </a:r>
                      <a:endParaRPr lang="en-US" sz="1600" b="1" i="0" u="sng" strike="noStrike" cap="none" spc="0" dirty="0">
                        <a:solidFill>
                          <a:schemeClr val="bg1"/>
                        </a:solidFill>
                        <a:effectLst/>
                        <a:latin typeface="+mn-lt"/>
                      </a:endParaRPr>
                    </a:p>
                  </a:txBody>
                  <a:tcPr marL="66675" marR="47625" marT="95250" marB="95250" anchor="ctr">
                    <a:lnL w="12700" cmpd="sng">
                      <a:noFill/>
                    </a:lnL>
                    <a:lnR w="12700" cmpd="sng">
                      <a:noFill/>
                    </a:lnR>
                    <a:lnT w="19050" cap="flat" cmpd="sng" algn="ctr">
                      <a:noFill/>
                      <a:prstDash val="solid"/>
                    </a:lnT>
                    <a:lnB w="38100" cmpd="sng">
                      <a:noFill/>
                    </a:lnB>
                    <a:lnTlToBr w="12700" cmpd="sng">
                      <a:noFill/>
                      <a:prstDash val="solid"/>
                    </a:lnTlToBr>
                    <a:lnBlToTr w="12700" cmpd="sng">
                      <a:noFill/>
                      <a:prstDash val="solid"/>
                    </a:lnBlToTr>
                    <a:solidFill>
                      <a:schemeClr val="tx1"/>
                    </a:solidFill>
                  </a:tcPr>
                </a:tc>
                <a:tc>
                  <a:txBody>
                    <a:bodyPr/>
                    <a:lstStyle/>
                    <a:p>
                      <a:pPr algn="ctr" fontAlgn="b"/>
                      <a:r>
                        <a:rPr lang="en-US" sz="1600" b="1" u="sng" strike="noStrike" cap="none" spc="0">
                          <a:solidFill>
                            <a:schemeClr val="bg1"/>
                          </a:solidFill>
                          <a:effectLst/>
                          <a:latin typeface="+mn-lt"/>
                        </a:rPr>
                        <a:t>Lk</a:t>
                      </a:r>
                      <a:endParaRPr lang="en-US" sz="1600" b="1" i="0" u="sng" strike="noStrike" cap="none" spc="0">
                        <a:solidFill>
                          <a:schemeClr val="bg1"/>
                        </a:solidFill>
                        <a:effectLst/>
                        <a:latin typeface="+mn-lt"/>
                      </a:endParaRPr>
                    </a:p>
                  </a:txBody>
                  <a:tcPr marL="66675" marR="47625" marT="95250" marB="95250" anchor="ctr">
                    <a:lnL w="12700" cmpd="sng">
                      <a:noFill/>
                    </a:lnL>
                    <a:lnR w="12700" cmpd="sng">
                      <a:noFill/>
                    </a:lnR>
                    <a:lnT w="19050" cap="flat" cmpd="sng" algn="ctr">
                      <a:noFill/>
                      <a:prstDash val="solid"/>
                    </a:lnT>
                    <a:lnB w="38100" cmpd="sng">
                      <a:noFill/>
                    </a:lnB>
                    <a:lnTlToBr w="12700" cmpd="sng">
                      <a:noFill/>
                      <a:prstDash val="solid"/>
                    </a:lnTlToBr>
                    <a:lnBlToTr w="12700" cmpd="sng">
                      <a:noFill/>
                      <a:prstDash val="solid"/>
                    </a:lnBlToTr>
                    <a:solidFill>
                      <a:schemeClr val="tx1"/>
                    </a:solidFill>
                  </a:tcPr>
                </a:tc>
                <a:tc>
                  <a:txBody>
                    <a:bodyPr/>
                    <a:lstStyle/>
                    <a:p>
                      <a:pPr algn="ctr" fontAlgn="b"/>
                      <a:r>
                        <a:rPr lang="en-US" sz="1600" b="1" u="sng" strike="noStrike" cap="none" spc="0">
                          <a:solidFill>
                            <a:schemeClr val="bg1"/>
                          </a:solidFill>
                          <a:effectLst/>
                          <a:latin typeface="+mn-lt"/>
                        </a:rPr>
                        <a:t>Jn</a:t>
                      </a:r>
                      <a:endParaRPr lang="en-US" sz="1600" b="1" i="0" u="sng" strike="noStrike" cap="none" spc="0" dirty="0">
                        <a:solidFill>
                          <a:schemeClr val="bg1"/>
                        </a:solidFill>
                        <a:effectLst/>
                        <a:latin typeface="+mn-lt"/>
                      </a:endParaRPr>
                    </a:p>
                  </a:txBody>
                  <a:tcPr marL="66675" marR="47625" marT="95250" marB="95250" anchor="ctr">
                    <a:lnL w="12700" cmpd="sng">
                      <a:noFill/>
                    </a:lnL>
                    <a:lnR w="12700" cmpd="sng">
                      <a:noFill/>
                    </a:lnR>
                    <a:lnT w="19050" cap="flat" cmpd="sng" algn="ctr">
                      <a:noFill/>
                      <a:prstDash val="solid"/>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794264724"/>
                  </a:ext>
                </a:extLst>
              </a:tr>
              <a:tr h="573313">
                <a:tc>
                  <a:txBody>
                    <a:bodyPr/>
                    <a:lstStyle/>
                    <a:p>
                      <a:pPr algn="ctr" fontAlgn="b"/>
                      <a:r>
                        <a:rPr lang="en-US" sz="2000" b="0" i="0" u="none" strike="noStrike" dirty="0">
                          <a:solidFill>
                            <a:srgbClr val="000000"/>
                          </a:solidFill>
                          <a:effectLst/>
                          <a:latin typeface="Calibri" panose="020F0502020204030204" pitchFamily="34" charset="0"/>
                        </a:rPr>
                        <a:t>1</a:t>
                      </a:r>
                    </a:p>
                  </a:txBody>
                  <a:tcPr marL="9525" marR="9525" marT="9525" marB="0" anchor="b">
                    <a:lnL w="12700" cmpd="sng">
                      <a:noFill/>
                      <a:prstDash val="solid"/>
                    </a:lnL>
                    <a:lnR w="12700" cmpd="sng">
                      <a:noFill/>
                      <a:prstDash val="solid"/>
                    </a:lnR>
                    <a:lnT w="38100" cmpd="sng">
                      <a:noFill/>
                    </a:lnT>
                    <a:lnB w="12700" cap="flat" cmpd="sng" algn="ctr">
                      <a:noFill/>
                      <a:prstDash val="solid"/>
                    </a:lnB>
                    <a:lnTlToBr w="12700" cmpd="sng">
                      <a:noFill/>
                      <a:prstDash val="solid"/>
                    </a:lnTlToBr>
                    <a:lnBlToTr w="12700" cmpd="sng">
                      <a:noFill/>
                      <a:prstDash val="solid"/>
                    </a:lnBlToTr>
                    <a:noFill/>
                  </a:tcPr>
                </a:tc>
                <a:tc>
                  <a:txBody>
                    <a:bodyPr/>
                    <a:lstStyle/>
                    <a:p>
                      <a:pPr algn="l" fontAlgn="ctr"/>
                      <a:r>
                        <a:rPr lang="en-US" sz="2000" b="0" i="0" u="none" strike="noStrike" dirty="0">
                          <a:solidFill>
                            <a:srgbClr val="000000"/>
                          </a:solidFill>
                          <a:effectLst/>
                          <a:latin typeface="Calibri" panose="020F0502020204030204" pitchFamily="34" charset="0"/>
                        </a:rPr>
                        <a:t>Jesus Heals Many</a:t>
                      </a:r>
                    </a:p>
                  </a:txBody>
                  <a:tcPr marL="9525" marR="9525" marT="9525" marB="0" anchor="ctr">
                    <a:lnL w="12700" cmpd="sng">
                      <a:noFill/>
                      <a:prstDash val="solid"/>
                    </a:lnL>
                    <a:lnR w="12700" cmpd="sng">
                      <a:noFill/>
                      <a:prstDash val="solid"/>
                    </a:lnR>
                    <a:lnT w="38100" cmpd="sng">
                      <a:noFill/>
                    </a:lnT>
                    <a:lnB w="12700" cap="flat" cmpd="sng" algn="ctr">
                      <a:noFill/>
                      <a:prstDash val="solid"/>
                    </a:lnB>
                    <a:lnTlToBr w="12700" cmpd="sng">
                      <a:noFill/>
                      <a:prstDash val="solid"/>
                    </a:lnTlToBr>
                    <a:lnBlToTr w="12700" cmpd="sng">
                      <a:noFill/>
                      <a:prstDash val="solid"/>
                    </a:lnBlToTr>
                    <a:noFill/>
                  </a:tcPr>
                </a:tc>
                <a:tc>
                  <a:txBody>
                    <a:bodyPr/>
                    <a:lstStyle/>
                    <a:p>
                      <a:pPr algn="l" fontAlgn="b"/>
                      <a:r>
                        <a:rPr lang="en-US" sz="1100" b="0" i="0" u="none" strike="noStrike">
                          <a:solidFill>
                            <a:srgbClr val="000000"/>
                          </a:solidFill>
                          <a:effectLst/>
                          <a:latin typeface="Calibri" panose="020F0502020204030204" pitchFamily="34" charset="0"/>
                        </a:rPr>
                        <a:t>Mt 4:23–24</a:t>
                      </a:r>
                    </a:p>
                  </a:txBody>
                  <a:tcPr marL="9525" marR="9525" marT="9525" marB="0" anchor="b">
                    <a:lnL w="12700" cmpd="sng">
                      <a:noFill/>
                      <a:prstDash val="solid"/>
                    </a:lnL>
                    <a:lnR w="12700" cmpd="sng">
                      <a:noFill/>
                      <a:prstDash val="solid"/>
                    </a:lnR>
                    <a:lnT w="38100" cmpd="sng">
                      <a:noFill/>
                    </a:lnT>
                    <a:lnB w="12700" cap="flat" cmpd="sng" algn="ctr">
                      <a:noFill/>
                      <a:prstDash val="solid"/>
                    </a:lnB>
                    <a:lnTlToBr w="12700" cmpd="sng">
                      <a:noFill/>
                      <a:prstDash val="solid"/>
                    </a:lnTlToBr>
                    <a:lnBlToTr w="12700" cmpd="sng">
                      <a:noFill/>
                      <a:prstDash val="solid"/>
                    </a:lnBlToTr>
                    <a:noFill/>
                  </a:tcPr>
                </a:tc>
                <a:tc>
                  <a:txBody>
                    <a:bodyPr/>
                    <a:lstStyle/>
                    <a:p>
                      <a:pPr algn="l" fontAlgn="b"/>
                      <a:r>
                        <a:rPr lang="en-US" sz="1100" b="0" i="0" u="none" strike="noStrike">
                          <a:solidFill>
                            <a:srgbClr val="000000"/>
                          </a:solidFill>
                          <a:effectLst/>
                          <a:latin typeface="Calibri" panose="020F0502020204030204" pitchFamily="34" charset="0"/>
                        </a:rPr>
                        <a:t>Mk 1:32–34</a:t>
                      </a:r>
                    </a:p>
                  </a:txBody>
                  <a:tcPr marL="9525" marR="9525" marT="9525" marB="0" anchor="b">
                    <a:lnL w="12700" cmpd="sng">
                      <a:noFill/>
                      <a:prstDash val="solid"/>
                    </a:lnL>
                    <a:lnR w="12700" cmpd="sng">
                      <a:noFill/>
                      <a:prstDash val="solid"/>
                    </a:lnR>
                    <a:lnT w="38100" cmpd="sng">
                      <a:noFill/>
                    </a:lnT>
                    <a:lnB w="12700" cap="flat" cmpd="sng" algn="ctr">
                      <a:noFill/>
                      <a:prstDash val="solid"/>
                    </a:lnB>
                    <a:lnTlToBr w="12700" cmpd="sng">
                      <a:noFill/>
                      <a:prstDash val="solid"/>
                    </a:lnTlToBr>
                    <a:lnBlToTr w="12700" cmpd="sng">
                      <a:noFill/>
                      <a:prstDash val="solid"/>
                    </a:lnBlToTr>
                    <a:no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38100" cmpd="sng">
                      <a:noFill/>
                    </a:lnT>
                    <a:lnB w="12700" cap="flat" cmpd="sng" algn="ctr">
                      <a:noFill/>
                      <a:prstDash val="solid"/>
                    </a:lnB>
                    <a:lnTlToBr w="12700" cmpd="sng">
                      <a:noFill/>
                      <a:prstDash val="solid"/>
                    </a:lnTlToBr>
                    <a:lnBlToTr w="12700" cmpd="sng">
                      <a:noFill/>
                      <a:prstDash val="solid"/>
                    </a:lnBlToTr>
                    <a:no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38100" cmpd="sng">
                      <a:noFill/>
                    </a:lnT>
                    <a:lnB w="1270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19180551"/>
                  </a:ext>
                </a:extLst>
              </a:tr>
              <a:tr h="359983">
                <a:tc>
                  <a:txBody>
                    <a:bodyPr/>
                    <a:lstStyle/>
                    <a:p>
                      <a:pPr algn="ctr" fontAlgn="b"/>
                      <a:r>
                        <a:rPr lang="en-US" sz="2000" b="0" i="0" u="none" strike="noStrike" dirty="0">
                          <a:solidFill>
                            <a:srgbClr val="000000"/>
                          </a:solidFill>
                          <a:effectLst/>
                          <a:latin typeface="Calibri" panose="020F0502020204030204" pitchFamily="34" charset="0"/>
                        </a:rPr>
                        <a:t>2</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2000" b="0" i="0" u="none" strike="noStrike" dirty="0">
                          <a:solidFill>
                            <a:srgbClr val="000000"/>
                          </a:solidFill>
                          <a:effectLst/>
                          <a:latin typeface="Calibri" panose="020F0502020204030204" pitchFamily="34" charset="0"/>
                        </a:rPr>
                        <a:t>Jesus Casts Out Demons</a:t>
                      </a:r>
                    </a:p>
                  </a:txBody>
                  <a:tcPr marL="9525" marR="9525" marT="9525" marB="0"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r>
                        <a:rPr lang="en-US" sz="1100" b="0" i="0" u="none" strike="noStrike">
                          <a:solidFill>
                            <a:srgbClr val="000000"/>
                          </a:solidFill>
                          <a:effectLst/>
                          <a:latin typeface="Calibri" panose="020F0502020204030204" pitchFamily="34" charset="0"/>
                        </a:rPr>
                        <a:t>Mt 4:24</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r>
                        <a:rPr lang="en-US" sz="1100" b="0" i="0" u="none" strike="noStrike">
                          <a:solidFill>
                            <a:srgbClr val="000000"/>
                          </a:solidFill>
                          <a:effectLst/>
                          <a:latin typeface="Calibri" panose="020F0502020204030204" pitchFamily="34" charset="0"/>
                        </a:rPr>
                        <a:t>Mk 1:39</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r>
                        <a:rPr lang="en-US" sz="1100" b="0" i="0" u="none" strike="noStrike">
                          <a:solidFill>
                            <a:srgbClr val="000000"/>
                          </a:solidFill>
                          <a:effectLst/>
                          <a:latin typeface="Calibri" panose="020F0502020204030204" pitchFamily="34" charset="0"/>
                        </a:rPr>
                        <a:t>Lk 7:18–23</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7976166"/>
                  </a:ext>
                </a:extLst>
              </a:tr>
              <a:tr h="359983">
                <a:tc>
                  <a:txBody>
                    <a:bodyPr/>
                    <a:lstStyle/>
                    <a:p>
                      <a:pPr algn="ctr" fontAlgn="b"/>
                      <a:r>
                        <a:rPr lang="en-US" sz="2000" b="0" i="0" u="none" strike="noStrike">
                          <a:solidFill>
                            <a:srgbClr val="000000"/>
                          </a:solidFill>
                          <a:effectLst/>
                          <a:latin typeface="Calibri" panose="020F0502020204030204" pitchFamily="34" charset="0"/>
                        </a:rPr>
                        <a:t>3</a:t>
                      </a:r>
                    </a:p>
                  </a:txBody>
                  <a:tcPr marL="9525" marR="9525" marT="9525" marB="0" anchor="b">
                    <a:lnL w="12700" cmpd="sng">
                      <a:noFill/>
                      <a:prstDash val="solid"/>
                    </a:lnL>
                    <a:lnR w="12700" cmpd="sng">
                      <a:noFill/>
                      <a:prstDash val="solid"/>
                    </a:lnR>
                    <a:lnT w="12700" cmpd="sng">
                      <a:noFill/>
                      <a:prstDash val="solid"/>
                    </a:lnT>
                    <a:lnB w="12700" cap="flat" cmpd="sng" algn="ctr">
                      <a:noFill/>
                      <a:prstDash val="solid"/>
                    </a:lnB>
                    <a:lnTlToBr w="12700" cmpd="sng">
                      <a:noFill/>
                      <a:prstDash val="solid"/>
                    </a:lnTlToBr>
                    <a:lnBlToTr w="12700" cmpd="sng">
                      <a:noFill/>
                      <a:prstDash val="solid"/>
                    </a:lnBlToTr>
                    <a:noFill/>
                  </a:tcPr>
                </a:tc>
                <a:tc>
                  <a:txBody>
                    <a:bodyPr/>
                    <a:lstStyle/>
                    <a:p>
                      <a:pPr algn="l" fontAlgn="ctr"/>
                      <a:r>
                        <a:rPr lang="en-US" sz="2000" b="0" i="0" u="none" strike="noStrike">
                          <a:solidFill>
                            <a:srgbClr val="000000"/>
                          </a:solidFill>
                          <a:effectLst/>
                          <a:latin typeface="Calibri" panose="020F0502020204030204" pitchFamily="34" charset="0"/>
                        </a:rPr>
                        <a:t>Jesus Cleanses a Leper</a:t>
                      </a:r>
                    </a:p>
                  </a:txBody>
                  <a:tcPr marL="9525" marR="9525" marT="9525" marB="0" anchor="ctr">
                    <a:lnL w="12700" cmpd="sng">
                      <a:noFill/>
                      <a:prstDash val="solid"/>
                    </a:lnL>
                    <a:lnR w="12700" cmpd="sng">
                      <a:noFill/>
                      <a:prstDash val="solid"/>
                    </a:lnR>
                    <a:lnT w="12700" cmpd="sng">
                      <a:noFill/>
                      <a:prstDash val="solid"/>
                    </a:lnT>
                    <a:lnB w="12700" cap="flat" cmpd="sng" algn="ctr">
                      <a:noFill/>
                      <a:prstDash val="solid"/>
                    </a:lnB>
                    <a:lnTlToBr w="12700" cmpd="sng">
                      <a:noFill/>
                      <a:prstDash val="solid"/>
                    </a:lnTlToBr>
                    <a:lnBlToTr w="12700" cmpd="sng">
                      <a:noFill/>
                      <a:prstDash val="solid"/>
                    </a:lnBlToTr>
                    <a:noFill/>
                  </a:tcPr>
                </a:tc>
                <a:tc>
                  <a:txBody>
                    <a:bodyPr/>
                    <a:lstStyle/>
                    <a:p>
                      <a:pPr algn="l" fontAlgn="b"/>
                      <a:r>
                        <a:rPr lang="en-US" sz="1100" b="0" i="0" u="none" strike="noStrike">
                          <a:solidFill>
                            <a:srgbClr val="000000"/>
                          </a:solidFill>
                          <a:effectLst/>
                          <a:latin typeface="Calibri" panose="020F0502020204030204" pitchFamily="34" charset="0"/>
                        </a:rPr>
                        <a:t>Mt 8:1–4</a:t>
                      </a:r>
                    </a:p>
                  </a:txBody>
                  <a:tcPr marL="9525" marR="9525" marT="9525" marB="0" anchor="b">
                    <a:lnL w="12700" cmpd="sng">
                      <a:noFill/>
                      <a:prstDash val="solid"/>
                    </a:lnL>
                    <a:lnR w="12700" cmpd="sng">
                      <a:noFill/>
                      <a:prstDash val="solid"/>
                    </a:lnR>
                    <a:lnT w="12700" cmpd="sng">
                      <a:noFill/>
                      <a:prstDash val="solid"/>
                    </a:lnT>
                    <a:lnB w="12700" cap="flat" cmpd="sng" algn="ctr">
                      <a:noFill/>
                      <a:prstDash val="solid"/>
                    </a:lnB>
                    <a:lnTlToBr w="12700" cmpd="sng">
                      <a:noFill/>
                      <a:prstDash val="solid"/>
                    </a:lnTlToBr>
                    <a:lnBlToTr w="12700" cmpd="sng">
                      <a:noFill/>
                      <a:prstDash val="solid"/>
                    </a:lnBlToTr>
                    <a:noFill/>
                  </a:tcPr>
                </a:tc>
                <a:tc>
                  <a:txBody>
                    <a:bodyPr/>
                    <a:lstStyle/>
                    <a:p>
                      <a:pPr algn="l" fontAlgn="b"/>
                      <a:r>
                        <a:rPr lang="en-US" sz="1100" b="0" i="0" u="none" strike="noStrike">
                          <a:solidFill>
                            <a:srgbClr val="000000"/>
                          </a:solidFill>
                          <a:effectLst/>
                          <a:latin typeface="Calibri" panose="020F0502020204030204" pitchFamily="34" charset="0"/>
                        </a:rPr>
                        <a:t>Mk 1:40–45</a:t>
                      </a:r>
                    </a:p>
                  </a:txBody>
                  <a:tcPr marL="9525" marR="9525" marT="9525" marB="0" anchor="b">
                    <a:lnL w="12700" cmpd="sng">
                      <a:noFill/>
                      <a:prstDash val="solid"/>
                    </a:lnL>
                    <a:lnR w="12700" cmpd="sng">
                      <a:noFill/>
                      <a:prstDash val="solid"/>
                    </a:lnR>
                    <a:lnT w="12700" cmpd="sng">
                      <a:noFill/>
                      <a:prstDash val="solid"/>
                    </a:lnT>
                    <a:lnB w="12700" cap="flat" cmpd="sng" algn="ctr">
                      <a:noFill/>
                      <a:prstDash val="solid"/>
                    </a:lnB>
                    <a:lnTlToBr w="12700" cmpd="sng">
                      <a:noFill/>
                      <a:prstDash val="solid"/>
                    </a:lnTlToBr>
                    <a:lnBlToTr w="12700" cmpd="sng">
                      <a:noFill/>
                      <a:prstDash val="solid"/>
                    </a:lnBlToTr>
                    <a:noFill/>
                  </a:tcPr>
                </a:tc>
                <a:tc>
                  <a:txBody>
                    <a:bodyPr/>
                    <a:lstStyle/>
                    <a:p>
                      <a:pPr algn="l" fontAlgn="b"/>
                      <a:r>
                        <a:rPr lang="en-US" sz="1100" b="0" i="0" u="none" strike="noStrike">
                          <a:solidFill>
                            <a:srgbClr val="000000"/>
                          </a:solidFill>
                          <a:effectLst/>
                          <a:latin typeface="Calibri" panose="020F0502020204030204" pitchFamily="34" charset="0"/>
                        </a:rPr>
                        <a:t>Lk 5:12–16</a:t>
                      </a:r>
                    </a:p>
                  </a:txBody>
                  <a:tcPr marL="9525" marR="9525" marT="9525" marB="0" anchor="b">
                    <a:lnL w="12700" cmpd="sng">
                      <a:noFill/>
                      <a:prstDash val="solid"/>
                    </a:lnL>
                    <a:lnR w="12700" cmpd="sng">
                      <a:noFill/>
                      <a:prstDash val="solid"/>
                    </a:lnR>
                    <a:lnT w="12700" cmpd="sng">
                      <a:noFill/>
                      <a:prstDash val="solid"/>
                    </a:lnT>
                    <a:lnB w="12700" cap="flat" cmpd="sng" algn="ctr">
                      <a:noFill/>
                      <a:prstDash val="solid"/>
                    </a:lnB>
                    <a:lnTlToBr w="12700" cmpd="sng">
                      <a:noFill/>
                      <a:prstDash val="solid"/>
                    </a:lnTlToBr>
                    <a:lnBlToTr w="12700" cmpd="sng">
                      <a:noFill/>
                      <a:prstDash val="solid"/>
                    </a:lnBlToTr>
                    <a:no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mpd="sng">
                      <a:noFill/>
                      <a:prstDash val="solid"/>
                    </a:lnT>
                    <a:lnB w="1270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36342928"/>
                  </a:ext>
                </a:extLst>
              </a:tr>
              <a:tr h="359983">
                <a:tc>
                  <a:txBody>
                    <a:bodyPr/>
                    <a:lstStyle/>
                    <a:p>
                      <a:pPr algn="ctr" fontAlgn="b"/>
                      <a:r>
                        <a:rPr lang="en-US" sz="2000" b="0" i="0" u="none" strike="noStrike" dirty="0">
                          <a:solidFill>
                            <a:srgbClr val="000000"/>
                          </a:solidFill>
                          <a:effectLst/>
                          <a:latin typeface="Calibri" panose="020F0502020204030204" pitchFamily="34" charset="0"/>
                        </a:rPr>
                        <a:t>4</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2000" b="0" i="0" u="none" strike="noStrike" dirty="0">
                          <a:solidFill>
                            <a:srgbClr val="000000"/>
                          </a:solidFill>
                          <a:effectLst/>
                          <a:latin typeface="Calibri" panose="020F0502020204030204" pitchFamily="34" charset="0"/>
                        </a:rPr>
                        <a:t>Jesus Heals a Centurion’s Servant</a:t>
                      </a:r>
                    </a:p>
                  </a:txBody>
                  <a:tcPr marL="9525" marR="9525" marT="9525" marB="0"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r>
                        <a:rPr lang="en-US" sz="1100" b="0" i="0" u="none" strike="noStrike">
                          <a:solidFill>
                            <a:srgbClr val="000000"/>
                          </a:solidFill>
                          <a:effectLst/>
                          <a:latin typeface="Calibri" panose="020F0502020204030204" pitchFamily="34" charset="0"/>
                        </a:rPr>
                        <a:t>Mt 8:5–13</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r>
                        <a:rPr lang="en-US" sz="1100" b="0" i="0" u="none" strike="noStrike">
                          <a:solidFill>
                            <a:srgbClr val="000000"/>
                          </a:solidFill>
                          <a:effectLst/>
                          <a:latin typeface="Calibri" panose="020F0502020204030204" pitchFamily="34" charset="0"/>
                        </a:rPr>
                        <a:t>Lk 7:1–10</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070352664"/>
                  </a:ext>
                </a:extLst>
              </a:tr>
              <a:tr h="359983">
                <a:tc gridSpan="6">
                  <a:txBody>
                    <a:bodyPr/>
                    <a:lstStyle/>
                    <a:p>
                      <a:pPr algn="ctr" fontAlgn="b"/>
                      <a:r>
                        <a:rPr lang="en-US" sz="2000" b="0" i="0" u="none" strike="noStrike" cap="none" spc="0" dirty="0">
                          <a:solidFill>
                            <a:schemeClr val="tx1"/>
                          </a:solidFill>
                          <a:effectLst/>
                          <a:latin typeface="Calibri" panose="020F0502020204030204" pitchFamily="34" charset="0"/>
                        </a:rPr>
                        <a:t>-----------------------------------------</a:t>
                      </a:r>
                    </a:p>
                  </a:txBody>
                  <a:tcPr marL="110176" marR="16395" marT="31479" marB="236091"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hMerge="1">
                  <a:txBody>
                    <a:bodyPr/>
                    <a:lstStyle/>
                    <a:p>
                      <a:pPr algn="l" fontAlgn="ctr"/>
                      <a:endParaRPr lang="en-US" sz="2000" b="0" i="0" u="none" strike="noStrike" cap="none" spc="0" dirty="0">
                        <a:solidFill>
                          <a:schemeClr val="tx1"/>
                        </a:solidFill>
                        <a:effectLst/>
                        <a:latin typeface="Calibri" panose="020F0502020204030204" pitchFamily="34" charset="0"/>
                      </a:endParaRPr>
                    </a:p>
                  </a:txBody>
                  <a:tcPr marL="110176" marR="16395" marT="31479" marB="236091"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hMerge="1">
                  <a:txBody>
                    <a:bodyPr/>
                    <a:lstStyle/>
                    <a:p>
                      <a:pPr algn="l" fontAlgn="ctr"/>
                      <a:endParaRPr lang="en-US" sz="1200" b="0" i="0" u="none" strike="noStrike" cap="none" spc="0" dirty="0">
                        <a:solidFill>
                          <a:schemeClr val="tx1"/>
                        </a:solidFill>
                        <a:effectLst/>
                        <a:latin typeface="Calibri" panose="020F0502020204030204" pitchFamily="34" charset="0"/>
                      </a:endParaRPr>
                    </a:p>
                  </a:txBody>
                  <a:tcPr marL="110176" marR="16395" marT="31479" marB="236091"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hMerge="1">
                  <a:txBody>
                    <a:bodyPr/>
                    <a:lstStyle/>
                    <a:p>
                      <a:pPr algn="l" fontAlgn="b"/>
                      <a:endParaRPr lang="en-US" sz="1200" b="0" i="0" u="none" strike="noStrike" cap="none" spc="0" dirty="0">
                        <a:solidFill>
                          <a:schemeClr val="tx1"/>
                        </a:solidFill>
                        <a:effectLst/>
                        <a:latin typeface="Calibri" panose="020F0502020204030204" pitchFamily="34" charset="0"/>
                      </a:endParaRPr>
                    </a:p>
                  </a:txBody>
                  <a:tcPr marL="110176" marR="16395" marT="31479" marB="236091"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hMerge="1">
                  <a:txBody>
                    <a:bodyPr/>
                    <a:lstStyle/>
                    <a:p>
                      <a:pPr algn="l" fontAlgn="b"/>
                      <a:endParaRPr lang="en-US" sz="1200" b="0" i="0" u="none" strike="noStrike" cap="none" spc="0" dirty="0">
                        <a:solidFill>
                          <a:schemeClr val="tx1"/>
                        </a:solidFill>
                        <a:effectLst/>
                        <a:latin typeface="Calibri" panose="020F0502020204030204" pitchFamily="34" charset="0"/>
                      </a:endParaRPr>
                    </a:p>
                  </a:txBody>
                  <a:tcPr marL="110176" marR="16395" marT="31479" marB="236091"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hMerge="1">
                  <a:txBody>
                    <a:bodyPr/>
                    <a:lstStyle/>
                    <a:p>
                      <a:pPr algn="l" fontAlgn="b"/>
                      <a:endParaRPr lang="en-US" sz="2100" b="0" i="0" u="none" strike="noStrike" cap="none" spc="0" dirty="0">
                        <a:solidFill>
                          <a:schemeClr val="tx1"/>
                        </a:solidFill>
                        <a:effectLst/>
                        <a:latin typeface="Calibri" panose="020F0502020204030204" pitchFamily="34" charset="0"/>
                      </a:endParaRPr>
                    </a:p>
                  </a:txBody>
                  <a:tcPr marL="110176" marR="16395" marT="31479" marB="236091"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48702653"/>
                  </a:ext>
                </a:extLst>
              </a:tr>
              <a:tr h="359983">
                <a:tc>
                  <a:txBody>
                    <a:bodyPr/>
                    <a:lstStyle/>
                    <a:p>
                      <a:pPr algn="ctr" fontAlgn="b"/>
                      <a:r>
                        <a:rPr lang="en-US" sz="2000" b="0" i="0" u="none" strike="noStrike" dirty="0">
                          <a:solidFill>
                            <a:srgbClr val="000000"/>
                          </a:solidFill>
                          <a:effectLst/>
                          <a:latin typeface="Calibri" panose="020F0502020204030204" pitchFamily="34" charset="0"/>
                        </a:rPr>
                        <a:t>59</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2000" b="0" i="0" u="none" strike="noStrike">
                          <a:solidFill>
                            <a:srgbClr val="000000"/>
                          </a:solidFill>
                          <a:effectLst/>
                          <a:latin typeface="Calibri" panose="020F0502020204030204" pitchFamily="34" charset="0"/>
                        </a:rPr>
                        <a:t>Jesus Appears in a Locked Room</a:t>
                      </a:r>
                    </a:p>
                  </a:txBody>
                  <a:tcPr marL="9525" marR="9525" marT="9525" marB="0"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r>
                        <a:rPr lang="en-US" sz="1100" b="0" i="0" u="none" strike="noStrike">
                          <a:solidFill>
                            <a:srgbClr val="000000"/>
                          </a:solidFill>
                          <a:effectLst/>
                          <a:latin typeface="Calibri" panose="020F0502020204030204" pitchFamily="34" charset="0"/>
                        </a:rPr>
                        <a:t>Jn 20:19–23</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64899302"/>
                  </a:ext>
                </a:extLst>
              </a:tr>
              <a:tr h="359983">
                <a:tc>
                  <a:txBody>
                    <a:bodyPr/>
                    <a:lstStyle/>
                    <a:p>
                      <a:pPr algn="ctr" fontAlgn="b"/>
                      <a:r>
                        <a:rPr lang="en-US" sz="2000" b="0" i="0" u="none" strike="noStrike" dirty="0">
                          <a:solidFill>
                            <a:srgbClr val="000000"/>
                          </a:solidFill>
                          <a:effectLst/>
                          <a:latin typeface="Calibri" panose="020F0502020204030204" pitchFamily="34" charset="0"/>
                        </a:rPr>
                        <a:t>60</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2000" b="0" i="0" u="none" strike="noStrike" dirty="0">
                          <a:solidFill>
                            <a:srgbClr val="000000"/>
                          </a:solidFill>
                          <a:effectLst/>
                          <a:latin typeface="Calibri" panose="020F0502020204030204" pitchFamily="34" charset="0"/>
                        </a:rPr>
                        <a:t>Jesus Appears in a Locked Room for Thomas</a:t>
                      </a:r>
                    </a:p>
                  </a:txBody>
                  <a:tcPr marL="9525" marR="9525" marT="9525" marB="0"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r>
                        <a:rPr lang="en-US" sz="1100" b="0" i="0" u="none" strike="noStrike">
                          <a:solidFill>
                            <a:srgbClr val="000000"/>
                          </a:solidFill>
                          <a:effectLst/>
                          <a:latin typeface="Calibri" panose="020F0502020204030204" pitchFamily="34" charset="0"/>
                        </a:rPr>
                        <a:t>Jn 20:26–29</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26288230"/>
                  </a:ext>
                </a:extLst>
              </a:tr>
              <a:tr h="359983">
                <a:tc>
                  <a:txBody>
                    <a:bodyPr/>
                    <a:lstStyle/>
                    <a:p>
                      <a:pPr algn="ctr" fontAlgn="b"/>
                      <a:r>
                        <a:rPr lang="en-US" sz="2000" b="0" i="0" u="none" strike="noStrike" dirty="0">
                          <a:solidFill>
                            <a:srgbClr val="000000"/>
                          </a:solidFill>
                          <a:effectLst/>
                          <a:latin typeface="Calibri" panose="020F0502020204030204" pitchFamily="34" charset="0"/>
                        </a:rPr>
                        <a:t>61</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2000" b="0" i="0" u="none" strike="noStrike" dirty="0">
                          <a:solidFill>
                            <a:srgbClr val="000000"/>
                          </a:solidFill>
                          <a:effectLst/>
                          <a:latin typeface="Calibri" panose="020F0502020204030204" pitchFamily="34" charset="0"/>
                        </a:rPr>
                        <a:t>Jesus Provides a Miraculous Catch of Fish (John)</a:t>
                      </a:r>
                    </a:p>
                  </a:txBody>
                  <a:tcPr marL="9525" marR="9525" marT="9525" marB="0" anchor="ctr">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l" fontAlgn="b"/>
                      <a:r>
                        <a:rPr lang="en-US" sz="1100" b="0" i="0" u="none" strike="noStrike" dirty="0">
                          <a:solidFill>
                            <a:srgbClr val="000000"/>
                          </a:solidFill>
                          <a:effectLst/>
                          <a:latin typeface="Calibri" panose="020F0502020204030204" pitchFamily="34" charset="0"/>
                        </a:rPr>
                        <a:t>Jn 21:4–6</a:t>
                      </a:r>
                    </a:p>
                  </a:txBody>
                  <a:tcPr marL="9525" marR="9525" marT="9525" marB="0" anchor="b">
                    <a:lnL w="12700" cmpd="sng">
                      <a:noFill/>
                      <a:prstDash val="solid"/>
                    </a:lnL>
                    <a:lnR w="12700" cmpd="sng">
                      <a:noFill/>
                      <a:prstDash val="solid"/>
                    </a:lnR>
                    <a:lnT w="12700" cap="flat" cmpd="sng" algn="ctr">
                      <a:noFill/>
                      <a:prstDash val="solid"/>
                    </a:lnT>
                    <a:lnB w="12700" cmpd="sng">
                      <a:noFill/>
                      <a:prstDash val="soli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82059051"/>
                  </a:ext>
                </a:extLst>
              </a:tr>
            </a:tbl>
          </a:graphicData>
        </a:graphic>
      </p:graphicFrame>
      <p:sp>
        <p:nvSpPr>
          <p:cNvPr id="3" name="Rectangle 2">
            <a:extLst>
              <a:ext uri="{FF2B5EF4-FFF2-40B4-BE49-F238E27FC236}">
                <a16:creationId xmlns:a16="http://schemas.microsoft.com/office/drawing/2014/main" id="{8CA31574-D73D-4140-95BE-E7C86D4814D1}"/>
              </a:ext>
            </a:extLst>
          </p:cNvPr>
          <p:cNvSpPr/>
          <p:nvPr/>
        </p:nvSpPr>
        <p:spPr>
          <a:xfrm rot="21072619">
            <a:off x="805792" y="2876981"/>
            <a:ext cx="7185925" cy="1862048"/>
          </a:xfrm>
          <a:prstGeom prst="rect">
            <a:avLst/>
          </a:prstGeom>
          <a:noFill/>
          <a:effectLst>
            <a:glow rad="127000">
              <a:schemeClr val="tx1"/>
            </a:glow>
          </a:effectLst>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solidFill>
                  <a:srgbClr val="FF0000"/>
                </a:solidFill>
                <a:effectLst/>
                <a:uLnTx/>
                <a:uFillTx/>
                <a:latin typeface="Calibri" panose="020F0502020204030204"/>
                <a:ea typeface="+mn-ea"/>
                <a:cs typeface="+mn-cs"/>
              </a:rPr>
              <a:t>61 Miracles</a:t>
            </a:r>
          </a:p>
        </p:txBody>
      </p:sp>
    </p:spTree>
    <p:extLst>
      <p:ext uri="{BB962C8B-B14F-4D97-AF65-F5344CB8AC3E}">
        <p14:creationId xmlns:p14="http://schemas.microsoft.com/office/powerpoint/2010/main" val="4264918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by="(-#ppt_w*2)" calcmode="lin" valueType="num">
                                      <p:cBhvr rctx="PPT">
                                        <p:cTn id="7" dur="500" autoRev="1" fill="hold">
                                          <p:stCondLst>
                                            <p:cond delay="0"/>
                                          </p:stCondLst>
                                        </p:cTn>
                                        <p:tgtEl>
                                          <p:spTgt spid="3"/>
                                        </p:tgtEl>
                                        <p:attrNameLst>
                                          <p:attrName>ppt_w</p:attrName>
                                        </p:attrNameLst>
                                      </p:cBhvr>
                                    </p:anim>
                                    <p:anim by="(#ppt_w*0.50)" calcmode="lin" valueType="num">
                                      <p:cBhvr>
                                        <p:cTn id="8" dur="500" decel="50000" autoRev="1" fill="hold">
                                          <p:stCondLst>
                                            <p:cond delay="0"/>
                                          </p:stCondLst>
                                        </p:cTn>
                                        <p:tgtEl>
                                          <p:spTgt spid="3"/>
                                        </p:tgtEl>
                                        <p:attrNameLst>
                                          <p:attrName>ppt_x</p:attrName>
                                        </p:attrNameLst>
                                      </p:cBhvr>
                                    </p:anim>
                                    <p:anim from="(-#ppt_h/2)" to="(#ppt_y)" calcmode="lin" valueType="num">
                                      <p:cBhvr>
                                        <p:cTn id="9" dur="1000" fill="hold">
                                          <p:stCondLst>
                                            <p:cond delay="0"/>
                                          </p:stCondLst>
                                        </p:cTn>
                                        <p:tgtEl>
                                          <p:spTgt spid="3"/>
                                        </p:tgtEl>
                                        <p:attrNameLst>
                                          <p:attrName>ppt_y</p:attrName>
                                        </p:attrNameLst>
                                      </p:cBhvr>
                                    </p:anim>
                                    <p:animRot by="21600000">
                                      <p:cBhvr>
                                        <p:cTn id="10" dur="1000" fill="hold">
                                          <p:stCondLst>
                                            <p:cond delay="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115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96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8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199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spTree>
    <p:extLst>
      <p:ext uri="{BB962C8B-B14F-4D97-AF65-F5344CB8AC3E}">
        <p14:creationId xmlns:p14="http://schemas.microsoft.com/office/powerpoint/2010/main" val="801133781"/>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593"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a:xfrm>
            <a:off x="539750" y="1"/>
            <a:ext cx="8153400" cy="936625"/>
          </a:xfrm>
        </p:spPr>
        <p:txBody>
          <a:bodyPr anchor="ctr"/>
          <a:lstStyle/>
          <a:p>
            <a:pPr>
              <a:defRPr/>
            </a:pPr>
            <a:r>
              <a:rPr lang="en-US" b="1" dirty="0">
                <a:effectLst>
                  <a:outerShdw blurRad="38100" dist="38100" dir="2700000" algn="tl">
                    <a:srgbClr val="666633"/>
                  </a:outerShdw>
                </a:effectLst>
                <a:latin typeface="Arial"/>
                <a:cs typeface="Arial"/>
              </a:rPr>
              <a:t>Peter</a:t>
            </a:r>
            <a:r>
              <a:rPr lang="uk-UA" b="1" dirty="0">
                <a:effectLst>
                  <a:outerShdw blurRad="38100" dist="38100" dir="2700000" algn="tl">
                    <a:srgbClr val="666633"/>
                  </a:outerShdw>
                </a:effectLst>
                <a:latin typeface="Arial"/>
                <a:cs typeface="Arial"/>
              </a:rPr>
              <a:t>'</a:t>
            </a:r>
            <a:r>
              <a:rPr lang="en-US" b="1" dirty="0">
                <a:effectLst>
                  <a:outerShdw blurRad="38100" dist="38100" dir="2700000" algn="tl">
                    <a:srgbClr val="666633"/>
                  </a:outerShdw>
                </a:effectLst>
                <a:latin typeface="Arial"/>
                <a:cs typeface="Arial"/>
              </a:rPr>
              <a:t>s Calling</a:t>
            </a:r>
          </a:p>
        </p:txBody>
      </p:sp>
      <p:sp>
        <p:nvSpPr>
          <p:cNvPr id="4" name="Title 1"/>
          <p:cNvSpPr txBox="1">
            <a:spLocks/>
          </p:cNvSpPr>
          <p:nvPr/>
        </p:nvSpPr>
        <p:spPr bwMode="auto">
          <a:xfrm>
            <a:off x="539750" y="620713"/>
            <a:ext cx="6264275" cy="720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lIns="91261" tIns="45631" rIns="91261" bIns="45631" anchor="ctr"/>
          <a:lstStyle>
            <a:lvl1pPr algn="l" rtl="0" eaLnBrk="0" fontAlgn="base" hangingPunct="0">
              <a:lnSpc>
                <a:spcPct val="80000"/>
              </a:lnSpc>
              <a:spcBef>
                <a:spcPct val="0"/>
              </a:spcBef>
              <a:spcAft>
                <a:spcPct val="0"/>
              </a:spcAft>
              <a:defRPr sz="4400">
                <a:solidFill>
                  <a:schemeClr val="tx2"/>
                </a:solidFill>
                <a:latin typeface="+mj-lt"/>
                <a:ea typeface="ＭＳ Ｐゴシック" charset="0"/>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ea typeface="ＭＳ Ｐゴシック" charset="0"/>
                <a:cs typeface="Arial"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ea typeface="ＭＳ Ｐゴシック" charset="0"/>
                <a:cs typeface="Arial"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ea typeface="ＭＳ Ｐゴシック" charset="0"/>
                <a:cs typeface="Arial"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ea typeface="ＭＳ Ｐゴシック" charset="0"/>
                <a:cs typeface="Arial" charset="0"/>
              </a:defRPr>
            </a:lvl5pPr>
            <a:lvl6pPr marL="457200" algn="l" rtl="0" fontAlgn="base">
              <a:lnSpc>
                <a:spcPct val="80000"/>
              </a:lnSpc>
              <a:spcBef>
                <a:spcPct val="0"/>
              </a:spcBef>
              <a:spcAft>
                <a:spcPct val="0"/>
              </a:spcAft>
              <a:defRPr sz="4400">
                <a:solidFill>
                  <a:schemeClr val="tx2"/>
                </a:solidFill>
                <a:latin typeface="Times New Roman" pitchFamily="18" charset="0"/>
                <a:cs typeface="Arial" charset="0"/>
              </a:defRPr>
            </a:lvl6pPr>
            <a:lvl7pPr marL="914400" algn="l" rtl="0" fontAlgn="base">
              <a:lnSpc>
                <a:spcPct val="80000"/>
              </a:lnSpc>
              <a:spcBef>
                <a:spcPct val="0"/>
              </a:spcBef>
              <a:spcAft>
                <a:spcPct val="0"/>
              </a:spcAft>
              <a:defRPr sz="4400">
                <a:solidFill>
                  <a:schemeClr val="tx2"/>
                </a:solidFill>
                <a:latin typeface="Times New Roman" pitchFamily="18" charset="0"/>
                <a:cs typeface="Arial" charset="0"/>
              </a:defRPr>
            </a:lvl7pPr>
            <a:lvl8pPr marL="1371600" algn="l" rtl="0" fontAlgn="base">
              <a:lnSpc>
                <a:spcPct val="80000"/>
              </a:lnSpc>
              <a:spcBef>
                <a:spcPct val="0"/>
              </a:spcBef>
              <a:spcAft>
                <a:spcPct val="0"/>
              </a:spcAft>
              <a:defRPr sz="4400">
                <a:solidFill>
                  <a:schemeClr val="tx2"/>
                </a:solidFill>
                <a:latin typeface="Times New Roman" pitchFamily="18" charset="0"/>
                <a:cs typeface="Arial" charset="0"/>
              </a:defRPr>
            </a:lvl8pPr>
            <a:lvl9pPr marL="1828800" algn="l" rtl="0" fontAlgn="base">
              <a:lnSpc>
                <a:spcPct val="80000"/>
              </a:lnSpc>
              <a:spcBef>
                <a:spcPct val="0"/>
              </a:spcBef>
              <a:spcAft>
                <a:spcPct val="0"/>
              </a:spcAft>
              <a:defRPr sz="4400">
                <a:solidFill>
                  <a:schemeClr val="tx2"/>
                </a:solidFill>
                <a:latin typeface="Times New Roman" pitchFamily="18" charset="0"/>
                <a:cs typeface="Arial" charset="0"/>
              </a:defRPr>
            </a:lvl9pPr>
          </a:lstStyle>
          <a:p>
            <a:pPr>
              <a:defRPr/>
            </a:pPr>
            <a:r>
              <a:rPr lang="en-US" sz="3200" b="1" dirty="0">
                <a:effectLst>
                  <a:outerShdw blurRad="38100" dist="38100" dir="2700000" algn="tl">
                    <a:srgbClr val="666633"/>
                  </a:outerShdw>
                </a:effectLst>
                <a:latin typeface="Arial"/>
                <a:cs typeface="Arial"/>
              </a:rPr>
              <a:t>(Mark</a:t>
            </a:r>
            <a:r>
              <a:rPr lang="uk-UA" sz="3200" b="1" dirty="0">
                <a:effectLst>
                  <a:outerShdw blurRad="38100" dist="38100" dir="2700000" algn="tl">
                    <a:srgbClr val="666633"/>
                  </a:outerShdw>
                </a:effectLst>
                <a:latin typeface="Arial"/>
                <a:cs typeface="Arial"/>
              </a:rPr>
              <a:t>'</a:t>
            </a:r>
            <a:r>
              <a:rPr lang="en-US" sz="3200" b="1" dirty="0">
                <a:effectLst>
                  <a:outerShdw blurRad="38100" dist="38100" dir="2700000" algn="tl">
                    <a:srgbClr val="666633"/>
                  </a:outerShdw>
                </a:effectLst>
                <a:latin typeface="Arial"/>
                <a:cs typeface="Arial"/>
              </a:rPr>
              <a:t>s source for his gospel)</a:t>
            </a:r>
          </a:p>
        </p:txBody>
      </p:sp>
    </p:spTree>
  </p:cSld>
  <p:clrMapOvr>
    <a:masterClrMapping/>
  </p:clrMapOvr>
  <p:transition>
    <p:fade/>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41"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a:xfrm>
            <a:off x="533400" y="188913"/>
            <a:ext cx="8153400" cy="936625"/>
          </a:xfrm>
        </p:spPr>
        <p:txBody>
          <a:bodyPr/>
          <a:lstStyle/>
          <a:p>
            <a:pPr>
              <a:defRPr/>
            </a:pPr>
            <a:r>
              <a:rPr lang="en-US" b="1" dirty="0">
                <a:effectLst>
                  <a:outerShdw blurRad="38100" dist="38100" dir="2700000" algn="tl">
                    <a:srgbClr val="666633"/>
                  </a:outerShdw>
                </a:effectLst>
                <a:latin typeface="Arial"/>
                <a:cs typeface="Arial"/>
              </a:rPr>
              <a:t>Peter</a:t>
            </a:r>
            <a:r>
              <a:rPr lang="uk-UA" b="1" dirty="0">
                <a:effectLst>
                  <a:outerShdw blurRad="38100" dist="38100" dir="2700000" algn="tl">
                    <a:srgbClr val="666633"/>
                  </a:outerShdw>
                </a:effectLst>
                <a:latin typeface="Arial"/>
                <a:cs typeface="Arial"/>
              </a:rPr>
              <a:t>'</a:t>
            </a:r>
            <a:r>
              <a:rPr lang="en-US" b="1" dirty="0">
                <a:effectLst>
                  <a:outerShdw blurRad="38100" dist="38100" dir="2700000" algn="tl">
                    <a:srgbClr val="666633"/>
                  </a:outerShdw>
                </a:effectLst>
                <a:latin typeface="Arial"/>
                <a:cs typeface="Arial"/>
              </a:rPr>
              <a:t>s Denials</a:t>
            </a:r>
            <a:endParaRPr lang="en-US" b="1" dirty="0">
              <a:effectLst>
                <a:outerShdw blurRad="38100" dist="38100" dir="2700000" algn="tl">
                  <a:srgbClr val="666633"/>
                </a:outerShdw>
              </a:effectLst>
              <a:latin typeface="Times New Roman" charset="0"/>
              <a:cs typeface="Arial" charset="0"/>
            </a:endParaRPr>
          </a:p>
        </p:txBody>
      </p:sp>
    </p:spTree>
  </p:cSld>
  <p:clrMapOvr>
    <a:masterClrMapping/>
  </p:clrMapOvr>
  <p:transition>
    <p:fade/>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5" name="Picture 1" descr="00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3812" y="-17462"/>
            <a:ext cx="9144001"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9666" name="Picture 1" descr="10_Peter_Denies_Jesus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215901" y="5013333"/>
            <a:ext cx="9109075" cy="923925"/>
          </a:xfrm>
          <a:prstGeom prst="rect">
            <a:avLst/>
          </a:prstGeom>
          <a:noFill/>
        </p:spPr>
        <p:txBody>
          <a:bodyPr lIns="91403" tIns="45702" rIns="91403" bIns="45702">
            <a:spAutoFit/>
          </a:bodyPr>
          <a:lstStyle/>
          <a:p>
            <a:pPr eaLnBrk="0" hangingPunct="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PETER DENIES JESUS</a:t>
            </a:r>
          </a:p>
        </p:txBody>
      </p:sp>
      <p:pic>
        <p:nvPicPr>
          <p:cNvPr id="369668" name="Picture 2" descr="FB_00_Prodigal Son_1024.jpg                                    008FF0F0Drive A                        7C26844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215907" y="2060575"/>
            <a:ext cx="3619749" cy="2083587"/>
          </a:xfrm>
          <a:prstGeom prst="rect">
            <a:avLst/>
          </a:prstGeom>
          <a:noFill/>
        </p:spPr>
        <p:txBody>
          <a:bodyPr wrap="none" lIns="91403" tIns="45702" rIns="91403" bIns="45702">
            <a:spAutoFit/>
          </a:bodyPr>
          <a:lstStyle/>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26:69-75</a:t>
            </a:r>
          </a:p>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14:66-72</a:t>
            </a:r>
          </a:p>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22:54-62</a:t>
            </a:r>
          </a:p>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18:15-27</a:t>
            </a:r>
          </a:p>
        </p:txBody>
      </p:sp>
      <p:sp>
        <p:nvSpPr>
          <p:cNvPr id="8" name="TextBox 7"/>
          <p:cNvSpPr txBox="1"/>
          <p:nvPr/>
        </p:nvSpPr>
        <p:spPr>
          <a:xfrm>
            <a:off x="215901" y="4695833"/>
            <a:ext cx="3262313" cy="461963"/>
          </a:xfrm>
          <a:prstGeom prst="rect">
            <a:avLst/>
          </a:prstGeom>
          <a:noFill/>
        </p:spPr>
        <p:txBody>
          <a:bodyPr wrap="none" lIns="91403" tIns="45702" rIns="91403" bIns="45702">
            <a:spAutoFit/>
          </a:bodyPr>
          <a:lstStyle/>
          <a:p>
            <a:pPr eaLnBrk="0" hangingPunct="0">
              <a:defRPr/>
            </a:pPr>
            <a:r>
              <a:rPr lang="en-US"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9" name="Group 8"/>
          <p:cNvGrpSpPr/>
          <p:nvPr/>
        </p:nvGrpSpPr>
        <p:grpSpPr>
          <a:xfrm>
            <a:off x="323528" y="260648"/>
            <a:ext cx="3456896" cy="1440159"/>
            <a:chOff x="5508104" y="620689"/>
            <a:chExt cx="3456896" cy="1440159"/>
          </a:xfrm>
        </p:grpSpPr>
        <p:grpSp>
          <p:nvGrpSpPr>
            <p:cNvPr id="10" name="Group 9"/>
            <p:cNvGrpSpPr/>
            <p:nvPr/>
          </p:nvGrpSpPr>
          <p:grpSpPr>
            <a:xfrm>
              <a:off x="5508104" y="620689"/>
              <a:ext cx="2660102" cy="1394677"/>
              <a:chOff x="5508104" y="620689"/>
              <a:chExt cx="2660102" cy="1394677"/>
            </a:xfrm>
          </p:grpSpPr>
          <p:pic>
            <p:nvPicPr>
              <p:cNvPr id="12" name="Picture 1" descr="22_John_Baptist_Prison_JPEG_1024.jpg"/>
              <p:cNvPicPr>
                <a:picLocks noChangeAspect="1"/>
              </p:cNvPicPr>
              <p:nvPr/>
            </p:nvPicPr>
            <p:blipFill rotWithShape="1">
              <a:blip r:embed="rId5"/>
              <a:srcRect l="14936" t="9783" r="12087" b="39201"/>
              <a:stretch/>
            </p:blipFill>
            <p:spPr bwMode="auto">
              <a:xfrm>
                <a:off x="5508104" y="620689"/>
                <a:ext cx="2660102" cy="1394677"/>
              </a:xfrm>
              <a:prstGeom prst="rect">
                <a:avLst/>
              </a:prstGeom>
              <a:noFill/>
              <a:ln w="9525">
                <a:noFill/>
                <a:miter lim="800000"/>
                <a:headEnd/>
                <a:tailEnd/>
              </a:ln>
            </p:spPr>
          </p:pic>
          <p:sp>
            <p:nvSpPr>
              <p:cNvPr id="13" name="Rectangle 12"/>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prstClr val="white"/>
                  </a:solidFill>
                  <a:latin typeface="Calibri"/>
                </a:endParaRPr>
              </a:p>
            </p:txBody>
          </p:sp>
        </p:grpSp>
        <p:sp>
          <p:nvSpPr>
            <p:cNvPr id="11" name="TextBox 10"/>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242289461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89" name="Picture 3" descr="01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4697252"/>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3" name="Picture 1" descr="02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5936879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737" name="Picture 1" descr="03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1033799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1" name="Picture 1" descr="04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7059389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4785" name="Picture 1" descr="05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44570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DF9791DD-A520-4C32-AA09-CC7946B70846}"/>
              </a:ext>
            </a:extLst>
          </p:cNvPr>
          <p:cNvSpPr/>
          <p:nvPr/>
        </p:nvSpPr>
        <p:spPr>
          <a:xfrm>
            <a:off x="1504950" y="669788"/>
            <a:ext cx="7446168" cy="5481231"/>
          </a:xfrm>
          <a:custGeom>
            <a:avLst/>
            <a:gdLst>
              <a:gd name="connsiteX0" fmla="*/ 0 w 4869656"/>
              <a:gd name="connsiteY0" fmla="*/ 0 h 1700138"/>
              <a:gd name="connsiteX1" fmla="*/ 4869656 w 4869656"/>
              <a:gd name="connsiteY1" fmla="*/ 0 h 1700138"/>
              <a:gd name="connsiteX2" fmla="*/ 4869656 w 4869656"/>
              <a:gd name="connsiteY2" fmla="*/ 1700138 h 1700138"/>
              <a:gd name="connsiteX3" fmla="*/ 0 w 4869656"/>
              <a:gd name="connsiteY3" fmla="*/ 1700138 h 1700138"/>
              <a:gd name="connsiteX4" fmla="*/ 0 w 4869656"/>
              <a:gd name="connsiteY4" fmla="*/ 0 h 1700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9656" h="1700138">
                <a:moveTo>
                  <a:pt x="0" y="0"/>
                </a:moveTo>
                <a:lnTo>
                  <a:pt x="4869656" y="0"/>
                </a:lnTo>
                <a:lnTo>
                  <a:pt x="4869656" y="1700138"/>
                </a:lnTo>
                <a:lnTo>
                  <a:pt x="0" y="17001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9540" tIns="129540" rIns="129540" bIns="129540" numCol="1" spcCol="1270" anchor="t" anchorCtr="0">
            <a:noAutofit/>
          </a:bodyPr>
          <a:lstStyle/>
          <a:p>
            <a:pPr marL="0" marR="0" lvl="0" indent="0" algn="r" defTabSz="15113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Terrified </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in the presence </a:t>
            </a:r>
            <a:r>
              <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of </a:t>
            </a:r>
            <a:r>
              <a:rPr kumimoji="0" lang="en-US" sz="3600" b="1" i="0" u="none" strike="noStrike" kern="1200" cap="none" spc="0" normalizeH="0" baseline="0" noProof="0" dirty="0">
                <a:ln>
                  <a:noFill/>
                </a:ln>
                <a:solidFill>
                  <a:srgbClr val="0000FF"/>
                </a:solidFill>
                <a:effectLst/>
                <a:uLnTx/>
                <a:uFillTx/>
                <a:latin typeface="Calibri" panose="020F0502020204030204"/>
                <a:ea typeface="+mn-ea"/>
                <a:cs typeface="+mn-cs"/>
              </a:rPr>
              <a:t>the Lord</a:t>
            </a:r>
          </a:p>
          <a:p>
            <a:pPr marL="0" marR="0" lvl="0" indent="0" algn="r" defTabSz="15113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r" defTabSz="15113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r" defTabSz="15113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Listen to </a:t>
            </a:r>
            <a:r>
              <a:rPr kumimoji="0" lang="en-US" sz="3600" b="1" i="0" u="none" strike="noStrike" kern="1200" cap="none" spc="0" normalizeH="0" baseline="0" noProof="0" dirty="0">
                <a:ln>
                  <a:noFill/>
                </a:ln>
                <a:solidFill>
                  <a:srgbClr val="0000FF"/>
                </a:solidFill>
                <a:effectLst/>
                <a:uLnTx/>
                <a:uFillTx/>
                <a:latin typeface="Calibri" panose="020F0502020204030204"/>
                <a:ea typeface="+mn-ea"/>
                <a:cs typeface="+mn-cs"/>
              </a:rPr>
              <a:t>the Lord</a:t>
            </a:r>
          </a:p>
          <a:p>
            <a:pPr marL="0" marR="0" lvl="0" indent="0" algn="r" defTabSz="15113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r" defTabSz="15113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r" defTabSz="15113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The Disciples </a:t>
            </a:r>
            <a:r>
              <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Listened to </a:t>
            </a:r>
            <a:r>
              <a:rPr kumimoji="0" lang="en-US" sz="3600" b="1" i="0" u="none" strike="noStrike" kern="1200" cap="none" spc="0" normalizeH="0" baseline="0" noProof="0" dirty="0">
                <a:ln>
                  <a:noFill/>
                </a:ln>
                <a:solidFill>
                  <a:srgbClr val="0000FF"/>
                </a:solidFill>
                <a:effectLst/>
                <a:uLnTx/>
                <a:uFillTx/>
                <a:latin typeface="Calibri" panose="020F0502020204030204"/>
                <a:ea typeface="+mn-ea"/>
                <a:cs typeface="+mn-cs"/>
              </a:rPr>
              <a:t>the Lord</a:t>
            </a:r>
          </a:p>
          <a:p>
            <a:pPr marL="0" marR="0" lvl="0" indent="0" algn="r" defTabSz="15113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srgbClr val="0000FF"/>
              </a:solidFill>
              <a:effectLst/>
              <a:uLnTx/>
              <a:uFillTx/>
              <a:latin typeface="Calibri" panose="020F0502020204030204"/>
              <a:ea typeface="+mn-ea"/>
              <a:cs typeface="+mn-cs"/>
            </a:endParaRPr>
          </a:p>
          <a:p>
            <a:pPr marL="0" marR="0" lvl="0" indent="0" algn="r" defTabSz="15113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r" defTabSz="15113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Disciples' questions </a:t>
            </a:r>
            <a:r>
              <a:rPr kumimoji="0" lang="en-US" sz="3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answered by </a:t>
            </a:r>
            <a:r>
              <a:rPr kumimoji="0" lang="en-US" sz="3600" b="1" i="0" u="none" strike="noStrike" kern="1200" cap="none" spc="0" normalizeH="0" baseline="0" noProof="0" dirty="0">
                <a:ln>
                  <a:noFill/>
                </a:ln>
                <a:solidFill>
                  <a:srgbClr val="0000FF"/>
                </a:solidFill>
                <a:effectLst/>
                <a:uLnTx/>
                <a:uFillTx/>
                <a:latin typeface="Calibri" panose="020F0502020204030204"/>
                <a:ea typeface="+mn-ea"/>
                <a:cs typeface="+mn-cs"/>
              </a:rPr>
              <a:t>the Lord</a:t>
            </a:r>
          </a:p>
        </p:txBody>
      </p:sp>
      <p:sp>
        <p:nvSpPr>
          <p:cNvPr id="17" name="Straight Connector 16">
            <a:extLst>
              <a:ext uri="{FF2B5EF4-FFF2-40B4-BE49-F238E27FC236}">
                <a16:creationId xmlns:a16="http://schemas.microsoft.com/office/drawing/2014/main" id="{06551C1A-1463-43C4-A75F-8A9D47B56761}"/>
              </a:ext>
            </a:extLst>
          </p:cNvPr>
          <p:cNvSpPr/>
          <p:nvPr/>
        </p:nvSpPr>
        <p:spPr>
          <a:xfrm>
            <a:off x="3757612" y="1907485"/>
            <a:ext cx="4869656" cy="0"/>
          </a:xfrm>
          <a:prstGeom prst="line">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Straight Connector 17">
            <a:extLst>
              <a:ext uri="{FF2B5EF4-FFF2-40B4-BE49-F238E27FC236}">
                <a16:creationId xmlns:a16="http://schemas.microsoft.com/office/drawing/2014/main" id="{6048C3F7-68D9-45DC-AD07-CCD5AA629E4F}"/>
              </a:ext>
            </a:extLst>
          </p:cNvPr>
          <p:cNvSpPr/>
          <p:nvPr/>
        </p:nvSpPr>
        <p:spPr>
          <a:xfrm>
            <a:off x="3757612" y="3410404"/>
            <a:ext cx="4869656" cy="0"/>
          </a:xfrm>
          <a:prstGeom prst="line">
            <a:avLst/>
          </a:prstGeom>
        </p:spPr>
        <p:style>
          <a:lnRef idx="2">
            <a:schemeClr val="accent2">
              <a:hueOff val="-727682"/>
              <a:satOff val="-41964"/>
              <a:lumOff val="4314"/>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Straight Connector 18">
            <a:extLst>
              <a:ext uri="{FF2B5EF4-FFF2-40B4-BE49-F238E27FC236}">
                <a16:creationId xmlns:a16="http://schemas.microsoft.com/office/drawing/2014/main" id="{A77E8DE6-1EEB-47BE-A7F0-DA2E8824EC60}"/>
              </a:ext>
            </a:extLst>
          </p:cNvPr>
          <p:cNvSpPr/>
          <p:nvPr/>
        </p:nvSpPr>
        <p:spPr>
          <a:xfrm>
            <a:off x="3757612" y="4895387"/>
            <a:ext cx="4869656" cy="0"/>
          </a:xfrm>
          <a:prstGeom prst="line">
            <a:avLst/>
          </a:prstGeom>
        </p:spPr>
        <p:style>
          <a:lnRef idx="2">
            <a:schemeClr val="accent2">
              <a:hueOff val="-1455363"/>
              <a:satOff val="-83928"/>
              <a:lumOff val="8628"/>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307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809" name="Picture 1" descr="06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81343235"/>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3" name="Picture 1" descr="07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96383209"/>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7857" name="Picture 1" descr="08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60855209"/>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81" name="Picture 1" descr="09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300445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905" name="Picture 1" descr="10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2340546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1" name="Picture 1" descr="21_John_Baptist_Prison_JPEG_1024.jpg">
            <a:hlinkClick r:id="rId2"/>
          </p:cNvPr>
          <p:cNvPicPr>
            <a:picLocks noChangeAspect="1"/>
          </p:cNvPicPr>
          <p:nvPr/>
        </p:nvPicPr>
        <p:blipFill rotWithShape="1">
          <a:blip r:embed="rId3"/>
          <a:srcRect l="7487"/>
          <a:stretch/>
        </p:blipFill>
        <p:spPr bwMode="auto">
          <a:xfrm>
            <a:off x="721096" y="0"/>
            <a:ext cx="8459416" cy="6858000"/>
          </a:xfrm>
          <a:prstGeom prst="rect">
            <a:avLst/>
          </a:prstGeom>
          <a:noFill/>
          <a:ln w="9525">
            <a:noFill/>
            <a:miter lim="800000"/>
            <a:headEnd/>
            <a:tailEnd/>
          </a:ln>
        </p:spPr>
      </p:pic>
      <p:sp>
        <p:nvSpPr>
          <p:cNvPr id="3" name="Title 1"/>
          <p:cNvSpPr>
            <a:spLocks noGrp="1"/>
          </p:cNvSpPr>
          <p:nvPr>
            <p:ph type="ctrTitle"/>
          </p:nvPr>
        </p:nvSpPr>
        <p:spPr>
          <a:xfrm>
            <a:off x="0" y="908720"/>
            <a:ext cx="9144000" cy="1296144"/>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z="4000" spc="-120" dirty="0">
                <a:latin typeface="Arial"/>
                <a:ea typeface="ＭＳ Ｐゴシック"/>
                <a:cs typeface="Arial"/>
              </a:rPr>
              <a:t>Pictures courtesy of Big Book Media</a:t>
            </a:r>
            <a:br>
              <a:rPr lang="en-US" sz="4000" spc="-120" dirty="0">
                <a:latin typeface="Arial"/>
                <a:ea typeface="ＭＳ Ｐゴシック"/>
                <a:cs typeface="Arial"/>
              </a:rPr>
            </a:br>
            <a:r>
              <a:rPr lang="en-US" sz="4000" spc="-120" dirty="0">
                <a:latin typeface="Arial"/>
                <a:ea typeface="ＭＳ Ｐゴシック"/>
                <a:cs typeface="Arial"/>
              </a:rPr>
              <a:t>© All Rights Reserved.</a:t>
            </a:r>
          </a:p>
        </p:txBody>
      </p:sp>
      <p:sp>
        <p:nvSpPr>
          <p:cNvPr id="4" name="TextBox 3"/>
          <p:cNvSpPr txBox="1"/>
          <p:nvPr/>
        </p:nvSpPr>
        <p:spPr>
          <a:xfrm>
            <a:off x="4861048" y="3284984"/>
            <a:ext cx="2304256" cy="2308324"/>
          </a:xfrm>
          <a:prstGeom prst="rect">
            <a:avLst/>
          </a:prstGeom>
          <a:solidFill>
            <a:srgbClr val="FFFFFF"/>
          </a:solidFill>
        </p:spPr>
        <p:txBody>
          <a:bodyPr wrap="square" rtlCol="0">
            <a:spAutoFit/>
          </a:bodyPr>
          <a:lstStyle/>
          <a:p>
            <a:pPr fontAlgn="auto">
              <a:spcBef>
                <a:spcPts val="0"/>
              </a:spcBef>
              <a:spcAft>
                <a:spcPts val="0"/>
              </a:spcAft>
            </a:pPr>
            <a:r>
              <a:rPr lang="en-US" altLang="zh-CN" sz="4800" b="1" dirty="0">
                <a:solidFill>
                  <a:prstClr val="black">
                    <a:lumMod val="75000"/>
                    <a:lumOff val="25000"/>
                  </a:prstClr>
                </a:solidFill>
                <a:latin typeface="Arial"/>
                <a:ea typeface="宋体"/>
                <a:cs typeface="Arial"/>
              </a:rPr>
              <a:t>BIG BOOK MEDIA</a:t>
            </a:r>
            <a:endParaRPr lang="en-GB" sz="8800" b="1" dirty="0">
              <a:solidFill>
                <a:prstClr val="black">
                  <a:lumMod val="75000"/>
                  <a:lumOff val="25000"/>
                </a:prstClr>
              </a:solidFill>
              <a:latin typeface="Arial"/>
              <a:cs typeface="Arial"/>
            </a:endParaRPr>
          </a:p>
        </p:txBody>
      </p:sp>
      <p:sp>
        <p:nvSpPr>
          <p:cNvPr id="5" name="Title 1"/>
          <p:cNvSpPr txBox="1">
            <a:spLocks/>
          </p:cNvSpPr>
          <p:nvPr/>
        </p:nvSpPr>
        <p:spPr bwMode="auto">
          <a:xfrm>
            <a:off x="0" y="20039"/>
            <a:ext cx="9144000" cy="1032697"/>
          </a:xfrm>
          <a:prstGeom prst="rect">
            <a:avLst/>
          </a:prstGeom>
          <a:noFill/>
          <a:ln w="9525">
            <a:no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88" tIns="32910" rIns="63288" bIns="3291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defTabSz="321503" eaLnBrk="1" hangingPunct="1">
              <a:buClr>
                <a:srgbClr val="000000"/>
              </a:buClr>
              <a:buSzPct val="100000"/>
              <a:buFont typeface="Times New Roman" charset="0"/>
              <a:buNone/>
            </a:pPr>
            <a:r>
              <a:rPr lang="en-US" sz="3200" b="1" kern="0">
                <a:solidFill>
                  <a:srgbClr val="000000"/>
                </a:solidFill>
                <a:latin typeface="Calibri"/>
                <a:ea typeface="ＭＳ Ｐゴシック"/>
                <a:cs typeface="DejaVu Sans"/>
              </a:rPr>
              <a:t>Used with permission</a:t>
            </a:r>
          </a:p>
        </p:txBody>
      </p:sp>
    </p:spTree>
    <p:extLst>
      <p:ext uri="{BB962C8B-B14F-4D97-AF65-F5344CB8AC3E}">
        <p14:creationId xmlns:p14="http://schemas.microsoft.com/office/powerpoint/2010/main" val="1755467522"/>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115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96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8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199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spTree>
    <p:extLst>
      <p:ext uri="{BB962C8B-B14F-4D97-AF65-F5344CB8AC3E}">
        <p14:creationId xmlns:p14="http://schemas.microsoft.com/office/powerpoint/2010/main" val="213249239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318160" y="4188705"/>
            <a:ext cx="8406094" cy="1758319"/>
          </a:xfrm>
          <a:prstGeom prst="rect">
            <a:avLst/>
          </a:prstGeom>
          <a:noFill/>
        </p:spPr>
        <p:txBody>
          <a:bodyPr lIns="91308" tIns="45655" rIns="91308" bIns="45655">
            <a:spAutoFit/>
          </a:bodyPr>
          <a:lstStyle/>
          <a:p>
            <a:pPr defTabSz="913545" eaLnBrk="0" hangingPunct="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BEFORE </a:t>
            </a:r>
            <a:b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b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SANHEDRIN</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18160" y="1546765"/>
            <a:ext cx="5284787" cy="2170267"/>
          </a:xfrm>
          <a:prstGeom prst="rect">
            <a:avLst/>
          </a:prstGeom>
          <a:noFill/>
        </p:spPr>
        <p:txBody>
          <a:bodyPr lIns="91308" tIns="45655" rIns="91308" bIns="45655">
            <a:spAutoFit/>
          </a:bodyPr>
          <a:lstStyle/>
          <a:p>
            <a:pP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26:57-67</a:t>
            </a:r>
          </a:p>
          <a:p>
            <a:pP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14:53-65</a:t>
            </a:r>
          </a:p>
          <a:p>
            <a:pP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22:66-71</a:t>
            </a:r>
          </a:p>
          <a:p>
            <a:pP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18:15-27</a:t>
            </a:r>
          </a:p>
        </p:txBody>
      </p:sp>
      <p:sp>
        <p:nvSpPr>
          <p:cNvPr id="9" name="TextBox 8"/>
          <p:cNvSpPr txBox="1"/>
          <p:nvPr/>
        </p:nvSpPr>
        <p:spPr>
          <a:xfrm>
            <a:off x="318159" y="3833692"/>
            <a:ext cx="3092282" cy="419764"/>
          </a:xfrm>
          <a:prstGeom prst="rect">
            <a:avLst/>
          </a:prstGeom>
          <a:noFill/>
        </p:spPr>
        <p:txBody>
          <a:bodyPr wrap="none" lIns="64221" tIns="32108" rIns="64221" bIns="32108">
            <a:spAutoFit/>
          </a:bodyPr>
          <a:lstStyle/>
          <a:p>
            <a:pPr defTabSz="321295" eaLnBrk="0" hangingPunct="0">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8" name="Group 7"/>
          <p:cNvGrpSpPr/>
          <p:nvPr/>
        </p:nvGrpSpPr>
        <p:grpSpPr>
          <a:xfrm>
            <a:off x="395536" y="185829"/>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srgbClr val="FFFFFF"/>
                  </a:solidFill>
                  <a:latin typeface="Arial"/>
                  <a:ea typeface="ＭＳ Ｐゴシック"/>
                  <a:cs typeface="DejaVu Sans"/>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2793199797"/>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975165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244522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BEADEBC-53EA-4BFC-8CD3-69D96FCFA13D}"/>
              </a:ext>
            </a:extLst>
          </p:cNvPr>
          <p:cNvSpPr txBox="1"/>
          <p:nvPr/>
        </p:nvSpPr>
        <p:spPr>
          <a:xfrm>
            <a:off x="285750" y="2073715"/>
            <a:ext cx="8629649" cy="299304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7700" b="1" i="0" u="none" strike="noStrike" kern="1200" cap="none" spc="0" normalizeH="0" baseline="0" noProof="0" dirty="0">
                <a:ln>
                  <a:noFill/>
                </a:ln>
                <a:solidFill>
                  <a:prstClr val="white"/>
                </a:solidFill>
                <a:effectLst/>
                <a:uLnTx/>
                <a:uFillTx/>
                <a:latin typeface="Calibri Light" panose="020F0302020204030204"/>
                <a:ea typeface="+mn-ea"/>
                <a:cs typeface="+mn-cs"/>
              </a:rPr>
              <a:t>Be Transformed!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7700" b="1" i="0" u="none" strike="noStrike" kern="1200" cap="none" spc="0" normalizeH="0" baseline="0" noProof="0" dirty="0">
                <a:ln>
                  <a:noFill/>
                </a:ln>
                <a:solidFill>
                  <a:prstClr val="white"/>
                </a:solidFill>
                <a:effectLst/>
                <a:uLnTx/>
                <a:uFillTx/>
                <a:latin typeface="Calibri Light" panose="020F0302020204030204"/>
                <a:ea typeface="+mn-ea"/>
                <a:cs typeface="+mn-cs"/>
              </a:rPr>
              <a:t>Not Terrified</a:t>
            </a:r>
          </a:p>
        </p:txBody>
      </p:sp>
      <p:sp>
        <p:nvSpPr>
          <p:cNvPr id="20" name="Rectangle 19">
            <a:extLst>
              <a:ext uri="{FF2B5EF4-FFF2-40B4-BE49-F238E27FC236}">
                <a16:creationId xmlns:a16="http://schemas.microsoft.com/office/drawing/2014/main" id="{81BD432D-FAB3-4B5D-BF27-4DA7C75B32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654" y="115193"/>
            <a:ext cx="8954691"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Straight Connector 21">
            <a:extLst>
              <a:ext uri="{FF2B5EF4-FFF2-40B4-BE49-F238E27FC236}">
                <a16:creationId xmlns:a16="http://schemas.microsoft.com/office/drawing/2014/main" id="{E6D6B450-4278-45B8-88C7-C061710E3C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799424" y="1883640"/>
            <a:ext cx="5201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4234A4C-A256-4139-A5F4-27078F0D67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799424" y="5066757"/>
            <a:ext cx="5201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809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923867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927280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464975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271143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606464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868178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115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96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8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199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spTree>
    <p:extLst>
      <p:ext uri="{BB962C8B-B14F-4D97-AF65-F5344CB8AC3E}">
        <p14:creationId xmlns:p14="http://schemas.microsoft.com/office/powerpoint/2010/main" val="2613539250"/>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15</a:t>
            </a:r>
          </a:p>
        </p:txBody>
      </p:sp>
    </p:spTree>
    <p:extLst>
      <p:ext uri="{BB962C8B-B14F-4D97-AF65-F5344CB8AC3E}">
        <p14:creationId xmlns:p14="http://schemas.microsoft.com/office/powerpoint/2010/main" val="2056769919"/>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318160" y="4934455"/>
            <a:ext cx="8406094" cy="925490"/>
          </a:xfrm>
          <a:prstGeom prst="rect">
            <a:avLst/>
          </a:prstGeom>
          <a:noFill/>
        </p:spPr>
        <p:txBody>
          <a:bodyPr lIns="91289" tIns="45645" rIns="91289" bIns="45645">
            <a:spAutoFit/>
          </a:bodyPr>
          <a:lstStyle/>
          <a:p>
            <a:pPr defTabSz="913365">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IS CRUCIFIED</a:t>
            </a:r>
          </a:p>
        </p:txBody>
      </p:sp>
      <p:pic>
        <p:nvPicPr>
          <p:cNvPr id="14339"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18160" y="1706965"/>
            <a:ext cx="5284787" cy="2170267"/>
          </a:xfrm>
          <a:prstGeom prst="rect">
            <a:avLst/>
          </a:prstGeom>
          <a:noFill/>
        </p:spPr>
        <p:txBody>
          <a:bodyPr lIns="91289" tIns="45645" rIns="91289" bIns="45645">
            <a:spAutoFit/>
          </a:bodyPr>
          <a:lstStyle/>
          <a:p>
            <a:pPr defTabSz="91336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27:27-37</a:t>
            </a:r>
          </a:p>
          <a:p>
            <a:pPr defTabSz="91336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15:16-25</a:t>
            </a:r>
          </a:p>
          <a:p>
            <a:pPr defTabSz="91336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23:26-34</a:t>
            </a:r>
          </a:p>
          <a:p>
            <a:pPr defTabSz="91336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19:16-27</a:t>
            </a:r>
          </a:p>
        </p:txBody>
      </p:sp>
      <p:sp>
        <p:nvSpPr>
          <p:cNvPr id="9" name="TextBox 8"/>
          <p:cNvSpPr txBox="1"/>
          <p:nvPr/>
        </p:nvSpPr>
        <p:spPr>
          <a:xfrm>
            <a:off x="318159" y="4579443"/>
            <a:ext cx="3092282" cy="418648"/>
          </a:xfrm>
          <a:prstGeom prst="rect">
            <a:avLst/>
          </a:prstGeom>
          <a:noFill/>
        </p:spPr>
        <p:txBody>
          <a:bodyPr wrap="none" lIns="64208" tIns="32101" rIns="64208" bIns="32101">
            <a:spAutoFit/>
          </a:bodyPr>
          <a:lstStyle/>
          <a:p>
            <a:pPr defTabSz="321231">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10" name="Group 9"/>
          <p:cNvGrpSpPr/>
          <p:nvPr/>
        </p:nvGrpSpPr>
        <p:grpSpPr>
          <a:xfrm>
            <a:off x="179512" y="116633"/>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srgbClr val="FFFFFF"/>
                  </a:solidFill>
                  <a:latin typeface="Arial"/>
                  <a:ea typeface="Osaka"/>
                  <a:cs typeface="Osaka"/>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1522777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10</a:t>
            </a:r>
          </a:p>
        </p:txBody>
      </p:sp>
    </p:spTree>
    <p:extLst>
      <p:ext uri="{BB962C8B-B14F-4D97-AF65-F5344CB8AC3E}">
        <p14:creationId xmlns:p14="http://schemas.microsoft.com/office/powerpoint/2010/main" val="2380939231"/>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611735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0227847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44731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969913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292235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951606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503759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2353171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428455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397456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4CE280B3-81F5-4C3E-AFC1-912400BFF8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5400" b="1" i="0" u="none" strike="noStrike" kern="0" cap="none" spc="0" normalizeH="0" baseline="0" noProof="0" dirty="0">
                <a:ln>
                  <a:noFill/>
                </a:ln>
                <a:solidFill>
                  <a:srgbClr val="FFFFFF"/>
                </a:solidFill>
                <a:effectLst>
                  <a:glow rad="228600">
                    <a:srgbClr val="000000"/>
                  </a:glow>
                </a:effectLst>
                <a:uLnTx/>
                <a:uFillTx/>
                <a:latin typeface="Arial" panose="020B0604020202020204" pitchFamily="34" charset="0"/>
                <a:ea typeface="+mj-ea"/>
                <a:cs typeface="Arial" panose="020B0604020202020204" pitchFamily="34" charset="0"/>
              </a:rPr>
              <a:t>ض. تعليمات بخصوص الحياة الأبدية</a:t>
            </a:r>
            <a:endParaRPr kumimoji="0" lang="en-US" sz="6000" b="1" i="0" u="none" strike="noStrike" kern="0" cap="none" spc="0" normalizeH="0" baseline="0" noProof="0" dirty="0">
              <a:ln>
                <a:noFill/>
              </a:ln>
              <a:solidFill>
                <a:srgbClr val="FFFFFF"/>
              </a:solidFill>
              <a:effectLst>
                <a:glow rad="228600">
                  <a:srgbClr val="000000"/>
                </a:glow>
              </a:effectLst>
              <a:uLnTx/>
              <a:uFillTx/>
              <a:latin typeface="Arial" panose="020B0604020202020204" pitchFamily="34" charset="0"/>
              <a:ea typeface="+mj-ea"/>
              <a:cs typeface="Arial" panose="020B0604020202020204" pitchFamily="34" charset="0"/>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a:noFill/>
          </a:ln>
        </p:spPr>
        <p:txBody>
          <a:bodyPr vert="horz" wrap="square" lIns="91440" tIns="45720" rIns="91440" bIns="4572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800" b="1" i="0" u="none" strike="noStrike" kern="0" cap="none" spc="0" normalizeH="0" baseline="0" noProof="0" dirty="0">
                <a:ln>
                  <a:noFill/>
                </a:ln>
                <a:solidFill>
                  <a:srgbClr val="FFFFFF"/>
                </a:solidFill>
                <a:effectLst>
                  <a:glow rad="228600">
                    <a:srgbClr val="000000"/>
                  </a:glow>
                </a:effectLst>
                <a:uLnTx/>
                <a:uFillTx/>
                <a:latin typeface="Arial" panose="020B0604020202020204" pitchFamily="34" charset="0"/>
                <a:ea typeface="+mn-ea"/>
                <a:cs typeface="Arial" panose="020B0604020202020204" pitchFamily="34" charset="0"/>
              </a:rPr>
              <a:t>134</a:t>
            </a:r>
            <a:endParaRPr kumimoji="0" lang="de-DE" sz="2800" b="1" i="0" u="none" strike="noStrike" kern="0" cap="none" spc="0" normalizeH="0" baseline="0" noProof="0" dirty="0">
              <a:ln>
                <a:noFill/>
              </a:ln>
              <a:solidFill>
                <a:srgbClr val="FFFFFF"/>
              </a:solidFill>
              <a:effectLst>
                <a:glow rad="228600">
                  <a:srgbClr val="000000"/>
                </a:glow>
              </a:effectLst>
              <a:uLnTx/>
              <a:uFillTx/>
              <a:latin typeface="Arial" panose="020B0604020202020204" pitchFamily="34" charset="0"/>
              <a:ea typeface="+mn-ea"/>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800" b="1" i="0" u="none" strike="noStrike" kern="0" cap="none" spc="0" normalizeH="0" baseline="0" noProof="0">
                <a:ln>
                  <a:noFill/>
                </a:ln>
                <a:solidFill>
                  <a:srgbClr val="FFFFFF"/>
                </a:solidFill>
                <a:effectLst>
                  <a:glow rad="228600">
                    <a:srgbClr val="000000"/>
                  </a:glow>
                </a:effectLst>
                <a:uLnTx/>
                <a:uFillTx/>
                <a:latin typeface="Arial" panose="020B0604020202020204" pitchFamily="34" charset="0"/>
                <a:ea typeface="+mn-ea"/>
                <a:cs typeface="Arial" panose="020B0604020202020204" pitchFamily="34" charset="0"/>
              </a:rPr>
              <a:t>متى 19: </a:t>
            </a:r>
            <a:r>
              <a:rPr kumimoji="0" lang="en-US" sz="2800" b="1" i="0" u="none" strike="noStrike" kern="0" cap="none" spc="0" normalizeH="0" baseline="0" noProof="0">
                <a:ln>
                  <a:noFill/>
                </a:ln>
                <a:solidFill>
                  <a:srgbClr val="FFFFFF"/>
                </a:solidFill>
                <a:effectLst>
                  <a:glow rad="228600">
                    <a:srgbClr val="000000"/>
                  </a:glow>
                </a:effectLst>
                <a:uLnTx/>
                <a:uFillTx/>
                <a:latin typeface="Arial" panose="020B0604020202020204" pitchFamily="34" charset="0"/>
                <a:ea typeface="+mn-ea"/>
                <a:cs typeface="Arial" panose="020B0604020202020204" pitchFamily="34" charset="0"/>
              </a:rPr>
              <a:t>16 :20-16</a:t>
            </a:r>
            <a:r>
              <a:rPr kumimoji="0" lang="ar-JO" sz="2800" b="1" i="0" u="none" strike="noStrike" kern="0" cap="none" spc="0" normalizeH="0" baseline="0" noProof="0">
                <a:ln>
                  <a:noFill/>
                </a:ln>
                <a:solidFill>
                  <a:srgbClr val="FFFFFF"/>
                </a:solidFill>
                <a:effectLst>
                  <a:glow rad="228600">
                    <a:srgbClr val="000000"/>
                  </a:glow>
                </a:effectLst>
                <a:uLnTx/>
                <a:uFillTx/>
                <a:latin typeface="Arial" panose="020B0604020202020204" pitchFamily="34" charset="0"/>
                <a:ea typeface="+mn-ea"/>
                <a:cs typeface="Arial" panose="020B0604020202020204" pitchFamily="34" charset="0"/>
              </a:rPr>
              <a:t>، مرقس </a:t>
            </a:r>
            <a:r>
              <a:rPr kumimoji="0" lang="en-US" sz="2800" b="1" i="0" u="none" strike="noStrike" kern="0" cap="none" spc="0" normalizeH="0" baseline="0" noProof="0">
                <a:ln>
                  <a:noFill/>
                </a:ln>
                <a:solidFill>
                  <a:srgbClr val="FFFFFF"/>
                </a:solidFill>
                <a:effectLst>
                  <a:glow rad="228600">
                    <a:srgbClr val="000000"/>
                  </a:glow>
                </a:effectLst>
                <a:uLnTx/>
                <a:uFillTx/>
                <a:latin typeface="Arial" panose="020B0604020202020204" pitchFamily="34" charset="0"/>
                <a:ea typeface="+mn-ea"/>
                <a:cs typeface="Arial" panose="020B0604020202020204" pitchFamily="34" charset="0"/>
              </a:rPr>
              <a:t>31-17 :10</a:t>
            </a:r>
            <a:r>
              <a:rPr kumimoji="0" lang="ar-JO" sz="2800" b="1" i="0" u="none" strike="noStrike" kern="0" cap="none" spc="0" normalizeH="0" baseline="0" noProof="0">
                <a:ln>
                  <a:noFill/>
                </a:ln>
                <a:solidFill>
                  <a:srgbClr val="FFFFFF"/>
                </a:solidFill>
                <a:effectLst>
                  <a:glow rad="228600">
                    <a:srgbClr val="000000"/>
                  </a:glow>
                </a:effectLst>
                <a:uLnTx/>
                <a:uFillTx/>
                <a:latin typeface="Arial" panose="020B0604020202020204" pitchFamily="34" charset="0"/>
                <a:ea typeface="+mn-ea"/>
                <a:cs typeface="Arial" panose="020B0604020202020204" pitchFamily="34" charset="0"/>
              </a:rPr>
              <a:t>، لوقا 18: </a:t>
            </a:r>
            <a:r>
              <a:rPr kumimoji="0" lang="en-US" sz="2800" b="1" i="0" u="none" strike="noStrike" kern="0" cap="none" spc="0" normalizeH="0" baseline="0" noProof="0">
                <a:ln>
                  <a:noFill/>
                </a:ln>
                <a:solidFill>
                  <a:srgbClr val="FFFFFF"/>
                </a:solidFill>
                <a:effectLst>
                  <a:glow rad="228600">
                    <a:srgbClr val="000000"/>
                  </a:glow>
                </a:effectLst>
                <a:uLnTx/>
                <a:uFillTx/>
                <a:latin typeface="Arial" panose="020B0604020202020204" pitchFamily="34" charset="0"/>
                <a:ea typeface="+mn-ea"/>
                <a:cs typeface="Arial" panose="020B0604020202020204" pitchFamily="34" charset="0"/>
              </a:rPr>
              <a:t>30-18</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18634" y="3741901"/>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ar-JO" sz="3200" b="1" i="0" u="none" strike="noStrike" kern="0" cap="none" spc="0" normalizeH="0" baseline="0" noProof="0" dirty="0">
                <a:ln>
                  <a:noFill/>
                </a:ln>
                <a:solidFill>
                  <a:srgbClr val="FFFFFF"/>
                </a:solidFill>
                <a:effectLst>
                  <a:glow rad="228600">
                    <a:srgbClr val="220011"/>
                  </a:glow>
                </a:effectLst>
                <a:uLnTx/>
                <a:uFillTx/>
                <a:latin typeface="Arial" panose="020B0604020202020204" pitchFamily="34" charset="0"/>
                <a:ea typeface="ＭＳ Ｐゴシック" charset="0"/>
                <a:cs typeface="Arial" panose="020B0604020202020204" pitchFamily="34" charset="0"/>
              </a:rPr>
              <a:t>يظهر المسيح استحالة دخول الملكوت من خلال الغنى ليدحض الإيمان الفريسي أن الغنى المادي يشير إلى الرضا الإلهي والحياة الأبدية</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079679215"/>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217795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066472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679257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559672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861791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681188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3338389133"/>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51824" y="5104147"/>
            <a:ext cx="9027900" cy="806035"/>
          </a:xfrm>
          <a:prstGeom prst="rect">
            <a:avLst/>
          </a:prstGeom>
          <a:noFill/>
        </p:spPr>
        <p:txBody>
          <a:bodyPr lIns="91289" tIns="45645" rIns="91289" bIns="45645">
            <a:spAutoFit/>
          </a:bodyPr>
          <a:lstStyle/>
          <a:p>
            <a:pPr defTabSz="913365" eaLnBrk="0" hangingPunct="0">
              <a:defRPr/>
            </a:pPr>
            <a:r>
              <a:rPr lang="en-US" sz="46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DIES ON THE CROSS</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51912" y="1891627"/>
            <a:ext cx="5284995" cy="1996884"/>
          </a:xfrm>
          <a:prstGeom prst="rect">
            <a:avLst/>
          </a:prstGeom>
          <a:noFill/>
        </p:spPr>
        <p:txBody>
          <a:bodyPr lIns="91289" tIns="45645" rIns="91289" bIns="45645">
            <a:spAutoFit/>
          </a:bodyPr>
          <a:lstStyle/>
          <a:p>
            <a:pPr defTabSz="913365" eaLnBrk="0" hangingPunct="0">
              <a:defRPr/>
            </a:pPr>
            <a:r>
              <a:rPr lang="en-US" sz="3100" b="1" dirty="0">
                <a:solidFill>
                  <a:srgbClr val="000000"/>
                </a:solidFill>
                <a:latin typeface="Arial" pitchFamily="34" charset="0"/>
                <a:ea typeface="MS PGothic" pitchFamily="34" charset="-128"/>
              </a:rPr>
              <a:t>Matthew 27:38-66</a:t>
            </a:r>
          </a:p>
          <a:p>
            <a:pPr defTabSz="913365" eaLnBrk="0" hangingPunct="0">
              <a:defRPr/>
            </a:pPr>
            <a:r>
              <a:rPr lang="en-US" sz="3100" b="1" dirty="0">
                <a:solidFill>
                  <a:srgbClr val="000000"/>
                </a:solidFill>
                <a:latin typeface="Arial" pitchFamily="34" charset="0"/>
                <a:ea typeface="MS PGothic" pitchFamily="34" charset="-128"/>
              </a:rPr>
              <a:t>Mark 15:25-47</a:t>
            </a:r>
          </a:p>
          <a:p>
            <a:pPr defTabSz="913365" eaLnBrk="0" hangingPunct="0">
              <a:defRPr/>
            </a:pPr>
            <a:r>
              <a:rPr lang="en-US" sz="3100" b="1" dirty="0">
                <a:solidFill>
                  <a:srgbClr val="000000"/>
                </a:solidFill>
                <a:latin typeface="Arial" pitchFamily="34" charset="0"/>
                <a:ea typeface="MS PGothic" pitchFamily="34" charset="-128"/>
              </a:rPr>
              <a:t>Luke 23:35-56</a:t>
            </a:r>
          </a:p>
          <a:p>
            <a:pPr defTabSz="913365" eaLnBrk="0" hangingPunct="0">
              <a:defRPr/>
            </a:pPr>
            <a:r>
              <a:rPr lang="en-US" sz="3100" b="1" dirty="0">
                <a:solidFill>
                  <a:srgbClr val="000000"/>
                </a:solidFill>
                <a:latin typeface="Arial" pitchFamily="34" charset="0"/>
                <a:ea typeface="MS PGothic" pitchFamily="34" charset="-128"/>
              </a:rPr>
              <a:t>John 19:28-42</a:t>
            </a:r>
          </a:p>
        </p:txBody>
      </p:sp>
      <p:sp>
        <p:nvSpPr>
          <p:cNvPr id="9" name="TextBox 8"/>
          <p:cNvSpPr txBox="1"/>
          <p:nvPr/>
        </p:nvSpPr>
        <p:spPr>
          <a:xfrm>
            <a:off x="151823" y="4749134"/>
            <a:ext cx="3092282" cy="418648"/>
          </a:xfrm>
          <a:prstGeom prst="rect">
            <a:avLst/>
          </a:prstGeom>
          <a:noFill/>
        </p:spPr>
        <p:txBody>
          <a:bodyPr wrap="none" lIns="64208" tIns="32101" rIns="64208" bIns="32101">
            <a:spAutoFit/>
          </a:bodyPr>
          <a:lstStyle/>
          <a:p>
            <a:pPr defTabSz="321231" eaLnBrk="0" hangingPunct="0">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DejaVu Sans" charset="0"/>
              </a:rPr>
              <a:t>THE EASTER STORY</a:t>
            </a:r>
          </a:p>
        </p:txBody>
      </p:sp>
      <p:grpSp>
        <p:nvGrpSpPr>
          <p:cNvPr id="8" name="Group 7"/>
          <p:cNvGrpSpPr/>
          <p:nvPr/>
        </p:nvGrpSpPr>
        <p:grpSpPr>
          <a:xfrm>
            <a:off x="107504" y="404664"/>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srgbClr val="FFFFFF"/>
                  </a:solidFill>
                  <a:latin typeface="Arial"/>
                  <a:ea typeface="ＭＳ Ｐゴシック"/>
                  <a:cs typeface="DejaVu Sans"/>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2007712994"/>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669562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897"/>
          <a:stretch/>
        </p:blipFill>
        <p:spPr bwMode="auto">
          <a:xfrm>
            <a:off x="0" y="0"/>
            <a:ext cx="9145116" cy="611165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79512" y="4130061"/>
            <a:ext cx="7685658" cy="1446404"/>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ar-JO" sz="4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mn-cs"/>
              </a:rPr>
              <a:t>شاب غني</a:t>
            </a:r>
          </a:p>
          <a:p>
            <a:pPr marL="0" marR="0" lvl="0" indent="0" algn="l" defTabSz="913410" rtl="0" eaLnBrk="0" fontAlgn="base" latinLnBrk="0" hangingPunct="0">
              <a:lnSpc>
                <a:spcPct val="100000"/>
              </a:lnSpc>
              <a:spcBef>
                <a:spcPct val="0"/>
              </a:spcBef>
              <a:spcAft>
                <a:spcPct val="0"/>
              </a:spcAft>
              <a:buClrTx/>
              <a:buSzTx/>
              <a:buFontTx/>
              <a:buNone/>
              <a:tabLst/>
              <a:defRPr/>
            </a:pPr>
            <a:r>
              <a:rPr kumimoji="0" lang="ar-JO" sz="4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mn-cs"/>
              </a:rPr>
              <a:t>يسأل يسوع</a:t>
            </a:r>
            <a:endParaRPr kumimoji="0" lang="en-US" sz="32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mn-cs"/>
            </a:endParaRPr>
          </a:p>
        </p:txBody>
      </p:sp>
      <p:pic>
        <p:nvPicPr>
          <p:cNvPr id="3075" name="Picture 2" descr="FB_00_Prodigal Son_1024.jpg                                    008FF0F0Drive A                        7C26844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79512" y="5498213"/>
            <a:ext cx="8945290" cy="523075"/>
          </a:xfrm>
          <a:prstGeom prst="rect">
            <a:avLst/>
          </a:prstGeom>
          <a:noFill/>
        </p:spPr>
        <p:txBody>
          <a:bodyPr wrap="square" lIns="91294" tIns="45648" rIns="91294" bIns="45648">
            <a:spAutoFit/>
          </a:bodyPr>
          <a:lstStyle/>
          <a:p>
            <a:pPr marL="0" marR="0" lvl="0" indent="0" algn="ctr" defTabSz="913410" rtl="0" eaLnBrk="0" fontAlgn="base" latinLnBrk="0" hangingPunct="0">
              <a:lnSpc>
                <a:spcPct val="100000"/>
              </a:lnSpc>
              <a:spcBef>
                <a:spcPct val="0"/>
              </a:spcBef>
              <a:spcAft>
                <a:spcPct val="0"/>
              </a:spcAft>
              <a:buClrTx/>
              <a:buSzTx/>
              <a:buFontTx/>
              <a:buNone/>
              <a:tabLst/>
              <a:defRPr/>
            </a:pPr>
            <a:r>
              <a:rPr kumimoji="0" lang="ar-JO" sz="2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mn-cs"/>
              </a:rPr>
              <a:t>متى 19: 16-30، مرقس 10: 17-31، لوقا 18: 18-30</a:t>
            </a:r>
            <a:endParaRPr kumimoji="0" lang="en-US" sz="2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mn-cs"/>
            </a:endParaRPr>
          </a:p>
        </p:txBody>
      </p:sp>
      <p:grpSp>
        <p:nvGrpSpPr>
          <p:cNvPr id="12" name="Group 11"/>
          <p:cNvGrpSpPr/>
          <p:nvPr/>
        </p:nvGrpSpPr>
        <p:grpSpPr>
          <a:xfrm>
            <a:off x="179512" y="116632"/>
            <a:ext cx="3312880" cy="1335878"/>
            <a:chOff x="5508104" y="620690"/>
            <a:chExt cx="3312880" cy="1335878"/>
          </a:xfrm>
        </p:grpSpPr>
        <p:grpSp>
          <p:nvGrpSpPr>
            <p:cNvPr id="13" name="Group 12"/>
            <p:cNvGrpSpPr/>
            <p:nvPr/>
          </p:nvGrpSpPr>
          <p:grpSpPr>
            <a:xfrm>
              <a:off x="5508104" y="620690"/>
              <a:ext cx="2376264" cy="1245862"/>
              <a:chOff x="5508104" y="620690"/>
              <a:chExt cx="2376264" cy="1245862"/>
            </a:xfrm>
          </p:grpSpPr>
          <p:pic>
            <p:nvPicPr>
              <p:cNvPr id="15" name="Picture 1" descr="22_John_Baptist_Prison_JPEG_1024.jpg"/>
              <p:cNvPicPr>
                <a:picLocks noChangeAspect="1"/>
              </p:cNvPicPr>
              <p:nvPr/>
            </p:nvPicPr>
            <p:blipFill rotWithShape="1">
              <a:blip r:embed="rId5" cstate="print"/>
              <a:srcRect l="14936" t="9783" r="12087" b="39201"/>
              <a:stretch/>
            </p:blipFill>
            <p:spPr bwMode="auto">
              <a:xfrm>
                <a:off x="5508104" y="620690"/>
                <a:ext cx="2376264" cy="1245862"/>
              </a:xfrm>
              <a:prstGeom prst="rect">
                <a:avLst/>
              </a:prstGeom>
              <a:noFill/>
              <a:ln w="9525">
                <a:noFill/>
                <a:miter lim="800000"/>
                <a:headEnd/>
                <a:tailEnd/>
              </a:ln>
            </p:spPr>
          </p:pic>
          <p:sp>
            <p:nvSpPr>
              <p:cNvPr id="16" name="Rectangle 15"/>
              <p:cNvSpPr/>
              <p:nvPr/>
            </p:nvSpPr>
            <p:spPr>
              <a:xfrm>
                <a:off x="6660232" y="656688"/>
                <a:ext cx="1152128" cy="11881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grpSp>
        <p:sp>
          <p:nvSpPr>
            <p:cNvPr id="14" name="TextBox 13"/>
            <p:cNvSpPr txBox="1"/>
            <p:nvPr/>
          </p:nvSpPr>
          <p:spPr>
            <a:xfrm>
              <a:off x="6660232" y="692696"/>
              <a:ext cx="2160752" cy="1263872"/>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ar-JO" altLang="zh-CN" sz="3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صور       كتابية       مجانية</a:t>
              </a:r>
              <a:endParaRPr kumimoji="0" lang="en-GB" sz="48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2501794133"/>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581974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611623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552617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464523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713737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506675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485590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026032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553199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079453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240460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985720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0724227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959987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032170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601978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949752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667401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3420226079"/>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nctity of Life Week Wood Panel Worship Backgroun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7" y="0"/>
            <a:ext cx="9139943" cy="6858000"/>
          </a:xfrm>
          <a:prstGeom prst="rect">
            <a:avLst/>
          </a:prstGeom>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49784"/>
            <a:ext cx="9144000" cy="2731144"/>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How can you be faithful despite inconvenience and suffering?</a:t>
            </a:r>
          </a:p>
        </p:txBody>
      </p:sp>
    </p:spTree>
    <p:extLst>
      <p:ext uri="{BB962C8B-B14F-4D97-AF65-F5344CB8AC3E}">
        <p14:creationId xmlns:p14="http://schemas.microsoft.com/office/powerpoint/2010/main" val="422820449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3038522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a:extLst>
              <a:ext uri="{FF2B5EF4-FFF2-40B4-BE49-F238E27FC236}">
                <a16:creationId xmlns:a16="http://schemas.microsoft.com/office/drawing/2014/main" id="{49311875-DEA2-E241-8A44-F9229BB61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004" y="1916832"/>
            <a:ext cx="55753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How can you be a true </a:t>
            </a:r>
            <a:r>
              <a:rPr lang="en-US" sz="4800" b="1" dirty="0">
                <a:solidFill>
                  <a:srgbClr val="FFFF00"/>
                </a:solidFill>
                <a:effectLst>
                  <a:glow rad="127000">
                    <a:schemeClr val="tx1"/>
                  </a:glow>
                </a:effectLst>
                <a:latin typeface="Arial" charset="0"/>
                <a:ea typeface="ＭＳ Ｐゴシック" charset="0"/>
                <a:cs typeface="ＭＳ Ｐゴシック" charset="0"/>
              </a:rPr>
              <a:t>disciple</a:t>
            </a:r>
            <a:r>
              <a:rPr lang="en-US" sz="4800" b="1" dirty="0">
                <a:effectLst>
                  <a:glow rad="127000">
                    <a:schemeClr val="tx1"/>
                  </a:glow>
                </a:effectLst>
                <a:latin typeface="Arial" charset="0"/>
                <a:ea typeface="ＭＳ Ｐゴシック" charset="0"/>
                <a:cs typeface="ＭＳ Ｐゴシック" charset="0"/>
              </a:rPr>
              <a:t> of Jesus in a hostile world?</a:t>
            </a:r>
          </a:p>
        </p:txBody>
      </p:sp>
    </p:spTree>
    <p:extLst>
      <p:ext uri="{BB962C8B-B14F-4D97-AF65-F5344CB8AC3E}">
        <p14:creationId xmlns:p14="http://schemas.microsoft.com/office/powerpoint/2010/main" val="885426632"/>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90"/>
            </a:gs>
            <a:gs pos="100000">
              <a:schemeClr val="tx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529706"/>
            <a:ext cx="9144000" cy="570549"/>
          </a:xfrm>
          <a:effectLst>
            <a:outerShdw blurRad="63500" dist="35921" dir="2700000" algn="ctr" rotWithShape="0">
              <a:schemeClr val="tx2">
                <a:alpha val="74998"/>
              </a:schemeClr>
            </a:outerShdw>
          </a:effectLst>
        </p:spPr>
        <p:txBody>
          <a:bodyPr/>
          <a:lstStyle/>
          <a:p>
            <a:pPr>
              <a:defRPr/>
            </a:pPr>
            <a:r>
              <a:rPr lang="en-US" sz="3600" b="1" i="1" dirty="0">
                <a:solidFill>
                  <a:srgbClr val="FFFFFF"/>
                </a:solidFill>
                <a:effectLst>
                  <a:glow rad="101600">
                    <a:srgbClr val="000000">
                      <a:satMod val="175000"/>
                      <a:alpha val="40000"/>
                    </a:srgbClr>
                  </a:glow>
                </a:effectLst>
                <a:latin typeface="Arial" charset="0"/>
                <a:ea typeface="ＭＳ Ｐゴシック" charset="0"/>
                <a:cs typeface="ＭＳ Ｐゴシック" charset="0"/>
              </a:rPr>
              <a:t>How to Be a Disciple in a Hostile World </a:t>
            </a:r>
            <a:endParaRPr lang="en-US" b="1" i="1" dirty="0">
              <a:effectLst>
                <a:glow rad="876300">
                  <a:schemeClr val="tx1"/>
                </a:glow>
              </a:effectLst>
              <a:latin typeface="Arial" charset="0"/>
              <a:ea typeface="ＭＳ Ｐゴシック" charset="0"/>
              <a:cs typeface="ＭＳ Ｐゴシック" charset="0"/>
            </a:endParaRPr>
          </a:p>
        </p:txBody>
      </p:sp>
      <p:sp>
        <p:nvSpPr>
          <p:cNvPr id="4" name="Rectangle 2"/>
          <p:cNvSpPr txBox="1">
            <a:spLocks noChangeArrowheads="1"/>
          </p:cNvSpPr>
          <p:nvPr/>
        </p:nvSpPr>
        <p:spPr bwMode="auto">
          <a:xfrm>
            <a:off x="110287"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Don’t cling to your </a:t>
            </a: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Authority</a:t>
            </a:r>
          </a:p>
        </p:txBody>
      </p:sp>
      <p:sp>
        <p:nvSpPr>
          <p:cNvPr id="5" name="Rectangle 2"/>
          <p:cNvSpPr txBox="1">
            <a:spLocks noChangeArrowheads="1"/>
          </p:cNvSpPr>
          <p:nvPr/>
        </p:nvSpPr>
        <p:spPr bwMode="auto">
          <a:xfrm>
            <a:off x="2390443"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Serve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like Jesus</a:t>
            </a:r>
          </a:p>
        </p:txBody>
      </p:sp>
      <p:sp>
        <p:nvSpPr>
          <p:cNvPr id="6" name="Rectangle 2"/>
          <p:cNvSpPr txBox="1">
            <a:spLocks noChangeArrowheads="1"/>
          </p:cNvSpPr>
          <p:nvPr/>
        </p:nvSpPr>
        <p:spPr bwMode="auto">
          <a:xfrm>
            <a:off x="4670599"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Suffer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like Jesus</a:t>
            </a:r>
          </a:p>
        </p:txBody>
      </p:sp>
      <p:sp>
        <p:nvSpPr>
          <p:cNvPr id="2" name="Notched Right Arrow 1"/>
          <p:cNvSpPr/>
          <p:nvPr/>
        </p:nvSpPr>
        <p:spPr bwMode="auto">
          <a:xfrm>
            <a:off x="1979712" y="2652775"/>
            <a:ext cx="816975" cy="1381348"/>
          </a:xfrm>
          <a:prstGeom prst="notchedRightArrow">
            <a:avLst/>
          </a:prstGeom>
          <a:solidFill>
            <a:srgbClr val="FFFF00"/>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sp>
        <p:nvSpPr>
          <p:cNvPr id="7" name="Notched Right Arrow 6"/>
          <p:cNvSpPr/>
          <p:nvPr/>
        </p:nvSpPr>
        <p:spPr bwMode="auto">
          <a:xfrm>
            <a:off x="4211960" y="2652775"/>
            <a:ext cx="816975" cy="1381348"/>
          </a:xfrm>
          <a:prstGeom prst="notchedRightArrow">
            <a:avLst/>
          </a:prstGeom>
          <a:solidFill>
            <a:srgbClr val="FFFF00"/>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sp>
        <p:nvSpPr>
          <p:cNvPr id="8" name="Rectangle 2"/>
          <p:cNvSpPr txBox="1">
            <a:spLocks noChangeArrowheads="1"/>
          </p:cNvSpPr>
          <p:nvPr/>
        </p:nvSpPr>
        <p:spPr bwMode="auto">
          <a:xfrm>
            <a:off x="6950756"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You </a:t>
            </a:r>
            <a:b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b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will </a:t>
            </a:r>
            <a:b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b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Rise</a:t>
            </a:r>
          </a:p>
        </p:txBody>
      </p:sp>
      <p:sp>
        <p:nvSpPr>
          <p:cNvPr id="9" name="Notched Right Arrow 8"/>
          <p:cNvSpPr/>
          <p:nvPr/>
        </p:nvSpPr>
        <p:spPr bwMode="auto">
          <a:xfrm>
            <a:off x="6491329" y="2652775"/>
            <a:ext cx="816975" cy="1381348"/>
          </a:xfrm>
          <a:prstGeom prst="notchedRightArrow">
            <a:avLst/>
          </a:prstGeom>
          <a:solidFill>
            <a:srgbClr val="FFFF00"/>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graphicFrame>
        <p:nvGraphicFramePr>
          <p:cNvPr id="3" name="Table 2">
            <a:extLst>
              <a:ext uri="{FF2B5EF4-FFF2-40B4-BE49-F238E27FC236}">
                <a16:creationId xmlns:a16="http://schemas.microsoft.com/office/drawing/2014/main" id="{DC18047D-C75B-AC4E-AB23-E6CD394B5CC9}"/>
              </a:ext>
            </a:extLst>
          </p:cNvPr>
          <p:cNvGraphicFramePr>
            <a:graphicFrameLocks noGrp="1"/>
          </p:cNvGraphicFramePr>
          <p:nvPr/>
        </p:nvGraphicFramePr>
        <p:xfrm>
          <a:off x="1" y="4941168"/>
          <a:ext cx="9052050" cy="570549"/>
        </p:xfrm>
        <a:graphic>
          <a:graphicData uri="http://schemas.openxmlformats.org/drawingml/2006/table">
            <a:tbl>
              <a:tblPr firstRow="1" bandRow="1"/>
              <a:tblGrid>
                <a:gridCol w="2244939">
                  <a:extLst>
                    <a:ext uri="{9D8B030D-6E8A-4147-A177-3AD203B41FA5}">
                      <a16:colId xmlns:a16="http://schemas.microsoft.com/office/drawing/2014/main" val="2375369926"/>
                    </a:ext>
                  </a:extLst>
                </a:gridCol>
                <a:gridCol w="2281085">
                  <a:extLst>
                    <a:ext uri="{9D8B030D-6E8A-4147-A177-3AD203B41FA5}">
                      <a16:colId xmlns:a16="http://schemas.microsoft.com/office/drawing/2014/main" val="3183892291"/>
                    </a:ext>
                  </a:extLst>
                </a:gridCol>
                <a:gridCol w="2281085">
                  <a:extLst>
                    <a:ext uri="{9D8B030D-6E8A-4147-A177-3AD203B41FA5}">
                      <a16:colId xmlns:a16="http://schemas.microsoft.com/office/drawing/2014/main" val="2484242316"/>
                    </a:ext>
                  </a:extLst>
                </a:gridCol>
                <a:gridCol w="2244941">
                  <a:extLst>
                    <a:ext uri="{9D8B030D-6E8A-4147-A177-3AD203B41FA5}">
                      <a16:colId xmlns:a16="http://schemas.microsoft.com/office/drawing/2014/main" val="1012394336"/>
                    </a:ext>
                  </a:extLst>
                </a:gridCol>
              </a:tblGrid>
              <a:tr h="57054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1:1-13</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1:14–10:52</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11–15</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16</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71946568"/>
                  </a:ext>
                </a:extLst>
              </a:tr>
            </a:tbl>
          </a:graphicData>
        </a:graphic>
      </p:graphicFrame>
      <p:sp>
        <p:nvSpPr>
          <p:cNvPr id="11" name="Rectangle 2">
            <a:extLst>
              <a:ext uri="{FF2B5EF4-FFF2-40B4-BE49-F238E27FC236}">
                <a16:creationId xmlns:a16="http://schemas.microsoft.com/office/drawing/2014/main" id="{5C703702-C0D2-A246-A23F-ED617585F9AC}"/>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2617867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animBg="1"/>
      <p:bldP spid="7" grpId="0" animBg="1"/>
      <p:bldP spid="8" grpId="0" animBg="1"/>
      <p:bldP spid="9" grpId="0" animBg="1"/>
      <p:bldP spid="11" grpId="0"/>
    </p:bld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16</a:t>
            </a:r>
          </a:p>
        </p:txBody>
      </p:sp>
    </p:spTree>
    <p:extLst>
      <p:ext uri="{BB962C8B-B14F-4D97-AF65-F5344CB8AC3E}">
        <p14:creationId xmlns:p14="http://schemas.microsoft.com/office/powerpoint/2010/main" val="2813629068"/>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513"/>
            <a:ext cx="9145116" cy="685911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731272"/>
            <a:ext cx="6583100" cy="925490"/>
          </a:xfrm>
          <a:prstGeom prst="rect">
            <a:avLst/>
          </a:prstGeom>
          <a:noFill/>
        </p:spPr>
        <p:txBody>
          <a:bodyPr lIns="91303" tIns="45652" rIns="91303" bIns="45652">
            <a:spAutoFit/>
          </a:bodyPr>
          <a:lstStyle/>
          <a:p>
            <a:pPr defTabSz="913500" eaLnBrk="0" hangingPunct="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IS ALIVE</a:t>
            </a:r>
          </a:p>
        </p:txBody>
      </p:sp>
      <p:pic>
        <p:nvPicPr>
          <p:cNvPr id="3076"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217689" y="137317"/>
            <a:ext cx="5284787" cy="2430386"/>
          </a:xfrm>
          <a:prstGeom prst="rect">
            <a:avLst/>
          </a:prstGeom>
          <a:noFill/>
        </p:spPr>
        <p:txBody>
          <a:bodyPr lIns="91303" tIns="45652" rIns="91303" bIns="45652">
            <a:spAutoFit/>
          </a:bodyPr>
          <a:lstStyle/>
          <a:p>
            <a:pPr defTabSz="91350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28:1-15</a:t>
            </a:r>
          </a:p>
          <a:p>
            <a:pPr defTabSz="91350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16:1-20</a:t>
            </a:r>
          </a:p>
          <a:p>
            <a:pPr defTabSz="91350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24:1-47</a:t>
            </a:r>
          </a:p>
          <a:p>
            <a:pPr defTabSz="91350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20:1-29</a:t>
            </a:r>
          </a:p>
        </p:txBody>
      </p:sp>
      <p:sp>
        <p:nvSpPr>
          <p:cNvPr id="9" name="TextBox 8"/>
          <p:cNvSpPr txBox="1"/>
          <p:nvPr/>
        </p:nvSpPr>
        <p:spPr>
          <a:xfrm>
            <a:off x="217688" y="4377376"/>
            <a:ext cx="3091165" cy="418647"/>
          </a:xfrm>
          <a:prstGeom prst="rect">
            <a:avLst/>
          </a:prstGeom>
          <a:noFill/>
        </p:spPr>
        <p:txBody>
          <a:bodyPr wrap="none" lIns="64218" tIns="32107" rIns="64218" bIns="32107">
            <a:spAutoFit/>
          </a:bodyPr>
          <a:lstStyle/>
          <a:p>
            <a:pPr defTabSz="321279" eaLnBrk="0" hangingPunct="0">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DejaVu Sans" charset="0"/>
              </a:rPr>
              <a:t>THE EASTER STORY</a:t>
            </a:r>
          </a:p>
        </p:txBody>
      </p:sp>
      <p:grpSp>
        <p:nvGrpSpPr>
          <p:cNvPr id="11" name="Group 10"/>
          <p:cNvGrpSpPr/>
          <p:nvPr/>
        </p:nvGrpSpPr>
        <p:grpSpPr>
          <a:xfrm>
            <a:off x="6372200" y="116633"/>
            <a:ext cx="3456896" cy="1440159"/>
            <a:chOff x="5508104" y="620689"/>
            <a:chExt cx="3456896" cy="1440159"/>
          </a:xfrm>
        </p:grpSpPr>
        <p:grpSp>
          <p:nvGrpSpPr>
            <p:cNvPr id="12" name="Group 11"/>
            <p:cNvGrpSpPr/>
            <p:nvPr/>
          </p:nvGrpSpPr>
          <p:grpSpPr>
            <a:xfrm>
              <a:off x="5508104" y="620689"/>
              <a:ext cx="2660102" cy="1394677"/>
              <a:chOff x="5508104" y="620689"/>
              <a:chExt cx="2660102" cy="1394677"/>
            </a:xfrm>
          </p:grpSpPr>
          <p:pic>
            <p:nvPicPr>
              <p:cNvPr id="14"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5" name="Rectangle 14"/>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srgbClr val="FFFFFF"/>
                  </a:solidFill>
                  <a:latin typeface="Arial"/>
                </a:endParaRPr>
              </a:p>
            </p:txBody>
          </p:sp>
        </p:grpSp>
        <p:sp>
          <p:nvSpPr>
            <p:cNvPr id="13" name="TextBox 12"/>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3230052077"/>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714010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990170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0448403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003256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525214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516155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961459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576871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923512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828171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425601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356082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696266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322199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891444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0627252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478911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F2C912-A902-4365-8550-A38E2A2CA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8" y="0"/>
            <a:ext cx="9139943" cy="6858000"/>
          </a:xfrm>
          <a:prstGeom prst="rect">
            <a:avLst/>
          </a:prstGeom>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N. Revelation of the Kingdom</a:t>
            </a:r>
            <a:endParaRPr kumimoji="0" lang="en-US" sz="60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741901"/>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Three disciples see Christ’s glory as he promised a week earlier as a foretaste of his reign at the Second Advent and to authenticate Christ as One worthy of obedience</a:t>
            </a: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 87</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Matthew 17:1-8; Mark 9:2-8; Luke 9:28-36</a:t>
            </a:r>
          </a:p>
        </p:txBody>
      </p:sp>
    </p:spTree>
    <p:extLst>
      <p:ext uri="{BB962C8B-B14F-4D97-AF65-F5344CB8AC3E}">
        <p14:creationId xmlns:p14="http://schemas.microsoft.com/office/powerpoint/2010/main" val="657027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349778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264784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725027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3392571355"/>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228138"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a:xfrm>
            <a:off x="533400" y="188913"/>
            <a:ext cx="8153400" cy="936625"/>
          </a:xfrm>
        </p:spPr>
        <p:txBody>
          <a:bodyPr/>
          <a:lstStyle/>
          <a:p>
            <a:pPr>
              <a:defRPr/>
            </a:pPr>
            <a:r>
              <a:rPr lang="en-US" b="1" dirty="0">
                <a:effectLst>
                  <a:outerShdw blurRad="38100" dist="38100" dir="2700000" algn="tl">
                    <a:srgbClr val="666633"/>
                  </a:outerShdw>
                </a:effectLst>
                <a:latin typeface="Arial"/>
                <a:cs typeface="Arial"/>
              </a:rPr>
              <a:t>Peter at Pentecost</a:t>
            </a:r>
          </a:p>
        </p:txBody>
      </p:sp>
    </p:spTree>
  </p:cSld>
  <p:clrMapOvr>
    <a:masterClrMapping/>
  </p:clrMapOvr>
  <p:transition>
    <p:fade/>
  </p:transition>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3" name="Picture 29" descr="calendar-full.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6988"/>
            <a:ext cx="915035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95288" y="44624"/>
            <a:ext cx="8229600" cy="922338"/>
          </a:xfrm>
          <a:solidFill>
            <a:schemeClr val="accent4">
              <a:lumMod val="10000"/>
            </a:schemeClr>
          </a:solidFill>
        </p:spPr>
        <p:txBody>
          <a:bodyPr/>
          <a:lstStyle/>
          <a:p>
            <a:r>
              <a:rPr lang="en-US" altLang="en-US" b="1" dirty="0">
                <a:solidFill>
                  <a:srgbClr val="FFFFFF"/>
                </a:solidFill>
                <a:latin typeface="Arial" pitchFamily="34" charset="0"/>
                <a:cs typeface="Arial" pitchFamily="34" charset="0"/>
              </a:rPr>
              <a:t>A Prophetic Weekend</a:t>
            </a:r>
          </a:p>
        </p:txBody>
      </p:sp>
      <p:sp>
        <p:nvSpPr>
          <p:cNvPr id="5" name="Rectangle 4"/>
          <p:cNvSpPr/>
          <p:nvPr/>
        </p:nvSpPr>
        <p:spPr>
          <a:xfrm>
            <a:off x="612775" y="1398762"/>
            <a:ext cx="1584325" cy="434975"/>
          </a:xfrm>
          <a:prstGeom prst="rect">
            <a:avLst/>
          </a:pr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hueOff val="0"/>
                  <a:satOff val="0"/>
                  <a:lumOff val="0"/>
                  <a:alphaOff val="0"/>
                </a:srgbClr>
              </a:solidFill>
              <a:effectLst/>
              <a:uLnTx/>
              <a:uFillTx/>
              <a:latin typeface="Tahoma"/>
              <a:ea typeface="+mn-ea"/>
              <a:cs typeface="+mn-cs"/>
            </a:endParaRPr>
          </a:p>
        </p:txBody>
      </p:sp>
      <p:grpSp>
        <p:nvGrpSpPr>
          <p:cNvPr id="259076" name="Group 6"/>
          <p:cNvGrpSpPr>
            <a:grpSpLocks/>
          </p:cNvGrpSpPr>
          <p:nvPr/>
        </p:nvGrpSpPr>
        <p:grpSpPr bwMode="auto">
          <a:xfrm>
            <a:off x="612775" y="1327324"/>
            <a:ext cx="1771650" cy="2089150"/>
            <a:chOff x="611560" y="1916832"/>
            <a:chExt cx="1656184" cy="2088232"/>
          </a:xfrm>
        </p:grpSpPr>
        <p:sp>
          <p:nvSpPr>
            <p:cNvPr id="3" name="Rectangle 2"/>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6" name="Rectangle 5"/>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Thursday</a:t>
              </a:r>
            </a:p>
          </p:txBody>
        </p:sp>
      </p:grpSp>
      <p:grpSp>
        <p:nvGrpSpPr>
          <p:cNvPr id="259077" name="Group 7"/>
          <p:cNvGrpSpPr>
            <a:grpSpLocks/>
          </p:cNvGrpSpPr>
          <p:nvPr/>
        </p:nvGrpSpPr>
        <p:grpSpPr bwMode="auto">
          <a:xfrm>
            <a:off x="2413000" y="1327324"/>
            <a:ext cx="1771650" cy="2089150"/>
            <a:chOff x="611560" y="1916832"/>
            <a:chExt cx="1656184" cy="2088232"/>
          </a:xfrm>
        </p:grpSpPr>
        <p:sp>
          <p:nvSpPr>
            <p:cNvPr id="9" name="Rectangle 8"/>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10" name="Rectangle 9"/>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Friday</a:t>
              </a:r>
            </a:p>
          </p:txBody>
        </p:sp>
      </p:grpSp>
      <p:grpSp>
        <p:nvGrpSpPr>
          <p:cNvPr id="259078" name="Group 10"/>
          <p:cNvGrpSpPr>
            <a:grpSpLocks/>
          </p:cNvGrpSpPr>
          <p:nvPr/>
        </p:nvGrpSpPr>
        <p:grpSpPr bwMode="auto">
          <a:xfrm>
            <a:off x="4213225" y="1327324"/>
            <a:ext cx="1771650" cy="2089150"/>
            <a:chOff x="611560" y="1916832"/>
            <a:chExt cx="1656184" cy="2088232"/>
          </a:xfrm>
        </p:grpSpPr>
        <p:sp>
          <p:nvSpPr>
            <p:cNvPr id="12" name="Rectangle 11"/>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13" name="Rectangle 12"/>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Saturday</a:t>
              </a:r>
            </a:p>
          </p:txBody>
        </p:sp>
      </p:grpSp>
      <p:grpSp>
        <p:nvGrpSpPr>
          <p:cNvPr id="259079" name="Group 13"/>
          <p:cNvGrpSpPr>
            <a:grpSpLocks/>
          </p:cNvGrpSpPr>
          <p:nvPr/>
        </p:nvGrpSpPr>
        <p:grpSpPr bwMode="auto">
          <a:xfrm>
            <a:off x="6013450" y="1327324"/>
            <a:ext cx="1771650" cy="2089150"/>
            <a:chOff x="611560" y="1916832"/>
            <a:chExt cx="1656184" cy="2088232"/>
          </a:xfrm>
        </p:grpSpPr>
        <p:sp>
          <p:nvSpPr>
            <p:cNvPr id="15" name="Rectangle 14"/>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16" name="Rectangle 15"/>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Sunday</a:t>
              </a:r>
            </a:p>
          </p:txBody>
        </p:sp>
      </p:grpSp>
      <p:grpSp>
        <p:nvGrpSpPr>
          <p:cNvPr id="26" name="Group 25"/>
          <p:cNvGrpSpPr>
            <a:grpSpLocks/>
          </p:cNvGrpSpPr>
          <p:nvPr/>
        </p:nvGrpSpPr>
        <p:grpSpPr bwMode="auto">
          <a:xfrm>
            <a:off x="1189038" y="1975024"/>
            <a:ext cx="2003425" cy="936625"/>
            <a:chOff x="1259632" y="2996952"/>
            <a:chExt cx="1872208" cy="936104"/>
          </a:xfrm>
        </p:grpSpPr>
        <p:sp>
          <p:nvSpPr>
            <p:cNvPr id="259103" name="Rectangle 16"/>
            <p:cNvSpPr>
              <a:spLocks noChangeArrowheads="1"/>
            </p:cNvSpPr>
            <p:nvPr/>
          </p:nvSpPr>
          <p:spPr bwMode="auto">
            <a:xfrm>
              <a:off x="1259632"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18" name="Rectangle 17"/>
            <p:cNvSpPr/>
            <p:nvPr/>
          </p:nvSpPr>
          <p:spPr>
            <a:xfrm>
              <a:off x="1332324"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Passover</a:t>
              </a:r>
            </a:p>
          </p:txBody>
        </p:sp>
      </p:grpSp>
      <p:grpSp>
        <p:nvGrpSpPr>
          <p:cNvPr id="28" name="Group 27"/>
          <p:cNvGrpSpPr>
            <a:grpSpLocks/>
          </p:cNvGrpSpPr>
          <p:nvPr/>
        </p:nvGrpSpPr>
        <p:grpSpPr bwMode="auto">
          <a:xfrm>
            <a:off x="3211513" y="1975024"/>
            <a:ext cx="2003425" cy="936625"/>
            <a:chOff x="3203848" y="2996952"/>
            <a:chExt cx="1872208" cy="936104"/>
          </a:xfrm>
        </p:grpSpPr>
        <p:sp>
          <p:nvSpPr>
            <p:cNvPr id="259101" name="Rectangle 18"/>
            <p:cNvSpPr>
              <a:spLocks noChangeArrowheads="1"/>
            </p:cNvSpPr>
            <p:nvPr/>
          </p:nvSpPr>
          <p:spPr bwMode="auto">
            <a:xfrm>
              <a:off x="3203848"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20" name="Rectangle 19"/>
            <p:cNvSpPr/>
            <p:nvPr/>
          </p:nvSpPr>
          <p:spPr>
            <a:xfrm>
              <a:off x="3276540" y="3138161"/>
              <a:ext cx="1655613" cy="650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Unleavened Bread</a:t>
              </a:r>
            </a:p>
          </p:txBody>
        </p:sp>
      </p:grpSp>
      <p:grpSp>
        <p:nvGrpSpPr>
          <p:cNvPr id="27" name="Group 26"/>
          <p:cNvGrpSpPr>
            <a:grpSpLocks/>
          </p:cNvGrpSpPr>
          <p:nvPr/>
        </p:nvGrpSpPr>
        <p:grpSpPr bwMode="auto">
          <a:xfrm>
            <a:off x="5233988" y="1975024"/>
            <a:ext cx="2003425" cy="936625"/>
            <a:chOff x="5148064" y="2996952"/>
            <a:chExt cx="1872208" cy="936104"/>
          </a:xfrm>
        </p:grpSpPr>
        <p:sp>
          <p:nvSpPr>
            <p:cNvPr id="259099" name="Rectangle 20"/>
            <p:cNvSpPr>
              <a:spLocks noChangeArrowheads="1"/>
            </p:cNvSpPr>
            <p:nvPr/>
          </p:nvSpPr>
          <p:spPr bwMode="auto">
            <a:xfrm>
              <a:off x="5148064"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22" name="Rectangle 21"/>
            <p:cNvSpPr/>
            <p:nvPr/>
          </p:nvSpPr>
          <p:spPr>
            <a:xfrm>
              <a:off x="5220756"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Arial"/>
                  <a:ea typeface="+mn-ea"/>
                  <a:cs typeface="Arial"/>
                </a:rPr>
                <a:t>Firstfruits</a:t>
              </a:r>
              <a:endParaRPr kumimoji="0" lang="en-US" sz="24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3" name="Rectangle 22"/>
          <p:cNvSpPr/>
          <p:nvPr/>
        </p:nvSpPr>
        <p:spPr>
          <a:xfrm>
            <a:off x="611857" y="384775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Last Supper</a:t>
            </a:r>
          </a:p>
        </p:txBody>
      </p:sp>
      <p:sp>
        <p:nvSpPr>
          <p:cNvPr id="24" name="Rectangle 23"/>
          <p:cNvSpPr/>
          <p:nvPr/>
        </p:nvSpPr>
        <p:spPr>
          <a:xfrm>
            <a:off x="2655819" y="384775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Crucifixion</a:t>
            </a:r>
          </a:p>
        </p:txBody>
      </p:sp>
      <p:sp>
        <p:nvSpPr>
          <p:cNvPr id="25" name="Rectangle 24"/>
          <p:cNvSpPr/>
          <p:nvPr/>
        </p:nvSpPr>
        <p:spPr>
          <a:xfrm>
            <a:off x="5836933" y="3847753"/>
            <a:ext cx="233576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Resurrection</a:t>
            </a:r>
          </a:p>
        </p:txBody>
      </p:sp>
      <p:grpSp>
        <p:nvGrpSpPr>
          <p:cNvPr id="29" name="Group 28"/>
          <p:cNvGrpSpPr>
            <a:grpSpLocks/>
          </p:cNvGrpSpPr>
          <p:nvPr/>
        </p:nvGrpSpPr>
        <p:grpSpPr bwMode="auto">
          <a:xfrm>
            <a:off x="3203575" y="2983087"/>
            <a:ext cx="2003425" cy="936625"/>
            <a:chOff x="1259632" y="2996952"/>
            <a:chExt cx="1872208" cy="936104"/>
          </a:xfrm>
        </p:grpSpPr>
        <p:sp>
          <p:nvSpPr>
            <p:cNvPr id="259097" name="Rectangle 16"/>
            <p:cNvSpPr>
              <a:spLocks noChangeArrowheads="1"/>
            </p:cNvSpPr>
            <p:nvPr/>
          </p:nvSpPr>
          <p:spPr bwMode="auto">
            <a:xfrm>
              <a:off x="1259632"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31" name="Rectangle 30"/>
            <p:cNvSpPr/>
            <p:nvPr/>
          </p:nvSpPr>
          <p:spPr>
            <a:xfrm>
              <a:off x="1332325"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Passover</a:t>
              </a:r>
            </a:p>
          </p:txBody>
        </p:sp>
      </p:grpSp>
      <p:grpSp>
        <p:nvGrpSpPr>
          <p:cNvPr id="32" name="Group 31"/>
          <p:cNvGrpSpPr>
            <a:grpSpLocks/>
          </p:cNvGrpSpPr>
          <p:nvPr/>
        </p:nvGrpSpPr>
        <p:grpSpPr bwMode="auto">
          <a:xfrm>
            <a:off x="5226050" y="2983087"/>
            <a:ext cx="2003425" cy="936625"/>
            <a:chOff x="3203848" y="2996952"/>
            <a:chExt cx="1872208" cy="936104"/>
          </a:xfrm>
        </p:grpSpPr>
        <p:sp>
          <p:nvSpPr>
            <p:cNvPr id="259095" name="Rectangle 18"/>
            <p:cNvSpPr>
              <a:spLocks noChangeArrowheads="1"/>
            </p:cNvSpPr>
            <p:nvPr/>
          </p:nvSpPr>
          <p:spPr bwMode="auto">
            <a:xfrm>
              <a:off x="3203848"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34" name="Rectangle 33"/>
            <p:cNvSpPr/>
            <p:nvPr/>
          </p:nvSpPr>
          <p:spPr>
            <a:xfrm>
              <a:off x="3276541" y="3138160"/>
              <a:ext cx="1655613" cy="650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Unleavened Bread</a:t>
              </a:r>
            </a:p>
          </p:txBody>
        </p:sp>
      </p:grpSp>
      <p:grpSp>
        <p:nvGrpSpPr>
          <p:cNvPr id="35" name="Group 34"/>
          <p:cNvGrpSpPr>
            <a:grpSpLocks/>
          </p:cNvGrpSpPr>
          <p:nvPr/>
        </p:nvGrpSpPr>
        <p:grpSpPr bwMode="auto">
          <a:xfrm>
            <a:off x="7248525" y="2983087"/>
            <a:ext cx="2003425" cy="936625"/>
            <a:chOff x="5148064" y="2996952"/>
            <a:chExt cx="1872208" cy="936104"/>
          </a:xfrm>
        </p:grpSpPr>
        <p:sp>
          <p:nvSpPr>
            <p:cNvPr id="259093" name="Rectangle 20"/>
            <p:cNvSpPr>
              <a:spLocks noChangeArrowheads="1"/>
            </p:cNvSpPr>
            <p:nvPr/>
          </p:nvSpPr>
          <p:spPr bwMode="auto">
            <a:xfrm>
              <a:off x="5148064"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37" name="Rectangle 36"/>
            <p:cNvSpPr/>
            <p:nvPr/>
          </p:nvSpPr>
          <p:spPr>
            <a:xfrm>
              <a:off x="5220757"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Arial"/>
                  <a:ea typeface="+mn-ea"/>
                  <a:cs typeface="Arial"/>
                </a:rPr>
                <a:t>Firstfruits</a:t>
              </a:r>
              <a:endParaRPr kumimoji="0" lang="en-US" sz="24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38" name="Left Arrow 24"/>
          <p:cNvSpPr>
            <a:spLocks noChangeArrowheads="1"/>
          </p:cNvSpPr>
          <p:nvPr/>
        </p:nvSpPr>
        <p:spPr bwMode="auto">
          <a:xfrm rot="10800000">
            <a:off x="0" y="1832149"/>
            <a:ext cx="1763713" cy="1655763"/>
          </a:xfrm>
          <a:prstGeom prst="leftArrow">
            <a:avLst>
              <a:gd name="adj1" fmla="val 50000"/>
              <a:gd name="adj2" fmla="val 50010"/>
            </a:avLst>
          </a:prstGeom>
          <a:solidFill>
            <a:srgbClr val="0000FF"/>
          </a:solidFill>
          <a:ln w="28575" cap="sq">
            <a:solidFill>
              <a:schemeClr val="tx1"/>
            </a:solidFill>
            <a:round/>
            <a:headEnd/>
            <a:tailEnd/>
          </a:ln>
        </p:spPr>
        <p:txBody>
          <a:bodyPr lIns="0" tIns="0" rIns="0" bIns="0" anchor="ctr" anchorCtr="1"/>
          <a:lstStyle>
            <a:lvl1pPr>
              <a:tabLst>
                <a:tab pos="3886200" algn="l"/>
                <a:tab pos="4800600" algn="l"/>
                <a:tab pos="5600700" algn="l"/>
              </a:tabLst>
              <a:defRPr sz="2400">
                <a:solidFill>
                  <a:schemeClr val="tx1"/>
                </a:solidFill>
                <a:latin typeface="Tahoma" pitchFamily="34" charset="0"/>
                <a:ea typeface="MS PGothic" pitchFamily="34" charset="-128"/>
              </a:defRPr>
            </a:lvl1pPr>
            <a:lvl2pPr marL="742950" indent="-285750">
              <a:tabLst>
                <a:tab pos="3886200" algn="l"/>
                <a:tab pos="4800600" algn="l"/>
                <a:tab pos="5600700" algn="l"/>
              </a:tabLst>
              <a:defRPr sz="2400">
                <a:solidFill>
                  <a:schemeClr val="tx1"/>
                </a:solidFill>
                <a:latin typeface="Tahoma" pitchFamily="34" charset="0"/>
                <a:ea typeface="MS PGothic" pitchFamily="34" charset="-128"/>
              </a:defRPr>
            </a:lvl2pPr>
            <a:lvl3pPr marL="1143000" indent="-228600">
              <a:tabLst>
                <a:tab pos="3886200" algn="l"/>
                <a:tab pos="4800600" algn="l"/>
                <a:tab pos="5600700" algn="l"/>
              </a:tabLst>
              <a:defRPr sz="2400">
                <a:solidFill>
                  <a:schemeClr val="tx1"/>
                </a:solidFill>
                <a:latin typeface="Tahoma" pitchFamily="34" charset="0"/>
                <a:ea typeface="MS PGothic" pitchFamily="34" charset="-128"/>
              </a:defRPr>
            </a:lvl3pPr>
            <a:lvl4pPr marL="1600200" indent="-228600">
              <a:tabLst>
                <a:tab pos="3886200" algn="l"/>
                <a:tab pos="4800600" algn="l"/>
                <a:tab pos="5600700" algn="l"/>
              </a:tabLst>
              <a:defRPr sz="2400">
                <a:solidFill>
                  <a:schemeClr val="tx1"/>
                </a:solidFill>
                <a:latin typeface="Tahoma" pitchFamily="34" charset="0"/>
                <a:ea typeface="MS PGothic" pitchFamily="34" charset="-128"/>
              </a:defRPr>
            </a:lvl4pPr>
            <a:lvl5pPr marL="2057400" indent="-228600">
              <a:tabLst>
                <a:tab pos="3886200" algn="l"/>
                <a:tab pos="4800600" algn="l"/>
                <a:tab pos="5600700" algn="l"/>
              </a:tabLst>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tab pos="3886200" algn="l"/>
                <a:tab pos="4800600" algn="l"/>
                <a:tab pos="5600700" algn="l"/>
              </a:tabLst>
              <a:defRPr/>
            </a:pPr>
            <a:endParaRPr kumimoji="0" lang="en-US" altLang="en-US" sz="1400" b="0" i="0" u="none" strike="noStrike" kern="1200" cap="none" spc="0" normalizeH="0" baseline="0" noProof="0">
              <a:ln>
                <a:noFill/>
              </a:ln>
              <a:solidFill>
                <a:srgbClr val="FFFFFF"/>
              </a:solidFill>
              <a:effectLst/>
              <a:uLnTx/>
              <a:uFillTx/>
              <a:latin typeface="Arial Narrow" pitchFamily="34" charset="0"/>
              <a:ea typeface="MS PGothic" pitchFamily="34" charset="-128"/>
              <a:cs typeface="Times New Roman" pitchFamily="18" charset="0"/>
            </a:endParaRPr>
          </a:p>
        </p:txBody>
      </p:sp>
      <p:sp>
        <p:nvSpPr>
          <p:cNvPr id="39" name="Title 3"/>
          <p:cNvSpPr txBox="1">
            <a:spLocks/>
          </p:cNvSpPr>
          <p:nvPr/>
        </p:nvSpPr>
        <p:spPr bwMode="auto">
          <a:xfrm>
            <a:off x="-71438" y="2136949"/>
            <a:ext cx="1763713" cy="990600"/>
          </a:xfrm>
          <a:prstGeom prst="rect">
            <a:avLst/>
          </a:prstGeom>
          <a:noFill/>
          <a:ln w="9525">
            <a:noFill/>
            <a:miter lim="800000"/>
            <a:headEnd/>
            <a:tailEnd/>
          </a:ln>
          <a:effectLst/>
        </p:spPr>
        <p:txBody>
          <a:bodyPr anchor="ct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34" charset="0"/>
                <a:ea typeface="MS PGothic" pitchFamily="34" charset="-128"/>
                <a:cs typeface="+mn-cs"/>
              </a:rPr>
              <a:t>Galilean</a:t>
            </a:r>
            <a:endParaRPr kumimoji="0" lang="en-US" altLang="en-US" sz="3600" b="1" i="0" u="none" strike="noStrike" kern="1200" cap="none" spc="0" normalizeH="0" baseline="0" noProof="0">
              <a:ln>
                <a:noFill/>
              </a:ln>
              <a:solidFill>
                <a:srgbClr val="FFFFFF"/>
              </a:solidFill>
              <a:effectLst>
                <a:outerShdw blurRad="38100" dist="38100" dir="2700000" algn="tl">
                  <a:srgbClr val="000000"/>
                </a:outerShdw>
              </a:effectLst>
              <a:uLnTx/>
              <a:uFillTx/>
              <a:latin typeface="Times New Roman" pitchFamily="18" charset="0"/>
              <a:ea typeface="MS PGothic" pitchFamily="34" charset="-128"/>
              <a:cs typeface="+mn-cs"/>
            </a:endParaRPr>
          </a:p>
        </p:txBody>
      </p:sp>
      <p:sp>
        <p:nvSpPr>
          <p:cNvPr id="40" name="Left Arrow 24"/>
          <p:cNvSpPr>
            <a:spLocks noChangeArrowheads="1"/>
          </p:cNvSpPr>
          <p:nvPr/>
        </p:nvSpPr>
        <p:spPr bwMode="auto">
          <a:xfrm rot="10800000">
            <a:off x="1655763" y="2605262"/>
            <a:ext cx="1763712" cy="1657350"/>
          </a:xfrm>
          <a:prstGeom prst="leftArrow">
            <a:avLst>
              <a:gd name="adj1" fmla="val 50000"/>
              <a:gd name="adj2" fmla="val 49962"/>
            </a:avLst>
          </a:prstGeom>
          <a:solidFill>
            <a:srgbClr val="0000FF"/>
          </a:solidFill>
          <a:ln w="28575" cap="sq">
            <a:solidFill>
              <a:schemeClr val="tx1"/>
            </a:solidFill>
            <a:round/>
            <a:headEnd/>
            <a:tailEnd/>
          </a:ln>
        </p:spPr>
        <p:txBody>
          <a:bodyPr lIns="0" tIns="0" rIns="0" bIns="0" anchor="ctr" anchorCtr="1"/>
          <a:lstStyle>
            <a:lvl1pPr>
              <a:tabLst>
                <a:tab pos="3886200" algn="l"/>
                <a:tab pos="4800600" algn="l"/>
                <a:tab pos="5600700" algn="l"/>
              </a:tabLst>
              <a:defRPr sz="2400">
                <a:solidFill>
                  <a:schemeClr val="tx1"/>
                </a:solidFill>
                <a:latin typeface="Tahoma" pitchFamily="34" charset="0"/>
                <a:ea typeface="MS PGothic" pitchFamily="34" charset="-128"/>
              </a:defRPr>
            </a:lvl1pPr>
            <a:lvl2pPr marL="742950" indent="-285750">
              <a:tabLst>
                <a:tab pos="3886200" algn="l"/>
                <a:tab pos="4800600" algn="l"/>
                <a:tab pos="5600700" algn="l"/>
              </a:tabLst>
              <a:defRPr sz="2400">
                <a:solidFill>
                  <a:schemeClr val="tx1"/>
                </a:solidFill>
                <a:latin typeface="Tahoma" pitchFamily="34" charset="0"/>
                <a:ea typeface="MS PGothic" pitchFamily="34" charset="-128"/>
              </a:defRPr>
            </a:lvl2pPr>
            <a:lvl3pPr marL="1143000" indent="-228600">
              <a:tabLst>
                <a:tab pos="3886200" algn="l"/>
                <a:tab pos="4800600" algn="l"/>
                <a:tab pos="5600700" algn="l"/>
              </a:tabLst>
              <a:defRPr sz="2400">
                <a:solidFill>
                  <a:schemeClr val="tx1"/>
                </a:solidFill>
                <a:latin typeface="Tahoma" pitchFamily="34" charset="0"/>
                <a:ea typeface="MS PGothic" pitchFamily="34" charset="-128"/>
              </a:defRPr>
            </a:lvl3pPr>
            <a:lvl4pPr marL="1600200" indent="-228600">
              <a:tabLst>
                <a:tab pos="3886200" algn="l"/>
                <a:tab pos="4800600" algn="l"/>
                <a:tab pos="5600700" algn="l"/>
              </a:tabLst>
              <a:defRPr sz="2400">
                <a:solidFill>
                  <a:schemeClr val="tx1"/>
                </a:solidFill>
                <a:latin typeface="Tahoma" pitchFamily="34" charset="0"/>
                <a:ea typeface="MS PGothic" pitchFamily="34" charset="-128"/>
              </a:defRPr>
            </a:lvl4pPr>
            <a:lvl5pPr marL="2057400" indent="-228600">
              <a:tabLst>
                <a:tab pos="3886200" algn="l"/>
                <a:tab pos="4800600" algn="l"/>
                <a:tab pos="5600700" algn="l"/>
              </a:tabLst>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tab pos="3886200" algn="l"/>
                <a:tab pos="4800600" algn="l"/>
                <a:tab pos="5600700" algn="l"/>
              </a:tabLst>
              <a:defRPr/>
            </a:pPr>
            <a:endParaRPr kumimoji="0" lang="en-US" altLang="en-US" sz="1400" b="0" i="0" u="none" strike="noStrike" kern="1200" cap="none" spc="0" normalizeH="0" baseline="0" noProof="0">
              <a:ln>
                <a:noFill/>
              </a:ln>
              <a:solidFill>
                <a:srgbClr val="FFFFFF"/>
              </a:solidFill>
              <a:effectLst/>
              <a:uLnTx/>
              <a:uFillTx/>
              <a:latin typeface="Arial Narrow" pitchFamily="34" charset="0"/>
              <a:ea typeface="MS PGothic" pitchFamily="34" charset="-128"/>
              <a:cs typeface="Times New Roman" pitchFamily="18" charset="0"/>
            </a:endParaRPr>
          </a:p>
        </p:txBody>
      </p:sp>
      <p:sp>
        <p:nvSpPr>
          <p:cNvPr id="41" name="Title 3"/>
          <p:cNvSpPr txBox="1">
            <a:spLocks/>
          </p:cNvSpPr>
          <p:nvPr/>
        </p:nvSpPr>
        <p:spPr bwMode="auto">
          <a:xfrm>
            <a:off x="1584325" y="2911649"/>
            <a:ext cx="1763713" cy="990600"/>
          </a:xfrm>
          <a:prstGeom prst="rect">
            <a:avLst/>
          </a:prstGeom>
          <a:noFill/>
          <a:ln w="9525">
            <a:noFill/>
            <a:miter lim="800000"/>
            <a:headEnd/>
            <a:tailEnd/>
          </a:ln>
          <a:effectLst/>
        </p:spPr>
        <p:txBody>
          <a:bodyPr anchor="ct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34" charset="0"/>
                <a:ea typeface="MS PGothic" pitchFamily="34" charset="-128"/>
                <a:cs typeface="+mn-cs"/>
              </a:rPr>
              <a:t>Judean</a:t>
            </a:r>
            <a:endParaRPr kumimoji="0" lang="en-US" altLang="en-US" sz="3600" b="1" i="0" u="none" strike="noStrike" kern="1200" cap="none" spc="0" normalizeH="0" baseline="0" noProof="0">
              <a:ln>
                <a:noFill/>
              </a:ln>
              <a:solidFill>
                <a:srgbClr val="FFFFFF"/>
              </a:solidFill>
              <a:effectLst>
                <a:outerShdw blurRad="38100" dist="38100" dir="2700000" algn="tl">
                  <a:srgbClr val="000000"/>
                </a:outerShdw>
              </a:effectLst>
              <a:uLnTx/>
              <a:uFillTx/>
              <a:latin typeface="Times New Roman" pitchFamily="18" charset="0"/>
              <a:ea typeface="MS PGothic" pitchFamily="34" charset="-128"/>
              <a:cs typeface="+mn-cs"/>
            </a:endParaRPr>
          </a:p>
        </p:txBody>
      </p:sp>
      <p:sp>
        <p:nvSpPr>
          <p:cNvPr id="42" name="Rectangle 41">
            <a:extLst>
              <a:ext uri="{FF2B5EF4-FFF2-40B4-BE49-F238E27FC236}">
                <a16:creationId xmlns:a16="http://schemas.microsoft.com/office/drawing/2014/main" id="{921C6668-1B7C-7742-AA6B-104E5A5FAD77}"/>
              </a:ext>
            </a:extLst>
          </p:cNvPr>
          <p:cNvSpPr/>
          <p:nvPr/>
        </p:nvSpPr>
        <p:spPr>
          <a:xfrm>
            <a:off x="0" y="5013176"/>
            <a:ext cx="9097963" cy="7383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“But now Christ has been raised from the dead, the first fruits of those who are asleep” (1 Cor 15:20 </a:t>
            </a:r>
            <a:r>
              <a:rPr kumimoji="0" lang="en-US" sz="20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NAU</a:t>
            </a: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a:t>
            </a:r>
          </a:p>
        </p:txBody>
      </p:sp>
      <p:sp>
        <p:nvSpPr>
          <p:cNvPr id="43" name="Rectangle 42">
            <a:extLst>
              <a:ext uri="{FF2B5EF4-FFF2-40B4-BE49-F238E27FC236}">
                <a16:creationId xmlns:a16="http://schemas.microsoft.com/office/drawing/2014/main" id="{725E5D2A-1E19-684E-A37A-B70665CA4086}"/>
              </a:ext>
            </a:extLst>
          </p:cNvPr>
          <p:cNvSpPr/>
          <p:nvPr/>
        </p:nvSpPr>
        <p:spPr>
          <a:xfrm>
            <a:off x="-8708" y="5927576"/>
            <a:ext cx="9097963" cy="7383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Christ is the only one ever resurrected, but as such, he is also the first among many who will join a resurrected body.</a:t>
            </a:r>
          </a:p>
        </p:txBody>
      </p:sp>
      <p:sp>
        <p:nvSpPr>
          <p:cNvPr id="44" name="Rectangle 43">
            <a:extLst>
              <a:ext uri="{FF2B5EF4-FFF2-40B4-BE49-F238E27FC236}">
                <a16:creationId xmlns:a16="http://schemas.microsoft.com/office/drawing/2014/main" id="{B17B2E9C-F600-864A-89EE-A4CEF09EEE9F}"/>
              </a:ext>
            </a:extLst>
          </p:cNvPr>
          <p:cNvSpPr/>
          <p:nvPr/>
        </p:nvSpPr>
        <p:spPr>
          <a:xfrm>
            <a:off x="611857" y="438177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2 April 33</a:t>
            </a:r>
          </a:p>
        </p:txBody>
      </p:sp>
      <p:sp>
        <p:nvSpPr>
          <p:cNvPr id="45" name="Rectangle 44">
            <a:extLst>
              <a:ext uri="{FF2B5EF4-FFF2-40B4-BE49-F238E27FC236}">
                <a16:creationId xmlns:a16="http://schemas.microsoft.com/office/drawing/2014/main" id="{D5A487AA-21DC-3B40-AAFC-571AE8C7413B}"/>
              </a:ext>
            </a:extLst>
          </p:cNvPr>
          <p:cNvSpPr/>
          <p:nvPr/>
        </p:nvSpPr>
        <p:spPr>
          <a:xfrm>
            <a:off x="2655819" y="438177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3 April 33</a:t>
            </a:r>
          </a:p>
        </p:txBody>
      </p:sp>
      <p:sp>
        <p:nvSpPr>
          <p:cNvPr id="46" name="Rectangle 45">
            <a:extLst>
              <a:ext uri="{FF2B5EF4-FFF2-40B4-BE49-F238E27FC236}">
                <a16:creationId xmlns:a16="http://schemas.microsoft.com/office/drawing/2014/main" id="{87773E08-A513-8545-ADAD-4EAED9A2F74D}"/>
              </a:ext>
            </a:extLst>
          </p:cNvPr>
          <p:cNvSpPr/>
          <p:nvPr/>
        </p:nvSpPr>
        <p:spPr>
          <a:xfrm>
            <a:off x="5836933" y="4381773"/>
            <a:ext cx="233576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5 April 33</a:t>
            </a:r>
          </a:p>
        </p:txBody>
      </p:sp>
    </p:spTree>
    <p:extLst>
      <p:ext uri="{BB962C8B-B14F-4D97-AF65-F5344CB8AC3E}">
        <p14:creationId xmlns:p14="http://schemas.microsoft.com/office/powerpoint/2010/main" val="373369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strVal val="#ppt_w*0.70"/>
                                          </p:val>
                                        </p:tav>
                                        <p:tav tm="100000">
                                          <p:val>
                                            <p:strVal val="#ppt_w"/>
                                          </p:val>
                                        </p:tav>
                                      </p:tavLst>
                                    </p:anim>
                                    <p:anim calcmode="lin" valueType="num">
                                      <p:cBhvr>
                                        <p:cTn id="8" dur="1000" fill="hold"/>
                                        <p:tgtEl>
                                          <p:spTgt spid="26"/>
                                        </p:tgtEl>
                                        <p:attrNameLst>
                                          <p:attrName>ppt_h</p:attrName>
                                        </p:attrNameLst>
                                      </p:cBhvr>
                                      <p:tavLst>
                                        <p:tav tm="0">
                                          <p:val>
                                            <p:strVal val="#ppt_h"/>
                                          </p:val>
                                        </p:tav>
                                        <p:tav tm="100000">
                                          <p:val>
                                            <p:strVal val="#ppt_h"/>
                                          </p:val>
                                        </p:tav>
                                      </p:tavLst>
                                    </p:anim>
                                    <p:animEffect transition="in" filter="fade">
                                      <p:cBhvr>
                                        <p:cTn id="9" dur="1000"/>
                                        <p:tgtEl>
                                          <p:spTgt spid="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1000" fill="hold"/>
                                        <p:tgtEl>
                                          <p:spTgt spid="28"/>
                                        </p:tgtEl>
                                        <p:attrNameLst>
                                          <p:attrName>ppt_w</p:attrName>
                                        </p:attrNameLst>
                                      </p:cBhvr>
                                      <p:tavLst>
                                        <p:tav tm="0">
                                          <p:val>
                                            <p:strVal val="#ppt_w*0.70"/>
                                          </p:val>
                                        </p:tav>
                                        <p:tav tm="100000">
                                          <p:val>
                                            <p:strVal val="#ppt_w"/>
                                          </p:val>
                                        </p:tav>
                                      </p:tavLst>
                                    </p:anim>
                                    <p:anim calcmode="lin" valueType="num">
                                      <p:cBhvr>
                                        <p:cTn id="15" dur="1000" fill="hold"/>
                                        <p:tgtEl>
                                          <p:spTgt spid="28"/>
                                        </p:tgtEl>
                                        <p:attrNameLst>
                                          <p:attrName>ppt_h</p:attrName>
                                        </p:attrNameLst>
                                      </p:cBhvr>
                                      <p:tavLst>
                                        <p:tav tm="0">
                                          <p:val>
                                            <p:strVal val="#ppt_h"/>
                                          </p:val>
                                        </p:tav>
                                        <p:tav tm="100000">
                                          <p:val>
                                            <p:strVal val="#ppt_h"/>
                                          </p:val>
                                        </p:tav>
                                      </p:tavLst>
                                    </p:anim>
                                    <p:animEffect transition="in" filter="fade">
                                      <p:cBhvr>
                                        <p:cTn id="16" dur="1000"/>
                                        <p:tgtEl>
                                          <p:spTgt spid="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ppt_w</p:attrName>
                                        </p:attrNameLst>
                                      </p:cBhvr>
                                      <p:tavLst>
                                        <p:tav tm="0">
                                          <p:val>
                                            <p:strVal val="#ppt_w*0.70"/>
                                          </p:val>
                                        </p:tav>
                                        <p:tav tm="100000">
                                          <p:val>
                                            <p:strVal val="#ppt_w"/>
                                          </p:val>
                                        </p:tav>
                                      </p:tavLst>
                                    </p:anim>
                                    <p:anim calcmode="lin" valueType="num">
                                      <p:cBhvr>
                                        <p:cTn id="22" dur="1000" fill="hold"/>
                                        <p:tgtEl>
                                          <p:spTgt spid="27"/>
                                        </p:tgtEl>
                                        <p:attrNameLst>
                                          <p:attrName>ppt_h</p:attrName>
                                        </p:attrNameLst>
                                      </p:cBhvr>
                                      <p:tavLst>
                                        <p:tav tm="0">
                                          <p:val>
                                            <p:strVal val="#ppt_h"/>
                                          </p:val>
                                        </p:tav>
                                        <p:tav tm="100000">
                                          <p:val>
                                            <p:strVal val="#ppt_h"/>
                                          </p:val>
                                        </p:tav>
                                      </p:tavLst>
                                    </p:anim>
                                    <p:animEffect transition="in" filter="fade">
                                      <p:cBhvr>
                                        <p:cTn id="23" dur="1000"/>
                                        <p:tgtEl>
                                          <p:spTgt spid="2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1000" fill="hold"/>
                                        <p:tgtEl>
                                          <p:spTgt spid="23"/>
                                        </p:tgtEl>
                                        <p:attrNameLst>
                                          <p:attrName>ppt_w</p:attrName>
                                        </p:attrNameLst>
                                      </p:cBhvr>
                                      <p:tavLst>
                                        <p:tav tm="0">
                                          <p:val>
                                            <p:strVal val="#ppt_w*0.70"/>
                                          </p:val>
                                        </p:tav>
                                        <p:tav tm="100000">
                                          <p:val>
                                            <p:strVal val="#ppt_w"/>
                                          </p:val>
                                        </p:tav>
                                      </p:tavLst>
                                    </p:anim>
                                    <p:anim calcmode="lin" valueType="num">
                                      <p:cBhvr>
                                        <p:cTn id="29" dur="1000" fill="hold"/>
                                        <p:tgtEl>
                                          <p:spTgt spid="23"/>
                                        </p:tgtEl>
                                        <p:attrNameLst>
                                          <p:attrName>ppt_h</p:attrName>
                                        </p:attrNameLst>
                                      </p:cBhvr>
                                      <p:tavLst>
                                        <p:tav tm="0">
                                          <p:val>
                                            <p:strVal val="#ppt_h"/>
                                          </p:val>
                                        </p:tav>
                                        <p:tav tm="100000">
                                          <p:val>
                                            <p:strVal val="#ppt_h"/>
                                          </p:val>
                                        </p:tav>
                                      </p:tavLst>
                                    </p:anim>
                                    <p:animEffect transition="in" filter="fade">
                                      <p:cBhvr>
                                        <p:cTn id="30" dur="1000"/>
                                        <p:tgtEl>
                                          <p:spTgt spid="2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1000" fill="hold"/>
                                        <p:tgtEl>
                                          <p:spTgt spid="24"/>
                                        </p:tgtEl>
                                        <p:attrNameLst>
                                          <p:attrName>ppt_w</p:attrName>
                                        </p:attrNameLst>
                                      </p:cBhvr>
                                      <p:tavLst>
                                        <p:tav tm="0">
                                          <p:val>
                                            <p:strVal val="#ppt_w*0.70"/>
                                          </p:val>
                                        </p:tav>
                                        <p:tav tm="100000">
                                          <p:val>
                                            <p:strVal val="#ppt_w"/>
                                          </p:val>
                                        </p:tav>
                                      </p:tavLst>
                                    </p:anim>
                                    <p:anim calcmode="lin" valueType="num">
                                      <p:cBhvr>
                                        <p:cTn id="36" dur="1000" fill="hold"/>
                                        <p:tgtEl>
                                          <p:spTgt spid="24"/>
                                        </p:tgtEl>
                                        <p:attrNameLst>
                                          <p:attrName>ppt_h</p:attrName>
                                        </p:attrNameLst>
                                      </p:cBhvr>
                                      <p:tavLst>
                                        <p:tav tm="0">
                                          <p:val>
                                            <p:strVal val="#ppt_h"/>
                                          </p:val>
                                        </p:tav>
                                        <p:tav tm="100000">
                                          <p:val>
                                            <p:strVal val="#ppt_h"/>
                                          </p:val>
                                        </p:tav>
                                      </p:tavLst>
                                    </p:anim>
                                    <p:animEffect transition="in" filter="fade">
                                      <p:cBhvr>
                                        <p:cTn id="37" dur="1000"/>
                                        <p:tgtEl>
                                          <p:spTgt spid="2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1000" fill="hold"/>
                                        <p:tgtEl>
                                          <p:spTgt spid="25"/>
                                        </p:tgtEl>
                                        <p:attrNameLst>
                                          <p:attrName>ppt_w</p:attrName>
                                        </p:attrNameLst>
                                      </p:cBhvr>
                                      <p:tavLst>
                                        <p:tav tm="0">
                                          <p:val>
                                            <p:strVal val="#ppt_w*0.70"/>
                                          </p:val>
                                        </p:tav>
                                        <p:tav tm="100000">
                                          <p:val>
                                            <p:strVal val="#ppt_w"/>
                                          </p:val>
                                        </p:tav>
                                      </p:tavLst>
                                    </p:anim>
                                    <p:anim calcmode="lin" valueType="num">
                                      <p:cBhvr>
                                        <p:cTn id="43" dur="1000" fill="hold"/>
                                        <p:tgtEl>
                                          <p:spTgt spid="25"/>
                                        </p:tgtEl>
                                        <p:attrNameLst>
                                          <p:attrName>ppt_h</p:attrName>
                                        </p:attrNameLst>
                                      </p:cBhvr>
                                      <p:tavLst>
                                        <p:tav tm="0">
                                          <p:val>
                                            <p:strVal val="#ppt_h"/>
                                          </p:val>
                                        </p:tav>
                                        <p:tav tm="100000">
                                          <p:val>
                                            <p:strVal val="#ppt_h"/>
                                          </p:val>
                                        </p:tav>
                                      </p:tavLst>
                                    </p:anim>
                                    <p:animEffect transition="in" filter="fade">
                                      <p:cBhvr>
                                        <p:cTn id="44" dur="1000"/>
                                        <p:tgtEl>
                                          <p:spTgt spid="2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strVal val="#ppt_w*0.70"/>
                                          </p:val>
                                        </p:tav>
                                        <p:tav tm="100000">
                                          <p:val>
                                            <p:strVal val="#ppt_w"/>
                                          </p:val>
                                        </p:tav>
                                      </p:tavLst>
                                    </p:anim>
                                    <p:anim calcmode="lin" valueType="num">
                                      <p:cBhvr>
                                        <p:cTn id="50" dur="1000" fill="hold"/>
                                        <p:tgtEl>
                                          <p:spTgt spid="29"/>
                                        </p:tgtEl>
                                        <p:attrNameLst>
                                          <p:attrName>ppt_h</p:attrName>
                                        </p:attrNameLst>
                                      </p:cBhvr>
                                      <p:tavLst>
                                        <p:tav tm="0">
                                          <p:val>
                                            <p:strVal val="#ppt_h"/>
                                          </p:val>
                                        </p:tav>
                                        <p:tav tm="100000">
                                          <p:val>
                                            <p:strVal val="#ppt_h"/>
                                          </p:val>
                                        </p:tav>
                                      </p:tavLst>
                                    </p:anim>
                                    <p:animEffect transition="in" filter="fade">
                                      <p:cBhvr>
                                        <p:cTn id="51" dur="1000"/>
                                        <p:tgtEl>
                                          <p:spTgt spid="29"/>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5" presetClass="entr" presetSubtype="0" fill="hold" nodeType="click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p:cTn id="56" dur="1000" fill="hold"/>
                                        <p:tgtEl>
                                          <p:spTgt spid="32"/>
                                        </p:tgtEl>
                                        <p:attrNameLst>
                                          <p:attrName>ppt_w</p:attrName>
                                        </p:attrNameLst>
                                      </p:cBhvr>
                                      <p:tavLst>
                                        <p:tav tm="0">
                                          <p:val>
                                            <p:strVal val="#ppt_w*0.70"/>
                                          </p:val>
                                        </p:tav>
                                        <p:tav tm="100000">
                                          <p:val>
                                            <p:strVal val="#ppt_w"/>
                                          </p:val>
                                        </p:tav>
                                      </p:tavLst>
                                    </p:anim>
                                    <p:anim calcmode="lin" valueType="num">
                                      <p:cBhvr>
                                        <p:cTn id="57" dur="1000" fill="hold"/>
                                        <p:tgtEl>
                                          <p:spTgt spid="32"/>
                                        </p:tgtEl>
                                        <p:attrNameLst>
                                          <p:attrName>ppt_h</p:attrName>
                                        </p:attrNameLst>
                                      </p:cBhvr>
                                      <p:tavLst>
                                        <p:tav tm="0">
                                          <p:val>
                                            <p:strVal val="#ppt_h"/>
                                          </p:val>
                                        </p:tav>
                                        <p:tav tm="100000">
                                          <p:val>
                                            <p:strVal val="#ppt_h"/>
                                          </p:val>
                                        </p:tav>
                                      </p:tavLst>
                                    </p:anim>
                                    <p:animEffect transition="in" filter="fade">
                                      <p:cBhvr>
                                        <p:cTn id="58" dur="1000"/>
                                        <p:tgtEl>
                                          <p:spTgt spid="3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5" presetClass="entr" presetSubtype="0" fill="hold" nodeType="clickEffect">
                                  <p:stCondLst>
                                    <p:cond delay="0"/>
                                  </p:stCondLst>
                                  <p:childTnLst>
                                    <p:set>
                                      <p:cBhvr>
                                        <p:cTn id="62" dur="1" fill="hold">
                                          <p:stCondLst>
                                            <p:cond delay="0"/>
                                          </p:stCondLst>
                                        </p:cTn>
                                        <p:tgtEl>
                                          <p:spTgt spid="35"/>
                                        </p:tgtEl>
                                        <p:attrNameLst>
                                          <p:attrName>style.visibility</p:attrName>
                                        </p:attrNameLst>
                                      </p:cBhvr>
                                      <p:to>
                                        <p:strVal val="visible"/>
                                      </p:to>
                                    </p:set>
                                    <p:anim calcmode="lin" valueType="num">
                                      <p:cBhvr>
                                        <p:cTn id="63" dur="1000" fill="hold"/>
                                        <p:tgtEl>
                                          <p:spTgt spid="35"/>
                                        </p:tgtEl>
                                        <p:attrNameLst>
                                          <p:attrName>ppt_w</p:attrName>
                                        </p:attrNameLst>
                                      </p:cBhvr>
                                      <p:tavLst>
                                        <p:tav tm="0">
                                          <p:val>
                                            <p:strVal val="#ppt_w*0.70"/>
                                          </p:val>
                                        </p:tav>
                                        <p:tav tm="100000">
                                          <p:val>
                                            <p:strVal val="#ppt_w"/>
                                          </p:val>
                                        </p:tav>
                                      </p:tavLst>
                                    </p:anim>
                                    <p:anim calcmode="lin" valueType="num">
                                      <p:cBhvr>
                                        <p:cTn id="64" dur="1000" fill="hold"/>
                                        <p:tgtEl>
                                          <p:spTgt spid="35"/>
                                        </p:tgtEl>
                                        <p:attrNameLst>
                                          <p:attrName>ppt_h</p:attrName>
                                        </p:attrNameLst>
                                      </p:cBhvr>
                                      <p:tavLst>
                                        <p:tav tm="0">
                                          <p:val>
                                            <p:strVal val="#ppt_h"/>
                                          </p:val>
                                        </p:tav>
                                        <p:tav tm="100000">
                                          <p:val>
                                            <p:strVal val="#ppt_h"/>
                                          </p:val>
                                        </p:tav>
                                      </p:tavLst>
                                    </p:anim>
                                    <p:animEffect transition="in" filter="fade">
                                      <p:cBhvr>
                                        <p:cTn id="65" dur="1000"/>
                                        <p:tgtEl>
                                          <p:spTgt spid="35"/>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39"/>
                                        </p:tgtEl>
                                        <p:attrNameLst>
                                          <p:attrName>style.visibility</p:attrName>
                                        </p:attrNameLst>
                                      </p:cBhvr>
                                      <p:to>
                                        <p:strVal val="visible"/>
                                      </p:to>
                                    </p:set>
                                    <p:animEffect transition="in" filter="blinds(horizontal)">
                                      <p:cBhvr>
                                        <p:cTn id="70" dur="500"/>
                                        <p:tgtEl>
                                          <p:spTgt spid="39"/>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animEffect transition="in" filter="blinds(horizontal)">
                                      <p:cBhvr>
                                        <p:cTn id="73" dur="500"/>
                                        <p:tgtEl>
                                          <p:spTgt spid="38"/>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41"/>
                                        </p:tgtEl>
                                        <p:attrNameLst>
                                          <p:attrName>style.visibility</p:attrName>
                                        </p:attrNameLst>
                                      </p:cBhvr>
                                      <p:to>
                                        <p:strVal val="visible"/>
                                      </p:to>
                                    </p:set>
                                    <p:animEffect transition="in" filter="blinds(horizontal)">
                                      <p:cBhvr>
                                        <p:cTn id="78" dur="500"/>
                                        <p:tgtEl>
                                          <p:spTgt spid="41"/>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blinds(horizontal)">
                                      <p:cBhvr>
                                        <p:cTn id="81" dur="500"/>
                                        <p:tgtEl>
                                          <p:spTgt spid="40"/>
                                        </p:tgtEl>
                                      </p:cBhvr>
                                    </p:animEffect>
                                  </p:childTnLst>
                                </p:cTn>
                              </p:par>
                            </p:childTnLst>
                          </p:cTn>
                        </p:par>
                      </p:childTnLst>
                    </p:cTn>
                  </p:par>
                  <p:par>
                    <p:cTn id="82" fill="hold">
                      <p:stCondLst>
                        <p:cond delay="indefinite"/>
                      </p:stCondLst>
                      <p:childTnLst>
                        <p:par>
                          <p:cTn id="83" fill="hold">
                            <p:stCondLst>
                              <p:cond delay="0"/>
                            </p:stCondLst>
                            <p:childTnLst>
                              <p:par>
                                <p:cTn id="84" presetID="55" presetClass="entr" presetSubtype="0" fill="hold" nodeType="clickEffect">
                                  <p:stCondLst>
                                    <p:cond delay="0"/>
                                  </p:stCondLst>
                                  <p:childTnLst>
                                    <p:set>
                                      <p:cBhvr>
                                        <p:cTn id="85" dur="1" fill="hold">
                                          <p:stCondLst>
                                            <p:cond delay="0"/>
                                          </p:stCondLst>
                                        </p:cTn>
                                        <p:tgtEl>
                                          <p:spTgt spid="42"/>
                                        </p:tgtEl>
                                        <p:attrNameLst>
                                          <p:attrName>style.visibility</p:attrName>
                                        </p:attrNameLst>
                                      </p:cBhvr>
                                      <p:to>
                                        <p:strVal val="visible"/>
                                      </p:to>
                                    </p:set>
                                    <p:anim calcmode="lin" valueType="num">
                                      <p:cBhvr>
                                        <p:cTn id="86" dur="1000" fill="hold"/>
                                        <p:tgtEl>
                                          <p:spTgt spid="42"/>
                                        </p:tgtEl>
                                        <p:attrNameLst>
                                          <p:attrName>ppt_w</p:attrName>
                                        </p:attrNameLst>
                                      </p:cBhvr>
                                      <p:tavLst>
                                        <p:tav tm="0">
                                          <p:val>
                                            <p:strVal val="#ppt_w*0.70"/>
                                          </p:val>
                                        </p:tav>
                                        <p:tav tm="100000">
                                          <p:val>
                                            <p:strVal val="#ppt_w"/>
                                          </p:val>
                                        </p:tav>
                                      </p:tavLst>
                                    </p:anim>
                                    <p:anim calcmode="lin" valueType="num">
                                      <p:cBhvr>
                                        <p:cTn id="87" dur="1000" fill="hold"/>
                                        <p:tgtEl>
                                          <p:spTgt spid="42"/>
                                        </p:tgtEl>
                                        <p:attrNameLst>
                                          <p:attrName>ppt_h</p:attrName>
                                        </p:attrNameLst>
                                      </p:cBhvr>
                                      <p:tavLst>
                                        <p:tav tm="0">
                                          <p:val>
                                            <p:strVal val="#ppt_h"/>
                                          </p:val>
                                        </p:tav>
                                        <p:tav tm="100000">
                                          <p:val>
                                            <p:strVal val="#ppt_h"/>
                                          </p:val>
                                        </p:tav>
                                      </p:tavLst>
                                    </p:anim>
                                    <p:animEffect transition="in" filter="fade">
                                      <p:cBhvr>
                                        <p:cTn id="88" dur="1000"/>
                                        <p:tgtEl>
                                          <p:spTgt spid="42"/>
                                        </p:tgtEl>
                                      </p:cBhvr>
                                    </p:animEffect>
                                  </p:childTnLst>
                                </p:cTn>
                              </p:par>
                            </p:childTnLst>
                          </p:cTn>
                        </p:par>
                      </p:childTnLst>
                    </p:cTn>
                  </p:par>
                  <p:par>
                    <p:cTn id="89" fill="hold">
                      <p:stCondLst>
                        <p:cond delay="indefinite"/>
                      </p:stCondLst>
                      <p:childTnLst>
                        <p:par>
                          <p:cTn id="90" fill="hold">
                            <p:stCondLst>
                              <p:cond delay="0"/>
                            </p:stCondLst>
                            <p:childTnLst>
                              <p:par>
                                <p:cTn id="91" presetID="55" presetClass="entr" presetSubtype="0" fill="hold" nodeType="clickEffect">
                                  <p:stCondLst>
                                    <p:cond delay="0"/>
                                  </p:stCondLst>
                                  <p:childTnLst>
                                    <p:set>
                                      <p:cBhvr>
                                        <p:cTn id="92" dur="1" fill="hold">
                                          <p:stCondLst>
                                            <p:cond delay="0"/>
                                          </p:stCondLst>
                                        </p:cTn>
                                        <p:tgtEl>
                                          <p:spTgt spid="43"/>
                                        </p:tgtEl>
                                        <p:attrNameLst>
                                          <p:attrName>style.visibility</p:attrName>
                                        </p:attrNameLst>
                                      </p:cBhvr>
                                      <p:to>
                                        <p:strVal val="visible"/>
                                      </p:to>
                                    </p:set>
                                    <p:anim calcmode="lin" valueType="num">
                                      <p:cBhvr>
                                        <p:cTn id="93" dur="1000" fill="hold"/>
                                        <p:tgtEl>
                                          <p:spTgt spid="43"/>
                                        </p:tgtEl>
                                        <p:attrNameLst>
                                          <p:attrName>ppt_w</p:attrName>
                                        </p:attrNameLst>
                                      </p:cBhvr>
                                      <p:tavLst>
                                        <p:tav tm="0">
                                          <p:val>
                                            <p:strVal val="#ppt_w*0.70"/>
                                          </p:val>
                                        </p:tav>
                                        <p:tav tm="100000">
                                          <p:val>
                                            <p:strVal val="#ppt_w"/>
                                          </p:val>
                                        </p:tav>
                                      </p:tavLst>
                                    </p:anim>
                                    <p:anim calcmode="lin" valueType="num">
                                      <p:cBhvr>
                                        <p:cTn id="94" dur="1000" fill="hold"/>
                                        <p:tgtEl>
                                          <p:spTgt spid="43"/>
                                        </p:tgtEl>
                                        <p:attrNameLst>
                                          <p:attrName>ppt_h</p:attrName>
                                        </p:attrNameLst>
                                      </p:cBhvr>
                                      <p:tavLst>
                                        <p:tav tm="0">
                                          <p:val>
                                            <p:strVal val="#ppt_h"/>
                                          </p:val>
                                        </p:tav>
                                        <p:tav tm="100000">
                                          <p:val>
                                            <p:strVal val="#ppt_h"/>
                                          </p:val>
                                        </p:tav>
                                      </p:tavLst>
                                    </p:anim>
                                    <p:animEffect transition="in" filter="fade">
                                      <p:cBhvr>
                                        <p:cTn id="95" dur="1000"/>
                                        <p:tgtEl>
                                          <p:spTgt spid="43"/>
                                        </p:tgtEl>
                                      </p:cBhvr>
                                    </p:animEffect>
                                  </p:childTnLst>
                                </p:cTn>
                              </p:par>
                            </p:childTnLst>
                          </p:cTn>
                        </p:par>
                      </p:childTnLst>
                    </p:cTn>
                  </p:par>
                  <p:par>
                    <p:cTn id="96" fill="hold">
                      <p:stCondLst>
                        <p:cond delay="indefinite"/>
                      </p:stCondLst>
                      <p:childTnLst>
                        <p:par>
                          <p:cTn id="97" fill="hold">
                            <p:stCondLst>
                              <p:cond delay="0"/>
                            </p:stCondLst>
                            <p:childTnLst>
                              <p:par>
                                <p:cTn id="98" presetID="55" presetClass="entr" presetSubtype="0" fill="hold" nodeType="clickEffect">
                                  <p:stCondLst>
                                    <p:cond delay="0"/>
                                  </p:stCondLst>
                                  <p:childTnLst>
                                    <p:set>
                                      <p:cBhvr>
                                        <p:cTn id="99" dur="1" fill="hold">
                                          <p:stCondLst>
                                            <p:cond delay="0"/>
                                          </p:stCondLst>
                                        </p:cTn>
                                        <p:tgtEl>
                                          <p:spTgt spid="44"/>
                                        </p:tgtEl>
                                        <p:attrNameLst>
                                          <p:attrName>style.visibility</p:attrName>
                                        </p:attrNameLst>
                                      </p:cBhvr>
                                      <p:to>
                                        <p:strVal val="visible"/>
                                      </p:to>
                                    </p:set>
                                    <p:anim calcmode="lin" valueType="num">
                                      <p:cBhvr>
                                        <p:cTn id="100" dur="1000" fill="hold"/>
                                        <p:tgtEl>
                                          <p:spTgt spid="44"/>
                                        </p:tgtEl>
                                        <p:attrNameLst>
                                          <p:attrName>ppt_w</p:attrName>
                                        </p:attrNameLst>
                                      </p:cBhvr>
                                      <p:tavLst>
                                        <p:tav tm="0">
                                          <p:val>
                                            <p:strVal val="#ppt_w*0.70"/>
                                          </p:val>
                                        </p:tav>
                                        <p:tav tm="100000">
                                          <p:val>
                                            <p:strVal val="#ppt_w"/>
                                          </p:val>
                                        </p:tav>
                                      </p:tavLst>
                                    </p:anim>
                                    <p:anim calcmode="lin" valueType="num">
                                      <p:cBhvr>
                                        <p:cTn id="101" dur="1000" fill="hold"/>
                                        <p:tgtEl>
                                          <p:spTgt spid="44"/>
                                        </p:tgtEl>
                                        <p:attrNameLst>
                                          <p:attrName>ppt_h</p:attrName>
                                        </p:attrNameLst>
                                      </p:cBhvr>
                                      <p:tavLst>
                                        <p:tav tm="0">
                                          <p:val>
                                            <p:strVal val="#ppt_h"/>
                                          </p:val>
                                        </p:tav>
                                        <p:tav tm="100000">
                                          <p:val>
                                            <p:strVal val="#ppt_h"/>
                                          </p:val>
                                        </p:tav>
                                      </p:tavLst>
                                    </p:anim>
                                    <p:animEffect transition="in" filter="fade">
                                      <p:cBhvr>
                                        <p:cTn id="102" dur="1000"/>
                                        <p:tgtEl>
                                          <p:spTgt spid="44"/>
                                        </p:tgtEl>
                                      </p:cBhvr>
                                    </p:animEffect>
                                  </p:childTnLst>
                                </p:cTn>
                              </p:par>
                            </p:childTnLst>
                          </p:cTn>
                        </p:par>
                      </p:childTnLst>
                    </p:cTn>
                  </p:par>
                  <p:par>
                    <p:cTn id="103" fill="hold">
                      <p:stCondLst>
                        <p:cond delay="indefinite"/>
                      </p:stCondLst>
                      <p:childTnLst>
                        <p:par>
                          <p:cTn id="104" fill="hold">
                            <p:stCondLst>
                              <p:cond delay="0"/>
                            </p:stCondLst>
                            <p:childTnLst>
                              <p:par>
                                <p:cTn id="105" presetID="55" presetClass="entr" presetSubtype="0" fill="hold" nodeType="clickEffect">
                                  <p:stCondLst>
                                    <p:cond delay="0"/>
                                  </p:stCondLst>
                                  <p:childTnLst>
                                    <p:set>
                                      <p:cBhvr>
                                        <p:cTn id="106" dur="1" fill="hold">
                                          <p:stCondLst>
                                            <p:cond delay="0"/>
                                          </p:stCondLst>
                                        </p:cTn>
                                        <p:tgtEl>
                                          <p:spTgt spid="45"/>
                                        </p:tgtEl>
                                        <p:attrNameLst>
                                          <p:attrName>style.visibility</p:attrName>
                                        </p:attrNameLst>
                                      </p:cBhvr>
                                      <p:to>
                                        <p:strVal val="visible"/>
                                      </p:to>
                                    </p:set>
                                    <p:anim calcmode="lin" valueType="num">
                                      <p:cBhvr>
                                        <p:cTn id="107" dur="1000" fill="hold"/>
                                        <p:tgtEl>
                                          <p:spTgt spid="45"/>
                                        </p:tgtEl>
                                        <p:attrNameLst>
                                          <p:attrName>ppt_w</p:attrName>
                                        </p:attrNameLst>
                                      </p:cBhvr>
                                      <p:tavLst>
                                        <p:tav tm="0">
                                          <p:val>
                                            <p:strVal val="#ppt_w*0.70"/>
                                          </p:val>
                                        </p:tav>
                                        <p:tav tm="100000">
                                          <p:val>
                                            <p:strVal val="#ppt_w"/>
                                          </p:val>
                                        </p:tav>
                                      </p:tavLst>
                                    </p:anim>
                                    <p:anim calcmode="lin" valueType="num">
                                      <p:cBhvr>
                                        <p:cTn id="108" dur="1000" fill="hold"/>
                                        <p:tgtEl>
                                          <p:spTgt spid="45"/>
                                        </p:tgtEl>
                                        <p:attrNameLst>
                                          <p:attrName>ppt_h</p:attrName>
                                        </p:attrNameLst>
                                      </p:cBhvr>
                                      <p:tavLst>
                                        <p:tav tm="0">
                                          <p:val>
                                            <p:strVal val="#ppt_h"/>
                                          </p:val>
                                        </p:tav>
                                        <p:tav tm="100000">
                                          <p:val>
                                            <p:strVal val="#ppt_h"/>
                                          </p:val>
                                        </p:tav>
                                      </p:tavLst>
                                    </p:anim>
                                    <p:animEffect transition="in" filter="fade">
                                      <p:cBhvr>
                                        <p:cTn id="109" dur="1000"/>
                                        <p:tgtEl>
                                          <p:spTgt spid="45"/>
                                        </p:tgtEl>
                                      </p:cBhvr>
                                    </p:animEffect>
                                  </p:childTnLst>
                                </p:cTn>
                              </p:par>
                            </p:childTnLst>
                          </p:cTn>
                        </p:par>
                      </p:childTnLst>
                    </p:cTn>
                  </p:par>
                  <p:par>
                    <p:cTn id="110" fill="hold">
                      <p:stCondLst>
                        <p:cond delay="indefinite"/>
                      </p:stCondLst>
                      <p:childTnLst>
                        <p:par>
                          <p:cTn id="111" fill="hold">
                            <p:stCondLst>
                              <p:cond delay="0"/>
                            </p:stCondLst>
                            <p:childTnLst>
                              <p:par>
                                <p:cTn id="112" presetID="55" presetClass="entr" presetSubtype="0" fill="hold" nodeType="clickEffect">
                                  <p:stCondLst>
                                    <p:cond delay="0"/>
                                  </p:stCondLst>
                                  <p:childTnLst>
                                    <p:set>
                                      <p:cBhvr>
                                        <p:cTn id="113" dur="1" fill="hold">
                                          <p:stCondLst>
                                            <p:cond delay="0"/>
                                          </p:stCondLst>
                                        </p:cTn>
                                        <p:tgtEl>
                                          <p:spTgt spid="46"/>
                                        </p:tgtEl>
                                        <p:attrNameLst>
                                          <p:attrName>style.visibility</p:attrName>
                                        </p:attrNameLst>
                                      </p:cBhvr>
                                      <p:to>
                                        <p:strVal val="visible"/>
                                      </p:to>
                                    </p:set>
                                    <p:anim calcmode="lin" valueType="num">
                                      <p:cBhvr>
                                        <p:cTn id="114" dur="1000" fill="hold"/>
                                        <p:tgtEl>
                                          <p:spTgt spid="46"/>
                                        </p:tgtEl>
                                        <p:attrNameLst>
                                          <p:attrName>ppt_w</p:attrName>
                                        </p:attrNameLst>
                                      </p:cBhvr>
                                      <p:tavLst>
                                        <p:tav tm="0">
                                          <p:val>
                                            <p:strVal val="#ppt_w*0.70"/>
                                          </p:val>
                                        </p:tav>
                                        <p:tav tm="100000">
                                          <p:val>
                                            <p:strVal val="#ppt_w"/>
                                          </p:val>
                                        </p:tav>
                                      </p:tavLst>
                                    </p:anim>
                                    <p:anim calcmode="lin" valueType="num">
                                      <p:cBhvr>
                                        <p:cTn id="115" dur="1000" fill="hold"/>
                                        <p:tgtEl>
                                          <p:spTgt spid="46"/>
                                        </p:tgtEl>
                                        <p:attrNameLst>
                                          <p:attrName>ppt_h</p:attrName>
                                        </p:attrNameLst>
                                      </p:cBhvr>
                                      <p:tavLst>
                                        <p:tav tm="0">
                                          <p:val>
                                            <p:strVal val="#ppt_h"/>
                                          </p:val>
                                        </p:tav>
                                        <p:tav tm="100000">
                                          <p:val>
                                            <p:strVal val="#ppt_h"/>
                                          </p:val>
                                        </p:tav>
                                      </p:tavLst>
                                    </p:anim>
                                    <p:animEffect transition="in" filter="fade">
                                      <p:cBhvr>
                                        <p:cTn id="116"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p:bldP spid="40" grpId="0" animBg="1"/>
      <p:bldP spid="41" grpId="0"/>
    </p:bld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1" name="Rectangle 4"/>
          <p:cNvSpPr>
            <a:spLocks noChangeArrowheads="1"/>
          </p:cNvSpPr>
          <p:nvPr/>
        </p:nvSpPr>
        <p:spPr bwMode="auto">
          <a:xfrm>
            <a:off x="1933576" y="2333663"/>
            <a:ext cx="91440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p>
            <a:endParaRPr lang="en-US">
              <a:latin typeface="Arial" charset="0"/>
              <a:cs typeface="Arial" charset="0"/>
            </a:endParaRPr>
          </a:p>
        </p:txBody>
      </p:sp>
      <p:pic>
        <p:nvPicPr>
          <p:cNvPr id="384002"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00238" y="533400"/>
            <a:ext cx="5451475"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84003" name="Text Box 8"/>
          <p:cNvSpPr txBox="1">
            <a:spLocks noChangeArrowheads="1"/>
          </p:cNvSpPr>
          <p:nvPr/>
        </p:nvSpPr>
        <p:spPr bwMode="auto">
          <a:xfrm>
            <a:off x="8115349" y="762015"/>
            <a:ext cx="971479"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000000"/>
                </a:solidFill>
                <a:latin typeface="Arial" charset="0"/>
                <a:cs typeface="Arial" charset="0"/>
              </a:rPr>
              <a:t>90-92</a:t>
            </a:r>
          </a:p>
        </p:txBody>
      </p:sp>
      <p:sp>
        <p:nvSpPr>
          <p:cNvPr id="384004" name="Text Box 9"/>
          <p:cNvSpPr txBox="1">
            <a:spLocks noChangeArrowheads="1"/>
          </p:cNvSpPr>
          <p:nvPr/>
        </p:nvSpPr>
        <p:spPr bwMode="auto">
          <a:xfrm>
            <a:off x="8337764" y="381016"/>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000000"/>
                </a:solidFill>
                <a:latin typeface="Arial" charset="0"/>
                <a:cs typeface="Arial" charset="0"/>
              </a:rPr>
              <a:t>88</a:t>
            </a:r>
          </a:p>
        </p:txBody>
      </p:sp>
      <p:sp>
        <p:nvSpPr>
          <p:cNvPr id="384005" name="Text Box 7"/>
          <p:cNvSpPr txBox="1">
            <a:spLocks noChangeArrowheads="1"/>
          </p:cNvSpPr>
          <p:nvPr/>
        </p:nvSpPr>
        <p:spPr bwMode="auto">
          <a:xfrm>
            <a:off x="827089" y="411165"/>
            <a:ext cx="6665912" cy="1834681"/>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endParaRPr lang="en-US" sz="3200">
              <a:solidFill>
                <a:schemeClr val="bg1"/>
              </a:solidFill>
              <a:latin typeface="Arial" charset="0"/>
              <a:cs typeface="Arial" charset="0"/>
            </a:endParaRPr>
          </a:p>
          <a:p>
            <a:pPr algn="ctr" eaLnBrk="1" hangingPunct="1">
              <a:spcBef>
                <a:spcPct val="50000"/>
              </a:spcBef>
            </a:pPr>
            <a:r>
              <a:rPr lang="en-US" sz="3200">
                <a:solidFill>
                  <a:schemeClr val="bg1"/>
                </a:solidFill>
                <a:latin typeface="Arial" charset="0"/>
                <a:cs typeface="Arial" charset="0"/>
              </a:rPr>
              <a:t>One of the most difficult textual problems in the NT </a:t>
            </a:r>
          </a:p>
        </p:txBody>
      </p:sp>
      <p:sp>
        <p:nvSpPr>
          <p:cNvPr id="3" name="Title 2"/>
          <p:cNvSpPr>
            <a:spLocks noGrp="1"/>
          </p:cNvSpPr>
          <p:nvPr>
            <p:ph type="title" idx="4294967295"/>
          </p:nvPr>
        </p:nvSpPr>
        <p:spPr>
          <a:xfrm>
            <a:off x="2198688" y="630276"/>
            <a:ext cx="3886200" cy="566737"/>
          </a:xfrm>
          <a:solidFill>
            <a:schemeClr val="accent5"/>
          </a:solidFill>
        </p:spPr>
        <p:txBody>
          <a:bodyPr/>
          <a:lstStyle/>
          <a:p>
            <a:pPr>
              <a:defRPr/>
            </a:pPr>
            <a:r>
              <a:rPr lang="en-US" sz="3200" dirty="0">
                <a:solidFill>
                  <a:srgbClr val="000000"/>
                </a:solidFill>
              </a:rPr>
              <a:t>Mark 16:9-20</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6049"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4288"/>
            <a:ext cx="9145588" cy="6872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386050" name="Rectangle 3"/>
          <p:cNvSpPr>
            <a:spLocks noChangeArrowheads="1"/>
          </p:cNvSpPr>
          <p:nvPr/>
        </p:nvSpPr>
        <p:spPr bwMode="auto">
          <a:xfrm>
            <a:off x="609638" y="2895638"/>
            <a:ext cx="263525" cy="322263"/>
          </a:xfrm>
          <a:prstGeom prst="rect">
            <a:avLst/>
          </a:prstGeom>
          <a:solidFill>
            <a:srgbClr val="3770CA"/>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1261" tIns="45631" rIns="91261" bIns="45631" anchor="ctr"/>
          <a:lstStyle/>
          <a:p>
            <a:endParaRPr lang="en-US"/>
          </a:p>
        </p:txBody>
      </p:sp>
      <p:grpSp>
        <p:nvGrpSpPr>
          <p:cNvPr id="4" name="Group 3"/>
          <p:cNvGrpSpPr>
            <a:grpSpLocks/>
          </p:cNvGrpSpPr>
          <p:nvPr/>
        </p:nvGrpSpPr>
        <p:grpSpPr bwMode="auto">
          <a:xfrm>
            <a:off x="5715000" y="4800561"/>
            <a:ext cx="2889250" cy="492443"/>
            <a:chOff x="5715000" y="4800600"/>
            <a:chExt cx="2889448" cy="492443"/>
          </a:xfrm>
        </p:grpSpPr>
        <p:sp>
          <p:nvSpPr>
            <p:cNvPr id="70689" name="Oval 33"/>
            <p:cNvSpPr>
              <a:spLocks noChangeArrowheads="1"/>
            </p:cNvSpPr>
            <p:nvPr/>
          </p:nvSpPr>
          <p:spPr bwMode="auto">
            <a:xfrm>
              <a:off x="5715000" y="5029200"/>
              <a:ext cx="284182" cy="231775"/>
            </a:xfrm>
            <a:prstGeom prst="ellipse">
              <a:avLst/>
            </a:prstGeom>
            <a:solidFill>
              <a:srgbClr val="FC0128"/>
            </a:solidFill>
            <a:ln w="38160">
              <a:solidFill>
                <a:srgbClr val="FFFFFF"/>
              </a:solidFill>
              <a:miter lim="800000"/>
              <a:headEnd/>
              <a:tailEnd/>
            </a:ln>
            <a:effectLst>
              <a:outerShdw blurRad="63500" dist="89605" dir="2700000" algn="ctr" rotWithShape="0">
                <a:srgbClr val="000000"/>
              </a:outerShdw>
            </a:effectLst>
          </p:spPr>
          <p:txBody>
            <a:bodyPr wrap="none" anchor="ctr"/>
            <a:lstStyle/>
            <a:p>
              <a:pPr>
                <a:defRPr/>
              </a:pPr>
              <a:endParaRPr lang="en-US">
                <a:effectLst>
                  <a:outerShdw blurRad="38100" dist="38100" dir="2700000" algn="tl">
                    <a:srgbClr val="000000"/>
                  </a:outerShdw>
                </a:effectLst>
                <a:ea typeface="+mn-ea"/>
                <a:cs typeface="+mn-cs"/>
              </a:endParaRPr>
            </a:p>
          </p:txBody>
        </p:sp>
        <p:sp>
          <p:nvSpPr>
            <p:cNvPr id="149546" name="Text Box 34"/>
            <p:cNvSpPr txBox="1">
              <a:spLocks noChangeArrowheads="1"/>
            </p:cNvSpPr>
            <p:nvPr/>
          </p:nvSpPr>
          <p:spPr bwMode="auto">
            <a:xfrm>
              <a:off x="5784855" y="4800600"/>
              <a:ext cx="2819593" cy="492443"/>
            </a:xfrm>
            <a:prstGeom prst="rect">
              <a:avLst/>
            </a:prstGeom>
            <a:noFill/>
            <a:ln w="9525">
              <a:noFill/>
              <a:round/>
              <a:headEnd/>
              <a:tailEnd/>
            </a:ln>
          </p:spPr>
          <p:txBody>
            <a:bodyPr>
              <a:spAutoFit/>
            </a:bodyPr>
            <a:lstStyle>
              <a:lvl1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9pPr>
            </a:lstStyle>
            <a:p>
              <a:pPr algn="ctr" eaLnBrk="1" hangingPunct="1">
                <a:spcBef>
                  <a:spcPts val="1625"/>
                </a:spcBef>
                <a:buClr>
                  <a:srgbClr val="76F774"/>
                </a:buClr>
                <a:defRPr/>
              </a:pPr>
              <a:r>
                <a:rPr lang="en-GB" sz="2600" b="1" i="1" dirty="0">
                  <a:solidFill>
                    <a:srgbClr val="76F774"/>
                  </a:solidFill>
                  <a:effectLst>
                    <a:outerShdw blurRad="38100" dist="38100" dir="2700000" algn="tl">
                      <a:srgbClr val="000000"/>
                    </a:outerShdw>
                  </a:effectLst>
                  <a:latin typeface="Arial Black" charset="0"/>
                </a:rPr>
                <a:t>Alexandrian</a:t>
              </a:r>
            </a:p>
          </p:txBody>
        </p:sp>
      </p:grpSp>
      <p:grpSp>
        <p:nvGrpSpPr>
          <p:cNvPr id="2" name="Group 35"/>
          <p:cNvGrpSpPr>
            <a:grpSpLocks/>
          </p:cNvGrpSpPr>
          <p:nvPr/>
        </p:nvGrpSpPr>
        <p:grpSpPr bwMode="auto">
          <a:xfrm>
            <a:off x="0" y="1"/>
            <a:ext cx="2063750" cy="689162"/>
            <a:chOff x="0" y="0"/>
            <a:chExt cx="1430" cy="492"/>
          </a:xfrm>
          <a:effectLst>
            <a:outerShdw blurRad="50800" dist="38100" dir="2700000">
              <a:srgbClr val="000000">
                <a:alpha val="43000"/>
              </a:srgbClr>
            </a:outerShdw>
          </a:effectLst>
        </p:grpSpPr>
        <p:sp>
          <p:nvSpPr>
            <p:cNvPr id="70692" name="Oval 36"/>
            <p:cNvSpPr>
              <a:spLocks noChangeArrowheads="1"/>
            </p:cNvSpPr>
            <p:nvPr/>
          </p:nvSpPr>
          <p:spPr bwMode="auto">
            <a:xfrm>
              <a:off x="826" y="326"/>
              <a:ext cx="162" cy="166"/>
            </a:xfrm>
            <a:prstGeom prst="ellipse">
              <a:avLst/>
            </a:prstGeom>
            <a:solidFill>
              <a:srgbClr val="FC0128"/>
            </a:solidFill>
            <a:ln w="38160">
              <a:solidFill>
                <a:srgbClr val="FFFFFF"/>
              </a:solidFill>
              <a:miter lim="800000"/>
              <a:headEnd/>
              <a:tailEnd/>
            </a:ln>
            <a:effectLst>
              <a:outerShdw blurRad="63500" dist="89605" dir="2700000" algn="ctr" rotWithShape="0">
                <a:srgbClr val="000000"/>
              </a:outerShdw>
            </a:effectLst>
          </p:spPr>
          <p:txBody>
            <a:bodyPr wrap="none" anchor="ctr"/>
            <a:lstStyle/>
            <a:p>
              <a:pPr>
                <a:defRPr/>
              </a:pPr>
              <a:endParaRPr lang="en-US">
                <a:effectLst>
                  <a:outerShdw blurRad="38100" dist="38100" dir="2700000" algn="tl">
                    <a:srgbClr val="000000">
                      <a:alpha val="43137"/>
                    </a:srgbClr>
                  </a:outerShdw>
                </a:effectLst>
                <a:latin typeface="Times New Roman" pitchFamily="-108" charset="0"/>
                <a:ea typeface="+mn-ea"/>
                <a:cs typeface="+mn-cs"/>
              </a:endParaRPr>
            </a:p>
          </p:txBody>
        </p:sp>
        <p:sp>
          <p:nvSpPr>
            <p:cNvPr id="149544" name="Text Box 37"/>
            <p:cNvSpPr txBox="1">
              <a:spLocks noChangeArrowheads="1"/>
            </p:cNvSpPr>
            <p:nvPr/>
          </p:nvSpPr>
          <p:spPr bwMode="auto">
            <a:xfrm>
              <a:off x="0" y="0"/>
              <a:ext cx="1430" cy="352"/>
            </a:xfrm>
            <a:prstGeom prst="rect">
              <a:avLst/>
            </a:prstGeom>
            <a:noFill/>
            <a:ln w="9525">
              <a:noFill/>
              <a:round/>
              <a:headEnd/>
              <a:tailEnd/>
            </a:ln>
          </p:spPr>
          <p:txBody>
            <a:bodyPr>
              <a:spAutoFit/>
            </a:bodyPr>
            <a:lstStyle/>
            <a:p>
              <a:pPr algn="ctr">
                <a:spcBef>
                  <a:spcPts val="1627"/>
                </a:spcBef>
                <a:buClr>
                  <a:srgbClr val="76F774"/>
                </a:buClr>
                <a:tabLst>
                  <a:tab pos="0" algn="l"/>
                  <a:tab pos="819044" algn="l"/>
                  <a:tab pos="1638075" algn="l"/>
                  <a:tab pos="2457112" algn="l"/>
                  <a:tab pos="3276148" algn="l"/>
                  <a:tab pos="4095183" algn="l"/>
                  <a:tab pos="4914223" algn="l"/>
                  <a:tab pos="5733263" algn="l"/>
                  <a:tab pos="6552304" algn="l"/>
                  <a:tab pos="7371340" algn="l"/>
                  <a:tab pos="8190372" algn="l"/>
                  <a:tab pos="9009405" algn="l"/>
                </a:tabLst>
                <a:defRPr/>
              </a:pPr>
              <a:r>
                <a:rPr lang="en-GB" sz="2600" b="1" i="1" dirty="0">
                  <a:solidFill>
                    <a:srgbClr val="76F774"/>
                  </a:solidFill>
                  <a:effectLst>
                    <a:outerShdw blurRad="38100" dist="38100" dir="2700000" algn="tl">
                      <a:srgbClr val="000000">
                        <a:alpha val="43137"/>
                      </a:srgbClr>
                    </a:outerShdw>
                  </a:effectLst>
                  <a:latin typeface="Arial Black" pitchFamily="-108" charset="0"/>
                  <a:ea typeface="+mn-ea"/>
                  <a:cs typeface="+mn-cs"/>
                </a:rPr>
                <a:t>Western</a:t>
              </a:r>
            </a:p>
          </p:txBody>
        </p:sp>
      </p:grpSp>
      <p:grpSp>
        <p:nvGrpSpPr>
          <p:cNvPr id="3" name="Group 2"/>
          <p:cNvGrpSpPr>
            <a:grpSpLocks/>
          </p:cNvGrpSpPr>
          <p:nvPr/>
        </p:nvGrpSpPr>
        <p:grpSpPr bwMode="auto">
          <a:xfrm>
            <a:off x="4800600" y="381000"/>
            <a:ext cx="2292350" cy="609600"/>
            <a:chOff x="4800600" y="381000"/>
            <a:chExt cx="2292350" cy="609600"/>
          </a:xfrm>
        </p:grpSpPr>
        <p:sp>
          <p:nvSpPr>
            <p:cNvPr id="70701" name="Oval 45"/>
            <p:cNvSpPr>
              <a:spLocks noChangeArrowheads="1"/>
            </p:cNvSpPr>
            <p:nvPr/>
          </p:nvSpPr>
          <p:spPr bwMode="auto">
            <a:xfrm>
              <a:off x="5257800" y="762000"/>
              <a:ext cx="260350" cy="228600"/>
            </a:xfrm>
            <a:prstGeom prst="ellipse">
              <a:avLst/>
            </a:prstGeom>
            <a:solidFill>
              <a:srgbClr val="FC0128"/>
            </a:solidFill>
            <a:ln w="38160">
              <a:solidFill>
                <a:srgbClr val="FFFFFF"/>
              </a:solidFill>
              <a:miter lim="800000"/>
              <a:headEnd/>
              <a:tailEnd/>
            </a:ln>
            <a:effectLst>
              <a:outerShdw blurRad="63500" dist="89605" dir="2700000" algn="ctr" rotWithShape="0">
                <a:srgbClr val="000000"/>
              </a:outerShdw>
            </a:effectLst>
          </p:spPr>
          <p:txBody>
            <a:bodyPr wrap="none" anchor="ctr"/>
            <a:lstStyle/>
            <a:p>
              <a:pPr>
                <a:defRPr/>
              </a:pPr>
              <a:endParaRPr lang="en-US">
                <a:effectLst>
                  <a:outerShdw blurRad="38100" dist="38100" dir="2700000" algn="tl">
                    <a:srgbClr val="000000"/>
                  </a:outerShdw>
                </a:effectLst>
                <a:ea typeface="+mn-ea"/>
                <a:cs typeface="+mn-cs"/>
              </a:endParaRPr>
            </a:p>
          </p:txBody>
        </p:sp>
        <p:sp>
          <p:nvSpPr>
            <p:cNvPr id="149542" name="Text Box 46"/>
            <p:cNvSpPr txBox="1">
              <a:spLocks noChangeArrowheads="1"/>
            </p:cNvSpPr>
            <p:nvPr/>
          </p:nvSpPr>
          <p:spPr bwMode="auto">
            <a:xfrm>
              <a:off x="4800600" y="381000"/>
              <a:ext cx="2292350" cy="392415"/>
            </a:xfrm>
            <a:prstGeom prst="rect">
              <a:avLst/>
            </a:prstGeom>
            <a:noFill/>
            <a:ln w="9525">
              <a:noFill/>
              <a:round/>
              <a:headEnd/>
              <a:tailEnd/>
            </a:ln>
          </p:spPr>
          <p:txBody>
            <a:bodyPr>
              <a:spAutoFit/>
            </a:bodyPr>
            <a:lstStyle>
              <a:lvl1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9pPr>
            </a:lstStyle>
            <a:p>
              <a:pPr algn="ctr" eaLnBrk="1" hangingPunct="1">
                <a:lnSpc>
                  <a:spcPct val="70000"/>
                </a:lnSpc>
                <a:spcBef>
                  <a:spcPts val="1625"/>
                </a:spcBef>
                <a:buClr>
                  <a:srgbClr val="76F774"/>
                </a:buClr>
                <a:defRPr/>
              </a:pPr>
              <a:r>
                <a:rPr lang="en-GB" sz="2600" b="1" i="1" dirty="0">
                  <a:solidFill>
                    <a:srgbClr val="76F774"/>
                  </a:solidFill>
                  <a:effectLst>
                    <a:outerShdw blurRad="38100" dist="38100" dir="2700000" algn="tl">
                      <a:srgbClr val="000000"/>
                    </a:outerShdw>
                  </a:effectLst>
                  <a:latin typeface="Arial Black" charset="0"/>
                </a:rPr>
                <a:t>Byzantine</a:t>
              </a:r>
            </a:p>
          </p:txBody>
        </p:sp>
      </p:grpSp>
      <p:sp>
        <p:nvSpPr>
          <p:cNvPr id="386054" name="Text Box 3"/>
          <p:cNvSpPr txBox="1">
            <a:spLocks noChangeArrowheads="1"/>
          </p:cNvSpPr>
          <p:nvPr/>
        </p:nvSpPr>
        <p:spPr bwMode="auto">
          <a:xfrm>
            <a:off x="8524875" y="25400"/>
            <a:ext cx="584200" cy="52228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FEFEE8"/>
                </a:solidFill>
                <a:latin typeface="Arial" charset="0"/>
                <a:cs typeface="Arial" charset="0"/>
              </a:rPr>
              <a:t>90</a:t>
            </a:r>
            <a:endParaRPr lang="en-US" sz="2800">
              <a:solidFill>
                <a:srgbClr val="FEFEE8"/>
              </a:solidFill>
              <a:latin typeface="Arial" charset="0"/>
              <a:cs typeface="Arial" charset="0"/>
            </a:endParaRPr>
          </a:p>
        </p:txBody>
      </p:sp>
      <p:sp>
        <p:nvSpPr>
          <p:cNvPr id="5" name="Title 4"/>
          <p:cNvSpPr>
            <a:spLocks noGrp="1"/>
          </p:cNvSpPr>
          <p:nvPr>
            <p:ph type="title" idx="4294967295"/>
          </p:nvPr>
        </p:nvSpPr>
        <p:spPr>
          <a:xfrm>
            <a:off x="0" y="2852738"/>
            <a:ext cx="9144000" cy="1143000"/>
          </a:xfrm>
          <a:noFill/>
        </p:spPr>
        <p:txBody>
          <a:bodyPr/>
          <a:lstStyle/>
          <a:p>
            <a:pPr eaLnBrk="1" hangingPunct="1">
              <a:defRPr/>
            </a:pPr>
            <a:r>
              <a:rPr lang="en-GB" sz="4800" kern="1200" dirty="0">
                <a:solidFill>
                  <a:srgbClr val="FFFF00"/>
                </a:solidFill>
                <a:effectLst>
                  <a:outerShdw blurRad="38100" dist="38100" dir="2700000" algn="tl" rotWithShape="0">
                    <a:srgbClr val="000000"/>
                  </a:outerShdw>
                </a:effectLst>
                <a:latin typeface="Comic Sans MS"/>
                <a:ea typeface="ＭＳ Ｐゴシック"/>
                <a:cs typeface="ＭＳ Ｐゴシック"/>
              </a:rPr>
              <a:t>3 Manuscript Text Types</a:t>
            </a:r>
            <a:endParaRPr lang="en-US"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780AB56-3448-6B2C-6B75-614FB3559AF7}"/>
              </a:ext>
            </a:extLst>
          </p:cNvPr>
          <p:cNvGrpSpPr/>
          <p:nvPr/>
        </p:nvGrpSpPr>
        <p:grpSpPr>
          <a:xfrm>
            <a:off x="0" y="-14288"/>
            <a:ext cx="9145588" cy="6872288"/>
            <a:chOff x="0" y="-14288"/>
            <a:chExt cx="9145588" cy="6872288"/>
          </a:xfrm>
        </p:grpSpPr>
        <p:pic>
          <p:nvPicPr>
            <p:cNvPr id="7" name="Picture 2">
              <a:extLst>
                <a:ext uri="{FF2B5EF4-FFF2-40B4-BE49-F238E27FC236}">
                  <a16:creationId xmlns:a16="http://schemas.microsoft.com/office/drawing/2014/main" id="{43D1C3B6-C80B-9390-119F-65C80666BB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4288"/>
              <a:ext cx="9145588" cy="6872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8" name="Rectangle 3">
              <a:extLst>
                <a:ext uri="{FF2B5EF4-FFF2-40B4-BE49-F238E27FC236}">
                  <a16:creationId xmlns:a16="http://schemas.microsoft.com/office/drawing/2014/main" id="{FABE781C-940C-6979-3920-7314A3CD36D5}"/>
                </a:ext>
              </a:extLst>
            </p:cNvPr>
            <p:cNvSpPr>
              <a:spLocks noChangeArrowheads="1"/>
            </p:cNvSpPr>
            <p:nvPr/>
          </p:nvSpPr>
          <p:spPr bwMode="auto">
            <a:xfrm>
              <a:off x="609638" y="2895638"/>
              <a:ext cx="263525" cy="322263"/>
            </a:xfrm>
            <a:prstGeom prst="rect">
              <a:avLst/>
            </a:prstGeom>
            <a:solidFill>
              <a:srgbClr val="376FC9"/>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1261" tIns="45631" rIns="91261" bIns="45631"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8383AD"/>
                </a:solidFill>
                <a:effectLst/>
                <a:uLnTx/>
                <a:uFillTx/>
                <a:latin typeface="Times New Roman" charset="0"/>
                <a:ea typeface="ＭＳ Ｐゴシック" charset="0"/>
              </a:endParaRPr>
            </a:p>
          </p:txBody>
        </p:sp>
      </p:grpSp>
      <p:grpSp>
        <p:nvGrpSpPr>
          <p:cNvPr id="388099" name="Group 3"/>
          <p:cNvGrpSpPr>
            <a:grpSpLocks/>
          </p:cNvGrpSpPr>
          <p:nvPr/>
        </p:nvGrpSpPr>
        <p:grpSpPr bwMode="auto">
          <a:xfrm>
            <a:off x="5715000" y="4800561"/>
            <a:ext cx="2889250" cy="492443"/>
            <a:chOff x="5715000" y="4800600"/>
            <a:chExt cx="2889448" cy="492443"/>
          </a:xfrm>
        </p:grpSpPr>
        <p:sp>
          <p:nvSpPr>
            <p:cNvPr id="70689" name="Oval 33"/>
            <p:cNvSpPr>
              <a:spLocks noChangeArrowheads="1"/>
            </p:cNvSpPr>
            <p:nvPr/>
          </p:nvSpPr>
          <p:spPr bwMode="auto">
            <a:xfrm>
              <a:off x="5715000" y="5029200"/>
              <a:ext cx="257193" cy="263843"/>
            </a:xfrm>
            <a:prstGeom prst="ellipse">
              <a:avLst/>
            </a:prstGeom>
            <a:solidFill>
              <a:srgbClr val="FC0128"/>
            </a:solidFill>
            <a:ln w="38160">
              <a:solidFill>
                <a:srgbClr val="FFFFFF"/>
              </a:solidFill>
              <a:miter lim="800000"/>
              <a:headEnd/>
              <a:tailEnd/>
            </a:ln>
            <a:effectLst>
              <a:outerShdw blurRad="63500" dist="89605" dir="2700000" algn="ctr" rotWithShape="0">
                <a:srgbClr val="000000"/>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8383AD"/>
                </a:solidFill>
                <a:effectLst>
                  <a:outerShdw blurRad="38100" dist="38100" dir="2700000" algn="tl">
                    <a:srgbClr val="000000"/>
                  </a:outerShdw>
                </a:effectLst>
                <a:uLnTx/>
                <a:uFillTx/>
                <a:latin typeface="Times New Roman" charset="0"/>
                <a:ea typeface="ＭＳ Ｐゴシック" charset="0"/>
                <a:cs typeface="+mn-cs"/>
              </a:endParaRPr>
            </a:p>
          </p:txBody>
        </p:sp>
        <p:sp>
          <p:nvSpPr>
            <p:cNvPr id="149546" name="Text Box 34"/>
            <p:cNvSpPr txBox="1">
              <a:spLocks noChangeArrowheads="1"/>
            </p:cNvSpPr>
            <p:nvPr/>
          </p:nvSpPr>
          <p:spPr bwMode="auto">
            <a:xfrm>
              <a:off x="5784855" y="4800600"/>
              <a:ext cx="2819593" cy="492443"/>
            </a:xfrm>
            <a:prstGeom prst="rect">
              <a:avLst/>
            </a:prstGeom>
            <a:noFill/>
            <a:ln w="9525">
              <a:noFill/>
              <a:round/>
              <a:headEnd/>
              <a:tailEnd/>
            </a:ln>
          </p:spPr>
          <p:txBody>
            <a:bodyPr>
              <a:spAutoFit/>
            </a:bodyPr>
            <a:lstStyle>
              <a:lvl1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ts val="1625"/>
                </a:spcBef>
                <a:spcAft>
                  <a:spcPct val="0"/>
                </a:spcAft>
                <a:buClr>
                  <a:srgbClr val="76F774"/>
                </a:buClr>
                <a:buSzTx/>
                <a:buFontTx/>
                <a:buNone/>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a:pPr>
              <a:r>
                <a:rPr kumimoji="0" lang="en-GB" sz="2600" b="1" i="1" u="none" strike="noStrike" kern="1200" cap="none" spc="0" normalizeH="0" baseline="0" noProof="0" dirty="0">
                  <a:ln>
                    <a:noFill/>
                  </a:ln>
                  <a:solidFill>
                    <a:srgbClr val="76F774"/>
                  </a:solidFill>
                  <a:effectLst>
                    <a:outerShdw blurRad="38100" dist="38100" dir="2700000" algn="tl">
                      <a:srgbClr val="000000"/>
                    </a:outerShdw>
                  </a:effectLst>
                  <a:uLnTx/>
                  <a:uFillTx/>
                  <a:latin typeface="Arial Black" charset="0"/>
                  <a:ea typeface="ＭＳ Ｐゴシック" charset="0"/>
                </a:rPr>
                <a:t>Alexandrian</a:t>
              </a:r>
            </a:p>
          </p:txBody>
        </p:sp>
      </p:grpSp>
      <p:grpSp>
        <p:nvGrpSpPr>
          <p:cNvPr id="2" name="Group 35"/>
          <p:cNvGrpSpPr>
            <a:grpSpLocks/>
          </p:cNvGrpSpPr>
          <p:nvPr/>
        </p:nvGrpSpPr>
        <p:grpSpPr bwMode="auto">
          <a:xfrm>
            <a:off x="0" y="1"/>
            <a:ext cx="2063750" cy="689162"/>
            <a:chOff x="0" y="0"/>
            <a:chExt cx="1430" cy="492"/>
          </a:xfrm>
          <a:effectLst>
            <a:outerShdw blurRad="50800" dist="38100" dir="2700000">
              <a:srgbClr val="000000">
                <a:alpha val="43000"/>
              </a:srgbClr>
            </a:outerShdw>
          </a:effectLst>
        </p:grpSpPr>
        <p:sp>
          <p:nvSpPr>
            <p:cNvPr id="70692" name="Oval 36"/>
            <p:cNvSpPr>
              <a:spLocks noChangeArrowheads="1"/>
            </p:cNvSpPr>
            <p:nvPr/>
          </p:nvSpPr>
          <p:spPr bwMode="auto">
            <a:xfrm>
              <a:off x="826" y="326"/>
              <a:ext cx="162" cy="166"/>
            </a:xfrm>
            <a:prstGeom prst="ellipse">
              <a:avLst/>
            </a:prstGeom>
            <a:solidFill>
              <a:srgbClr val="FC0128"/>
            </a:solidFill>
            <a:ln w="38160">
              <a:solidFill>
                <a:srgbClr val="FFFFFF"/>
              </a:solidFill>
              <a:miter lim="800000"/>
              <a:headEnd/>
              <a:tailEnd/>
            </a:ln>
            <a:effectLst>
              <a:outerShdw blurRad="63500" dist="89605" dir="2700000" algn="ctr" rotWithShape="0">
                <a:srgbClr val="000000"/>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8383AD"/>
                </a:solidFill>
                <a:effectLst>
                  <a:outerShdw blurRad="38100" dist="38100" dir="2700000" algn="tl">
                    <a:srgbClr val="000000">
                      <a:alpha val="43137"/>
                    </a:srgbClr>
                  </a:outerShdw>
                </a:effectLst>
                <a:uLnTx/>
                <a:uFillTx/>
                <a:latin typeface="Times New Roman" pitchFamily="-108" charset="0"/>
                <a:ea typeface="ＭＳ Ｐゴシック" charset="0"/>
                <a:cs typeface="+mn-cs"/>
              </a:endParaRPr>
            </a:p>
          </p:txBody>
        </p:sp>
        <p:sp>
          <p:nvSpPr>
            <p:cNvPr id="149544" name="Text Box 37"/>
            <p:cNvSpPr txBox="1">
              <a:spLocks noChangeArrowheads="1"/>
            </p:cNvSpPr>
            <p:nvPr/>
          </p:nvSpPr>
          <p:spPr bwMode="auto">
            <a:xfrm>
              <a:off x="0" y="0"/>
              <a:ext cx="1430" cy="352"/>
            </a:xfrm>
            <a:prstGeom prst="rect">
              <a:avLst/>
            </a:prstGeom>
            <a:noFill/>
            <a:ln w="9525">
              <a:noFill/>
              <a:round/>
              <a:headEnd/>
              <a:tailEnd/>
            </a:ln>
          </p:spPr>
          <p:txBody>
            <a:bodyPr>
              <a:spAutoFit/>
            </a:bodyPr>
            <a:lstStyle/>
            <a:p>
              <a:pPr marL="0" marR="0" lvl="0" indent="0" algn="ctr" defTabSz="914400" rtl="0" eaLnBrk="1" fontAlgn="base" latinLnBrk="0" hangingPunct="1">
                <a:lnSpc>
                  <a:spcPct val="100000"/>
                </a:lnSpc>
                <a:spcBef>
                  <a:spcPts val="1627"/>
                </a:spcBef>
                <a:spcAft>
                  <a:spcPct val="0"/>
                </a:spcAft>
                <a:buClr>
                  <a:srgbClr val="76F774"/>
                </a:buClr>
                <a:buSzTx/>
                <a:buFontTx/>
                <a:buNone/>
                <a:tabLst>
                  <a:tab pos="0" algn="l"/>
                  <a:tab pos="819044" algn="l"/>
                  <a:tab pos="1638075" algn="l"/>
                  <a:tab pos="2457112" algn="l"/>
                  <a:tab pos="3276148" algn="l"/>
                  <a:tab pos="4095183" algn="l"/>
                  <a:tab pos="4914223" algn="l"/>
                  <a:tab pos="5733263" algn="l"/>
                  <a:tab pos="6552304" algn="l"/>
                  <a:tab pos="7371340" algn="l"/>
                  <a:tab pos="8190372" algn="l"/>
                  <a:tab pos="9009405" algn="l"/>
                </a:tabLst>
                <a:defRPr/>
              </a:pPr>
              <a:r>
                <a:rPr kumimoji="0" lang="en-GB" sz="2600" b="1" i="1" u="none" strike="noStrike" kern="1200" cap="none" spc="0" normalizeH="0" baseline="0" noProof="0" dirty="0">
                  <a:ln>
                    <a:noFill/>
                  </a:ln>
                  <a:solidFill>
                    <a:srgbClr val="76F774"/>
                  </a:solidFill>
                  <a:effectLst>
                    <a:outerShdw blurRad="38100" dist="38100" dir="2700000" algn="tl">
                      <a:srgbClr val="000000">
                        <a:alpha val="43137"/>
                      </a:srgbClr>
                    </a:outerShdw>
                  </a:effectLst>
                  <a:uLnTx/>
                  <a:uFillTx/>
                  <a:latin typeface="Arial Black" pitchFamily="-108" charset="0"/>
                  <a:ea typeface="ＭＳ Ｐゴシック" charset="0"/>
                  <a:cs typeface="+mn-cs"/>
                </a:rPr>
                <a:t>Western</a:t>
              </a:r>
            </a:p>
          </p:txBody>
        </p:sp>
      </p:grpSp>
      <p:grpSp>
        <p:nvGrpSpPr>
          <p:cNvPr id="388101" name="Group 2"/>
          <p:cNvGrpSpPr>
            <a:grpSpLocks/>
          </p:cNvGrpSpPr>
          <p:nvPr/>
        </p:nvGrpSpPr>
        <p:grpSpPr bwMode="auto">
          <a:xfrm>
            <a:off x="4800600" y="381000"/>
            <a:ext cx="2292350" cy="609600"/>
            <a:chOff x="4800600" y="381000"/>
            <a:chExt cx="2292350" cy="609600"/>
          </a:xfrm>
        </p:grpSpPr>
        <p:sp>
          <p:nvSpPr>
            <p:cNvPr id="70701" name="Oval 45"/>
            <p:cNvSpPr>
              <a:spLocks noChangeArrowheads="1"/>
            </p:cNvSpPr>
            <p:nvPr/>
          </p:nvSpPr>
          <p:spPr bwMode="auto">
            <a:xfrm>
              <a:off x="5257800" y="762000"/>
              <a:ext cx="260350" cy="228600"/>
            </a:xfrm>
            <a:prstGeom prst="ellipse">
              <a:avLst/>
            </a:prstGeom>
            <a:solidFill>
              <a:srgbClr val="FC0128"/>
            </a:solidFill>
            <a:ln w="38160">
              <a:solidFill>
                <a:srgbClr val="FFFFFF"/>
              </a:solidFill>
              <a:miter lim="800000"/>
              <a:headEnd/>
              <a:tailEnd/>
            </a:ln>
            <a:effectLst>
              <a:outerShdw blurRad="63500" dist="89605" dir="2700000" algn="ctr" rotWithShape="0">
                <a:srgbClr val="000000"/>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8383AD"/>
                </a:solidFill>
                <a:effectLst>
                  <a:outerShdw blurRad="38100" dist="38100" dir="2700000" algn="tl">
                    <a:srgbClr val="000000"/>
                  </a:outerShdw>
                </a:effectLst>
                <a:uLnTx/>
                <a:uFillTx/>
                <a:latin typeface="Times New Roman" charset="0"/>
                <a:ea typeface="ＭＳ Ｐゴシック" charset="0"/>
                <a:cs typeface="+mn-cs"/>
              </a:endParaRPr>
            </a:p>
          </p:txBody>
        </p:sp>
        <p:sp>
          <p:nvSpPr>
            <p:cNvPr id="149542" name="Text Box 46"/>
            <p:cNvSpPr txBox="1">
              <a:spLocks noChangeArrowheads="1"/>
            </p:cNvSpPr>
            <p:nvPr/>
          </p:nvSpPr>
          <p:spPr bwMode="auto">
            <a:xfrm>
              <a:off x="4800600" y="381000"/>
              <a:ext cx="2292350" cy="392415"/>
            </a:xfrm>
            <a:prstGeom prst="rect">
              <a:avLst/>
            </a:prstGeom>
            <a:noFill/>
            <a:ln w="9525">
              <a:noFill/>
              <a:round/>
              <a:headEnd/>
              <a:tailEnd/>
            </a:ln>
          </p:spPr>
          <p:txBody>
            <a:bodyPr>
              <a:spAutoFit/>
            </a:bodyPr>
            <a:lstStyle>
              <a:lvl1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70000"/>
                </a:lnSpc>
                <a:spcBef>
                  <a:spcPts val="1625"/>
                </a:spcBef>
                <a:spcAft>
                  <a:spcPct val="0"/>
                </a:spcAft>
                <a:buClr>
                  <a:srgbClr val="76F774"/>
                </a:buClr>
                <a:buSzTx/>
                <a:buFontTx/>
                <a:buNone/>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a:pPr>
              <a:r>
                <a:rPr kumimoji="0" lang="en-GB" sz="2600" b="1" i="1" u="none" strike="noStrike" kern="1200" cap="none" spc="0" normalizeH="0" baseline="0" noProof="0" dirty="0">
                  <a:ln>
                    <a:noFill/>
                  </a:ln>
                  <a:solidFill>
                    <a:srgbClr val="76F774"/>
                  </a:solidFill>
                  <a:effectLst>
                    <a:outerShdw blurRad="38100" dist="38100" dir="2700000" algn="tl">
                      <a:srgbClr val="000000"/>
                    </a:outerShdw>
                  </a:effectLst>
                  <a:uLnTx/>
                  <a:uFillTx/>
                  <a:latin typeface="Arial Black" charset="0"/>
                  <a:ea typeface="ＭＳ Ｐゴシック" charset="0"/>
                </a:rPr>
                <a:t>Byzantine</a:t>
              </a:r>
            </a:p>
          </p:txBody>
        </p:sp>
      </p:grpSp>
      <p:sp>
        <p:nvSpPr>
          <p:cNvPr id="14" name="Text Box 2"/>
          <p:cNvSpPr txBox="1">
            <a:spLocks noChangeArrowheads="1"/>
          </p:cNvSpPr>
          <p:nvPr/>
        </p:nvSpPr>
        <p:spPr bwMode="auto">
          <a:xfrm>
            <a:off x="33338" y="1066800"/>
            <a:ext cx="4322762" cy="1585774"/>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All </a:t>
            </a:r>
            <a:r>
              <a:rPr kumimoji="0" lang="en-US" altLang="zh-CN" sz="3200" b="1" i="0" u="none" strike="noStrike" kern="1200" cap="none" spc="0" normalizeH="0" baseline="0" noProof="0">
                <a:ln>
                  <a:noFill/>
                </a:ln>
                <a:solidFill>
                  <a:srgbClr val="FFFF00"/>
                </a:solidFill>
                <a:effectLst/>
                <a:uLnTx/>
                <a:uFillTx/>
                <a:latin typeface="Arial" charset="0"/>
                <a:ea typeface="ＭＳ Ｐゴシック" charset="0"/>
                <a:cs typeface="Arial" charset="0"/>
              </a:rPr>
              <a:t>Have</a:t>
            </a: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 16:9-20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Many Manuscripts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But 5</a:t>
            </a:r>
            <a:r>
              <a:rPr kumimoji="0" lang="en-US" sz="3200" b="1" i="0" u="none" strike="noStrike" kern="1200" cap="none" spc="0" normalizeH="0" baseline="30000" noProof="0">
                <a:ln>
                  <a:noFill/>
                </a:ln>
                <a:solidFill>
                  <a:srgbClr val="FFFFFF"/>
                </a:solidFill>
                <a:effectLst/>
                <a:uLnTx/>
                <a:uFillTx/>
                <a:latin typeface="Arial" charset="0"/>
                <a:ea typeface="ＭＳ Ｐゴシック" charset="0"/>
                <a:cs typeface="Arial" charset="0"/>
              </a:rPr>
              <a:t>th</a:t>
            </a: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-7</a:t>
            </a:r>
            <a:r>
              <a:rPr kumimoji="0" lang="en-US" sz="3200" b="1" i="0" u="none" strike="noStrike" kern="1200" cap="none" spc="0" normalizeH="0" baseline="30000" noProof="0">
                <a:ln>
                  <a:noFill/>
                </a:ln>
                <a:solidFill>
                  <a:srgbClr val="FFFFFF"/>
                </a:solidFill>
                <a:effectLst/>
                <a:uLnTx/>
                <a:uFillTx/>
                <a:latin typeface="Arial" charset="0"/>
                <a:ea typeface="ＭＳ Ｐゴシック" charset="0"/>
                <a:cs typeface="Arial" charset="0"/>
              </a:rPr>
              <a:t>th</a:t>
            </a: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 century</a:t>
            </a:r>
          </a:p>
        </p:txBody>
      </p:sp>
      <p:sp>
        <p:nvSpPr>
          <p:cNvPr id="15" name="Text Box 2"/>
          <p:cNvSpPr txBox="1">
            <a:spLocks noChangeArrowheads="1"/>
          </p:cNvSpPr>
          <p:nvPr/>
        </p:nvSpPr>
        <p:spPr bwMode="auto">
          <a:xfrm>
            <a:off x="4814888" y="1066800"/>
            <a:ext cx="4322762" cy="1585774"/>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All </a:t>
            </a:r>
            <a:r>
              <a:rPr kumimoji="0" lang="en-US" altLang="zh-CN" sz="3200" b="1" i="0" u="none" strike="noStrike" kern="1200" cap="none" spc="0" normalizeH="0" baseline="0" noProof="0">
                <a:ln>
                  <a:noFill/>
                </a:ln>
                <a:solidFill>
                  <a:srgbClr val="FFFF00"/>
                </a:solidFill>
                <a:effectLst/>
                <a:uLnTx/>
                <a:uFillTx/>
                <a:latin typeface="Arial" charset="0"/>
                <a:ea typeface="ＭＳ Ｐゴシック" charset="0"/>
                <a:cs typeface="Arial" charset="0"/>
              </a:rPr>
              <a:t>Have</a:t>
            </a: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 16:9-20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Many Manuscripts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But 9</a:t>
            </a:r>
            <a:r>
              <a:rPr kumimoji="0" lang="en-US" sz="3200" b="1" i="0" u="none" strike="noStrike" kern="1200" cap="none" spc="0" normalizeH="0" baseline="30000" noProof="0">
                <a:ln>
                  <a:noFill/>
                </a:ln>
                <a:solidFill>
                  <a:srgbClr val="FFFFFF"/>
                </a:solidFill>
                <a:effectLst/>
                <a:uLnTx/>
                <a:uFillTx/>
                <a:latin typeface="Arial" charset="0"/>
                <a:ea typeface="ＭＳ Ｐゴシック" charset="0"/>
                <a:cs typeface="Arial" charset="0"/>
              </a:rPr>
              <a:t>th</a:t>
            </a: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-15</a:t>
            </a:r>
            <a:r>
              <a:rPr kumimoji="0" lang="en-US" sz="3200" b="1" i="0" u="none" strike="noStrike" kern="1200" cap="none" spc="0" normalizeH="0" baseline="30000" noProof="0">
                <a:ln>
                  <a:noFill/>
                </a:ln>
                <a:solidFill>
                  <a:srgbClr val="FFFFFF"/>
                </a:solidFill>
                <a:effectLst/>
                <a:uLnTx/>
                <a:uFillTx/>
                <a:latin typeface="Arial" charset="0"/>
                <a:ea typeface="ＭＳ Ｐゴシック" charset="0"/>
                <a:cs typeface="Arial" charset="0"/>
              </a:rPr>
              <a:t>th</a:t>
            </a: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 century</a:t>
            </a:r>
          </a:p>
        </p:txBody>
      </p:sp>
      <p:sp>
        <p:nvSpPr>
          <p:cNvPr id="16" name="Text Box 2"/>
          <p:cNvSpPr txBox="1">
            <a:spLocks noChangeArrowheads="1"/>
          </p:cNvSpPr>
          <p:nvPr/>
        </p:nvSpPr>
        <p:spPr bwMode="auto">
          <a:xfrm>
            <a:off x="320675" y="4508500"/>
            <a:ext cx="5114925" cy="2083587"/>
          </a:xfrm>
          <a:prstGeom prst="rect">
            <a:avLst/>
          </a:prstGeom>
          <a:solidFill>
            <a:srgbClr val="000090"/>
          </a:solidFill>
          <a:ln w="38100">
            <a:solidFill>
              <a:srgbClr val="FFFFFF"/>
            </a:solidFill>
            <a:miter lim="800000"/>
            <a:headEnd/>
            <a:tailEnd/>
          </a:ln>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Some </a:t>
            </a:r>
            <a:r>
              <a:rPr kumimoji="0" lang="en-US" altLang="zh-CN" sz="3200" b="1" i="0" u="none" strike="noStrike" kern="1200" cap="none" spc="0" normalizeH="0" baseline="0" noProof="0">
                <a:ln>
                  <a:noFill/>
                </a:ln>
                <a:solidFill>
                  <a:srgbClr val="FFFF00"/>
                </a:solidFill>
                <a:effectLst/>
                <a:uLnTx/>
                <a:uFillTx/>
                <a:latin typeface="Arial" charset="0"/>
                <a:ea typeface="ＭＳ Ｐゴシック" charset="0"/>
                <a:cs typeface="Arial" charset="0"/>
              </a:rPr>
              <a:t>Omit</a:t>
            </a: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 16:9-20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Only </a:t>
            </a:r>
            <a:r>
              <a:rPr kumimoji="0" lang="en-US" altLang="zh-CN" sz="3200" b="1" i="0" u="none" strike="noStrike" kern="1200" cap="none" spc="0" normalizeH="0" baseline="0" noProof="0">
                <a:ln>
                  <a:noFill/>
                </a:ln>
                <a:solidFill>
                  <a:srgbClr val="FFFF00"/>
                </a:solidFill>
                <a:effectLst/>
                <a:uLnTx/>
                <a:uFillTx/>
                <a:latin typeface="Arial" charset="0"/>
                <a:ea typeface="ＭＳ Ｐゴシック" charset="0"/>
                <a:cs typeface="Arial" charset="0"/>
              </a:rPr>
              <a:t>5 </a:t>
            </a: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Manuscripts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4</a:t>
            </a:r>
            <a:r>
              <a:rPr kumimoji="0" lang="en-US" sz="3200" b="1" i="0" u="none" strike="noStrike" kern="1200" cap="none" spc="0" normalizeH="0" baseline="30000" noProof="0">
                <a:ln>
                  <a:noFill/>
                </a:ln>
                <a:solidFill>
                  <a:srgbClr val="FFFFFF"/>
                </a:solidFill>
                <a:effectLst/>
                <a:uLnTx/>
                <a:uFillTx/>
                <a:latin typeface="Arial" charset="0"/>
                <a:ea typeface="ＭＳ Ｐゴシック" charset="0"/>
                <a:cs typeface="Arial" charset="0"/>
              </a:rPr>
              <a:t>th</a:t>
            </a: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 century include it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5</a:t>
            </a:r>
            <a:r>
              <a:rPr kumimoji="0" lang="en-US" sz="3200" b="1" i="0" u="none" strike="noStrike" kern="1200" cap="none" spc="0" normalizeH="0" baseline="30000" noProof="0">
                <a:ln>
                  <a:noFill/>
                </a:ln>
                <a:solidFill>
                  <a:srgbClr val="FFFFFF"/>
                </a:solidFill>
                <a:effectLst/>
                <a:uLnTx/>
                <a:uFillTx/>
                <a:latin typeface="Arial" charset="0"/>
                <a:ea typeface="ＭＳ Ｐゴシック" charset="0"/>
                <a:cs typeface="Arial" charset="0"/>
              </a:rPr>
              <a:t>th</a:t>
            </a: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-9</a:t>
            </a:r>
            <a:r>
              <a:rPr kumimoji="0" lang="en-US" sz="3200" b="1" i="0" u="none" strike="noStrike" kern="1200" cap="none" spc="0" normalizeH="0" baseline="30000" noProof="0">
                <a:ln>
                  <a:noFill/>
                </a:ln>
                <a:solidFill>
                  <a:srgbClr val="FFFFFF"/>
                </a:solidFill>
                <a:effectLst/>
                <a:uLnTx/>
                <a:uFillTx/>
                <a:latin typeface="Arial" charset="0"/>
                <a:ea typeface="ＭＳ Ｐゴシック" charset="0"/>
                <a:cs typeface="Arial" charset="0"/>
              </a:rPr>
              <a:t>th</a:t>
            </a: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 century exclude it</a:t>
            </a:r>
          </a:p>
        </p:txBody>
      </p:sp>
      <p:sp>
        <p:nvSpPr>
          <p:cNvPr id="388105" name="Text Box 3"/>
          <p:cNvSpPr txBox="1">
            <a:spLocks noChangeArrowheads="1"/>
          </p:cNvSpPr>
          <p:nvPr/>
        </p:nvSpPr>
        <p:spPr bwMode="auto">
          <a:xfrm>
            <a:off x="8524875" y="25400"/>
            <a:ext cx="584200" cy="52228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EFEE8"/>
                </a:solidFill>
                <a:effectLst/>
                <a:uLnTx/>
                <a:uFillTx/>
                <a:latin typeface="Arial" charset="0"/>
                <a:ea typeface="ＭＳ Ｐゴシック" charset="0"/>
                <a:cs typeface="Arial" charset="0"/>
              </a:rPr>
              <a:t>90</a:t>
            </a:r>
            <a:endParaRPr kumimoji="0" lang="en-US" sz="2800" b="0" i="0" u="none" strike="noStrike" kern="1200" cap="none" spc="0" normalizeH="0" baseline="0" noProof="0">
              <a:ln>
                <a:noFill/>
              </a:ln>
              <a:solidFill>
                <a:srgbClr val="FEFEE8"/>
              </a:solidFill>
              <a:effectLst/>
              <a:uLnTx/>
              <a:uFillTx/>
              <a:latin typeface="Arial" charset="0"/>
              <a:ea typeface="ＭＳ Ｐゴシック" charset="0"/>
              <a:cs typeface="Arial" charset="0"/>
            </a:endParaRPr>
          </a:p>
        </p:txBody>
      </p:sp>
      <p:sp>
        <p:nvSpPr>
          <p:cNvPr id="5" name="Title 4"/>
          <p:cNvSpPr>
            <a:spLocks noGrp="1"/>
          </p:cNvSpPr>
          <p:nvPr>
            <p:ph type="title" idx="4294967295"/>
          </p:nvPr>
        </p:nvSpPr>
        <p:spPr>
          <a:xfrm>
            <a:off x="0" y="3006725"/>
            <a:ext cx="9144000" cy="1143000"/>
          </a:xfrm>
          <a:noFill/>
        </p:spPr>
        <p:txBody>
          <a:bodyPr/>
          <a:lstStyle/>
          <a:p>
            <a:pPr eaLnBrk="1" hangingPunct="1">
              <a:defRPr/>
            </a:pPr>
            <a:r>
              <a:rPr lang="en-GB" sz="4800" kern="1200" dirty="0">
                <a:solidFill>
                  <a:srgbClr val="FFFF00"/>
                </a:solidFill>
                <a:effectLst>
                  <a:outerShdw blurRad="38100" dist="38100" dir="2700000" algn="tl" rotWithShape="0">
                    <a:srgbClr val="000000"/>
                  </a:outerShdw>
                </a:effectLst>
                <a:latin typeface="Comic Sans MS"/>
                <a:ea typeface="ＭＳ Ｐゴシック"/>
                <a:cs typeface="ＭＳ Ｐゴシック"/>
              </a:rPr>
              <a:t>What about Mark 16:9-20?</a:t>
            </a:r>
            <a:endParaRPr lang="en-US" dirty="0"/>
          </a:p>
        </p:txBody>
      </p:sp>
    </p:spTree>
    <p:extLst>
      <p:ext uri="{BB962C8B-B14F-4D97-AF65-F5344CB8AC3E}">
        <p14:creationId xmlns:p14="http://schemas.microsoft.com/office/powerpoint/2010/main" val="219835672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ox(in)">
                                      <p:cBhvr>
                                        <p:cTn id="12" dur="500"/>
                                        <p:tgtEl>
                                          <p:spTgt spid="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ox(in)">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autoUpdateAnimBg="0"/>
      <p:bldP spid="15" grpId="0" animBg="1" autoUpdateAnimBg="0"/>
      <p:bldP spid="16" grpId="0" animBg="1" autoUpdateAnimBg="0"/>
    </p:bld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23009"/>
            <a:ext cx="9144000" cy="829727"/>
          </a:xfrm>
          <a:effectLst>
            <a:outerShdw blurRad="63500" dist="35921" dir="2700000" algn="ctr" rotWithShape="0">
              <a:schemeClr val="tx2">
                <a:alpha val="74998"/>
              </a:schemeClr>
            </a:outerShdw>
          </a:effectLst>
        </p:spPr>
        <p:txBody>
          <a:bodyPr anchor="t"/>
          <a:lstStyle/>
          <a:p>
            <a:pPr>
              <a:defRPr/>
            </a:pPr>
            <a:r>
              <a:rPr lang="en-SG" sz="3600" b="1" dirty="0">
                <a:effectLst>
                  <a:glow rad="127000">
                    <a:schemeClr val="tx1"/>
                  </a:glow>
                </a:effectLst>
                <a:latin typeface="Arial" charset="0"/>
                <a:ea typeface="ＭＳ Ｐゴシック" charset="0"/>
                <a:cs typeface="ＭＳ Ｐゴシック" charset="0"/>
              </a:rPr>
              <a:t>Live in light of your eternal future! </a:t>
            </a:r>
            <a:endParaRPr lang="en-US" sz="3600" b="1" dirty="0">
              <a:effectLst>
                <a:glow rad="127000">
                  <a:schemeClr val="tx1"/>
                </a:glow>
              </a:effectLst>
              <a:latin typeface="Arial" charset="0"/>
              <a:ea typeface="ＭＳ Ｐゴシック" charset="0"/>
              <a:cs typeface="ＭＳ Ｐゴシック" charset="0"/>
            </a:endParaRPr>
          </a:p>
        </p:txBody>
      </p:sp>
      <p:pic>
        <p:nvPicPr>
          <p:cNvPr id="302084" name="Picture 4">
            <a:extLst>
              <a:ext uri="{FF2B5EF4-FFF2-40B4-BE49-F238E27FC236}">
                <a16:creationId xmlns:a16="http://schemas.microsoft.com/office/drawing/2014/main" id="{5E56CAA2-0B92-1846-816F-3FBA7BD131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 y="1052736"/>
            <a:ext cx="8432800" cy="557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35123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056873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a:extLst>
              <a:ext uri="{FF2B5EF4-FFF2-40B4-BE49-F238E27FC236}">
                <a16:creationId xmlns:a16="http://schemas.microsoft.com/office/drawing/2014/main" id="{49311875-DEA2-E241-8A44-F9229BB61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004" y="1916832"/>
            <a:ext cx="55753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How can you be a true </a:t>
            </a:r>
            <a:r>
              <a:rPr lang="en-US" sz="4800" b="1" dirty="0">
                <a:solidFill>
                  <a:srgbClr val="FFFF00"/>
                </a:solidFill>
                <a:effectLst>
                  <a:glow rad="127000">
                    <a:schemeClr val="tx1"/>
                  </a:glow>
                </a:effectLst>
                <a:latin typeface="Arial" charset="0"/>
                <a:ea typeface="ＭＳ Ｐゴシック" charset="0"/>
                <a:cs typeface="ＭＳ Ｐゴシック" charset="0"/>
              </a:rPr>
              <a:t>disciple</a:t>
            </a:r>
            <a:r>
              <a:rPr lang="en-US" sz="4800" b="1" dirty="0">
                <a:effectLst>
                  <a:glow rad="127000">
                    <a:schemeClr val="tx1"/>
                  </a:glow>
                </a:effectLst>
                <a:latin typeface="Arial" charset="0"/>
                <a:ea typeface="ＭＳ Ｐゴシック" charset="0"/>
                <a:cs typeface="ＭＳ Ｐゴシック" charset="0"/>
              </a:rPr>
              <a:t> of Jesus in a hostile world?</a:t>
            </a:r>
          </a:p>
        </p:txBody>
      </p:sp>
    </p:spTree>
    <p:extLst>
      <p:ext uri="{BB962C8B-B14F-4D97-AF65-F5344CB8AC3E}">
        <p14:creationId xmlns:p14="http://schemas.microsoft.com/office/powerpoint/2010/main" val="1355969933"/>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298" name="Picture 2">
            <a:extLst>
              <a:ext uri="{FF2B5EF4-FFF2-40B4-BE49-F238E27FC236}">
                <a16:creationId xmlns:a16="http://schemas.microsoft.com/office/drawing/2014/main" id="{CF285D49-68A5-6649-8467-D6F8888EB0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Main Idea</a:t>
            </a:r>
          </a:p>
        </p:txBody>
      </p:sp>
      <p:sp>
        <p:nvSpPr>
          <p:cNvPr id="3" name="Rectangle 2"/>
          <p:cNvSpPr txBox="1">
            <a:spLocks noChangeArrowheads="1"/>
          </p:cNvSpPr>
          <p:nvPr/>
        </p:nvSpPr>
        <p:spPr bwMode="auto">
          <a:xfrm>
            <a:off x="-19436" y="1412776"/>
            <a:ext cx="9144000" cy="176075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Serve and suffer </a:t>
            </a:r>
            <a:b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like </a:t>
            </a:r>
            <a:r>
              <a:rPr kumimoji="0" lang="en-US" sz="5400" b="1" i="0" u="none" strike="noStrike" kern="1200" cap="none" spc="0" normalizeH="0" baseline="0" noProof="0" dirty="0">
                <a:ln>
                  <a:noFill/>
                </a:ln>
                <a:solidFill>
                  <a:srgbClr val="C00000"/>
                </a:solidFill>
                <a:effectLst/>
                <a:uLnTx/>
                <a:uFillTx/>
                <a:latin typeface="Arial" charset="0"/>
                <a:ea typeface="ＭＳ Ｐゴシック" charset="0"/>
                <a:cs typeface="ＭＳ Ｐゴシック" charset="0"/>
              </a:rPr>
              <a:t>Jesus</a:t>
            </a:r>
            <a: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a:t>
            </a:r>
          </a:p>
        </p:txBody>
      </p:sp>
      <p:sp>
        <p:nvSpPr>
          <p:cNvPr id="5" name="Rectangle 2">
            <a:extLst>
              <a:ext uri="{FF2B5EF4-FFF2-40B4-BE49-F238E27FC236}">
                <a16:creationId xmlns:a16="http://schemas.microsoft.com/office/drawing/2014/main" id="{B8DD7100-05F9-E741-B5E1-CC740945D1E6}"/>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290257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914400" y="1743075"/>
            <a:ext cx="7391400" cy="2083587"/>
          </a:xfrm>
          <a:prstGeom prst="rect">
            <a:avLst/>
          </a:prstGeom>
          <a:solidFill>
            <a:schemeClr val="accent6">
              <a:lumMod val="50000"/>
            </a:schemeClr>
          </a:solidFill>
          <a:ln w="9525">
            <a:noFill/>
            <a:miter lim="800000"/>
            <a:headEnd/>
            <a:tailEnd/>
          </a:ln>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defRPr/>
            </a:pPr>
            <a:r>
              <a:rPr lang="en-US" altLang="zh-CN" sz="3200" b="1" u="sng" dirty="0">
                <a:solidFill>
                  <a:srgbClr val="FFFFFF"/>
                </a:solidFill>
                <a:latin typeface="Arial" charset="0"/>
                <a:cs typeface="Arial" charset="0"/>
              </a:rPr>
              <a:t>Application</a:t>
            </a:r>
            <a:endParaRPr lang="en-US" altLang="zh-CN" sz="3200" b="1" dirty="0">
              <a:solidFill>
                <a:srgbClr val="FFFFFF"/>
              </a:solidFill>
              <a:latin typeface="Arial" charset="0"/>
              <a:cs typeface="Arial" charset="0"/>
            </a:endParaRPr>
          </a:p>
          <a:p>
            <a:pPr algn="ctr" eaLnBrk="1" hangingPunct="1">
              <a:defRPr/>
            </a:pPr>
            <a:r>
              <a:rPr lang="en-US" altLang="zh-CN" sz="3200" b="1" dirty="0">
                <a:solidFill>
                  <a:srgbClr val="FFFFFF"/>
                </a:solidFill>
                <a:latin typeface="Arial" charset="0"/>
                <a:cs typeface="Arial" charset="0"/>
              </a:rPr>
              <a:t>Are you a disciple who willingly suffers after Jesus</a:t>
            </a:r>
            <a:r>
              <a:rPr lang="uk-UA" altLang="zh-CN" sz="3200" b="1" dirty="0">
                <a:solidFill>
                  <a:srgbClr val="FFFFFF"/>
                </a:solidFill>
                <a:latin typeface="Arial" charset="0"/>
                <a:cs typeface="Arial" charset="0"/>
              </a:rPr>
              <a:t>'</a:t>
            </a:r>
            <a:r>
              <a:rPr lang="en-US" altLang="zh-CN" sz="3200" b="1" dirty="0">
                <a:solidFill>
                  <a:srgbClr val="FFFFFF"/>
                </a:solidFill>
                <a:latin typeface="Arial" charset="0"/>
                <a:cs typeface="Arial" charset="0"/>
              </a:rPr>
              <a:t> example? </a:t>
            </a:r>
          </a:p>
          <a:p>
            <a:pPr algn="ctr" eaLnBrk="1" hangingPunct="1">
              <a:defRPr/>
            </a:pPr>
            <a:endParaRPr lang="en-US" sz="3200" b="1" dirty="0">
              <a:solidFill>
                <a:srgbClr val="FFFFFF"/>
              </a:solidFill>
              <a:latin typeface="Arial" charset="0"/>
              <a:cs typeface="Arial" charset="0"/>
            </a:endParaRPr>
          </a:p>
        </p:txBody>
      </p:sp>
      <p:sp>
        <p:nvSpPr>
          <p:cNvPr id="390146" name="Text Box 3"/>
          <p:cNvSpPr txBox="1">
            <a:spLocks noChangeArrowheads="1"/>
          </p:cNvSpPr>
          <p:nvPr/>
        </p:nvSpPr>
        <p:spPr bwMode="auto">
          <a:xfrm>
            <a:off x="8388350" y="381038"/>
            <a:ext cx="5842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000000"/>
                </a:solidFill>
                <a:latin typeface="Arial" charset="0"/>
                <a:cs typeface="Arial" charset="0"/>
              </a:rPr>
              <a:t>82</a:t>
            </a:r>
            <a:endParaRPr lang="en-US" sz="2800">
              <a:latin typeface="Arial" charset="0"/>
              <a:cs typeface="Arial" charset="0"/>
            </a:endParaRPr>
          </a:p>
        </p:txBody>
      </p:sp>
      <p:sp>
        <p:nvSpPr>
          <p:cNvPr id="390147" name="Text Box 4"/>
          <p:cNvSpPr txBox="1">
            <a:spLocks noChangeArrowheads="1"/>
          </p:cNvSpPr>
          <p:nvPr/>
        </p:nvSpPr>
        <p:spPr bwMode="auto">
          <a:xfrm>
            <a:off x="3733838" y="482600"/>
            <a:ext cx="1516063" cy="590147"/>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3200" b="1">
                <a:solidFill>
                  <a:srgbClr val="FFFFFF"/>
                </a:solidFill>
                <a:latin typeface="Arial" charset="0"/>
                <a:cs typeface="Arial" charset="0"/>
              </a:rPr>
              <a:t>Mark</a:t>
            </a:r>
            <a:r>
              <a:rPr lang="en-US" altLang="zh-CN" sz="2800">
                <a:solidFill>
                  <a:srgbClr val="FFFFFF"/>
                </a:solidFill>
                <a:latin typeface="Arial" charset="0"/>
                <a:cs typeface="Arial" charset="0"/>
              </a:rPr>
              <a:t> </a:t>
            </a:r>
            <a:endParaRPr lang="en-US" sz="2800">
              <a:solidFill>
                <a:srgbClr val="FFFFFF"/>
              </a:solidFill>
              <a:latin typeface="Arial" charset="0"/>
              <a:cs typeface="Arial" charset="0"/>
            </a:endParaRPr>
          </a:p>
        </p:txBody>
      </p:sp>
      <p:pic>
        <p:nvPicPr>
          <p:cNvPr id="390148"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33800" y="4514850"/>
            <a:ext cx="5276850" cy="219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0149" name="Title 1"/>
          <p:cNvSpPr>
            <a:spLocks noGrp="1"/>
          </p:cNvSpPr>
          <p:nvPr>
            <p:ph type="title" idx="4294967295"/>
          </p:nvPr>
        </p:nvSpPr>
        <p:spPr>
          <a:xfrm>
            <a:off x="685800" y="1196975"/>
            <a:ext cx="7772400" cy="1143000"/>
          </a:xfrm>
        </p:spPr>
        <p:txBody>
          <a:bodyPr/>
          <a:lstStyle/>
          <a:p>
            <a:r>
              <a:rPr lang="en-US" sz="3600">
                <a:latin typeface="Arial" charset="0"/>
                <a:ea typeface="ＭＳ Ｐゴシック" charset="0"/>
                <a:cs typeface="ＭＳ Ｐゴシック" charset="0"/>
              </a:rPr>
              <a:t>Application</a:t>
            </a:r>
            <a:endParaRPr lang="en-US">
              <a:latin typeface="Arial" charset="0"/>
              <a:ea typeface="ＭＳ Ｐゴシック" charset="0"/>
              <a:cs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box(in)">
                                      <p:cBhvr>
                                        <p:cTn id="7" dur="5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nimBg="1" autoUpdateAnimBg="0"/>
    </p:bld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pic>
        <p:nvPicPr>
          <p:cNvPr id="2" name="Picture 1"/>
          <p:cNvPicPr>
            <a:picLocks noChangeAspect="1"/>
          </p:cNvPicPr>
          <p:nvPr/>
        </p:nvPicPr>
        <p:blipFill>
          <a:blip r:embed="rId3"/>
          <a:stretch>
            <a:fillRect/>
          </a:stretch>
        </p:blipFill>
        <p:spPr>
          <a:xfrm>
            <a:off x="-13387" y="1454899"/>
            <a:ext cx="9144000" cy="6097905"/>
          </a:xfrm>
          <a:prstGeom prst="rect">
            <a:avLst/>
          </a:prstGeom>
        </p:spPr>
      </p:pic>
      <p:sp>
        <p:nvSpPr>
          <p:cNvPr id="900098" name="Rectangle 2"/>
          <p:cNvSpPr>
            <a:spLocks noGrp="1" noChangeArrowheads="1"/>
          </p:cNvSpPr>
          <p:nvPr>
            <p:ph type="ctrTitle"/>
          </p:nvPr>
        </p:nvSpPr>
        <p:spPr>
          <a:xfrm>
            <a:off x="0" y="49784"/>
            <a:ext cx="9144000" cy="1086599"/>
          </a:xfrm>
          <a:effectLst>
            <a:outerShdw blurRad="63500" dist="35921" dir="2700000" algn="ctr" rotWithShape="0">
              <a:schemeClr val="tx2">
                <a:alpha val="74998"/>
              </a:schemeClr>
            </a:outerShdw>
          </a:effectLst>
        </p:spPr>
        <p:txBody>
          <a:bodyPr anchor="t"/>
          <a:lstStyle/>
          <a:p>
            <a:pPr>
              <a:defRPr/>
            </a:pPr>
            <a:r>
              <a:rPr lang="en-US" sz="4000" b="1" dirty="0">
                <a:effectLst>
                  <a:glow rad="127000">
                    <a:schemeClr val="tx1"/>
                  </a:glow>
                </a:effectLst>
                <a:latin typeface="Arial" charset="0"/>
                <a:ea typeface="ＭＳ Ｐゴシック" charset="0"/>
                <a:cs typeface="ＭＳ Ｐゴシック" charset="0"/>
              </a:rPr>
              <a:t>How can you be a disciple who suffers after Jesus’ example?</a:t>
            </a:r>
          </a:p>
        </p:txBody>
      </p:sp>
    </p:spTree>
    <p:extLst>
      <p:ext uri="{BB962C8B-B14F-4D97-AF65-F5344CB8AC3E}">
        <p14:creationId xmlns:p14="http://schemas.microsoft.com/office/powerpoint/2010/main" val="322979523"/>
      </p:ext>
    </p:extLst>
  </p:cSld>
  <p:clrMapOvr>
    <a:masterClrMapping/>
  </p:clrMapOvr>
  <p:transition/>
</p:sld>
</file>

<file path=ppt/slides/slide3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3106" name="Picture 2">
            <a:extLst>
              <a:ext uri="{FF2B5EF4-FFF2-40B4-BE49-F238E27FC236}">
                <a16:creationId xmlns:a16="http://schemas.microsoft.com/office/drawing/2014/main" id="{56339958-91B1-634B-B4B0-826F75818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641350"/>
            <a:ext cx="89154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179511" y="4653136"/>
            <a:ext cx="8712969" cy="432048"/>
          </a:xfrm>
          <a:solidFill>
            <a:srgbClr val="E7E7E7"/>
          </a:solidFill>
          <a:effectLst/>
        </p:spPr>
        <p:txBody>
          <a:bodyPr/>
          <a:lstStyle/>
          <a:p>
            <a:pPr>
              <a:defRPr/>
            </a:pPr>
            <a:r>
              <a:rPr lang="en-US" b="1" dirty="0">
                <a:solidFill>
                  <a:schemeClr val="tx2"/>
                </a:solidFill>
                <a:effectLst>
                  <a:glow rad="127000">
                    <a:schemeClr val="bg1"/>
                  </a:glow>
                </a:effectLst>
                <a:latin typeface="Arial" charset="0"/>
                <a:ea typeface="ＭＳ Ｐゴシック" charset="0"/>
                <a:cs typeface="ＭＳ Ｐゴシック" charset="0"/>
              </a:rPr>
              <a:t>Disciple making bottlenecks</a:t>
            </a:r>
          </a:p>
        </p:txBody>
      </p:sp>
    </p:spTree>
    <p:extLst>
      <p:ext uri="{BB962C8B-B14F-4D97-AF65-F5344CB8AC3E}">
        <p14:creationId xmlns:p14="http://schemas.microsoft.com/office/powerpoint/2010/main" val="967255781"/>
      </p:ext>
    </p:extLst>
  </p:cSld>
  <p:clrMapOvr>
    <a:masterClrMapping/>
  </p:clrMapOvr>
  <p:transition/>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151001"/>
            <a:ext cx="9144000" cy="829727"/>
          </a:xfrm>
          <a:effectLst>
            <a:outerShdw blurRad="63500" dist="35921" dir="2700000" algn="ctr" rotWithShape="0">
              <a:schemeClr val="tx2">
                <a:alpha val="74998"/>
              </a:schemeClr>
            </a:outerShdw>
          </a:effectLst>
        </p:spPr>
        <p:txBody>
          <a:bodyPr anchor="t"/>
          <a:lstStyle/>
          <a:p>
            <a:pPr>
              <a:defRPr/>
            </a:pPr>
            <a:r>
              <a:rPr lang="en-US" sz="3600" b="1" dirty="0">
                <a:effectLst>
                  <a:glow rad="127000">
                    <a:schemeClr val="tx1"/>
                  </a:glow>
                </a:effectLst>
                <a:latin typeface="Arial" charset="0"/>
                <a:ea typeface="ＭＳ Ｐゴシック" charset="0"/>
                <a:cs typeface="ＭＳ Ｐゴシック" charset="0"/>
              </a:rPr>
              <a:t>Disciple in community.</a:t>
            </a:r>
          </a:p>
        </p:txBody>
      </p:sp>
      <p:pic>
        <p:nvPicPr>
          <p:cNvPr id="301058" name="Picture 2">
            <a:extLst>
              <a:ext uri="{FF2B5EF4-FFF2-40B4-BE49-F238E27FC236}">
                <a16:creationId xmlns:a16="http://schemas.microsoft.com/office/drawing/2014/main" id="{03232E30-7E02-2545-8422-22594C629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700" y="1253231"/>
            <a:ext cx="8356600" cy="557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865365"/>
      </p:ext>
    </p:extLst>
  </p:cSld>
  <p:clrMapOvr>
    <a:masterClrMapping/>
  </p:clrMapOvr>
  <p:transition/>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74800" y="0"/>
            <a:ext cx="9070975" cy="1143000"/>
          </a:xfrm>
        </p:spPr>
        <p:txBody>
          <a:bodyPr/>
          <a:lstStyle/>
          <a:p>
            <a:pPr algn="r"/>
            <a:r>
              <a:rPr lang="en-US" dirty="0">
                <a:solidFill>
                  <a:schemeClr val="tx1"/>
                </a:solidFill>
              </a:rPr>
              <a:t>Black</a:t>
            </a:r>
          </a:p>
        </p:txBody>
      </p:sp>
    </p:spTree>
    <p:extLst>
      <p:ext uri="{BB962C8B-B14F-4D97-AF65-F5344CB8AC3E}">
        <p14:creationId xmlns:p14="http://schemas.microsoft.com/office/powerpoint/2010/main" val="703751921"/>
      </p:ext>
    </p:extLst>
  </p:cSld>
  <p:clrMapOvr>
    <a:masterClrMapping/>
  </p:clrMapOvr>
  <p:transition/>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2800" b="1" dirty="0">
                <a:solidFill>
                  <a:srgbClr val="FFFFFF"/>
                </a:solidFill>
                <a:latin typeface="Arial" charset="0"/>
                <a:ea typeface="ＭＳ Ｐゴシック" charset="0"/>
              </a:rPr>
              <a:t>NT Preaching  •  BibleStudyDownloads.org</a:t>
            </a:r>
            <a:endParaRPr lang="en-US" sz="105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Get this presentation and script for free!</a:t>
            </a:r>
            <a:endParaRPr kumimoji="0" lang="en-US" sz="11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8" name="Picture 7" descr="Screen Shot 2016-02-02 at 5.41.18 PM.png"/>
          <p:cNvPicPr>
            <a:picLocks noChangeAspect="1"/>
          </p:cNvPicPr>
          <p:nvPr/>
        </p:nvPicPr>
        <p:blipFill rotWithShape="1">
          <a:blip r:embed="rId3">
            <a:extLst>
              <a:ext uri="{28A0092B-C50C-407E-A947-70E740481C1C}">
                <a14:useLocalDpi xmlns:a14="http://schemas.microsoft.com/office/drawing/2010/main" val="0"/>
              </a:ext>
            </a:extLst>
          </a:blip>
          <a:srcRect t="2841"/>
          <a:stretch/>
        </p:blipFill>
        <p:spPr>
          <a:xfrm>
            <a:off x="-44173"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340015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3" name="Rectangle 1"/>
          <p:cNvSpPr>
            <a:spLocks noChangeArrowheads="1"/>
          </p:cNvSpPr>
          <p:nvPr/>
        </p:nvSpPr>
        <p:spPr bwMode="auto">
          <a:xfrm>
            <a:off x="-71400" y="-71438"/>
            <a:ext cx="9251951" cy="6956426"/>
          </a:xfrm>
          <a:prstGeom prst="rect">
            <a:avLst/>
          </a:prstGeom>
          <a:solidFill>
            <a:srgbClr val="000000"/>
          </a:solidFill>
          <a:ln w="9525">
            <a:solidFill>
              <a:schemeClr val="tx1"/>
            </a:solidFill>
            <a:round/>
            <a:headEnd/>
            <a:tailEnd/>
          </a:ln>
        </p:spPr>
        <p:txBody>
          <a:bodyPr wrap="none" lIns="91261" tIns="45631" rIns="91261" bIns="4563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pic>
        <p:nvPicPr>
          <p:cNvPr id="392194" name="Picture 2" descr="servant king jesus hands.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143038" y="-99975"/>
            <a:ext cx="6958013" cy="6958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2195" name="Title 1"/>
          <p:cNvSpPr txBox="1">
            <a:spLocks/>
          </p:cNvSpPr>
          <p:nvPr/>
        </p:nvSpPr>
        <p:spPr bwMode="auto">
          <a:xfrm rot="-5400000">
            <a:off x="5189537" y="2884488"/>
            <a:ext cx="6831013" cy="1008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a:ln>
                  <a:noFill/>
                </a:ln>
                <a:solidFill>
                  <a:srgbClr val="FFFFFF"/>
                </a:solidFill>
                <a:effectLst/>
                <a:uLnTx/>
                <a:uFillTx/>
                <a:latin typeface="Arial" charset="0"/>
                <a:ea typeface="ＭＳ Ｐゴシック" charset="0"/>
              </a:rPr>
              <a:t>by Graham Kendrick</a:t>
            </a:r>
          </a:p>
        </p:txBody>
      </p:sp>
      <p:sp>
        <p:nvSpPr>
          <p:cNvPr id="392196" name="Title 1"/>
          <p:cNvSpPr txBox="1">
            <a:spLocks/>
          </p:cNvSpPr>
          <p:nvPr/>
        </p:nvSpPr>
        <p:spPr bwMode="auto">
          <a:xfrm rot="-5400000">
            <a:off x="-2880518" y="2871031"/>
            <a:ext cx="6831012" cy="1143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a:ln>
                  <a:noFill/>
                </a:ln>
                <a:solidFill>
                  <a:srgbClr val="FFFFFF"/>
                </a:solidFill>
                <a:effectLst/>
                <a:uLnTx/>
                <a:uFillTx/>
                <a:latin typeface="Arial" charset="0"/>
                <a:ea typeface="ＭＳ Ｐゴシック" charset="0"/>
              </a:rPr>
              <a:t>The Servant King</a:t>
            </a:r>
          </a:p>
        </p:txBody>
      </p:sp>
    </p:spTree>
  </p:cSld>
  <p:clrMapOvr>
    <a:masterClrMapping/>
  </p:clrMapOvr>
  <p:transition spd="med">
    <p:fade/>
  </p:transition>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2" descr="94019"/>
          <p:cNvPicPr>
            <a:picLocks noChangeAspect="1" noChangeArrowheads="1"/>
          </p:cNvPicPr>
          <p:nvPr/>
        </p:nvPicPr>
        <p:blipFill>
          <a:blip r:embed="rId2">
            <a:lum contrast="12000"/>
            <a:extLst>
              <a:ext uri="{28A0092B-C50C-407E-A947-70E740481C1C}">
                <a14:useLocalDpi xmlns:a14="http://schemas.microsoft.com/office/drawing/2010/main"/>
              </a:ext>
            </a:extLst>
          </a:blip>
          <a:srcRect/>
          <a:stretch>
            <a:fillRect/>
          </a:stretch>
        </p:blipFill>
        <p:spPr bwMode="auto">
          <a:xfrm>
            <a:off x="0" y="-11113"/>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0" y="116632"/>
            <a:ext cx="9144000" cy="2308324"/>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From heaven You came, helpless babe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Entered our world, Your glory veiled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Not to be served but to serve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And give Your life that we might live</a:t>
            </a:r>
          </a:p>
        </p:txBody>
      </p:sp>
    </p:spTree>
    <p:extLst>
      <p:ext uri="{BB962C8B-B14F-4D97-AF65-F5344CB8AC3E}">
        <p14:creationId xmlns:p14="http://schemas.microsoft.com/office/powerpoint/2010/main" val="269688552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442255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2" descr="94019"/>
          <p:cNvPicPr>
            <a:picLocks noChangeAspect="1" noChangeArrowheads="1"/>
          </p:cNvPicPr>
          <p:nvPr/>
        </p:nvPicPr>
        <p:blipFill>
          <a:blip r:embed="rId2">
            <a:lum contrast="12000"/>
            <a:extLst>
              <a:ext uri="{28A0092B-C50C-407E-A947-70E740481C1C}">
                <a14:useLocalDpi xmlns:a14="http://schemas.microsoft.com/office/drawing/2010/main"/>
              </a:ext>
            </a:extLst>
          </a:blip>
          <a:srcRect/>
          <a:stretch>
            <a:fillRect/>
          </a:stretch>
        </p:blipFill>
        <p:spPr bwMode="auto">
          <a:xfrm>
            <a:off x="0" y="-11113"/>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0" y="116632"/>
            <a:ext cx="9144000" cy="2308324"/>
          </a:xfrm>
          <a:prstGeom prst="rect">
            <a:avLst/>
          </a:prstGeom>
          <a:noFill/>
        </p:spPr>
        <p:txBody>
          <a:bodyPr>
            <a:spAutoFit/>
          </a:bodyPr>
          <a:lstStyle>
            <a:defPPr>
              <a:defRPr lang="en-US"/>
            </a:defPPr>
            <a:lvl1pPr algn="ctr" defTabSz="914400">
              <a:defRPr sz="3600" b="1">
                <a:solidFill>
                  <a:srgbClr val="FFFFFF"/>
                </a:solidFill>
                <a:effectLst>
                  <a:glow rad="292100">
                    <a:schemeClr val="tx1">
                      <a:alpha val="93000"/>
                    </a:schemeClr>
                  </a:glow>
                </a:effectLst>
                <a:latin typeface="Arial"/>
                <a:cs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This is our God, the SERVANT KING;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He calls us now to follow Him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To bring our lives as a daily offering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Of worship to the SERVANT KING.</a:t>
            </a:r>
          </a:p>
        </p:txBody>
      </p:sp>
    </p:spTree>
    <p:extLst>
      <p:ext uri="{BB962C8B-B14F-4D97-AF65-F5344CB8AC3E}">
        <p14:creationId xmlns:p14="http://schemas.microsoft.com/office/powerpoint/2010/main" val="4037628711"/>
      </p:ext>
    </p:extLst>
  </p:cSld>
  <p:clrMapOvr>
    <a:masterClrMapping/>
  </p:clrMapOvr>
  <p:transition/>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descr="94019"/>
          <p:cNvPicPr>
            <a:picLocks noChangeAspect="1" noChangeArrowheads="1"/>
          </p:cNvPicPr>
          <p:nvPr/>
        </p:nvPicPr>
        <p:blipFill>
          <a:blip r:embed="rId2">
            <a:lum contrast="12000"/>
            <a:extLst>
              <a:ext uri="{28A0092B-C50C-407E-A947-70E740481C1C}">
                <a14:useLocalDpi xmlns:a14="http://schemas.microsoft.com/office/drawing/2010/main"/>
              </a:ext>
            </a:extLst>
          </a:blip>
          <a:srcRect/>
          <a:stretch>
            <a:fillRect/>
          </a:stretch>
        </p:blipFill>
        <p:spPr bwMode="auto">
          <a:xfrm>
            <a:off x="0" y="-11113"/>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0" y="0"/>
            <a:ext cx="9144000" cy="2862322"/>
          </a:xfrm>
          <a:prstGeom prst="rect">
            <a:avLst/>
          </a:prstGeom>
          <a:noFill/>
        </p:spPr>
        <p:txBody>
          <a:bodyPr>
            <a:spAutoFit/>
          </a:bodyPr>
          <a:lstStyle>
            <a:defPPr>
              <a:defRPr lang="en-US"/>
            </a:defPPr>
            <a:lvl1pPr algn="ctr" defTabSz="914400">
              <a:defRPr sz="3600" b="1">
                <a:solidFill>
                  <a:srgbClr val="FFFFFF"/>
                </a:solidFill>
                <a:effectLst>
                  <a:glow rad="292100">
                    <a:schemeClr val="tx1">
                      <a:alpha val="93000"/>
                    </a:schemeClr>
                  </a:glow>
                </a:effectLst>
                <a:latin typeface="Arial"/>
                <a:cs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There in the garden of tears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My heavy load He chose to bear;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His heart with sorrow was torn,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Yet not my will, but Yours he said.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 </a:t>
            </a:r>
          </a:p>
        </p:txBody>
      </p:sp>
    </p:spTree>
    <p:extLst>
      <p:ext uri="{BB962C8B-B14F-4D97-AF65-F5344CB8AC3E}">
        <p14:creationId xmlns:p14="http://schemas.microsoft.com/office/powerpoint/2010/main" val="3501001183"/>
      </p:ext>
    </p:extLst>
  </p:cSld>
  <p:clrMapOvr>
    <a:masterClrMapping/>
  </p:clrMapOvr>
  <p:transition/>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94019"/>
          <p:cNvPicPr>
            <a:picLocks noChangeAspect="1" noChangeArrowheads="1"/>
          </p:cNvPicPr>
          <p:nvPr/>
        </p:nvPicPr>
        <p:blipFill>
          <a:blip r:embed="rId2">
            <a:lum contrast="12000"/>
            <a:extLst>
              <a:ext uri="{28A0092B-C50C-407E-A947-70E740481C1C}">
                <a14:useLocalDpi xmlns:a14="http://schemas.microsoft.com/office/drawing/2010/main"/>
              </a:ext>
            </a:extLst>
          </a:blip>
          <a:srcRect/>
          <a:stretch>
            <a:fillRect/>
          </a:stretch>
        </p:blipFill>
        <p:spPr bwMode="auto">
          <a:xfrm>
            <a:off x="0" y="-11113"/>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0" y="116632"/>
            <a:ext cx="9144000" cy="2308324"/>
          </a:xfrm>
          <a:prstGeom prst="rect">
            <a:avLst/>
          </a:prstGeom>
          <a:noFill/>
        </p:spPr>
        <p:txBody>
          <a:bodyPr>
            <a:spAutoFit/>
          </a:bodyPr>
          <a:lstStyle>
            <a:defPPr>
              <a:defRPr lang="en-US"/>
            </a:defPPr>
            <a:lvl1pPr algn="ctr" defTabSz="914400">
              <a:defRPr sz="3600" b="1">
                <a:solidFill>
                  <a:srgbClr val="FFFFFF"/>
                </a:solidFill>
                <a:effectLst>
                  <a:glow rad="292100">
                    <a:schemeClr val="tx1">
                      <a:alpha val="93000"/>
                    </a:schemeClr>
                  </a:glow>
                </a:effectLst>
                <a:latin typeface="Arial"/>
                <a:cs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This is our God, the SERVANT KING;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He calls us now to follow Him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To bring our lives as a daily offering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Of worship to the SERVANT KING.</a:t>
            </a:r>
          </a:p>
        </p:txBody>
      </p:sp>
    </p:spTree>
    <p:extLst>
      <p:ext uri="{BB962C8B-B14F-4D97-AF65-F5344CB8AC3E}">
        <p14:creationId xmlns:p14="http://schemas.microsoft.com/office/powerpoint/2010/main" val="3879214047"/>
      </p:ext>
    </p:extLst>
  </p:cSld>
  <p:clrMapOvr>
    <a:masterClrMapping/>
  </p:clrMapOvr>
  <p:transition/>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94019"/>
          <p:cNvPicPr>
            <a:picLocks noChangeAspect="1" noChangeArrowheads="1"/>
          </p:cNvPicPr>
          <p:nvPr/>
        </p:nvPicPr>
        <p:blipFill>
          <a:blip r:embed="rId2">
            <a:lum contrast="12000"/>
            <a:extLst>
              <a:ext uri="{28A0092B-C50C-407E-A947-70E740481C1C}">
                <a14:useLocalDpi xmlns:a14="http://schemas.microsoft.com/office/drawing/2010/main"/>
              </a:ext>
            </a:extLst>
          </a:blip>
          <a:srcRect/>
          <a:stretch>
            <a:fillRect/>
          </a:stretch>
        </p:blipFill>
        <p:spPr bwMode="auto">
          <a:xfrm>
            <a:off x="0" y="-11113"/>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688" y="27741"/>
            <a:ext cx="9144000" cy="3416320"/>
          </a:xfrm>
          <a:prstGeom prst="rect">
            <a:avLst/>
          </a:prstGeom>
          <a:noFill/>
        </p:spPr>
        <p:txBody>
          <a:bodyPr>
            <a:spAutoFit/>
          </a:bodyPr>
          <a:lstStyle>
            <a:defPPr>
              <a:defRPr lang="en-US"/>
            </a:defPPr>
            <a:lvl1pPr algn="ctr" defTabSz="914400">
              <a:defRPr sz="3600" b="1">
                <a:solidFill>
                  <a:srgbClr val="FFFFFF"/>
                </a:solidFill>
                <a:effectLst>
                  <a:glow rad="292100">
                    <a:schemeClr val="tx1">
                      <a:alpha val="93000"/>
                    </a:schemeClr>
                  </a:glow>
                </a:effectLst>
                <a:latin typeface="Arial"/>
                <a:cs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Come see His hands and his feet,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The scars that speak of sacrifice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Hands that flung stars into space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To cruel nails surrendered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 </a:t>
            </a:r>
          </a:p>
        </p:txBody>
      </p:sp>
    </p:spTree>
    <p:extLst>
      <p:ext uri="{BB962C8B-B14F-4D97-AF65-F5344CB8AC3E}">
        <p14:creationId xmlns:p14="http://schemas.microsoft.com/office/powerpoint/2010/main" val="1152191311"/>
      </p:ext>
    </p:extLst>
  </p:cSld>
  <p:clrMapOvr>
    <a:masterClrMapping/>
  </p:clrMapOvr>
  <p:transition/>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descr="94019"/>
          <p:cNvPicPr>
            <a:picLocks noChangeAspect="1" noChangeArrowheads="1"/>
          </p:cNvPicPr>
          <p:nvPr/>
        </p:nvPicPr>
        <p:blipFill>
          <a:blip r:embed="rId2">
            <a:lum contrast="12000"/>
            <a:extLst>
              <a:ext uri="{28A0092B-C50C-407E-A947-70E740481C1C}">
                <a14:useLocalDpi xmlns:a14="http://schemas.microsoft.com/office/drawing/2010/main"/>
              </a:ext>
            </a:extLst>
          </a:blip>
          <a:srcRect/>
          <a:stretch>
            <a:fillRect/>
          </a:stretch>
        </p:blipFill>
        <p:spPr bwMode="auto">
          <a:xfrm>
            <a:off x="0" y="-11113"/>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0" y="116632"/>
            <a:ext cx="9144000" cy="2308324"/>
          </a:xfrm>
          <a:prstGeom prst="rect">
            <a:avLst/>
          </a:prstGeom>
          <a:noFill/>
        </p:spPr>
        <p:txBody>
          <a:bodyPr>
            <a:spAutoFit/>
          </a:bodyPr>
          <a:lstStyle>
            <a:defPPr>
              <a:defRPr lang="en-US"/>
            </a:defPPr>
            <a:lvl1pPr algn="ctr" defTabSz="914400">
              <a:defRPr sz="3600" b="1">
                <a:solidFill>
                  <a:srgbClr val="FFFFFF"/>
                </a:solidFill>
                <a:effectLst>
                  <a:glow rad="292100">
                    <a:schemeClr val="tx1">
                      <a:alpha val="93000"/>
                    </a:schemeClr>
                  </a:glow>
                </a:effectLst>
                <a:latin typeface="Arial"/>
                <a:cs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This is our God, the SERVANT KING;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He calls us now to follow Him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To bring our lives as a daily offering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Of worship to the SERVANT KING.</a:t>
            </a:r>
          </a:p>
        </p:txBody>
      </p:sp>
    </p:spTree>
    <p:extLst>
      <p:ext uri="{BB962C8B-B14F-4D97-AF65-F5344CB8AC3E}">
        <p14:creationId xmlns:p14="http://schemas.microsoft.com/office/powerpoint/2010/main" val="340347468"/>
      </p:ext>
    </p:extLst>
  </p:cSld>
  <p:clrMapOvr>
    <a:masterClrMapping/>
  </p:clrMapOvr>
  <p:transition/>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94019"/>
          <p:cNvPicPr>
            <a:picLocks noChangeAspect="1" noChangeArrowheads="1"/>
          </p:cNvPicPr>
          <p:nvPr/>
        </p:nvPicPr>
        <p:blipFill>
          <a:blip r:embed="rId2">
            <a:lum contrast="12000"/>
            <a:extLst>
              <a:ext uri="{28A0092B-C50C-407E-A947-70E740481C1C}">
                <a14:useLocalDpi xmlns:a14="http://schemas.microsoft.com/office/drawing/2010/main"/>
              </a:ext>
            </a:extLst>
          </a:blip>
          <a:srcRect/>
          <a:stretch>
            <a:fillRect/>
          </a:stretch>
        </p:blipFill>
        <p:spPr bwMode="auto">
          <a:xfrm>
            <a:off x="0" y="-11113"/>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688" y="27741"/>
            <a:ext cx="9144000" cy="2862322"/>
          </a:xfrm>
          <a:prstGeom prst="rect">
            <a:avLst/>
          </a:prstGeom>
          <a:noFill/>
        </p:spPr>
        <p:txBody>
          <a:bodyPr>
            <a:spAutoFit/>
          </a:bodyPr>
          <a:lstStyle>
            <a:defPPr>
              <a:defRPr lang="en-US"/>
            </a:defPPr>
            <a:lvl1pPr algn="ctr" defTabSz="914400">
              <a:defRPr sz="3600" b="1">
                <a:solidFill>
                  <a:srgbClr val="FFFFFF"/>
                </a:solidFill>
                <a:effectLst>
                  <a:glow rad="292100">
                    <a:schemeClr val="tx1">
                      <a:alpha val="93000"/>
                    </a:schemeClr>
                  </a:glow>
                </a:effectLst>
                <a:latin typeface="Arial"/>
                <a:cs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So let us learn how to serve,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And in our lives enthrone Him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Each other</a:t>
            </a:r>
            <a:r>
              <a:rPr kumimoji="0" lang="mr-IN"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rPr>
              <a:t>'</a:t>
            </a: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s needs to prefer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For it is Christ we</a:t>
            </a:r>
            <a:r>
              <a:rPr kumimoji="0" lang="mr-IN"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rPr>
              <a:t>'</a:t>
            </a: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re serving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 </a:t>
            </a:r>
          </a:p>
        </p:txBody>
      </p:sp>
    </p:spTree>
    <p:extLst>
      <p:ext uri="{BB962C8B-B14F-4D97-AF65-F5344CB8AC3E}">
        <p14:creationId xmlns:p14="http://schemas.microsoft.com/office/powerpoint/2010/main" val="2846841374"/>
      </p:ext>
    </p:extLst>
  </p:cSld>
  <p:clrMapOvr>
    <a:masterClrMapping/>
  </p:clrMapOvr>
  <p:transition/>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94019"/>
          <p:cNvPicPr>
            <a:picLocks noChangeAspect="1" noChangeArrowheads="1"/>
          </p:cNvPicPr>
          <p:nvPr/>
        </p:nvPicPr>
        <p:blipFill>
          <a:blip r:embed="rId2">
            <a:lum contrast="12000"/>
            <a:extLst>
              <a:ext uri="{28A0092B-C50C-407E-A947-70E740481C1C}">
                <a14:useLocalDpi xmlns:a14="http://schemas.microsoft.com/office/drawing/2010/main"/>
              </a:ext>
            </a:extLst>
          </a:blip>
          <a:srcRect/>
          <a:stretch>
            <a:fillRect/>
          </a:stretch>
        </p:blipFill>
        <p:spPr bwMode="auto">
          <a:xfrm>
            <a:off x="0" y="-11113"/>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0" y="116632"/>
            <a:ext cx="9144000" cy="3508653"/>
          </a:xfrm>
          <a:prstGeom prst="rect">
            <a:avLst/>
          </a:prstGeom>
          <a:noFill/>
        </p:spPr>
        <p:txBody>
          <a:bodyPr>
            <a:spAutoFit/>
          </a:bodyPr>
          <a:lstStyle>
            <a:defPPr>
              <a:defRPr lang="en-US"/>
            </a:defPPr>
            <a:lvl1pPr algn="ctr" defTabSz="914400">
              <a:defRPr sz="3600" b="1">
                <a:solidFill>
                  <a:srgbClr val="FFFFFF"/>
                </a:solidFill>
                <a:effectLst>
                  <a:glow rad="292100">
                    <a:schemeClr val="tx1">
                      <a:alpha val="93000"/>
                    </a:schemeClr>
                  </a:glow>
                </a:effectLst>
                <a:latin typeface="Arial"/>
                <a:cs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This is our God, the SERVANT KING;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He calls us now to follow Him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To bring our lives as a daily offering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Of worship to the SERVANT KING.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rPr>
              <a:t>Of worship to the SERVANT KING.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FFFF"/>
              </a:solidFill>
              <a:effectLst>
                <a:glow rad="292100">
                  <a:prstClr val="black">
                    <a:alpha val="93000"/>
                  </a:prstClr>
                </a:glow>
              </a:effectLst>
              <a:uLnTx/>
              <a:uFillTx/>
              <a:latin typeface="Arial"/>
              <a:ea typeface="ＭＳ Ｐゴシック" charset="0"/>
              <a:cs typeface="Arial"/>
            </a:endParaRPr>
          </a:p>
        </p:txBody>
      </p:sp>
    </p:spTree>
    <p:extLst>
      <p:ext uri="{BB962C8B-B14F-4D97-AF65-F5344CB8AC3E}">
        <p14:creationId xmlns:p14="http://schemas.microsoft.com/office/powerpoint/2010/main" val="449031423"/>
      </p:ext>
    </p:extLst>
  </p:cSld>
  <p:clrMapOvr>
    <a:masterClrMapping/>
  </p:clrMapOvr>
  <p:transition/>
</p:sld>
</file>

<file path=ppt/slides/slide327.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403458" name="Rectangle 2"/>
          <p:cNvSpPr>
            <a:spLocks noGrp="1" noChangeArrowheads="1"/>
          </p:cNvSpPr>
          <p:nvPr>
            <p:ph type="title" idx="4294967295"/>
          </p:nvPr>
        </p:nvSpPr>
        <p:spPr/>
        <p:txBody>
          <a:bodyPr/>
          <a:lstStyle/>
          <a:p>
            <a:pPr eaLnBrk="1" hangingPunct="1"/>
            <a:r>
              <a:rPr lang="en-US">
                <a:solidFill>
                  <a:schemeClr val="bg2"/>
                </a:solidFill>
                <a:latin typeface="Times New Roman" charset="0"/>
              </a:rPr>
              <a:t>Black</a:t>
            </a: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3200" b="1" dirty="0">
                <a:latin typeface="Arial" charset="0"/>
                <a:ea typeface="ＭＳ Ｐゴシック" charset="0"/>
              </a:rPr>
              <a:t>NT Survey link at </a:t>
            </a:r>
            <a:r>
              <a:rPr lang="en-US" sz="3200" b="1" dirty="0" err="1">
                <a:latin typeface="Arial" charset="0"/>
                <a:ea typeface="ＭＳ Ｐゴシック" charset="0"/>
              </a:rPr>
              <a:t>biblestudydownloads.org</a:t>
            </a:r>
            <a:endParaRPr lang="en-US" sz="1100" b="1" dirty="0">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2690" eaLnBrk="1" hangingPunct="1"/>
            <a:r>
              <a:rPr lang="en-US" sz="4000" b="1">
                <a:solidFill>
                  <a:srgbClr val="FFFFFF"/>
                </a:solidFill>
                <a:latin typeface="Arial" charset="0"/>
                <a:cs typeface="Arial" charset="0"/>
              </a:rPr>
              <a:t>Get this presentation for free!</a:t>
            </a:r>
            <a:endParaRPr lang="en-US" sz="1400" b="1">
              <a:solidFill>
                <a:srgbClr val="FFFFFF"/>
              </a:solidFill>
              <a:latin typeface="Arial" charset="0"/>
              <a:cs typeface="Arial" charset="0"/>
            </a:endParaRPr>
          </a:p>
        </p:txBody>
      </p:sp>
      <p:grpSp>
        <p:nvGrpSpPr>
          <p:cNvPr id="5" name="Group 4"/>
          <p:cNvGrpSpPr/>
          <p:nvPr/>
        </p:nvGrpSpPr>
        <p:grpSpPr>
          <a:xfrm>
            <a:off x="-19570" y="692696"/>
            <a:ext cx="9146817" cy="5530880"/>
            <a:chOff x="-19608" y="692696"/>
            <a:chExt cx="9146817" cy="5530880"/>
          </a:xfrm>
        </p:grpSpPr>
        <p:pic>
          <p:nvPicPr>
            <p:cNvPr id="6" name="Picture 5" descr="Screen Shot 2015-12-12 at 9.41.12 P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791" y="1197992"/>
              <a:ext cx="9144000" cy="5025584"/>
            </a:xfrm>
            <a:prstGeom prst="rect">
              <a:avLst/>
            </a:prstGeom>
          </p:spPr>
        </p:pic>
        <p:pic>
          <p:nvPicPr>
            <p:cNvPr id="7" name="Picture 6" descr="Screen Shot 2015-12-12 at 9.41.12 PM.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608" y="692696"/>
              <a:ext cx="9144000" cy="837953"/>
            </a:xfrm>
            <a:prstGeom prst="rect">
              <a:avLst/>
            </a:prstGeom>
          </p:spPr>
        </p:pic>
      </p:grpSp>
    </p:spTree>
    <p:extLst>
      <p:ext uri="{BB962C8B-B14F-4D97-AF65-F5344CB8AC3E}">
        <p14:creationId xmlns:p14="http://schemas.microsoft.com/office/powerpoint/2010/main" val="4243405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247909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809469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169269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EE868-DA5C-A7BA-39B3-B9B90F494D3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B1DC73D-1E56-0EF8-B459-858D2BEBA3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0" y="446049"/>
            <a:ext cx="9167872" cy="5954751"/>
          </a:xfrm>
          <a:prstGeom prst="rect">
            <a:avLst/>
          </a:prstGeom>
        </p:spPr>
      </p:pic>
      <p:sp>
        <p:nvSpPr>
          <p:cNvPr id="2" name="TextBox 1">
            <a:extLst>
              <a:ext uri="{FF2B5EF4-FFF2-40B4-BE49-F238E27FC236}">
                <a16:creationId xmlns:a16="http://schemas.microsoft.com/office/drawing/2014/main" id="{0C3D608A-5105-025E-46DD-EE98878A3ACE}"/>
              </a:ext>
            </a:extLst>
          </p:cNvPr>
          <p:cNvSpPr txBox="1"/>
          <p:nvPr/>
        </p:nvSpPr>
        <p:spPr>
          <a:xfrm>
            <a:off x="3833091" y="341746"/>
            <a:ext cx="1690255" cy="461665"/>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a:ea typeface="Osaka"/>
              </a:rPr>
              <a:t>A camel</a:t>
            </a:r>
          </a:p>
        </p:txBody>
      </p:sp>
      <p:sp>
        <p:nvSpPr>
          <p:cNvPr id="3" name="TextBox 2">
            <a:extLst>
              <a:ext uri="{FF2B5EF4-FFF2-40B4-BE49-F238E27FC236}">
                <a16:creationId xmlns:a16="http://schemas.microsoft.com/office/drawing/2014/main" id="{EC4CF8AF-3412-981D-F63C-1ED8F743BA1F}"/>
              </a:ext>
            </a:extLst>
          </p:cNvPr>
          <p:cNvSpPr txBox="1"/>
          <p:nvPr/>
        </p:nvSpPr>
        <p:spPr>
          <a:xfrm>
            <a:off x="5527289" y="1227514"/>
            <a:ext cx="1690255" cy="830997"/>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a:ea typeface="Osaka"/>
              </a:rPr>
              <a:t>The eye of a needle</a:t>
            </a:r>
          </a:p>
        </p:txBody>
      </p:sp>
    </p:spTree>
    <p:extLst>
      <p:ext uri="{BB962C8B-B14F-4D97-AF65-F5344CB8AC3E}">
        <p14:creationId xmlns:p14="http://schemas.microsoft.com/office/powerpoint/2010/main" val="40232508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EE868-DA5C-A7BA-39B3-B9B90F494D3C}"/>
            </a:ext>
          </a:extLst>
        </p:cNvPr>
        <p:cNvGrpSpPr/>
        <p:nvPr/>
      </p:nvGrpSpPr>
      <p:grpSpPr>
        <a:xfrm>
          <a:off x="0" y="0"/>
          <a:ext cx="0" cy="0"/>
          <a:chOff x="0" y="0"/>
          <a:chExt cx="0" cy="0"/>
        </a:xfrm>
      </p:grpSpPr>
      <p:pic>
        <p:nvPicPr>
          <p:cNvPr id="1026" name="Picture 2" descr="Camel through the Eye of a Needle">
            <a:extLst>
              <a:ext uri="{FF2B5EF4-FFF2-40B4-BE49-F238E27FC236}">
                <a16:creationId xmlns:a16="http://schemas.microsoft.com/office/drawing/2014/main" id="{56B19C70-82BE-F023-CE28-E684FF287F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122"/>
            <a:ext cx="9212384" cy="619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9980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83218-5503-5096-DEA4-E722F88A011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9230A04-EE94-2111-A91A-05C1F340DBAF}"/>
              </a:ext>
            </a:extLst>
          </p:cNvPr>
          <p:cNvPicPr>
            <a:picLocks noChangeAspect="1"/>
          </p:cNvPicPr>
          <p:nvPr/>
        </p:nvPicPr>
        <p:blipFill>
          <a:blip r:embed="rId3"/>
          <a:stretch>
            <a:fillRect/>
          </a:stretch>
        </p:blipFill>
        <p:spPr>
          <a:xfrm>
            <a:off x="208359" y="0"/>
            <a:ext cx="8727281" cy="6858000"/>
          </a:xfrm>
          <a:prstGeom prst="rect">
            <a:avLst/>
          </a:prstGeom>
        </p:spPr>
      </p:pic>
    </p:spTree>
    <p:extLst>
      <p:ext uri="{BB962C8B-B14F-4D97-AF65-F5344CB8AC3E}">
        <p14:creationId xmlns:p14="http://schemas.microsoft.com/office/powerpoint/2010/main" val="11866866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624397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EBFDB7D-DD97-44CE-AFFB-458781A3D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22" name="Picture 2">
            <a:extLst>
              <a:ext uri="{FF2B5EF4-FFF2-40B4-BE49-F238E27FC236}">
                <a16:creationId xmlns:a16="http://schemas.microsoft.com/office/drawing/2014/main" id="{09028BB3-CE4C-482C-B7FC-AA0A231DFC28}"/>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9866" r="-2" b="-2"/>
          <a:stretch/>
        </p:blipFill>
        <p:spPr bwMode="auto">
          <a:xfrm>
            <a:off x="20" y="0"/>
            <a:ext cx="6125037" cy="6858000"/>
          </a:xfrm>
          <a:custGeom>
            <a:avLst/>
            <a:gdLst/>
            <a:ahLst/>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73" name="Freeform 5">
            <a:extLst>
              <a:ext uri="{FF2B5EF4-FFF2-40B4-BE49-F238E27FC236}">
                <a16:creationId xmlns:a16="http://schemas.microsoft.com/office/drawing/2014/main" id="{50F864A1-23CF-4954-887F-3C4458622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70420" y="1348782"/>
            <a:ext cx="701278"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5">
            <a:extLst>
              <a:ext uri="{FF2B5EF4-FFF2-40B4-BE49-F238E27FC236}">
                <a16:creationId xmlns:a16="http://schemas.microsoft.com/office/drawing/2014/main" id="{8D313E8C-7457-407E-BDA5-EACA44D38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470495" y="1000124"/>
            <a:ext cx="571626"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6E33828-17BF-4948-8759-736537141143}"/>
              </a:ext>
            </a:extLst>
          </p:cNvPr>
          <p:cNvSpPr txBox="1"/>
          <p:nvPr/>
        </p:nvSpPr>
        <p:spPr>
          <a:xfrm>
            <a:off x="256377" y="5734972"/>
            <a:ext cx="4160908" cy="95410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glow rad="127000">
                    <a:prstClr val="black"/>
                  </a:glow>
                </a:effectLst>
                <a:uLnTx/>
                <a:uFillTx/>
                <a:latin typeface="Calibri" panose="020F0502020204030204"/>
                <a:ea typeface="+mn-ea"/>
                <a:cs typeface="+mn-cs"/>
              </a:rPr>
              <a:t>Carl Bloch, c. 1865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white"/>
                </a:solidFill>
                <a:effectLst>
                  <a:glow rad="127000">
                    <a:prstClr val="black"/>
                  </a:glow>
                </a:effectLst>
                <a:uLnTx/>
                <a:uFillTx/>
                <a:latin typeface="Calibri" panose="020F0502020204030204"/>
                <a:ea typeface="+mn-ea"/>
                <a:cs typeface="+mn-cs"/>
              </a:rPr>
              <a:t>Transfiguration of Jesus</a:t>
            </a:r>
          </a:p>
        </p:txBody>
      </p:sp>
      <p:sp>
        <p:nvSpPr>
          <p:cNvPr id="10" name="TextBox 9">
            <a:extLst>
              <a:ext uri="{FF2B5EF4-FFF2-40B4-BE49-F238E27FC236}">
                <a16:creationId xmlns:a16="http://schemas.microsoft.com/office/drawing/2014/main" id="{3F4E5FFD-84E4-40A7-9F6F-D782AB57058E}"/>
              </a:ext>
            </a:extLst>
          </p:cNvPr>
          <p:cNvSpPr txBox="1"/>
          <p:nvPr/>
        </p:nvSpPr>
        <p:spPr>
          <a:xfrm>
            <a:off x="5843691" y="6058754"/>
            <a:ext cx="3581674"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Mark 9:2-13 (ESV)</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66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cstate="print"/>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dirty="0">
                <a:latin typeface="Arial" panose="020B0604020202020204" pitchFamily="34" charset="0"/>
                <a:cs typeface="Arial" panose="020B0604020202020204" pitchFamily="34" charset="0"/>
              </a:rPr>
              <a:t>Used with Permission</a:t>
            </a:r>
            <a:endParaRPr sz="2400" dirty="0">
              <a:latin typeface="Arial" panose="020B0604020202020204" pitchFamily="34" charset="0"/>
              <a:cs typeface="Arial" panose="020B0604020202020204" pitchFamily="34" charset="0"/>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300">
                <a:latin typeface="Times New Roman"/>
                <a:ea typeface="Times New Roman"/>
                <a:cs typeface="Times New Roman"/>
                <a:sym typeface="Times New Roman"/>
              </a:defRPr>
            </a:pPr>
            <a:r>
              <a:rPr kumimoji="0" lang="en-US"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Due to the </a:t>
            </a:r>
            <a:r>
              <a:rPr kumimoji="0"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Lumo </a:t>
            </a:r>
            <a:r>
              <a:rPr kumimoji="0" lang="en-US"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Project producing its own publishing material we regret to inform you that we cannot license our photos to other clients outside of </a:t>
            </a:r>
            <a:r>
              <a:rPr kumimoji="0" sz="1300" b="1" i="0" u="sng" strike="noStrike" kern="0" cap="none" spc="0" normalizeH="0" baseline="0" noProof="0" dirty="0">
                <a:ln>
                  <a:noFill/>
                </a:ln>
                <a:solidFill>
                  <a:srgbClr val="0000FF"/>
                </a:solidFill>
                <a:effectLst/>
                <a:uLnTx/>
                <a:uFill>
                  <a:solidFill>
                    <a:srgbClr val="0000FF"/>
                  </a:solidFill>
                </a:uFill>
                <a:latin typeface="Arial" panose="020B0604020202020204" pitchFamily="34" charset="0"/>
                <a:ea typeface="Times New Roman"/>
                <a:cs typeface="Arial" panose="020B0604020202020204" pitchFamily="34" charset="0"/>
                <a:sym typeface="Times New Roman"/>
                <a:hlinkClick r:id="rId3"/>
              </a:rPr>
              <a:t>freebibleimages.org</a:t>
            </a:r>
            <a:r>
              <a:rPr kumimoji="0" lang="en-US"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a:t>
            </a:r>
            <a:endParaRPr kumimoji="0"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p:txBody>
      </p:sp>
      <p:sp>
        <p:nvSpPr>
          <p:cNvPr id="223" name="Shape 223"/>
          <p:cNvSpPr>
            <a:spLocks noChangeAspect="1"/>
          </p:cNvSpPr>
          <p:nvPr/>
        </p:nvSpPr>
        <p:spPr>
          <a:xfrm>
            <a:off x="1187624" y="1659065"/>
            <a:ext cx="899997" cy="584771"/>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auto" latinLnBrk="0" hangingPunct="0">
              <a:lnSpc>
                <a:spcPct val="80000"/>
              </a:lnSpc>
              <a:spcBef>
                <a:spcPts val="0"/>
              </a:spcBef>
              <a:spcAft>
                <a:spcPts val="0"/>
              </a:spcAft>
              <a:buClrTx/>
              <a:buSzTx/>
              <a:buFontTx/>
              <a:buNone/>
              <a:tabLst/>
              <a:defRPr sz="1200">
                <a:latin typeface="Times New Roman"/>
                <a:ea typeface="Times New Roman"/>
                <a:cs typeface="Times New Roman"/>
                <a:sym typeface="Times New Roman"/>
              </a:defRPr>
            </a:pPr>
            <a:r>
              <a:rPr kumimoji="0" lang="en-US" sz="8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THE</a:t>
            </a:r>
            <a:b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1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GOSPEL </a:t>
            </a:r>
            <a:b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lang="en-US" sz="8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——OF——</a:t>
            </a:r>
            <a: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1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MATTHEW</a:t>
            </a:r>
            <a:endParaRPr kumimoji="0" sz="1000" b="1" i="0" u="none" strike="noStrike" kern="0" cap="none" spc="0" normalizeH="0" baseline="0" noProof="0" dirty="0">
              <a:ln>
                <a:noFill/>
              </a:ln>
              <a:solidFill>
                <a:srgbClr val="FFFFFF"/>
              </a:solidFill>
              <a:effectLst/>
              <a:uLnTx/>
              <a:uFillTx/>
              <a:latin typeface="Arial" panose="020B0604020202020204" pitchFamily="34" charset="0"/>
              <a:ea typeface="Times New Roman"/>
              <a:cs typeface="Arial" panose="020B0604020202020204" pitchFamily="34" charset="0"/>
              <a:sym typeface="Times New Roman"/>
            </a:endParaRPr>
          </a:p>
        </p:txBody>
      </p:sp>
      <p:sp>
        <p:nvSpPr>
          <p:cNvPr id="227" name="Shape 227"/>
          <p:cNvSpPr/>
          <p:nvPr/>
        </p:nvSpPr>
        <p:spPr>
          <a:xfrm>
            <a:off x="409444" y="3148440"/>
            <a:ext cx="4940737" cy="129265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These images are not licensed for reuse in video, </a:t>
            </a:r>
            <a:r>
              <a:rPr kumimoji="0"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epublishing</a:t>
            </a:r>
            <a:r>
              <a:rPr kumimoji="0" lang="en-US"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or other media. Downloaded pictures and files cannot be redistributed through any other website than </a:t>
            </a:r>
            <a:r>
              <a:rPr kumimoji="0"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hlinkClick r:id="rId4"/>
              </a:rPr>
              <a:t>freebibleimages.org</a:t>
            </a:r>
            <a:r>
              <a:rPr kumimoji="0" lang="en-US"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or used in any context where the accompanying message is undermining of the Christian faith and gospel.</a:t>
            </a:r>
            <a:endParaRPr kumimoji="0"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300">
                <a:latin typeface="Times New Roman"/>
                <a:ea typeface="Times New Roman"/>
                <a:cs typeface="Times New Roman"/>
                <a:sym typeface="Times New Roman"/>
              </a:defRPr>
            </a:pPr>
            <a:r>
              <a:rPr kumimoji="0" lang="en-US" sz="13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Photos can only be used on educational presentations, blogs and social media, all of which should be accompanied with reference to </a:t>
            </a:r>
            <a:r>
              <a:rPr kumimoji="0" sz="1300" b="1" i="0" u="sng" strike="noStrike" kern="0" cap="none" spc="0" normalizeH="0" baseline="0" noProof="0" dirty="0">
                <a:ln>
                  <a:noFill/>
                </a:ln>
                <a:solidFill>
                  <a:srgbClr val="0000FF"/>
                </a:solidFill>
                <a:effectLst/>
                <a:uLnTx/>
                <a:uFill>
                  <a:solidFill>
                    <a:srgbClr val="0000FF"/>
                  </a:solidFill>
                </a:uFill>
                <a:latin typeface="Arial" panose="020B0604020202020204" pitchFamily="34" charset="0"/>
                <a:ea typeface="Times New Roman"/>
                <a:cs typeface="Arial" panose="020B0604020202020204" pitchFamily="34" charset="0"/>
                <a:sym typeface="Times New Roman"/>
                <a:hlinkClick r:id="rId5"/>
              </a:rPr>
              <a:t>www.LumoProject.com</a:t>
            </a:r>
            <a:r>
              <a:rPr kumimoji="0" lang="en-US" sz="1300" b="1" i="0" u="sng" strike="noStrike" kern="0" cap="none" spc="0" normalizeH="0" baseline="0" noProof="0" dirty="0">
                <a:ln>
                  <a:noFill/>
                </a:ln>
                <a:solidFill>
                  <a:srgbClr val="0000FF"/>
                </a:solidFill>
                <a:effectLst/>
                <a:uLnTx/>
                <a:uFill>
                  <a:solidFill>
                    <a:srgbClr val="0000FF"/>
                  </a:solidFill>
                </a:uFill>
                <a:latin typeface="Arial" panose="020B0604020202020204" pitchFamily="34" charset="0"/>
                <a:ea typeface="Times New Roman"/>
                <a:cs typeface="Arial" panose="020B0604020202020204" pitchFamily="34" charset="0"/>
                <a:sym typeface="Times New Roman"/>
              </a:rPr>
              <a:t>.</a:t>
            </a:r>
            <a:endParaRPr kumimoji="0" lang="en-US" sz="1300" b="1" i="0" u="sng" strike="noStrike" kern="0" cap="none" spc="0" normalizeH="0" baseline="0" noProof="0" dirty="0">
              <a:ln>
                <a:noFill/>
              </a:ln>
              <a:solidFill>
                <a:srgbClr val="0000FF"/>
              </a:solidFill>
              <a:effectLst/>
              <a:uLnTx/>
              <a:uFill>
                <a:solidFill>
                  <a:srgbClr val="0000FF"/>
                </a:solidFill>
              </a:uFill>
              <a:latin typeface="Arial" panose="020B0604020202020204" pitchFamily="34" charset="0"/>
              <a:ea typeface="Times New Roman"/>
              <a:cs typeface="Arial" panose="020B0604020202020204" pitchFamily="34" charset="0"/>
              <a:sym typeface="Times New Roman"/>
              <a:hlinkClick r:id="rId5"/>
            </a:endParaRPr>
          </a:p>
          <a:p>
            <a:pPr marL="0" marR="0" lvl="0" indent="0" algn="ctr" defTabSz="914400" rtl="0" eaLnBrk="1" fontAlgn="auto" latinLnBrk="0" hangingPunct="0">
              <a:lnSpc>
                <a:spcPct val="100000"/>
              </a:lnSpc>
              <a:spcBef>
                <a:spcPts val="0"/>
              </a:spcBef>
              <a:spcAft>
                <a:spcPts val="0"/>
              </a:spcAft>
              <a:buClrTx/>
              <a:buSzTx/>
              <a:buFontTx/>
              <a:buNone/>
              <a:tabLst/>
              <a:defRPr sz="1300">
                <a:latin typeface="Times New Roman"/>
                <a:ea typeface="Times New Roman"/>
                <a:cs typeface="Times New Roman"/>
                <a:sym typeface="Times New Roman"/>
              </a:defRPr>
            </a:pPr>
            <a:endParaRPr kumimoji="0" sz="1300" b="1" i="0" u="sng" strike="noStrike" kern="0" cap="none" spc="0" normalizeH="0" baseline="0" noProof="0" dirty="0">
              <a:ln>
                <a:noFill/>
              </a:ln>
              <a:solidFill>
                <a:srgbClr val="0000FF"/>
              </a:solidFill>
              <a:effectLst/>
              <a:uLnTx/>
              <a:uFill>
                <a:solidFill>
                  <a:srgbClr val="0000FF"/>
                </a:solidFill>
              </a:uFill>
              <a:latin typeface="Arial" panose="020B0604020202020204" pitchFamily="34" charset="0"/>
              <a:ea typeface="Times New Roman"/>
              <a:cs typeface="Arial" panose="020B0604020202020204" pitchFamily="34" charset="0"/>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marL="0" marR="0" lvl="0" indent="0" algn="ctr" defTabSz="314884" rtl="0" eaLnBrk="1" fontAlgn="auto" latinLnBrk="0" hangingPunct="0">
              <a:lnSpc>
                <a:spcPct val="100000"/>
              </a:lnSpc>
              <a:spcBef>
                <a:spcPts val="0"/>
              </a:spcBef>
              <a:spcAft>
                <a:spcPts val="0"/>
              </a:spcAft>
              <a:buClrTx/>
              <a:buSzTx/>
              <a:buFontTx/>
              <a:buNone/>
              <a:tabLst/>
              <a:defRPr sz="1000" spc="-100">
                <a:latin typeface="Times New Roman"/>
                <a:ea typeface="Times New Roman"/>
                <a:cs typeface="Times New Roman"/>
                <a:sym typeface="Times New Roman"/>
              </a:defRPr>
            </a:pPr>
            <a:r>
              <a:rPr kumimoji="0" lang="en-US" sz="1000" b="1" i="0"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Picture courtesy of </a:t>
            </a:r>
            <a:r>
              <a:rPr kumimoji="0" sz="1000" b="1" i="0"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BBM</a:t>
            </a:r>
            <a:br>
              <a:rPr kumimoji="0" sz="1000" b="1" i="0"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sz="1000" b="1" i="0"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000" b="1" i="0"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All Rights Reserved.</a:t>
            </a:r>
            <a:endParaRPr kumimoji="0" sz="1000" b="1" i="0"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a:p>
            <a:pPr marL="0" marR="0" lvl="0" indent="0" algn="ctr" defTabSz="314884" rtl="0" eaLnBrk="1" fontAlgn="auto" latinLnBrk="0" hangingPunct="0">
              <a:lnSpc>
                <a:spcPct val="100000"/>
              </a:lnSpc>
              <a:spcBef>
                <a:spcPts val="0"/>
              </a:spcBef>
              <a:spcAft>
                <a:spcPts val="0"/>
              </a:spcAft>
              <a:buClrTx/>
              <a:buSzTx/>
              <a:buFontTx/>
              <a:buNone/>
              <a:tabLst/>
              <a:defRPr sz="1000" spc="-100">
                <a:latin typeface="Times New Roman"/>
                <a:ea typeface="Times New Roman"/>
                <a:cs typeface="Times New Roman"/>
                <a:sym typeface="Times New Roman"/>
              </a:defRPr>
            </a:pPr>
            <a:r>
              <a:rPr kumimoji="0" sz="1000" b="1" i="0"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www.bigbookmedia.com</a:t>
            </a:r>
          </a:p>
        </p:txBody>
      </p:sp>
      <p:pic>
        <p:nvPicPr>
          <p:cNvPr id="12"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59066"/>
            <a:ext cx="899997" cy="584771"/>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auto" latinLnBrk="0" hangingPunct="0">
              <a:lnSpc>
                <a:spcPct val="80000"/>
              </a:lnSpc>
              <a:spcBef>
                <a:spcPts val="0"/>
              </a:spcBef>
              <a:spcAft>
                <a:spcPts val="0"/>
              </a:spcAft>
              <a:buClrTx/>
              <a:buSzTx/>
              <a:buFontTx/>
              <a:buNone/>
              <a:tabLst/>
              <a:defRPr sz="1200">
                <a:latin typeface="Times New Roman"/>
                <a:ea typeface="Times New Roman"/>
                <a:cs typeface="Times New Roman"/>
                <a:sym typeface="Times New Roman"/>
              </a:defRPr>
            </a:pPr>
            <a:r>
              <a:rPr kumimoji="0" lang="en-US" sz="8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THE</a:t>
            </a:r>
            <a:b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1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GOSPEL </a:t>
            </a:r>
            <a:b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lang="en-US" sz="8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——OF——</a:t>
            </a:r>
            <a: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1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MARK</a:t>
            </a:r>
            <a:endParaRPr kumimoji="0" sz="1000" b="1" i="0" u="none" strike="noStrike" kern="0" cap="none" spc="0" normalizeH="0" baseline="0" noProof="0" dirty="0">
              <a:ln>
                <a:noFill/>
              </a:ln>
              <a:solidFill>
                <a:srgbClr val="FFFFFF"/>
              </a:solidFill>
              <a:effectLst/>
              <a:uLnTx/>
              <a:uFillTx/>
              <a:latin typeface="Arial" panose="020B0604020202020204" pitchFamily="34" charset="0"/>
              <a:ea typeface="Times New Roman"/>
              <a:cs typeface="Arial" panose="020B0604020202020204" pitchFamily="34" charset="0"/>
              <a:sym typeface="Times New Roman"/>
            </a:endParaRPr>
          </a:p>
        </p:txBody>
      </p:sp>
      <p:sp>
        <p:nvSpPr>
          <p:cNvPr id="14" name="Shape 223"/>
          <p:cNvSpPr>
            <a:spLocks noChangeAspect="1"/>
          </p:cNvSpPr>
          <p:nvPr/>
        </p:nvSpPr>
        <p:spPr>
          <a:xfrm>
            <a:off x="2915816" y="1659066"/>
            <a:ext cx="899997" cy="584771"/>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auto" latinLnBrk="0" hangingPunct="0">
              <a:lnSpc>
                <a:spcPct val="80000"/>
              </a:lnSpc>
              <a:spcBef>
                <a:spcPts val="0"/>
              </a:spcBef>
              <a:spcAft>
                <a:spcPts val="0"/>
              </a:spcAft>
              <a:buClrTx/>
              <a:buSzTx/>
              <a:buFontTx/>
              <a:buNone/>
              <a:tabLst/>
              <a:defRPr sz="1200">
                <a:latin typeface="Times New Roman"/>
                <a:ea typeface="Times New Roman"/>
                <a:cs typeface="Times New Roman"/>
                <a:sym typeface="Times New Roman"/>
              </a:defRPr>
            </a:pPr>
            <a:r>
              <a:rPr kumimoji="0" lang="en-US" sz="8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THE</a:t>
            </a:r>
            <a:b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1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GOSPEL </a:t>
            </a:r>
            <a:b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lang="en-US" sz="8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——OF——</a:t>
            </a:r>
            <a: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1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LUKE</a:t>
            </a:r>
            <a:endParaRPr kumimoji="0" sz="1000" b="1" i="0" u="none" strike="noStrike" kern="0" cap="none" spc="0" normalizeH="0" baseline="0" noProof="0" dirty="0">
              <a:ln>
                <a:noFill/>
              </a:ln>
              <a:solidFill>
                <a:srgbClr val="FFFFFF"/>
              </a:solidFill>
              <a:effectLst/>
              <a:uLnTx/>
              <a:uFillTx/>
              <a:latin typeface="Arial" panose="020B0604020202020204" pitchFamily="34" charset="0"/>
              <a:ea typeface="Times New Roman"/>
              <a:cs typeface="Arial" panose="020B0604020202020204" pitchFamily="34" charset="0"/>
              <a:sym typeface="Times New Roman"/>
            </a:endParaRPr>
          </a:p>
        </p:txBody>
      </p:sp>
      <p:sp>
        <p:nvSpPr>
          <p:cNvPr id="15" name="Shape 223"/>
          <p:cNvSpPr>
            <a:spLocks noChangeAspect="1"/>
          </p:cNvSpPr>
          <p:nvPr/>
        </p:nvSpPr>
        <p:spPr>
          <a:xfrm>
            <a:off x="3779912" y="1659066"/>
            <a:ext cx="899997" cy="584771"/>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auto" latinLnBrk="0" hangingPunct="0">
              <a:lnSpc>
                <a:spcPct val="80000"/>
              </a:lnSpc>
              <a:spcBef>
                <a:spcPts val="0"/>
              </a:spcBef>
              <a:spcAft>
                <a:spcPts val="0"/>
              </a:spcAft>
              <a:buClrTx/>
              <a:buSzTx/>
              <a:buFontTx/>
              <a:buNone/>
              <a:tabLst/>
              <a:defRPr sz="1200">
                <a:latin typeface="Times New Roman"/>
                <a:ea typeface="Times New Roman"/>
                <a:cs typeface="Times New Roman"/>
                <a:sym typeface="Times New Roman"/>
              </a:defRPr>
            </a:pPr>
            <a:r>
              <a:rPr kumimoji="0" lang="en-US" sz="8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THE</a:t>
            </a:r>
            <a:b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1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GOSPEL </a:t>
            </a:r>
            <a:b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lang="en-US" sz="8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——OF——</a:t>
            </a:r>
            <a:r>
              <a:rPr kumimoji="0" lang="en-US" sz="10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100" b="1" i="0"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JOHN</a:t>
            </a:r>
            <a:endParaRPr kumimoji="0" sz="1000" b="1" i="0" u="none" strike="noStrike" kern="0" cap="none" spc="0" normalizeH="0" baseline="0" noProof="0" dirty="0">
              <a:ln>
                <a:noFill/>
              </a:ln>
              <a:solidFill>
                <a:srgbClr val="FFFFFF"/>
              </a:solidFill>
              <a:effectLst/>
              <a:uLnTx/>
              <a:uFillTx/>
              <a:latin typeface="Arial" panose="020B0604020202020204" pitchFamily="34" charset="0"/>
              <a:ea typeface="Times New Roman"/>
              <a:cs typeface="Arial" panose="020B0604020202020204" pitchFamily="34" charset="0"/>
              <a:sym typeface="Times New Roman"/>
            </a:endParaRPr>
          </a:p>
        </p:txBody>
      </p:sp>
    </p:spTree>
    <p:extLst>
      <p:ext uri="{BB962C8B-B14F-4D97-AF65-F5344CB8AC3E}">
        <p14:creationId xmlns:p14="http://schemas.microsoft.com/office/powerpoint/2010/main" val="234909764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BF52B42C-1A5B-9249-93BD-49F97C2FDF8C}"/>
              </a:ext>
            </a:extLst>
          </p:cNvPr>
          <p:cNvSpPr txBox="1">
            <a:spLocks noChangeArrowheads="1"/>
          </p:cNvSpPr>
          <p:nvPr/>
        </p:nvSpPr>
        <p:spPr bwMode="auto">
          <a:xfrm>
            <a:off x="5425440" y="188640"/>
            <a:ext cx="3707904" cy="6063827"/>
          </a:xfrm>
          <a:prstGeom prst="rect">
            <a:avLst/>
          </a:prstGeom>
          <a:noFill/>
          <a:ln>
            <a:noFill/>
          </a:ln>
          <a:effectLst>
            <a:outerShdw blurRad="63500" dist="35921"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SG"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Jesus taught en route to Jerusalem that his disciples will be resisted (8:27–10:52).</a:t>
            </a:r>
          </a:p>
        </p:txBody>
      </p:sp>
    </p:spTree>
    <p:extLst>
      <p:ext uri="{BB962C8B-B14F-4D97-AF65-F5344CB8AC3E}">
        <p14:creationId xmlns:p14="http://schemas.microsoft.com/office/powerpoint/2010/main" val="41214172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descr="Sanctity of Life Week Wood Panel Worship Background.jpg">
            <a:extLst>
              <a:ext uri="{FF2B5EF4-FFF2-40B4-BE49-F238E27FC236}">
                <a16:creationId xmlns:a16="http://schemas.microsoft.com/office/drawing/2014/main" id="{E4F43F42-B0BA-104B-86B1-4EBFB34EBB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3" y="-1"/>
            <a:ext cx="9141147" cy="6858904"/>
          </a:xfrm>
          <a:prstGeom prst="rect">
            <a:avLst/>
          </a:prstGeom>
        </p:spPr>
      </p:pic>
      <p:sp>
        <p:nvSpPr>
          <p:cNvPr id="2" name="TextBox 1">
            <a:extLst>
              <a:ext uri="{FF2B5EF4-FFF2-40B4-BE49-F238E27FC236}">
                <a16:creationId xmlns:a16="http://schemas.microsoft.com/office/drawing/2014/main" id="{95670B11-594A-6749-BB1D-E3859B16C15C}"/>
              </a:ext>
            </a:extLst>
          </p:cNvPr>
          <p:cNvSpPr txBox="1"/>
          <p:nvPr/>
        </p:nvSpPr>
        <p:spPr>
          <a:xfrm>
            <a:off x="369658" y="1758189"/>
            <a:ext cx="8188460" cy="3511026"/>
          </a:xfrm>
          <a:prstGeom prst="rect">
            <a:avLst/>
          </a:prstGeom>
          <a:noFill/>
        </p:spPr>
        <p:txBody>
          <a:bodyPr wrap="none">
            <a:spAutoFit/>
          </a:bodyPr>
          <a:lstStyle/>
          <a:p>
            <a:pPr defTabSz="642915">
              <a:defRPr/>
            </a:pP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35 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Then James and John, the sons of Zebedee,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came to him.  “Teacher,” they said,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“We want you to do for us whatever we ask.”</a:t>
            </a:r>
          </a:p>
          <a:p>
            <a:pPr defTabSz="642915">
              <a:defRPr/>
            </a:pP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36 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“What do you want me to do for you?”</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 he asked. </a:t>
            </a: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37 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They replied,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“Let one of us sit at your right and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the other at your left in your glory.”</a:t>
            </a:r>
          </a:p>
          <a:p>
            <a:pPr defTabSz="642915">
              <a:defRPr/>
            </a:pPr>
            <a:endParaRPr lang="en-US" sz="2531" dirty="0">
              <a:solidFill>
                <a:srgbClr val="000000"/>
              </a:solidFill>
              <a:latin typeface="Gill Sans" panose="020B0502020104020203" pitchFamily="34" charset="-79"/>
              <a:ea typeface="ヒラギノ角ゴ ProN W3" panose="020B0300000000000000" pitchFamily="34" charset="-128"/>
              <a:cs typeface="+mn-cs"/>
              <a:sym typeface="Gill Sans" panose="020B0502020104020203" pitchFamily="34" charset="-79"/>
            </a:endParaRPr>
          </a:p>
        </p:txBody>
      </p:sp>
      <p:sp>
        <p:nvSpPr>
          <p:cNvPr id="3" name="TextBox 2">
            <a:extLst>
              <a:ext uri="{FF2B5EF4-FFF2-40B4-BE49-F238E27FC236}">
                <a16:creationId xmlns:a16="http://schemas.microsoft.com/office/drawing/2014/main" id="{FD3E1196-F517-5C43-92DA-78E611116AEB}"/>
              </a:ext>
            </a:extLst>
          </p:cNvPr>
          <p:cNvSpPr txBox="1"/>
          <p:nvPr/>
        </p:nvSpPr>
        <p:spPr>
          <a:xfrm>
            <a:off x="0" y="796208"/>
            <a:ext cx="9141146" cy="568489"/>
          </a:xfrm>
          <a:prstGeom prst="rect">
            <a:avLst/>
          </a:prstGeom>
          <a:noFill/>
        </p:spPr>
        <p:txBody>
          <a:bodyPr wrap="square">
            <a:spAutoFit/>
          </a:bodyPr>
          <a:lstStyle/>
          <a:p>
            <a:pPr algn="ctr" defTabSz="642915">
              <a:defRPr/>
            </a:pPr>
            <a:r>
              <a:rPr lang="en-US" sz="3094"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Mark 10:35-37</a:t>
            </a:r>
          </a:p>
        </p:txBody>
      </p:sp>
    </p:spTree>
    <p:extLst>
      <p:ext uri="{BB962C8B-B14F-4D97-AF65-F5344CB8AC3E}">
        <p14:creationId xmlns:p14="http://schemas.microsoft.com/office/powerpoint/2010/main" val="74212648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descr="Sanctity of Life Week Wood Panel Worship Background.jpg">
            <a:extLst>
              <a:ext uri="{FF2B5EF4-FFF2-40B4-BE49-F238E27FC236}">
                <a16:creationId xmlns:a16="http://schemas.microsoft.com/office/drawing/2014/main" id="{A4767E29-566B-EB40-8B9A-8AD087A60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3" y="-1"/>
            <a:ext cx="9141147" cy="6858904"/>
          </a:xfrm>
          <a:prstGeom prst="rect">
            <a:avLst/>
          </a:prstGeom>
        </p:spPr>
      </p:pic>
      <p:sp>
        <p:nvSpPr>
          <p:cNvPr id="2" name="TextBox 1">
            <a:extLst>
              <a:ext uri="{FF2B5EF4-FFF2-40B4-BE49-F238E27FC236}">
                <a16:creationId xmlns:a16="http://schemas.microsoft.com/office/drawing/2014/main" id="{95670B11-594A-6749-BB1D-E3859B16C15C}"/>
              </a:ext>
            </a:extLst>
          </p:cNvPr>
          <p:cNvSpPr txBox="1"/>
          <p:nvPr/>
        </p:nvSpPr>
        <p:spPr>
          <a:xfrm>
            <a:off x="369658" y="1758190"/>
            <a:ext cx="8719054" cy="4376519"/>
          </a:xfrm>
          <a:prstGeom prst="rect">
            <a:avLst/>
          </a:prstGeom>
          <a:noFill/>
        </p:spPr>
        <p:txBody>
          <a:bodyPr wrap="none">
            <a:spAutoFit/>
          </a:bodyPr>
          <a:lstStyle/>
          <a:p>
            <a:pPr defTabSz="642915">
              <a:defRPr/>
            </a:pP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 38 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“You don’t know what you are asking,”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Jesus said. “Can you drink the cup I drink or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be baptized with the baptism I am baptized with?”</a:t>
            </a:r>
          </a:p>
          <a:p>
            <a:pPr defTabSz="642915">
              <a:defRPr/>
            </a:pP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39 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“We can,” they answered.</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Jesus said to them, “You will drink the cup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I drink and be baptized with the baptism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I am baptized with, </a:t>
            </a: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40 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but to sit at my right or left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is not for me to grant. These places belong to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those for whom they have been prepared.”</a:t>
            </a:r>
          </a:p>
          <a:p>
            <a:pPr defTabSz="642915">
              <a:defRPr/>
            </a:pPr>
            <a:endParaRPr lang="en-US" sz="2531" dirty="0">
              <a:solidFill>
                <a:srgbClr val="000000"/>
              </a:solidFill>
              <a:latin typeface="Gill Sans" panose="020B0502020104020203" pitchFamily="34" charset="-79"/>
              <a:ea typeface="ヒラギノ角ゴ ProN W3" panose="020B0300000000000000" pitchFamily="34" charset="-128"/>
              <a:cs typeface="+mn-cs"/>
              <a:sym typeface="Gill Sans" panose="020B0502020104020203" pitchFamily="34" charset="-79"/>
            </a:endParaRPr>
          </a:p>
        </p:txBody>
      </p:sp>
      <p:sp>
        <p:nvSpPr>
          <p:cNvPr id="5" name="TextBox 4">
            <a:extLst>
              <a:ext uri="{FF2B5EF4-FFF2-40B4-BE49-F238E27FC236}">
                <a16:creationId xmlns:a16="http://schemas.microsoft.com/office/drawing/2014/main" id="{9B8C7AC4-407D-183B-C9C1-5C8E0E8BC571}"/>
              </a:ext>
            </a:extLst>
          </p:cNvPr>
          <p:cNvSpPr txBox="1"/>
          <p:nvPr/>
        </p:nvSpPr>
        <p:spPr>
          <a:xfrm>
            <a:off x="0" y="796208"/>
            <a:ext cx="9141146" cy="568489"/>
          </a:xfrm>
          <a:prstGeom prst="rect">
            <a:avLst/>
          </a:prstGeom>
          <a:noFill/>
        </p:spPr>
        <p:txBody>
          <a:bodyPr wrap="square">
            <a:spAutoFit/>
          </a:bodyPr>
          <a:lstStyle/>
          <a:p>
            <a:pPr algn="ctr" defTabSz="642915">
              <a:defRPr/>
            </a:pPr>
            <a:r>
              <a:rPr lang="en-US" sz="3094"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Mark 10:38-40</a:t>
            </a:r>
          </a:p>
        </p:txBody>
      </p:sp>
    </p:spTree>
    <p:extLst>
      <p:ext uri="{BB962C8B-B14F-4D97-AF65-F5344CB8AC3E}">
        <p14:creationId xmlns:p14="http://schemas.microsoft.com/office/powerpoint/2010/main" val="364832145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Picture 4" descr="Sanctity of Life Week Wood Panel Worship Background.jpg">
            <a:extLst>
              <a:ext uri="{FF2B5EF4-FFF2-40B4-BE49-F238E27FC236}">
                <a16:creationId xmlns:a16="http://schemas.microsoft.com/office/drawing/2014/main" id="{FC7B2637-4014-0645-89B8-FC8908C4D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3" y="-1"/>
            <a:ext cx="9141147" cy="6858904"/>
          </a:xfrm>
          <a:prstGeom prst="rect">
            <a:avLst/>
          </a:prstGeom>
        </p:spPr>
      </p:pic>
      <p:sp>
        <p:nvSpPr>
          <p:cNvPr id="2" name="TextBox 1">
            <a:extLst>
              <a:ext uri="{FF2B5EF4-FFF2-40B4-BE49-F238E27FC236}">
                <a16:creationId xmlns:a16="http://schemas.microsoft.com/office/drawing/2014/main" id="{95670B11-594A-6749-BB1D-E3859B16C15C}"/>
              </a:ext>
            </a:extLst>
          </p:cNvPr>
          <p:cNvSpPr txBox="1"/>
          <p:nvPr/>
        </p:nvSpPr>
        <p:spPr>
          <a:xfrm>
            <a:off x="369658" y="1758189"/>
            <a:ext cx="8037778" cy="3121560"/>
          </a:xfrm>
          <a:prstGeom prst="rect">
            <a:avLst/>
          </a:prstGeom>
          <a:noFill/>
        </p:spPr>
        <p:txBody>
          <a:bodyPr wrap="none">
            <a:spAutoFit/>
          </a:bodyPr>
          <a:lstStyle/>
          <a:p>
            <a:pPr defTabSz="642915">
              <a:defRPr/>
            </a:pP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41 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When the ten heard about this,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they became indignant with James and John. </a:t>
            </a:r>
          </a:p>
          <a:p>
            <a:pPr defTabSz="642915">
              <a:defRPr/>
            </a:pP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42 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Jesus called them together and said,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“You know that those who are regarded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as rulers of the Gentiles lord it over them,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and their high officials exercise authority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over them. </a:t>
            </a:r>
          </a:p>
        </p:txBody>
      </p:sp>
      <p:sp>
        <p:nvSpPr>
          <p:cNvPr id="3" name="TextBox 2">
            <a:extLst>
              <a:ext uri="{FF2B5EF4-FFF2-40B4-BE49-F238E27FC236}">
                <a16:creationId xmlns:a16="http://schemas.microsoft.com/office/drawing/2014/main" id="{64CFDE84-1A36-D29C-629E-85DBD5FB3648}"/>
              </a:ext>
            </a:extLst>
          </p:cNvPr>
          <p:cNvSpPr txBox="1"/>
          <p:nvPr/>
        </p:nvSpPr>
        <p:spPr>
          <a:xfrm>
            <a:off x="0" y="796208"/>
            <a:ext cx="9141146" cy="568489"/>
          </a:xfrm>
          <a:prstGeom prst="rect">
            <a:avLst/>
          </a:prstGeom>
          <a:noFill/>
        </p:spPr>
        <p:txBody>
          <a:bodyPr wrap="square">
            <a:spAutoFit/>
          </a:bodyPr>
          <a:lstStyle/>
          <a:p>
            <a:pPr algn="ctr" defTabSz="642915">
              <a:defRPr/>
            </a:pPr>
            <a:r>
              <a:rPr lang="en-US" sz="3094"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Mark 10:41-42</a:t>
            </a:r>
          </a:p>
        </p:txBody>
      </p:sp>
    </p:spTree>
    <p:extLst>
      <p:ext uri="{BB962C8B-B14F-4D97-AF65-F5344CB8AC3E}">
        <p14:creationId xmlns:p14="http://schemas.microsoft.com/office/powerpoint/2010/main" val="57546136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descr="Sanctity of Life Week Wood Panel Worship Background.jpg">
            <a:extLst>
              <a:ext uri="{FF2B5EF4-FFF2-40B4-BE49-F238E27FC236}">
                <a16:creationId xmlns:a16="http://schemas.microsoft.com/office/drawing/2014/main" id="{B0B3E66F-78DE-904E-8302-7E6CDA688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3" y="-1"/>
            <a:ext cx="9141147" cy="6858904"/>
          </a:xfrm>
          <a:prstGeom prst="rect">
            <a:avLst/>
          </a:prstGeom>
        </p:spPr>
      </p:pic>
      <p:sp>
        <p:nvSpPr>
          <p:cNvPr id="2" name="TextBox 1">
            <a:extLst>
              <a:ext uri="{FF2B5EF4-FFF2-40B4-BE49-F238E27FC236}">
                <a16:creationId xmlns:a16="http://schemas.microsoft.com/office/drawing/2014/main" id="{95670B11-594A-6749-BB1D-E3859B16C15C}"/>
              </a:ext>
            </a:extLst>
          </p:cNvPr>
          <p:cNvSpPr txBox="1"/>
          <p:nvPr/>
        </p:nvSpPr>
        <p:spPr>
          <a:xfrm>
            <a:off x="369658" y="1758190"/>
            <a:ext cx="7776488" cy="3554306"/>
          </a:xfrm>
          <a:prstGeom prst="rect">
            <a:avLst/>
          </a:prstGeom>
          <a:noFill/>
        </p:spPr>
        <p:txBody>
          <a:bodyPr wrap="none">
            <a:spAutoFit/>
          </a:bodyPr>
          <a:lstStyle/>
          <a:p>
            <a:pPr defTabSz="642915">
              <a:defRPr/>
            </a:pP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43 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Not so with you. Instead,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whoever wants to become great among you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must be your servant, </a:t>
            </a:r>
          </a:p>
          <a:p>
            <a:pPr defTabSz="642915">
              <a:defRPr/>
            </a:pP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44 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and whoever wants to be first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must be slave of all. </a:t>
            </a:r>
          </a:p>
          <a:p>
            <a:pPr defTabSz="642915">
              <a:defRPr/>
            </a:pPr>
            <a:r>
              <a:rPr lang="en-SG" sz="2812" b="1" baseline="30000"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45 </a:t>
            </a: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For even the Son of Man did not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come to be served, but to serve, </a:t>
            </a:r>
          </a:p>
          <a:p>
            <a:pPr defTabSz="642915">
              <a:defRPr/>
            </a:pPr>
            <a:r>
              <a:rPr lang="en-SG"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and to give his life as a ransom for many.”</a:t>
            </a:r>
            <a:endParaRPr lang="en-US" sz="2812"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endParaRPr>
          </a:p>
        </p:txBody>
      </p:sp>
      <p:sp>
        <p:nvSpPr>
          <p:cNvPr id="5" name="TextBox 4">
            <a:extLst>
              <a:ext uri="{FF2B5EF4-FFF2-40B4-BE49-F238E27FC236}">
                <a16:creationId xmlns:a16="http://schemas.microsoft.com/office/drawing/2014/main" id="{48958787-FAD9-7A3A-025B-22AAB5F44E42}"/>
              </a:ext>
            </a:extLst>
          </p:cNvPr>
          <p:cNvSpPr txBox="1"/>
          <p:nvPr/>
        </p:nvSpPr>
        <p:spPr>
          <a:xfrm>
            <a:off x="0" y="796208"/>
            <a:ext cx="9141146" cy="568489"/>
          </a:xfrm>
          <a:prstGeom prst="rect">
            <a:avLst/>
          </a:prstGeom>
          <a:noFill/>
        </p:spPr>
        <p:txBody>
          <a:bodyPr wrap="square">
            <a:spAutoFit/>
          </a:bodyPr>
          <a:lstStyle/>
          <a:p>
            <a:pPr algn="ctr" defTabSz="642915">
              <a:defRPr/>
            </a:pPr>
            <a:r>
              <a:rPr lang="en-US" sz="3094" b="1" dirty="0">
                <a:solidFill>
                  <a:prstClr val="white"/>
                </a:solidFill>
                <a:effectLst>
                  <a:glow rad="127000">
                    <a:prstClr val="black"/>
                  </a:glow>
                </a:effectLst>
                <a:latin typeface="Arial" panose="020B0604020202020204" pitchFamily="34" charset="0"/>
                <a:ea typeface="MS PGothic" panose="020B0600070205080204" pitchFamily="34" charset="-128"/>
                <a:cs typeface="Arial" panose="020B0604020202020204" pitchFamily="34" charset="0"/>
                <a:sym typeface="Gill Sans" panose="020B0502020104020203" pitchFamily="34" charset="-79"/>
              </a:rPr>
              <a:t>Mark 10:43-45</a:t>
            </a:r>
          </a:p>
        </p:txBody>
      </p:sp>
    </p:spTree>
    <p:extLst>
      <p:ext uri="{BB962C8B-B14F-4D97-AF65-F5344CB8AC3E}">
        <p14:creationId xmlns:p14="http://schemas.microsoft.com/office/powerpoint/2010/main" val="287057212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C8CBC-2B14-6E48-81E0-A402B45FC2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247764"/>
            <a:ext cx="70104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49784"/>
            <a:ext cx="9144000" cy="1651024"/>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Do you resist the flow to serve Jesus more than anyone?</a:t>
            </a:r>
          </a:p>
        </p:txBody>
      </p:sp>
    </p:spTree>
    <p:extLst>
      <p:ext uri="{BB962C8B-B14F-4D97-AF65-F5344CB8AC3E}">
        <p14:creationId xmlns:p14="http://schemas.microsoft.com/office/powerpoint/2010/main" val="2985494449"/>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a:extLst>
              <a:ext uri="{FF2B5EF4-FFF2-40B4-BE49-F238E27FC236}">
                <a16:creationId xmlns:a16="http://schemas.microsoft.com/office/drawing/2014/main" id="{49311875-DEA2-E241-8A44-F9229BB61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004" y="1916832"/>
            <a:ext cx="55753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How can you be a true </a:t>
            </a:r>
            <a:r>
              <a:rPr lang="en-US" sz="4800" b="1" dirty="0">
                <a:solidFill>
                  <a:srgbClr val="FFFF00"/>
                </a:solidFill>
                <a:effectLst>
                  <a:glow rad="127000">
                    <a:schemeClr val="tx1"/>
                  </a:glow>
                </a:effectLst>
                <a:latin typeface="Arial" charset="0"/>
                <a:ea typeface="ＭＳ Ｐゴシック" charset="0"/>
                <a:cs typeface="ＭＳ Ｐゴシック" charset="0"/>
              </a:rPr>
              <a:t>disciple</a:t>
            </a:r>
            <a:r>
              <a:rPr lang="en-US" sz="4800" b="1" dirty="0">
                <a:effectLst>
                  <a:glow rad="127000">
                    <a:schemeClr val="tx1"/>
                  </a:glow>
                </a:effectLst>
                <a:latin typeface="Arial" charset="0"/>
                <a:ea typeface="ＭＳ Ｐゴシック" charset="0"/>
                <a:cs typeface="ＭＳ Ｐゴシック" charset="0"/>
              </a:rPr>
              <a:t> of Jesus in a hostile world?</a:t>
            </a:r>
          </a:p>
        </p:txBody>
      </p:sp>
    </p:spTree>
    <p:extLst>
      <p:ext uri="{BB962C8B-B14F-4D97-AF65-F5344CB8AC3E}">
        <p14:creationId xmlns:p14="http://schemas.microsoft.com/office/powerpoint/2010/main" val="3023934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90"/>
            </a:gs>
            <a:gs pos="100000">
              <a:schemeClr val="tx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529706"/>
            <a:ext cx="9144000" cy="570549"/>
          </a:xfrm>
          <a:effectLst>
            <a:outerShdw blurRad="63500" dist="35921" dir="2700000" algn="ctr" rotWithShape="0">
              <a:schemeClr val="tx2">
                <a:alpha val="74998"/>
              </a:schemeClr>
            </a:outerShdw>
          </a:effectLst>
        </p:spPr>
        <p:txBody>
          <a:bodyPr/>
          <a:lstStyle/>
          <a:p>
            <a:pPr>
              <a:defRPr/>
            </a:pPr>
            <a:r>
              <a:rPr lang="en-US" sz="3600" b="1" i="1" dirty="0">
                <a:solidFill>
                  <a:srgbClr val="FFFFFF"/>
                </a:solidFill>
                <a:effectLst>
                  <a:glow rad="101600">
                    <a:srgbClr val="000000">
                      <a:satMod val="175000"/>
                      <a:alpha val="40000"/>
                    </a:srgbClr>
                  </a:glow>
                </a:effectLst>
                <a:latin typeface="Arial" charset="0"/>
                <a:ea typeface="ＭＳ Ｐゴシック" charset="0"/>
                <a:cs typeface="ＭＳ Ｐゴシック" charset="0"/>
              </a:rPr>
              <a:t>How to Be a Disciple in a Hostile World </a:t>
            </a:r>
            <a:endParaRPr lang="en-US" b="1" i="1" dirty="0">
              <a:effectLst>
                <a:glow rad="876300">
                  <a:schemeClr val="tx1"/>
                </a:glow>
              </a:effectLst>
              <a:latin typeface="Arial" charset="0"/>
              <a:ea typeface="ＭＳ Ｐゴシック" charset="0"/>
              <a:cs typeface="ＭＳ Ｐゴシック" charset="0"/>
            </a:endParaRPr>
          </a:p>
        </p:txBody>
      </p:sp>
      <p:sp>
        <p:nvSpPr>
          <p:cNvPr id="4" name="Rectangle 2"/>
          <p:cNvSpPr txBox="1">
            <a:spLocks noChangeArrowheads="1"/>
          </p:cNvSpPr>
          <p:nvPr/>
        </p:nvSpPr>
        <p:spPr bwMode="auto">
          <a:xfrm>
            <a:off x="110287"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Don’t cling to your </a:t>
            </a: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Authority</a:t>
            </a:r>
          </a:p>
        </p:txBody>
      </p:sp>
      <p:sp>
        <p:nvSpPr>
          <p:cNvPr id="5" name="Rectangle 2"/>
          <p:cNvSpPr txBox="1">
            <a:spLocks noChangeArrowheads="1"/>
          </p:cNvSpPr>
          <p:nvPr/>
        </p:nvSpPr>
        <p:spPr bwMode="auto">
          <a:xfrm>
            <a:off x="2390443"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Serve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like Jesus</a:t>
            </a:r>
          </a:p>
        </p:txBody>
      </p:sp>
      <p:sp>
        <p:nvSpPr>
          <p:cNvPr id="6" name="Rectangle 2"/>
          <p:cNvSpPr txBox="1">
            <a:spLocks noChangeArrowheads="1"/>
          </p:cNvSpPr>
          <p:nvPr/>
        </p:nvSpPr>
        <p:spPr bwMode="auto">
          <a:xfrm>
            <a:off x="4670599"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Suffer</a:t>
            </a: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 like Jesus</a:t>
            </a:r>
          </a:p>
        </p:txBody>
      </p:sp>
      <p:sp>
        <p:nvSpPr>
          <p:cNvPr id="2" name="Notched Right Arrow 1"/>
          <p:cNvSpPr/>
          <p:nvPr/>
        </p:nvSpPr>
        <p:spPr bwMode="auto">
          <a:xfrm>
            <a:off x="1979712" y="2652775"/>
            <a:ext cx="816975" cy="1381348"/>
          </a:xfrm>
          <a:prstGeom prst="notchedRightArrow">
            <a:avLst/>
          </a:prstGeom>
          <a:solidFill>
            <a:srgbClr val="FFFF00"/>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sp>
        <p:nvSpPr>
          <p:cNvPr id="7" name="Notched Right Arrow 6"/>
          <p:cNvSpPr/>
          <p:nvPr/>
        </p:nvSpPr>
        <p:spPr bwMode="auto">
          <a:xfrm>
            <a:off x="4211960" y="2652775"/>
            <a:ext cx="816975" cy="1381348"/>
          </a:xfrm>
          <a:prstGeom prst="notchedRightArrow">
            <a:avLst/>
          </a:prstGeom>
          <a:solidFill>
            <a:srgbClr val="FFFF00"/>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graphicFrame>
        <p:nvGraphicFramePr>
          <p:cNvPr id="3" name="Table 2">
            <a:extLst>
              <a:ext uri="{FF2B5EF4-FFF2-40B4-BE49-F238E27FC236}">
                <a16:creationId xmlns:a16="http://schemas.microsoft.com/office/drawing/2014/main" id="{DC18047D-C75B-AC4E-AB23-E6CD394B5CC9}"/>
              </a:ext>
            </a:extLst>
          </p:cNvPr>
          <p:cNvGraphicFramePr>
            <a:graphicFrameLocks noGrp="1"/>
          </p:cNvGraphicFramePr>
          <p:nvPr/>
        </p:nvGraphicFramePr>
        <p:xfrm>
          <a:off x="1" y="4941168"/>
          <a:ext cx="9052050" cy="570549"/>
        </p:xfrm>
        <a:graphic>
          <a:graphicData uri="http://schemas.openxmlformats.org/drawingml/2006/table">
            <a:tbl>
              <a:tblPr firstRow="1" bandRow="1"/>
              <a:tblGrid>
                <a:gridCol w="2244939">
                  <a:extLst>
                    <a:ext uri="{9D8B030D-6E8A-4147-A177-3AD203B41FA5}">
                      <a16:colId xmlns:a16="http://schemas.microsoft.com/office/drawing/2014/main" val="2375369926"/>
                    </a:ext>
                  </a:extLst>
                </a:gridCol>
                <a:gridCol w="2281085">
                  <a:extLst>
                    <a:ext uri="{9D8B030D-6E8A-4147-A177-3AD203B41FA5}">
                      <a16:colId xmlns:a16="http://schemas.microsoft.com/office/drawing/2014/main" val="3183892291"/>
                    </a:ext>
                  </a:extLst>
                </a:gridCol>
                <a:gridCol w="2281085">
                  <a:extLst>
                    <a:ext uri="{9D8B030D-6E8A-4147-A177-3AD203B41FA5}">
                      <a16:colId xmlns:a16="http://schemas.microsoft.com/office/drawing/2014/main" val="2484242316"/>
                    </a:ext>
                  </a:extLst>
                </a:gridCol>
                <a:gridCol w="2244941">
                  <a:extLst>
                    <a:ext uri="{9D8B030D-6E8A-4147-A177-3AD203B41FA5}">
                      <a16:colId xmlns:a16="http://schemas.microsoft.com/office/drawing/2014/main" val="1012394336"/>
                    </a:ext>
                  </a:extLst>
                </a:gridCol>
              </a:tblGrid>
              <a:tr h="57054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1:1-13</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1:14–10:52</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11–15</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16</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71946568"/>
                  </a:ext>
                </a:extLst>
              </a:tr>
            </a:tbl>
          </a:graphicData>
        </a:graphic>
      </p:graphicFrame>
      <p:sp>
        <p:nvSpPr>
          <p:cNvPr id="11" name="Rectangle 2">
            <a:extLst>
              <a:ext uri="{FF2B5EF4-FFF2-40B4-BE49-F238E27FC236}">
                <a16:creationId xmlns:a16="http://schemas.microsoft.com/office/drawing/2014/main" id="{5C703702-C0D2-A246-A23F-ED617585F9AC}"/>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31068822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animBg="1"/>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11</a:t>
            </a:r>
          </a:p>
        </p:txBody>
      </p:sp>
    </p:spTree>
    <p:extLst>
      <p:ext uri="{BB962C8B-B14F-4D97-AF65-F5344CB8AC3E}">
        <p14:creationId xmlns:p14="http://schemas.microsoft.com/office/powerpoint/2010/main" val="3149416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3DCF03-4BB5-47E6-9920-C40D725FEF72}"/>
              </a:ext>
            </a:extLst>
          </p:cNvPr>
          <p:cNvSpPr txBox="1"/>
          <p:nvPr/>
        </p:nvSpPr>
        <p:spPr>
          <a:xfrm>
            <a:off x="597899" y="204181"/>
            <a:ext cx="6887782" cy="2169890"/>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6000" b="1" i="0" u="none" strike="noStrike" kern="1200" cap="none" spc="0" normalizeH="0" baseline="0" noProof="0" dirty="0">
                <a:ln>
                  <a:noFill/>
                </a:ln>
                <a:solidFill>
                  <a:srgbClr val="FFFF99"/>
                </a:solidFill>
                <a:effectLst/>
                <a:uLnTx/>
                <a:uFillTx/>
                <a:latin typeface="Calibri Light" panose="020F0302020204030204"/>
                <a:ea typeface="+mn-ea"/>
                <a:cs typeface="+mn-cs"/>
              </a:rPr>
              <a:t>Why only Peter, James, and John?</a:t>
            </a:r>
          </a:p>
        </p:txBody>
      </p:sp>
      <p:sp>
        <p:nvSpPr>
          <p:cNvPr id="5" name="TextBox 4">
            <a:extLst>
              <a:ext uri="{FF2B5EF4-FFF2-40B4-BE49-F238E27FC236}">
                <a16:creationId xmlns:a16="http://schemas.microsoft.com/office/drawing/2014/main" id="{2AD4E8D0-A8AE-403D-A9D6-DF8E1E3B1E45}"/>
              </a:ext>
            </a:extLst>
          </p:cNvPr>
          <p:cNvSpPr txBox="1"/>
          <p:nvPr/>
        </p:nvSpPr>
        <p:spPr>
          <a:xfrm>
            <a:off x="216131" y="4725849"/>
            <a:ext cx="7398327" cy="1116282"/>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0" i="0" u="none" strike="noStrike" kern="1200" cap="none" spc="0" normalizeH="0" baseline="0" noProof="0" dirty="0">
                <a:ln>
                  <a:noFill/>
                </a:ln>
                <a:solidFill>
                  <a:srgbClr val="FFFF99"/>
                </a:solidFill>
                <a:effectLst/>
                <a:uLnTx/>
                <a:uFillTx/>
                <a:latin typeface="Calibri" panose="020F0502020204030204"/>
                <a:ea typeface="+mn-ea"/>
                <a:cs typeface="+mn-cs"/>
              </a:rPr>
              <a:t>Mk 1:29-30   Peter’s Mother-in Law</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0" i="0" u="none" strike="noStrike" kern="1200" cap="none" spc="0" normalizeH="0" baseline="0" noProof="0" dirty="0">
                <a:ln>
                  <a:noFill/>
                </a:ln>
                <a:solidFill>
                  <a:srgbClr val="FFFF99"/>
                </a:solidFill>
                <a:effectLst/>
                <a:uLnTx/>
                <a:uFillTx/>
                <a:latin typeface="Calibri" panose="020F0502020204030204"/>
                <a:ea typeface="+mn-ea"/>
                <a:cs typeface="+mn-cs"/>
              </a:rPr>
              <a:t>Mk 13:3	    Olivet Discourse</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3200" b="1" i="0" u="none" strike="noStrike" kern="1200" cap="none" spc="0" normalizeH="0" baseline="0" noProof="0" dirty="0">
              <a:ln>
                <a:noFill/>
              </a:ln>
              <a:solidFill>
                <a:srgbClr val="FFFF99"/>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2B32CF9-EC80-441B-87C6-2622E8BC2507}"/>
              </a:ext>
            </a:extLst>
          </p:cNvPr>
          <p:cNvSpPr txBox="1"/>
          <p:nvPr/>
        </p:nvSpPr>
        <p:spPr>
          <a:xfrm>
            <a:off x="597897" y="4148838"/>
            <a:ext cx="2605272" cy="577011"/>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0" i="0" u="sng" strike="noStrike" kern="1200" cap="none" spc="0" normalizeH="0" baseline="0" noProof="0" dirty="0">
                <a:ln>
                  <a:noFill/>
                </a:ln>
                <a:solidFill>
                  <a:srgbClr val="FFFF99"/>
                </a:solidFill>
                <a:effectLst/>
                <a:uLnTx/>
                <a:uFillTx/>
                <a:latin typeface="Calibri" panose="020F0502020204030204"/>
                <a:ea typeface="+mn-ea"/>
                <a:cs typeface="+mn-cs"/>
              </a:rPr>
              <a:t>With Andrew</a:t>
            </a:r>
          </a:p>
        </p:txBody>
      </p:sp>
      <p:sp>
        <p:nvSpPr>
          <p:cNvPr id="7" name="TextBox 6">
            <a:extLst>
              <a:ext uri="{FF2B5EF4-FFF2-40B4-BE49-F238E27FC236}">
                <a16:creationId xmlns:a16="http://schemas.microsoft.com/office/drawing/2014/main" id="{234B9914-38C0-4651-B47A-2A9B75EE5D86}"/>
              </a:ext>
            </a:extLst>
          </p:cNvPr>
          <p:cNvSpPr txBox="1"/>
          <p:nvPr/>
        </p:nvSpPr>
        <p:spPr>
          <a:xfrm>
            <a:off x="216131" y="2008501"/>
            <a:ext cx="5717135" cy="1116282"/>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0" i="0" u="none" strike="noStrike" kern="1200" cap="none" spc="0" normalizeH="0" baseline="0" noProof="0" dirty="0">
                <a:ln>
                  <a:noFill/>
                </a:ln>
                <a:solidFill>
                  <a:srgbClr val="FFFF99"/>
                </a:solidFill>
                <a:effectLst/>
                <a:uLnTx/>
                <a:uFillTx/>
                <a:latin typeface="Calibri" panose="020F0502020204030204"/>
                <a:ea typeface="+mn-ea"/>
                <a:cs typeface="+mn-cs"/>
              </a:rPr>
              <a:t>Mk 9:2-13	    Transfiguration</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0" i="0" u="none" strike="noStrike" kern="1200" cap="none" spc="0" normalizeH="0" baseline="0" noProof="0" dirty="0">
                <a:ln>
                  <a:noFill/>
                </a:ln>
                <a:solidFill>
                  <a:srgbClr val="FFFF99"/>
                </a:solidFill>
                <a:effectLst/>
                <a:uLnTx/>
                <a:uFillTx/>
                <a:latin typeface="Calibri" panose="020F0502020204030204"/>
                <a:ea typeface="+mn-ea"/>
                <a:cs typeface="+mn-cs"/>
              </a:rPr>
              <a:t>Mk 14:33	    Gethsemane</a:t>
            </a:r>
          </a:p>
        </p:txBody>
      </p:sp>
    </p:spTree>
    <p:extLst>
      <p:ext uri="{BB962C8B-B14F-4D97-AF65-F5344CB8AC3E}">
        <p14:creationId xmlns:p14="http://schemas.microsoft.com/office/powerpoint/2010/main" val="41664981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Text Box 2"/>
          <p:cNvSpPr txBox="1">
            <a:spLocks noChangeArrowheads="1"/>
          </p:cNvSpPr>
          <p:nvPr/>
        </p:nvSpPr>
        <p:spPr bwMode="auto">
          <a:xfrm>
            <a:off x="8532814" y="381016"/>
            <a:ext cx="579437"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85</a:t>
            </a:r>
            <a:endParaRPr lang="en-US">
              <a:latin typeface="Arial" charset="0"/>
              <a:cs typeface="Arial" charset="0"/>
            </a:endParaRPr>
          </a:p>
        </p:txBody>
      </p:sp>
      <p:pic>
        <p:nvPicPr>
          <p:cNvPr id="329730" name="Picture 7" descr="modelofherodstempl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51250" y="1371600"/>
            <a:ext cx="5492750" cy="4224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4516" name="Text Box 4"/>
          <p:cNvSpPr txBox="1">
            <a:spLocks noChangeArrowheads="1"/>
          </p:cNvSpPr>
          <p:nvPr/>
        </p:nvSpPr>
        <p:spPr bwMode="auto">
          <a:xfrm>
            <a:off x="-7900" y="2492388"/>
            <a:ext cx="4075113" cy="3046808"/>
          </a:xfrm>
          <a:prstGeom prst="rect">
            <a:avLst/>
          </a:prstGeom>
          <a:solidFill>
            <a:schemeClr val="accent1">
              <a:lumMod val="20000"/>
              <a:lumOff val="80000"/>
            </a:schemeClr>
          </a:solidFill>
          <a:ln>
            <a:noFill/>
          </a:ln>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defRPr/>
            </a:pPr>
            <a:r>
              <a:rPr lang="en-US" altLang="zh-CN" b="1" dirty="0">
                <a:solidFill>
                  <a:srgbClr val="000000"/>
                </a:solidFill>
                <a:latin typeface="Arial" charset="0"/>
                <a:cs typeface="Arial" charset="0"/>
              </a:rPr>
              <a:t>(Chs. 11–15) Christ</a:t>
            </a:r>
            <a:r>
              <a:rPr lang="uk-UA" altLang="zh-CN" b="1" dirty="0">
                <a:solidFill>
                  <a:srgbClr val="000000"/>
                </a:solidFill>
                <a:latin typeface="Arial" charset="0"/>
                <a:cs typeface="Arial" charset="0"/>
              </a:rPr>
              <a:t>'</a:t>
            </a:r>
            <a:r>
              <a:rPr lang="en-US" altLang="zh-CN" b="1" dirty="0">
                <a:solidFill>
                  <a:srgbClr val="000000"/>
                </a:solidFill>
                <a:latin typeface="Arial" charset="0"/>
                <a:cs typeface="Arial" charset="0"/>
              </a:rPr>
              <a:t>s self-sacrifice as Servant demonstrated in His rejection and death is recorded as the ultimate example of service to others despite persecution.</a:t>
            </a:r>
            <a:r>
              <a:rPr lang="en-US" altLang="zh-CN" b="1" dirty="0">
                <a:solidFill>
                  <a:srgbClr val="FFFFFF"/>
                </a:solidFill>
                <a:latin typeface="Arial" charset="0"/>
                <a:cs typeface="Arial" charset="0"/>
              </a:rPr>
              <a:t> </a:t>
            </a:r>
          </a:p>
        </p:txBody>
      </p:sp>
      <p:sp>
        <p:nvSpPr>
          <p:cNvPr id="64517" name="Text Box 5"/>
          <p:cNvSpPr txBox="1">
            <a:spLocks noChangeArrowheads="1"/>
          </p:cNvSpPr>
          <p:nvPr/>
        </p:nvSpPr>
        <p:spPr bwMode="auto">
          <a:xfrm>
            <a:off x="-7937" y="5456252"/>
            <a:ext cx="9188451" cy="1200149"/>
          </a:xfrm>
          <a:prstGeom prst="rect">
            <a:avLst/>
          </a:prstGeom>
          <a:solidFill>
            <a:schemeClr val="accent1">
              <a:lumMod val="20000"/>
              <a:lumOff val="80000"/>
            </a:schemeClr>
          </a:solidFill>
          <a:ln>
            <a:noFill/>
          </a:ln>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defRPr/>
            </a:pPr>
            <a:r>
              <a:rPr lang="en-US" altLang="zh-CN" b="1">
                <a:solidFill>
                  <a:srgbClr val="000000"/>
                </a:solidFill>
                <a:latin typeface="Arial" charset="0"/>
                <a:cs typeface="Arial" charset="0"/>
              </a:rPr>
              <a:t>(Ch. 16) The resurrection account authenticates Jesus as Messiah and God so that those who serve this Servant can also have hope of victory over death.</a:t>
            </a:r>
            <a:r>
              <a:rPr lang="en-US" altLang="zh-CN" sz="2200" b="1">
                <a:solidFill>
                  <a:srgbClr val="FFFFFF"/>
                </a:solidFill>
                <a:latin typeface="Arial" charset="0"/>
                <a:cs typeface="Arial" charset="0"/>
              </a:rPr>
              <a:t> </a:t>
            </a:r>
            <a:endParaRPr lang="en-US" sz="2200" b="1">
              <a:solidFill>
                <a:srgbClr val="FFFFFF"/>
              </a:solidFill>
              <a:latin typeface="Arial" charset="0"/>
              <a:cs typeface="Arial" charset="0"/>
            </a:endParaRPr>
          </a:p>
        </p:txBody>
      </p:sp>
      <p:sp>
        <p:nvSpPr>
          <p:cNvPr id="273413" name="Text Box 6"/>
          <p:cNvSpPr txBox="1">
            <a:spLocks noChangeArrowheads="1"/>
          </p:cNvSpPr>
          <p:nvPr/>
        </p:nvSpPr>
        <p:spPr bwMode="auto">
          <a:xfrm>
            <a:off x="-7937" y="962038"/>
            <a:ext cx="9188451" cy="1569481"/>
          </a:xfrm>
          <a:prstGeom prst="rect">
            <a:avLst/>
          </a:prstGeom>
          <a:solidFill>
            <a:schemeClr val="accent1">
              <a:lumMod val="20000"/>
              <a:lumOff val="80000"/>
            </a:schemeClr>
          </a:solidFill>
          <a:ln>
            <a:noFill/>
          </a:ln>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defRPr/>
            </a:pPr>
            <a:r>
              <a:rPr lang="en-US" altLang="zh-CN" b="1" dirty="0">
                <a:solidFill>
                  <a:srgbClr val="000000"/>
                </a:solidFill>
                <a:latin typeface="Arial" charset="0"/>
                <a:cs typeface="Arial" charset="0"/>
              </a:rPr>
              <a:t>(1:14–10:52) Christ</a:t>
            </a:r>
            <a:r>
              <a:rPr lang="uk-UA" altLang="zh-CN" b="1" dirty="0">
                <a:solidFill>
                  <a:srgbClr val="000000"/>
                </a:solidFill>
                <a:latin typeface="Arial" charset="0"/>
                <a:cs typeface="Arial" charset="0"/>
              </a:rPr>
              <a:t>'</a:t>
            </a:r>
            <a:r>
              <a:rPr lang="en-US" altLang="zh-CN" b="1" dirty="0">
                <a:solidFill>
                  <a:srgbClr val="000000"/>
                </a:solidFill>
                <a:latin typeface="Arial" charset="0"/>
                <a:cs typeface="Arial" charset="0"/>
              </a:rPr>
              <a:t>s ministry as Servant receives opposition, which Mark records with Christ</a:t>
            </a:r>
            <a:r>
              <a:rPr lang="uk-UA" altLang="zh-CN" b="1" dirty="0">
                <a:solidFill>
                  <a:srgbClr val="000000"/>
                </a:solidFill>
                <a:latin typeface="Arial" charset="0"/>
                <a:cs typeface="Arial" charset="0"/>
              </a:rPr>
              <a:t>'</a:t>
            </a:r>
            <a:r>
              <a:rPr lang="en-US" altLang="zh-CN" b="1" dirty="0">
                <a:solidFill>
                  <a:srgbClr val="000000"/>
                </a:solidFill>
                <a:latin typeface="Arial" charset="0"/>
                <a:cs typeface="Arial" charset="0"/>
              </a:rPr>
              <a:t>s response of teaching on discipleship in order to encourage his readers to expect persecution for righteousness</a:t>
            </a:r>
            <a:r>
              <a:rPr lang="uk-UA" altLang="zh-CN" b="1" dirty="0">
                <a:solidFill>
                  <a:srgbClr val="000000"/>
                </a:solidFill>
                <a:latin typeface="Arial" charset="0"/>
                <a:cs typeface="Arial" charset="0"/>
              </a:rPr>
              <a:t>'</a:t>
            </a:r>
            <a:r>
              <a:rPr lang="en-US" altLang="zh-CN" b="1" dirty="0">
                <a:solidFill>
                  <a:srgbClr val="000000"/>
                </a:solidFill>
                <a:latin typeface="Arial" charset="0"/>
                <a:cs typeface="Arial" charset="0"/>
              </a:rPr>
              <a:t> sake.</a:t>
            </a:r>
            <a:endParaRPr lang="en-US" dirty="0">
              <a:solidFill>
                <a:srgbClr val="000000"/>
              </a:solidFill>
              <a:latin typeface="Arial" charset="0"/>
              <a:cs typeface="Arial" charset="0"/>
            </a:endParaRPr>
          </a:p>
        </p:txBody>
      </p:sp>
      <p:sp>
        <p:nvSpPr>
          <p:cNvPr id="329734" name="Title 1"/>
          <p:cNvSpPr>
            <a:spLocks noGrp="1"/>
          </p:cNvSpPr>
          <p:nvPr>
            <p:ph type="title" idx="4294967295"/>
          </p:nvPr>
        </p:nvSpPr>
        <p:spPr>
          <a:xfrm>
            <a:off x="3203575" y="404851"/>
            <a:ext cx="2446338" cy="484187"/>
          </a:xfrm>
        </p:spPr>
        <p:txBody>
          <a:bodyPr/>
          <a:lstStyle/>
          <a:p>
            <a:r>
              <a:rPr lang="en-US">
                <a:latin typeface="Arial" charset="0"/>
                <a:ea typeface="ＭＳ Ｐゴシック" charset="0"/>
                <a:cs typeface="ＭＳ Ｐゴシック" charset="0"/>
              </a:rPr>
              <a:t>Outline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4516"/>
                                        </p:tgtEl>
                                        <p:attrNameLst>
                                          <p:attrName>style.visibility</p:attrName>
                                        </p:attrNameLst>
                                      </p:cBhvr>
                                      <p:to>
                                        <p:strVal val="visible"/>
                                      </p:to>
                                    </p:set>
                                    <p:anim calcmode="lin" valueType="num">
                                      <p:cBhvr additive="base">
                                        <p:cTn id="7" dur="500" fill="hold"/>
                                        <p:tgtEl>
                                          <p:spTgt spid="64516"/>
                                        </p:tgtEl>
                                        <p:attrNameLst>
                                          <p:attrName>ppt_x</p:attrName>
                                        </p:attrNameLst>
                                      </p:cBhvr>
                                      <p:tavLst>
                                        <p:tav tm="0">
                                          <p:val>
                                            <p:strVal val="#ppt_x"/>
                                          </p:val>
                                        </p:tav>
                                        <p:tav tm="100000">
                                          <p:val>
                                            <p:strVal val="#ppt_x"/>
                                          </p:val>
                                        </p:tav>
                                      </p:tavLst>
                                    </p:anim>
                                    <p:anim calcmode="lin" valueType="num">
                                      <p:cBhvr additive="base">
                                        <p:cTn id="8" dur="500" fill="hold"/>
                                        <p:tgtEl>
                                          <p:spTgt spid="6451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4517"/>
                                        </p:tgtEl>
                                        <p:attrNameLst>
                                          <p:attrName>style.visibility</p:attrName>
                                        </p:attrNameLst>
                                      </p:cBhvr>
                                      <p:to>
                                        <p:strVal val="visible"/>
                                      </p:to>
                                    </p:set>
                                    <p:anim calcmode="lin" valueType="num">
                                      <p:cBhvr additive="base">
                                        <p:cTn id="13" dur="500" fill="hold"/>
                                        <p:tgtEl>
                                          <p:spTgt spid="64517"/>
                                        </p:tgtEl>
                                        <p:attrNameLst>
                                          <p:attrName>ppt_x</p:attrName>
                                        </p:attrNameLst>
                                      </p:cBhvr>
                                      <p:tavLst>
                                        <p:tav tm="0">
                                          <p:val>
                                            <p:strVal val="#ppt_x"/>
                                          </p:val>
                                        </p:tav>
                                        <p:tav tm="100000">
                                          <p:val>
                                            <p:strVal val="#ppt_x"/>
                                          </p:val>
                                        </p:tav>
                                      </p:tavLst>
                                    </p:anim>
                                    <p:anim calcmode="lin" valueType="num">
                                      <p:cBhvr additive="base">
                                        <p:cTn id="14" dur="500" fill="hold"/>
                                        <p:tgtEl>
                                          <p:spTgt spid="645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6" grpId="0" animBg="1" autoUpdateAnimBg="0"/>
      <p:bldP spid="64517" grpId="0" animBg="1"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21" name="Content Placeholder 3" descr="open-bible.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0" y="0"/>
            <a:ext cx="9144000" cy="6858000"/>
          </a:xfrm>
        </p:spPr>
      </p:pic>
      <p:sp>
        <p:nvSpPr>
          <p:cNvPr id="5" name="Title 1"/>
          <p:cNvSpPr txBox="1">
            <a:spLocks/>
          </p:cNvSpPr>
          <p:nvPr/>
        </p:nvSpPr>
        <p:spPr>
          <a:xfrm>
            <a:off x="0" y="0"/>
            <a:ext cx="9144000" cy="6858000"/>
          </a:xfrm>
          <a:prstGeom prst="rect">
            <a:avLst/>
          </a:prstGeom>
          <a:solidFill>
            <a:schemeClr val="tx1">
              <a:alpha val="41000"/>
            </a:schemeClr>
          </a:solidFill>
        </p:spPr>
        <p:txBody>
          <a:bodyPr lIns="91261" tIns="45631" rIns="91261" bIns="45631"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286799" algn="l" fontAlgn="auto">
              <a:spcAft>
                <a:spcPts val="0"/>
              </a:spcAft>
              <a:defRPr/>
            </a:pPr>
            <a:r>
              <a:rPr lang="en-US" sz="3600" b="1" baseline="30000" dirty="0">
                <a:solidFill>
                  <a:prstClr val="white"/>
                </a:solidFill>
                <a:effectLst>
                  <a:glow rad="101600">
                    <a:prstClr val="black"/>
                  </a:glow>
                  <a:outerShdw blurRad="50800" dist="38100" dir="10800000" algn="r" rotWithShape="0">
                    <a:prstClr val="black">
                      <a:alpha val="40000"/>
                    </a:prstClr>
                  </a:outerShdw>
                </a:effectLst>
                <a:latin typeface="Arial"/>
                <a:cs typeface="Arial"/>
              </a:rPr>
              <a:t>1</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Now when they drew near to Jerusalem, to Bethphage and Bethany, at the Mount of Olives, Jesus sent two of his disciples </a:t>
            </a:r>
            <a:r>
              <a:rPr lang="en-US" sz="3600" b="1" baseline="30000" dirty="0">
                <a:solidFill>
                  <a:prstClr val="white"/>
                </a:solidFill>
                <a:effectLst>
                  <a:glow rad="101600">
                    <a:prstClr val="black"/>
                  </a:glow>
                  <a:outerShdw blurRad="50800" dist="38100" dir="10800000" algn="r" rotWithShape="0">
                    <a:prstClr val="black">
                      <a:alpha val="40000"/>
                    </a:prstClr>
                  </a:outerShdw>
                </a:effectLst>
                <a:latin typeface="Arial"/>
                <a:cs typeface="Arial"/>
              </a:rPr>
              <a:t>2</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and said to them, </a:t>
            </a:r>
            <a:r>
              <a:rPr lang="ru-RU"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Go into the village in front of you, and immediately as you enter it you will find a colt tied, on which no one has ever sat. Untie it and bring it.</a:t>
            </a:r>
            <a:endParaRPr lang="en-US" sz="1800" b="1" dirty="0">
              <a:solidFill>
                <a:prstClr val="white"/>
              </a:solidFill>
              <a:effectLst>
                <a:glow rad="101600">
                  <a:prstClr val="black"/>
                </a:glow>
                <a:outerShdw blurRad="50800" dist="38100" dir="10800000" algn="r" rotWithShape="0">
                  <a:prstClr val="black">
                    <a:alpha val="40000"/>
                  </a:prstClr>
                </a:outerShdw>
              </a:effectLst>
              <a:latin typeface="Arial"/>
              <a:cs typeface="Arial"/>
            </a:endParaRPr>
          </a:p>
        </p:txBody>
      </p:sp>
      <p:sp>
        <p:nvSpPr>
          <p:cNvPr id="2" name="Title 1"/>
          <p:cNvSpPr>
            <a:spLocks noGrp="1"/>
          </p:cNvSpPr>
          <p:nvPr>
            <p:ph type="title"/>
          </p:nvPr>
        </p:nvSpPr>
        <p:spPr>
          <a:xfrm>
            <a:off x="828916" y="5964962"/>
            <a:ext cx="8229600" cy="726664"/>
          </a:xfrm>
        </p:spPr>
        <p:txBody>
          <a:bodyPr rtlCol="0">
            <a:normAutofit/>
          </a:bodyPr>
          <a:lstStyle/>
          <a:p>
            <a:pPr algn="r" eaLnBrk="1" fontAlgn="auto" hangingPunct="1">
              <a:spcAft>
                <a:spcPts val="0"/>
              </a:spcAft>
              <a:defRPr/>
            </a:pPr>
            <a:r>
              <a:rPr lang="en-US" sz="2400" b="1" i="1" dirty="0">
                <a:solidFill>
                  <a:srgbClr val="FFFFFF"/>
                </a:solidFill>
                <a:effectLst>
                  <a:glow rad="101600">
                    <a:schemeClr val="tx1"/>
                  </a:glow>
                </a:effectLst>
                <a:latin typeface="TrebuchetMS"/>
                <a:ea typeface="+mj-ea"/>
                <a:cs typeface="+mj-cs"/>
              </a:rPr>
              <a:t>Mark 11:1-2 (ESV)</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945" name="Content Placeholder 3" descr="open-bible.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0" y="0"/>
            <a:ext cx="9144000" cy="6858000"/>
          </a:xfrm>
        </p:spPr>
      </p:pic>
      <p:sp>
        <p:nvSpPr>
          <p:cNvPr id="5" name="Title 1"/>
          <p:cNvSpPr txBox="1">
            <a:spLocks/>
          </p:cNvSpPr>
          <p:nvPr/>
        </p:nvSpPr>
        <p:spPr>
          <a:xfrm>
            <a:off x="0" y="0"/>
            <a:ext cx="9144000" cy="6858000"/>
          </a:xfrm>
          <a:prstGeom prst="rect">
            <a:avLst/>
          </a:prstGeom>
          <a:solidFill>
            <a:schemeClr val="tx1">
              <a:alpha val="41000"/>
            </a:schemeClr>
          </a:solidFill>
        </p:spPr>
        <p:txBody>
          <a:bodyPr lIns="91261" tIns="45631" rIns="91261" bIns="45631"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286799" algn="l" fontAlgn="auto">
              <a:spcAft>
                <a:spcPts val="0"/>
              </a:spcAft>
              <a:defRPr/>
            </a:pP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 </a:t>
            </a:r>
            <a:r>
              <a:rPr lang="en-US" sz="3600" b="1" baseline="30000" dirty="0">
                <a:solidFill>
                  <a:prstClr val="white"/>
                </a:solidFill>
                <a:effectLst>
                  <a:glow rad="101600">
                    <a:prstClr val="black"/>
                  </a:glow>
                  <a:outerShdw blurRad="50800" dist="38100" dir="10800000" algn="r" rotWithShape="0">
                    <a:prstClr val="black">
                      <a:alpha val="40000"/>
                    </a:prstClr>
                  </a:outerShdw>
                </a:effectLst>
                <a:latin typeface="Arial"/>
                <a:cs typeface="Arial"/>
              </a:rPr>
              <a:t>3</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If anyone says to you, </a:t>
            </a:r>
            <a:r>
              <a:rPr lang="uk-UA"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Why are you doing this?</a:t>
            </a:r>
            <a:r>
              <a:rPr lang="uk-UA"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 say, </a:t>
            </a:r>
            <a:r>
              <a:rPr lang="uk-UA"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The Lord has need of it and will send it back here immediately.</a:t>
            </a:r>
            <a:r>
              <a:rPr lang="uk-UA"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t>
            </a:r>
            <a:r>
              <a:rPr lang="ru-RU"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 </a:t>
            </a:r>
            <a:r>
              <a:rPr lang="en-US" sz="3600" b="1" baseline="30000" dirty="0">
                <a:solidFill>
                  <a:prstClr val="white"/>
                </a:solidFill>
                <a:effectLst>
                  <a:glow rad="101600">
                    <a:prstClr val="black"/>
                  </a:glow>
                  <a:outerShdw blurRad="50800" dist="38100" dir="10800000" algn="r" rotWithShape="0">
                    <a:prstClr val="black">
                      <a:alpha val="40000"/>
                    </a:prstClr>
                  </a:outerShdw>
                </a:effectLst>
                <a:latin typeface="Arial"/>
                <a:cs typeface="Arial"/>
              </a:rPr>
              <a:t>4</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And they went away and found a colt tied at a door outside in the street, and they untied it. </a:t>
            </a:r>
            <a:endParaRPr lang="en-US" sz="1800" b="1" dirty="0">
              <a:solidFill>
                <a:prstClr val="white"/>
              </a:solidFill>
              <a:effectLst>
                <a:glow rad="101600">
                  <a:prstClr val="black"/>
                </a:glow>
                <a:outerShdw blurRad="50800" dist="38100" dir="10800000" algn="r" rotWithShape="0">
                  <a:prstClr val="black">
                    <a:alpha val="40000"/>
                  </a:prstClr>
                </a:outerShdw>
              </a:effectLst>
              <a:latin typeface="Arial"/>
              <a:cs typeface="Arial"/>
            </a:endParaRPr>
          </a:p>
        </p:txBody>
      </p:sp>
      <p:sp>
        <p:nvSpPr>
          <p:cNvPr id="2" name="Title 1"/>
          <p:cNvSpPr>
            <a:spLocks noGrp="1"/>
          </p:cNvSpPr>
          <p:nvPr>
            <p:ph type="title"/>
          </p:nvPr>
        </p:nvSpPr>
        <p:spPr/>
        <p:txBody>
          <a:bodyPr rtlCol="0">
            <a:normAutofit/>
          </a:bodyPr>
          <a:lstStyle/>
          <a:p>
            <a:pPr eaLnBrk="1" fontAlgn="auto" hangingPunct="1">
              <a:spcAft>
                <a:spcPts val="0"/>
              </a:spcAft>
              <a:defRPr/>
            </a:pPr>
            <a:r>
              <a:rPr lang="en-US" sz="2400" b="1" i="1" dirty="0">
                <a:solidFill>
                  <a:srgbClr val="FFFFFF"/>
                </a:solidFill>
                <a:effectLst>
                  <a:glow rad="101600">
                    <a:schemeClr val="tx1"/>
                  </a:glow>
                </a:effectLst>
                <a:latin typeface="TrebuchetMS"/>
                <a:ea typeface="+mj-ea"/>
                <a:cs typeface="+mj-cs"/>
              </a:rPr>
              <a:t>Mark 11:3-4 (ESV)</a:t>
            </a:r>
            <a:r>
              <a:rPr lang="en-US" dirty="0">
                <a:ea typeface="+mj-ea"/>
                <a:cs typeface="+mj-cs"/>
              </a:rPr>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9969" name="Content Placeholder 3" descr="open-bible.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0" y="0"/>
            <a:ext cx="9144000" cy="6858000"/>
          </a:xfrm>
        </p:spPr>
      </p:pic>
      <p:sp>
        <p:nvSpPr>
          <p:cNvPr id="5" name="Title 1"/>
          <p:cNvSpPr txBox="1">
            <a:spLocks/>
          </p:cNvSpPr>
          <p:nvPr/>
        </p:nvSpPr>
        <p:spPr>
          <a:xfrm>
            <a:off x="0" y="0"/>
            <a:ext cx="9144000" cy="6858000"/>
          </a:xfrm>
          <a:prstGeom prst="rect">
            <a:avLst/>
          </a:prstGeom>
          <a:solidFill>
            <a:schemeClr val="tx1">
              <a:alpha val="41000"/>
            </a:schemeClr>
          </a:solidFill>
        </p:spPr>
        <p:txBody>
          <a:bodyPr lIns="91261" tIns="45631" rIns="91261" bIns="45631"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286799" algn="l" fontAlgn="auto">
              <a:spcAft>
                <a:spcPts val="0"/>
              </a:spcAft>
              <a:defRPr/>
            </a:pPr>
            <a:r>
              <a:rPr lang="en-US" sz="3600" b="1" baseline="30000" dirty="0">
                <a:solidFill>
                  <a:prstClr val="white"/>
                </a:solidFill>
                <a:effectLst>
                  <a:glow rad="101600">
                    <a:prstClr val="black"/>
                  </a:glow>
                  <a:outerShdw blurRad="50800" dist="38100" dir="10800000" algn="r" rotWithShape="0">
                    <a:prstClr val="black">
                      <a:alpha val="40000"/>
                    </a:prstClr>
                  </a:outerShdw>
                </a:effectLst>
                <a:latin typeface="Arial"/>
                <a:cs typeface="Arial"/>
              </a:rPr>
              <a:t>5</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And some of those standing there said to them, </a:t>
            </a:r>
            <a:r>
              <a:rPr lang="ru-RU"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What are you doing, untying the colt?</a:t>
            </a:r>
            <a:r>
              <a:rPr lang="ru-RU"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 </a:t>
            </a:r>
            <a:r>
              <a:rPr lang="en-US" sz="3600" b="1" baseline="30000" dirty="0">
                <a:solidFill>
                  <a:prstClr val="white"/>
                </a:solidFill>
                <a:effectLst>
                  <a:glow rad="101600">
                    <a:prstClr val="black"/>
                  </a:glow>
                  <a:outerShdw blurRad="50800" dist="38100" dir="10800000" algn="r" rotWithShape="0">
                    <a:prstClr val="black">
                      <a:alpha val="40000"/>
                    </a:prstClr>
                  </a:outerShdw>
                </a:effectLst>
                <a:latin typeface="Arial"/>
                <a:cs typeface="Arial"/>
              </a:rPr>
              <a:t>6</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And they told them what Jesus had said, and they let them go. </a:t>
            </a:r>
            <a:endParaRPr lang="en-US" sz="1800" b="1" dirty="0">
              <a:solidFill>
                <a:prstClr val="white"/>
              </a:solidFill>
              <a:effectLst>
                <a:glow rad="101600">
                  <a:prstClr val="black"/>
                </a:glow>
                <a:outerShdw blurRad="50800" dist="38100" dir="10800000" algn="r" rotWithShape="0">
                  <a:prstClr val="black">
                    <a:alpha val="40000"/>
                  </a:prstClr>
                </a:outerShdw>
              </a:effectLst>
              <a:latin typeface="Arial"/>
              <a:cs typeface="Arial"/>
            </a:endParaRPr>
          </a:p>
        </p:txBody>
      </p:sp>
      <p:sp>
        <p:nvSpPr>
          <p:cNvPr id="2" name="Title 1"/>
          <p:cNvSpPr>
            <a:spLocks noGrp="1"/>
          </p:cNvSpPr>
          <p:nvPr>
            <p:ph type="title"/>
          </p:nvPr>
        </p:nvSpPr>
        <p:spPr/>
        <p:txBody>
          <a:bodyPr rtlCol="0">
            <a:normAutofit/>
          </a:bodyPr>
          <a:lstStyle/>
          <a:p>
            <a:pPr eaLnBrk="1" fontAlgn="auto" hangingPunct="1">
              <a:spcAft>
                <a:spcPts val="0"/>
              </a:spcAft>
              <a:defRPr/>
            </a:pPr>
            <a:r>
              <a:rPr lang="en-US" sz="2400" b="1" i="1" dirty="0">
                <a:solidFill>
                  <a:srgbClr val="FFFFFF"/>
                </a:solidFill>
                <a:effectLst>
                  <a:glow rad="101600">
                    <a:schemeClr val="tx1"/>
                  </a:glow>
                </a:effectLst>
                <a:latin typeface="TrebuchetMS"/>
                <a:ea typeface="+mj-ea"/>
                <a:cs typeface="+mj-cs"/>
              </a:rPr>
              <a:t>Mark 11:5-6 (ESV)</a:t>
            </a:r>
            <a:r>
              <a:rPr lang="en-US" dirty="0">
                <a:ea typeface="+mj-ea"/>
                <a:cs typeface="+mj-cs"/>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0993" name="Content Placeholder 3" descr="open-bible.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0" y="0"/>
            <a:ext cx="9144000" cy="6858000"/>
          </a:xfrm>
        </p:spPr>
      </p:pic>
      <p:sp>
        <p:nvSpPr>
          <p:cNvPr id="5" name="Title 1"/>
          <p:cNvSpPr txBox="1">
            <a:spLocks/>
          </p:cNvSpPr>
          <p:nvPr/>
        </p:nvSpPr>
        <p:spPr>
          <a:xfrm>
            <a:off x="0" y="0"/>
            <a:ext cx="9144000" cy="6858000"/>
          </a:xfrm>
          <a:prstGeom prst="rect">
            <a:avLst/>
          </a:prstGeom>
          <a:solidFill>
            <a:schemeClr val="tx1">
              <a:alpha val="41000"/>
            </a:schemeClr>
          </a:solidFill>
        </p:spPr>
        <p:txBody>
          <a:bodyPr lIns="91261" tIns="45631" rIns="91261" bIns="45631"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286799" algn="l" fontAlgn="auto">
              <a:spcAft>
                <a:spcPts val="0"/>
              </a:spcAft>
              <a:defRPr/>
            </a:pPr>
            <a:r>
              <a:rPr lang="en-US" sz="3600" b="1" baseline="30000" dirty="0">
                <a:solidFill>
                  <a:prstClr val="white"/>
                </a:solidFill>
                <a:effectLst>
                  <a:glow rad="101600">
                    <a:prstClr val="black"/>
                  </a:glow>
                  <a:outerShdw blurRad="50800" dist="38100" dir="10800000" algn="r" rotWithShape="0">
                    <a:prstClr val="black">
                      <a:alpha val="40000"/>
                    </a:prstClr>
                  </a:outerShdw>
                </a:effectLst>
                <a:latin typeface="Arial"/>
                <a:cs typeface="Arial"/>
              </a:rPr>
              <a:t>7</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And they brought the colt to Jesus and threw their cloaks on it, and he sat on it. </a:t>
            </a:r>
            <a:r>
              <a:rPr lang="en-US" sz="3600" b="1" baseline="30000" dirty="0">
                <a:solidFill>
                  <a:prstClr val="white"/>
                </a:solidFill>
                <a:effectLst>
                  <a:glow rad="101600">
                    <a:prstClr val="black"/>
                  </a:glow>
                  <a:outerShdw blurRad="50800" dist="38100" dir="10800000" algn="r" rotWithShape="0">
                    <a:prstClr val="black">
                      <a:alpha val="40000"/>
                    </a:prstClr>
                  </a:outerShdw>
                </a:effectLst>
                <a:latin typeface="Arial"/>
                <a:cs typeface="Arial"/>
              </a:rPr>
              <a:t>8</a:t>
            </a:r>
            <a:r>
              <a:rPr lang="en-US" sz="3600" b="1" dirty="0">
                <a:solidFill>
                  <a:prstClr val="white"/>
                </a:solidFill>
                <a:effectLst>
                  <a:glow rad="101600">
                    <a:prstClr val="black"/>
                  </a:glow>
                  <a:outerShdw blurRad="50800" dist="38100" dir="10800000" algn="r" rotWithShape="0">
                    <a:prstClr val="black">
                      <a:alpha val="40000"/>
                    </a:prstClr>
                  </a:outerShdw>
                </a:effectLst>
                <a:latin typeface="Arial"/>
                <a:cs typeface="Arial"/>
              </a:rPr>
              <a:t>And many spread their cloaks on the road, and others spread leafy branches that they had cut from the fields.</a:t>
            </a:r>
            <a:endParaRPr lang="en-US" sz="1800" b="1" dirty="0">
              <a:solidFill>
                <a:prstClr val="white"/>
              </a:solidFill>
              <a:effectLst>
                <a:glow rad="101600">
                  <a:prstClr val="black"/>
                </a:glow>
                <a:outerShdw blurRad="50800" dist="38100" dir="10800000" algn="r" rotWithShape="0">
                  <a:prstClr val="black">
                    <a:alpha val="40000"/>
                  </a:prstClr>
                </a:outerShdw>
              </a:effectLst>
              <a:latin typeface="Arial"/>
              <a:cs typeface="Arial"/>
            </a:endParaRPr>
          </a:p>
        </p:txBody>
      </p:sp>
      <p:sp>
        <p:nvSpPr>
          <p:cNvPr id="2" name="Title 1"/>
          <p:cNvSpPr>
            <a:spLocks noGrp="1"/>
          </p:cNvSpPr>
          <p:nvPr>
            <p:ph type="title"/>
          </p:nvPr>
        </p:nvSpPr>
        <p:spPr/>
        <p:txBody>
          <a:bodyPr rtlCol="0">
            <a:normAutofit/>
          </a:bodyPr>
          <a:lstStyle/>
          <a:p>
            <a:pPr eaLnBrk="1" fontAlgn="auto" hangingPunct="1">
              <a:spcAft>
                <a:spcPts val="0"/>
              </a:spcAft>
              <a:defRPr/>
            </a:pPr>
            <a:r>
              <a:rPr lang="en-US" sz="2400" b="1" i="1" dirty="0">
                <a:solidFill>
                  <a:srgbClr val="FFFFFF"/>
                </a:solidFill>
                <a:effectLst>
                  <a:glow rad="101600">
                    <a:schemeClr val="tx1"/>
                  </a:glow>
                </a:effectLst>
                <a:latin typeface="TrebuchetMS"/>
                <a:ea typeface="+mj-ea"/>
                <a:cs typeface="+mj-cs"/>
              </a:rPr>
              <a:t>Mark 11:7-8 (ESV)</a:t>
            </a:r>
            <a:r>
              <a:rPr lang="en-US" dirty="0">
                <a:ea typeface="+mj-ea"/>
                <a:cs typeface="+mj-cs"/>
              </a:rPr>
              <a: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2017" name="Content Placeholder 3" descr="open-bible.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0" y="0"/>
            <a:ext cx="9144000" cy="6858000"/>
          </a:xfrm>
        </p:spPr>
      </p:pic>
      <p:sp>
        <p:nvSpPr>
          <p:cNvPr id="5" name="Title 1"/>
          <p:cNvSpPr txBox="1">
            <a:spLocks/>
          </p:cNvSpPr>
          <p:nvPr/>
        </p:nvSpPr>
        <p:spPr>
          <a:xfrm>
            <a:off x="0" y="0"/>
            <a:ext cx="9144000" cy="6858000"/>
          </a:xfrm>
          <a:prstGeom prst="rect">
            <a:avLst/>
          </a:prstGeom>
          <a:solidFill>
            <a:schemeClr val="tx1">
              <a:alpha val="41000"/>
            </a:schemeClr>
          </a:solidFill>
        </p:spPr>
        <p:txBody>
          <a:bodyPr lIns="91261" tIns="45631" rIns="91261" bIns="45631" anchor="ctr"/>
          <a:lstStyle>
            <a:defPPr>
              <a:defRPr lang="en-US"/>
            </a:defPPr>
            <a:lvl1pPr marL="286799" defTabSz="457200" eaLnBrk="1" fontAlgn="auto" latinLnBrk="0" hangingPunct="1">
              <a:spcAft>
                <a:spcPts val="0"/>
              </a:spcAft>
              <a:buNone/>
              <a:defRPr sz="3600" b="1" baseline="30000">
                <a:solidFill>
                  <a:prstClr val="white"/>
                </a:solidFill>
                <a:effectLst>
                  <a:glow rad="101600">
                    <a:prstClr val="black"/>
                  </a:glow>
                  <a:outerShdw blurRad="50800" dist="38100" dir="10800000" algn="r" rotWithShape="0">
                    <a:prstClr val="black">
                      <a:alpha val="40000"/>
                    </a:prstClr>
                  </a:outerShdw>
                </a:effectLst>
                <a:latin typeface="Arial"/>
                <a:ea typeface="+mj-ea"/>
                <a:cs typeface="Arial"/>
              </a:defRPr>
            </a:lvl1pPr>
          </a:lstStyle>
          <a:p>
            <a:r>
              <a:rPr lang="en-US" dirty="0"/>
              <a:t>9</a:t>
            </a:r>
            <a:r>
              <a:rPr lang="en-US" baseline="0" dirty="0"/>
              <a:t>And those who went before and those who followed were shouting, </a:t>
            </a:r>
            <a:r>
              <a:rPr lang="ru-RU" baseline="0" dirty="0"/>
              <a:t>"</a:t>
            </a:r>
            <a:r>
              <a:rPr lang="en-US" baseline="0" dirty="0"/>
              <a:t>Hosanna! Blessed is he who comes in the name of the Lord! </a:t>
            </a:r>
            <a:r>
              <a:rPr lang="en-US" dirty="0"/>
              <a:t>10 </a:t>
            </a:r>
            <a:r>
              <a:rPr lang="en-US" baseline="0" dirty="0"/>
              <a:t>Blessed is the coming kingdom of our father David! Hosanna in the highest!</a:t>
            </a:r>
            <a:r>
              <a:rPr lang="ru-RU" baseline="0" dirty="0"/>
              <a:t>"</a:t>
            </a:r>
            <a:endParaRPr lang="en-US" baseline="0" dirty="0"/>
          </a:p>
        </p:txBody>
      </p:sp>
      <p:sp>
        <p:nvSpPr>
          <p:cNvPr id="2" name="Title 1"/>
          <p:cNvSpPr>
            <a:spLocks noGrp="1"/>
          </p:cNvSpPr>
          <p:nvPr>
            <p:ph type="title"/>
          </p:nvPr>
        </p:nvSpPr>
        <p:spPr/>
        <p:txBody>
          <a:bodyPr rtlCol="0">
            <a:normAutofit/>
          </a:bodyPr>
          <a:lstStyle/>
          <a:p>
            <a:pPr eaLnBrk="1" fontAlgn="auto" hangingPunct="1">
              <a:spcAft>
                <a:spcPts val="0"/>
              </a:spcAft>
              <a:defRPr/>
            </a:pPr>
            <a:r>
              <a:rPr lang="en-US" sz="2400" b="1" i="1" dirty="0">
                <a:solidFill>
                  <a:srgbClr val="FFFFFF"/>
                </a:solidFill>
                <a:effectLst>
                  <a:glow rad="101600">
                    <a:schemeClr val="tx1"/>
                  </a:glow>
                </a:effectLst>
                <a:latin typeface="TrebuchetMS"/>
                <a:ea typeface="+mj-ea"/>
                <a:cs typeface="+mj-cs"/>
              </a:rPr>
              <a:t>Mark 11:9-10 (ESV)</a:t>
            </a:r>
            <a:r>
              <a:rPr lang="en-US" dirty="0">
                <a:ea typeface="+mj-ea"/>
                <a:cs typeface="+mj-cs"/>
              </a:rPr>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7" name="Rectangle 4"/>
          <p:cNvSpPr>
            <a:spLocks noChangeArrowheads="1"/>
          </p:cNvSpPr>
          <p:nvPr/>
        </p:nvSpPr>
        <p:spPr bwMode="auto">
          <a:xfrm>
            <a:off x="-36513" y="-26988"/>
            <a:ext cx="9251951" cy="6956426"/>
          </a:xfrm>
          <a:prstGeom prst="rect">
            <a:avLst/>
          </a:prstGeom>
          <a:solidFill>
            <a:srgbClr val="000404"/>
          </a:solidFill>
          <a:ln w="9525">
            <a:solidFill>
              <a:schemeClr val="tx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pic>
        <p:nvPicPr>
          <p:cNvPr id="136194" name="Picture 2"/>
          <p:cNvPicPr>
            <a:picLocks noChangeAspect="1" noChangeArrowheads="1"/>
          </p:cNvPicPr>
          <p:nvPr/>
        </p:nvPicPr>
        <p:blipFill>
          <a:blip r:embed="rId3" cstate="screen">
            <a:clrChange>
              <a:clrFrom>
                <a:srgbClr val="FFFFFF"/>
              </a:clrFrom>
              <a:clrTo>
                <a:srgbClr val="FFFFFF">
                  <a:alpha val="0"/>
                </a:srgbClr>
              </a:clrTo>
            </a:clrChange>
            <a:lum bright="4000" contrast="10000"/>
            <a:extLst>
              <a:ext uri="{28A0092B-C50C-407E-A947-70E740481C1C}">
                <a14:useLocalDpi xmlns:a14="http://schemas.microsoft.com/office/drawing/2010/main"/>
              </a:ext>
            </a:extLst>
          </a:blip>
          <a:srcRect/>
          <a:stretch>
            <a:fillRect/>
          </a:stretch>
        </p:blipFill>
        <p:spPr bwMode="auto">
          <a:xfrm>
            <a:off x="3581400" y="0"/>
            <a:ext cx="4908550" cy="6858000"/>
          </a:xfrm>
          <a:prstGeom prst="rect">
            <a:avLst/>
          </a:prstGeom>
          <a:solidFill>
            <a:srgbClr val="FFFFCC"/>
          </a:solidFill>
          <a:ln>
            <a:noFill/>
          </a:ln>
          <a:extLst>
            <a:ext uri="{91240B29-F687-4f45-9708-019B960494DF}">
              <a14:hiddenLine xmlns="" xmlns:a14="http://schemas.microsoft.com/office/drawing/2010/main" w="9525">
                <a:solidFill>
                  <a:srgbClr val="000000"/>
                </a:solidFill>
                <a:miter lim="800000"/>
                <a:headEnd/>
                <a:tailEnd/>
              </a14:hiddenLine>
            </a:ext>
          </a:extLst>
        </p:spPr>
      </p:pic>
      <p:sp>
        <p:nvSpPr>
          <p:cNvPr id="262147" name="Text Box 3"/>
          <p:cNvSpPr txBox="1">
            <a:spLocks noChangeArrowheads="1"/>
          </p:cNvSpPr>
          <p:nvPr/>
        </p:nvSpPr>
        <p:spPr bwMode="auto">
          <a:xfrm>
            <a:off x="8616950" y="0"/>
            <a:ext cx="527050" cy="461963"/>
          </a:xfrm>
          <a:prstGeom prst="rect">
            <a:avLst/>
          </a:prstGeom>
          <a:noFill/>
          <a:ln w="9525">
            <a:no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80</a:t>
            </a:r>
          </a:p>
        </p:txBody>
      </p:sp>
      <p:sp>
        <p:nvSpPr>
          <p:cNvPr id="2" name="Title 1"/>
          <p:cNvSpPr>
            <a:spLocks noGrp="1"/>
          </p:cNvSpPr>
          <p:nvPr>
            <p:ph type="title" idx="4294967295"/>
          </p:nvPr>
        </p:nvSpPr>
        <p:spPr>
          <a:xfrm>
            <a:off x="179388" y="706438"/>
            <a:ext cx="3240087" cy="5099050"/>
          </a:xfrm>
        </p:spPr>
        <p:txBody>
          <a:bodyPr/>
          <a:lstStyle/>
          <a:p>
            <a:pPr eaLnBrk="1" hangingPunct="1">
              <a:defRPr/>
            </a:pPr>
            <a:r>
              <a:rPr lang="en-US" sz="3600" b="1" kern="1200" dirty="0">
                <a:solidFill>
                  <a:srgbClr val="FFFFFF"/>
                </a:solidFill>
                <a:effectLst>
                  <a:outerShdw blurRad="38100" dist="38100" dir="2700000" algn="tl" rotWithShape="0">
                    <a:srgbClr val="000000"/>
                  </a:outerShdw>
                </a:effectLst>
                <a:latin typeface="Arial"/>
                <a:ea typeface="ＭＳ Ｐゴシック"/>
                <a:cs typeface="Arial"/>
              </a:rPr>
              <a:t>Jerusalem</a:t>
            </a:r>
            <a:r>
              <a:rPr lang="en-US" dirty="0"/>
              <a:t> </a:t>
            </a:r>
            <a:r>
              <a:rPr lang="en-US" sz="3600" b="1" kern="1200" dirty="0">
                <a:solidFill>
                  <a:srgbClr val="FFFFFF"/>
                </a:solidFill>
                <a:effectLst>
                  <a:outerShdw blurRad="38100" dist="38100" dir="2700000" algn="tl" rotWithShape="0">
                    <a:srgbClr val="000000"/>
                  </a:outerShdw>
                </a:effectLst>
                <a:latin typeface="Arial"/>
                <a:ea typeface="ＭＳ Ｐゴシック"/>
                <a:cs typeface="Arial"/>
              </a:rPr>
              <a:t>During the Ministry</a:t>
            </a:r>
            <a:r>
              <a:rPr lang="en-US" dirty="0"/>
              <a:t> </a:t>
            </a:r>
            <a:r>
              <a:rPr lang="en-US" sz="3600" b="1" kern="1200" dirty="0">
                <a:solidFill>
                  <a:srgbClr val="FFFFFF"/>
                </a:solidFill>
                <a:effectLst>
                  <a:outerShdw blurRad="38100" dist="38100" dir="2700000" algn="tl" rotWithShape="0">
                    <a:srgbClr val="000000"/>
                  </a:outerShdw>
                </a:effectLst>
                <a:latin typeface="Arial"/>
                <a:ea typeface="ＭＳ Ｐゴシック"/>
                <a:cs typeface="Arial"/>
              </a:rPr>
              <a:t>of Jesus</a:t>
            </a:r>
            <a:endParaRPr lang="en-US" dirty="0"/>
          </a:p>
        </p:txBody>
      </p:sp>
    </p:spTree>
    <p:extLst>
      <p:ext uri="{BB962C8B-B14F-4D97-AF65-F5344CB8AC3E}">
        <p14:creationId xmlns:p14="http://schemas.microsoft.com/office/powerpoint/2010/main" val="17473003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136194"/>
                                        </p:tgtEl>
                                        <p:attrNameLst>
                                          <p:attrName>style.visibility</p:attrName>
                                        </p:attrNameLst>
                                      </p:cBhvr>
                                      <p:to>
                                        <p:strVal val="visible"/>
                                      </p:to>
                                    </p:set>
                                    <p:anim calcmode="lin" valueType="num">
                                      <p:cBhvr>
                                        <p:cTn id="7" dur="500" fill="hold"/>
                                        <p:tgtEl>
                                          <p:spTgt spid="136194"/>
                                        </p:tgtEl>
                                        <p:attrNameLst>
                                          <p:attrName>ppt_w</p:attrName>
                                        </p:attrNameLst>
                                      </p:cBhvr>
                                      <p:tavLst>
                                        <p:tav tm="0">
                                          <p:val>
                                            <p:fltVal val="0"/>
                                          </p:val>
                                        </p:tav>
                                        <p:tav tm="100000">
                                          <p:val>
                                            <p:strVal val="#ppt_w"/>
                                          </p:val>
                                        </p:tav>
                                      </p:tavLst>
                                    </p:anim>
                                    <p:anim calcmode="lin" valueType="num">
                                      <p:cBhvr>
                                        <p:cTn id="8" dur="500" fill="hold"/>
                                        <p:tgtEl>
                                          <p:spTgt spid="13619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2417" name="Picture 4"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400" y="0"/>
            <a:ext cx="9169400" cy="6858000"/>
          </a:xfrm>
          <a:prstGeom prst="rect">
            <a:avLst/>
          </a:prstGeom>
          <a:noFill/>
          <a:ln w="76200">
            <a:solidFill>
              <a:srgbClr val="FF0000"/>
            </a:solidFill>
            <a:miter lim="800000"/>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pic>
      <p:sp>
        <p:nvSpPr>
          <p:cNvPr id="572418" name="Rectangle 2"/>
          <p:cNvSpPr>
            <a:spLocks noGrp="1" noRot="1" noChangeArrowheads="1"/>
          </p:cNvSpPr>
          <p:nvPr>
            <p:ph type="title"/>
          </p:nvPr>
        </p:nvSpPr>
        <p:spPr>
          <a:xfrm>
            <a:off x="0" y="35"/>
            <a:ext cx="2209800" cy="1173163"/>
          </a:xfrm>
          <a:solidFill>
            <a:schemeClr val="bg2"/>
          </a:solidFill>
        </p:spPr>
        <p:txBody>
          <a:bodyPr/>
          <a:lstStyle/>
          <a:p>
            <a:pPr eaLnBrk="1" hangingPunct="1"/>
            <a:r>
              <a:rPr lang="en-US" sz="3600" dirty="0">
                <a:solidFill>
                  <a:srgbClr val="FFFFFF"/>
                </a:solidFill>
                <a:effectLst/>
                <a:latin typeface="Arial" charset="0"/>
                <a:ea typeface="ＭＳ Ｐゴシック" charset="0"/>
                <a:cs typeface="Arial" charset="0"/>
              </a:rPr>
              <a:t>Passion Week</a:t>
            </a:r>
            <a:endParaRPr lang="en-US" sz="4000" dirty="0">
              <a:solidFill>
                <a:srgbClr val="FFFFFF"/>
              </a:solidFill>
              <a:effectLst/>
              <a:latin typeface="Arial" charset="0"/>
              <a:ea typeface="ＭＳ Ｐゴシック" charset="0"/>
              <a:cs typeface="Arial" charset="0"/>
            </a:endParaRPr>
          </a:p>
        </p:txBody>
      </p:sp>
      <p:sp>
        <p:nvSpPr>
          <p:cNvPr id="269317" name="Freeform 5"/>
          <p:cNvSpPr>
            <a:spLocks/>
          </p:cNvSpPr>
          <p:nvPr/>
        </p:nvSpPr>
        <p:spPr bwMode="auto">
          <a:xfrm>
            <a:off x="5791200" y="4646659"/>
            <a:ext cx="1447800" cy="460283"/>
          </a:xfrm>
          <a:custGeom>
            <a:avLst/>
            <a:gdLst>
              <a:gd name="T0" fmla="*/ 2147483647 w 832"/>
              <a:gd name="T1" fmla="*/ 2147483647 h 1600"/>
              <a:gd name="T2" fmla="*/ 2147483647 w 832"/>
              <a:gd name="T3" fmla="*/ 2147483647 h 1600"/>
              <a:gd name="T4" fmla="*/ 2147483647 w 832"/>
              <a:gd name="T5" fmla="*/ 2147483647 h 1600"/>
              <a:gd name="T6" fmla="*/ 2147483647 w 832"/>
              <a:gd name="T7" fmla="*/ 2147483647 h 1600"/>
              <a:gd name="T8" fmla="*/ 2147483647 w 832"/>
              <a:gd name="T9" fmla="*/ 2147483647 h 1600"/>
              <a:gd name="T10" fmla="*/ 2147483647 w 832"/>
              <a:gd name="T11" fmla="*/ 2147483647 h 1600"/>
              <a:gd name="T12" fmla="*/ 2147483647 w 832"/>
              <a:gd name="T13" fmla="*/ 2147483647 h 1600"/>
              <a:gd name="T14" fmla="*/ 2147483647 w 832"/>
              <a:gd name="T15" fmla="*/ 2147483647 h 1600"/>
              <a:gd name="T16" fmla="*/ 2147483647 w 832"/>
              <a:gd name="T17" fmla="*/ 2147483647 h 1600"/>
              <a:gd name="T18" fmla="*/ 2147483647 w 832"/>
              <a:gd name="T19" fmla="*/ 2147483647 h 1600"/>
              <a:gd name="T20" fmla="*/ 2147483647 w 832"/>
              <a:gd name="T21" fmla="*/ 2147483647 h 1600"/>
              <a:gd name="T22" fmla="*/ 2147483647 w 832"/>
              <a:gd name="T23" fmla="*/ 2147483647 h 1600"/>
              <a:gd name="T24" fmla="*/ 2147483647 w 832"/>
              <a:gd name="T25" fmla="*/ 2147483647 h 1600"/>
              <a:gd name="T26" fmla="*/ 0 w 832"/>
              <a:gd name="T27" fmla="*/ 0 h 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32"/>
              <a:gd name="T43" fmla="*/ 0 h 1600"/>
              <a:gd name="T44" fmla="*/ 832 w 832"/>
              <a:gd name="T45" fmla="*/ 1600 h 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32" h="1600">
                <a:moveTo>
                  <a:pt x="832" y="1600"/>
                </a:moveTo>
                <a:cubicBezTo>
                  <a:pt x="817" y="1556"/>
                  <a:pt x="798" y="1513"/>
                  <a:pt x="753" y="1498"/>
                </a:cubicBezTo>
                <a:cubicBezTo>
                  <a:pt x="704" y="1449"/>
                  <a:pt x="654" y="1402"/>
                  <a:pt x="588" y="1380"/>
                </a:cubicBezTo>
                <a:cubicBezTo>
                  <a:pt x="549" y="1321"/>
                  <a:pt x="508" y="1266"/>
                  <a:pt x="471" y="1208"/>
                </a:cubicBezTo>
                <a:cubicBezTo>
                  <a:pt x="462" y="1168"/>
                  <a:pt x="457" y="1128"/>
                  <a:pt x="447" y="1090"/>
                </a:cubicBezTo>
                <a:cubicBezTo>
                  <a:pt x="428" y="945"/>
                  <a:pt x="425" y="681"/>
                  <a:pt x="361" y="533"/>
                </a:cubicBezTo>
                <a:cubicBezTo>
                  <a:pt x="353" y="515"/>
                  <a:pt x="337" y="503"/>
                  <a:pt x="330" y="486"/>
                </a:cubicBezTo>
                <a:cubicBezTo>
                  <a:pt x="320" y="463"/>
                  <a:pt x="323" y="433"/>
                  <a:pt x="306" y="416"/>
                </a:cubicBezTo>
                <a:cubicBezTo>
                  <a:pt x="287" y="397"/>
                  <a:pt x="264" y="382"/>
                  <a:pt x="251" y="361"/>
                </a:cubicBezTo>
                <a:cubicBezTo>
                  <a:pt x="232" y="332"/>
                  <a:pt x="214" y="303"/>
                  <a:pt x="196" y="274"/>
                </a:cubicBezTo>
                <a:cubicBezTo>
                  <a:pt x="188" y="261"/>
                  <a:pt x="173" y="235"/>
                  <a:pt x="173" y="235"/>
                </a:cubicBezTo>
                <a:cubicBezTo>
                  <a:pt x="161" y="188"/>
                  <a:pt x="135" y="135"/>
                  <a:pt x="94" y="110"/>
                </a:cubicBezTo>
                <a:cubicBezTo>
                  <a:pt x="76" y="82"/>
                  <a:pt x="66" y="65"/>
                  <a:pt x="39" y="47"/>
                </a:cubicBezTo>
                <a:cubicBezTo>
                  <a:pt x="28" y="11"/>
                  <a:pt x="23" y="23"/>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8" name="Freeform 6"/>
          <p:cNvSpPr>
            <a:spLocks/>
          </p:cNvSpPr>
          <p:nvPr/>
        </p:nvSpPr>
        <p:spPr bwMode="auto">
          <a:xfrm>
            <a:off x="3897348" y="2855959"/>
            <a:ext cx="1741487" cy="460283"/>
          </a:xfrm>
          <a:custGeom>
            <a:avLst/>
            <a:gdLst>
              <a:gd name="T0" fmla="*/ 2147483647 w 1145"/>
              <a:gd name="T1" fmla="*/ 2147483647 h 860"/>
              <a:gd name="T2" fmla="*/ 2147483647 w 1145"/>
              <a:gd name="T3" fmla="*/ 2147483647 h 860"/>
              <a:gd name="T4" fmla="*/ 2147483647 w 1145"/>
              <a:gd name="T5" fmla="*/ 2147483647 h 860"/>
              <a:gd name="T6" fmla="*/ 2147483647 w 1145"/>
              <a:gd name="T7" fmla="*/ 2147483647 h 860"/>
              <a:gd name="T8" fmla="*/ 2147483647 w 1145"/>
              <a:gd name="T9" fmla="*/ 2147483647 h 860"/>
              <a:gd name="T10" fmla="*/ 2147483647 w 1145"/>
              <a:gd name="T11" fmla="*/ 2147483647 h 860"/>
              <a:gd name="T12" fmla="*/ 2147483647 w 1145"/>
              <a:gd name="T13" fmla="*/ 2147483647 h 860"/>
              <a:gd name="T14" fmla="*/ 2147483647 w 1145"/>
              <a:gd name="T15" fmla="*/ 2147483647 h 860"/>
              <a:gd name="T16" fmla="*/ 2147483647 w 1145"/>
              <a:gd name="T17" fmla="*/ 2147483647 h 860"/>
              <a:gd name="T18" fmla="*/ 2147483647 w 1145"/>
              <a:gd name="T19" fmla="*/ 2147483647 h 860"/>
              <a:gd name="T20" fmla="*/ 2147483647 w 1145"/>
              <a:gd name="T21" fmla="*/ 2147483647 h 860"/>
              <a:gd name="T22" fmla="*/ 2147483647 w 1145"/>
              <a:gd name="T23" fmla="*/ 2147483647 h 860"/>
              <a:gd name="T24" fmla="*/ 2147483647 w 1145"/>
              <a:gd name="T25" fmla="*/ 2147483647 h 860"/>
              <a:gd name="T26" fmla="*/ 2147483647 w 1145"/>
              <a:gd name="T27" fmla="*/ 2147483647 h 860"/>
              <a:gd name="T28" fmla="*/ 0 w 1145"/>
              <a:gd name="T29" fmla="*/ 0 h 8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45"/>
              <a:gd name="T46" fmla="*/ 0 h 860"/>
              <a:gd name="T47" fmla="*/ 1145 w 1145"/>
              <a:gd name="T48" fmla="*/ 860 h 8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45" h="860">
                <a:moveTo>
                  <a:pt x="1145" y="847"/>
                </a:moveTo>
                <a:cubicBezTo>
                  <a:pt x="1091" y="860"/>
                  <a:pt x="1079" y="833"/>
                  <a:pt x="1027" y="823"/>
                </a:cubicBezTo>
                <a:cubicBezTo>
                  <a:pt x="1011" y="812"/>
                  <a:pt x="993" y="805"/>
                  <a:pt x="980" y="792"/>
                </a:cubicBezTo>
                <a:cubicBezTo>
                  <a:pt x="966" y="778"/>
                  <a:pt x="962" y="758"/>
                  <a:pt x="949" y="745"/>
                </a:cubicBezTo>
                <a:cubicBezTo>
                  <a:pt x="934" y="730"/>
                  <a:pt x="916" y="720"/>
                  <a:pt x="902" y="706"/>
                </a:cubicBezTo>
                <a:cubicBezTo>
                  <a:pt x="888" y="651"/>
                  <a:pt x="848" y="615"/>
                  <a:pt x="816" y="572"/>
                </a:cubicBezTo>
                <a:cubicBezTo>
                  <a:pt x="809" y="563"/>
                  <a:pt x="763" y="490"/>
                  <a:pt x="745" y="470"/>
                </a:cubicBezTo>
                <a:cubicBezTo>
                  <a:pt x="730" y="453"/>
                  <a:pt x="709" y="442"/>
                  <a:pt x="698" y="423"/>
                </a:cubicBezTo>
                <a:cubicBezTo>
                  <a:pt x="657" y="354"/>
                  <a:pt x="617" y="284"/>
                  <a:pt x="573" y="219"/>
                </a:cubicBezTo>
                <a:cubicBezTo>
                  <a:pt x="558" y="198"/>
                  <a:pt x="529" y="140"/>
                  <a:pt x="502" y="125"/>
                </a:cubicBezTo>
                <a:cubicBezTo>
                  <a:pt x="468" y="105"/>
                  <a:pt x="428" y="106"/>
                  <a:pt x="392" y="102"/>
                </a:cubicBezTo>
                <a:cubicBezTo>
                  <a:pt x="366" y="93"/>
                  <a:pt x="337" y="90"/>
                  <a:pt x="314" y="78"/>
                </a:cubicBezTo>
                <a:cubicBezTo>
                  <a:pt x="305" y="73"/>
                  <a:pt x="299" y="63"/>
                  <a:pt x="290" y="62"/>
                </a:cubicBezTo>
                <a:cubicBezTo>
                  <a:pt x="256" y="55"/>
                  <a:pt x="222" y="56"/>
                  <a:pt x="188" y="54"/>
                </a:cubicBezTo>
                <a:cubicBezTo>
                  <a:pt x="125" y="39"/>
                  <a:pt x="65" y="0"/>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9" name="Freeform 7"/>
          <p:cNvSpPr>
            <a:spLocks/>
          </p:cNvSpPr>
          <p:nvPr/>
        </p:nvSpPr>
        <p:spPr bwMode="auto">
          <a:xfrm>
            <a:off x="3884613" y="4037058"/>
            <a:ext cx="3430587"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0" name="Freeform 8"/>
          <p:cNvSpPr>
            <a:spLocks/>
          </p:cNvSpPr>
          <p:nvPr/>
        </p:nvSpPr>
        <p:spPr bwMode="auto">
          <a:xfrm>
            <a:off x="3848100" y="3922759"/>
            <a:ext cx="3390900" cy="460283"/>
          </a:xfrm>
          <a:custGeom>
            <a:avLst/>
            <a:gdLst>
              <a:gd name="T0" fmla="*/ 2147483647 w 2211"/>
              <a:gd name="T1" fmla="*/ 2147483647 h 2510"/>
              <a:gd name="T2" fmla="*/ 2147483647 w 2211"/>
              <a:gd name="T3" fmla="*/ 2147483647 h 2510"/>
              <a:gd name="T4" fmla="*/ 2147483647 w 2211"/>
              <a:gd name="T5" fmla="*/ 2147483647 h 2510"/>
              <a:gd name="T6" fmla="*/ 2147483647 w 2211"/>
              <a:gd name="T7" fmla="*/ 2147483647 h 2510"/>
              <a:gd name="T8" fmla="*/ 2147483647 w 2211"/>
              <a:gd name="T9" fmla="*/ 2147483647 h 2510"/>
              <a:gd name="T10" fmla="*/ 2147483647 w 2211"/>
              <a:gd name="T11" fmla="*/ 2147483647 h 2510"/>
              <a:gd name="T12" fmla="*/ 2147483647 w 2211"/>
              <a:gd name="T13" fmla="*/ 2147483647 h 2510"/>
              <a:gd name="T14" fmla="*/ 2147483647 w 2211"/>
              <a:gd name="T15" fmla="*/ 2147483647 h 2510"/>
              <a:gd name="T16" fmla="*/ 2147483647 w 2211"/>
              <a:gd name="T17" fmla="*/ 2147483647 h 2510"/>
              <a:gd name="T18" fmla="*/ 2147483647 w 2211"/>
              <a:gd name="T19" fmla="*/ 2147483647 h 2510"/>
              <a:gd name="T20" fmla="*/ 2147483647 w 2211"/>
              <a:gd name="T21" fmla="*/ 2147483647 h 2510"/>
              <a:gd name="T22" fmla="*/ 2147483647 w 2211"/>
              <a:gd name="T23" fmla="*/ 2147483647 h 2510"/>
              <a:gd name="T24" fmla="*/ 2147483647 w 2211"/>
              <a:gd name="T25" fmla="*/ 2147483647 h 2510"/>
              <a:gd name="T26" fmla="*/ 2147483647 w 2211"/>
              <a:gd name="T27" fmla="*/ 2147483647 h 2510"/>
              <a:gd name="T28" fmla="*/ 2147483647 w 2211"/>
              <a:gd name="T29" fmla="*/ 2147483647 h 2510"/>
              <a:gd name="T30" fmla="*/ 2147483647 w 2211"/>
              <a:gd name="T31" fmla="*/ 2147483647 h 2510"/>
              <a:gd name="T32" fmla="*/ 2147483647 w 2211"/>
              <a:gd name="T33" fmla="*/ 2147483647 h 2510"/>
              <a:gd name="T34" fmla="*/ 2147483647 w 2211"/>
              <a:gd name="T35" fmla="*/ 2147483647 h 2510"/>
              <a:gd name="T36" fmla="*/ 2147483647 w 2211"/>
              <a:gd name="T37" fmla="*/ 2147483647 h 2510"/>
              <a:gd name="T38" fmla="*/ 2147483647 w 2211"/>
              <a:gd name="T39" fmla="*/ 2147483647 h 2510"/>
              <a:gd name="T40" fmla="*/ 2147483647 w 2211"/>
              <a:gd name="T41" fmla="*/ 2147483647 h 2510"/>
              <a:gd name="T42" fmla="*/ 2147483647 w 2211"/>
              <a:gd name="T43" fmla="*/ 2147483647 h 2510"/>
              <a:gd name="T44" fmla="*/ 2147483647 w 2211"/>
              <a:gd name="T45" fmla="*/ 2147483647 h 2510"/>
              <a:gd name="T46" fmla="*/ 2147483647 w 2211"/>
              <a:gd name="T47" fmla="*/ 2147483647 h 2510"/>
              <a:gd name="T48" fmla="*/ 2147483647 w 2211"/>
              <a:gd name="T49" fmla="*/ 2147483647 h 2510"/>
              <a:gd name="T50" fmla="*/ 2147483647 w 2211"/>
              <a:gd name="T51" fmla="*/ 2147483647 h 2510"/>
              <a:gd name="T52" fmla="*/ 2147483647 w 2211"/>
              <a:gd name="T53" fmla="*/ 2147483647 h 2510"/>
              <a:gd name="T54" fmla="*/ 2147483647 w 2211"/>
              <a:gd name="T55" fmla="*/ 2147483647 h 2510"/>
              <a:gd name="T56" fmla="*/ 2147483647 w 2211"/>
              <a:gd name="T57" fmla="*/ 2147483647 h 2510"/>
              <a:gd name="T58" fmla="*/ 2147483647 w 2211"/>
              <a:gd name="T59" fmla="*/ 2147483647 h 2510"/>
              <a:gd name="T60" fmla="*/ 0 w 2211"/>
              <a:gd name="T61" fmla="*/ 2147483647 h 251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11"/>
              <a:gd name="T94" fmla="*/ 0 h 2510"/>
              <a:gd name="T95" fmla="*/ 2211 w 2211"/>
              <a:gd name="T96" fmla="*/ 2510 h 251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11" h="2510">
                <a:moveTo>
                  <a:pt x="2211" y="2510"/>
                </a:moveTo>
                <a:cubicBezTo>
                  <a:pt x="2177" y="2499"/>
                  <a:pt x="2176" y="2477"/>
                  <a:pt x="2149" y="2456"/>
                </a:cubicBezTo>
                <a:cubicBezTo>
                  <a:pt x="2134" y="2444"/>
                  <a:pt x="2102" y="2424"/>
                  <a:pt x="2102" y="2424"/>
                </a:cubicBezTo>
                <a:cubicBezTo>
                  <a:pt x="2090" y="2407"/>
                  <a:pt x="2073" y="2394"/>
                  <a:pt x="2062" y="2377"/>
                </a:cubicBezTo>
                <a:cubicBezTo>
                  <a:pt x="2057" y="2370"/>
                  <a:pt x="2058" y="2361"/>
                  <a:pt x="2055" y="2354"/>
                </a:cubicBezTo>
                <a:cubicBezTo>
                  <a:pt x="2037" y="2317"/>
                  <a:pt x="2018" y="2279"/>
                  <a:pt x="2000" y="2244"/>
                </a:cubicBezTo>
                <a:cubicBezTo>
                  <a:pt x="1972" y="2190"/>
                  <a:pt x="1949" y="2146"/>
                  <a:pt x="1937" y="2087"/>
                </a:cubicBezTo>
                <a:cubicBezTo>
                  <a:pt x="1926" y="1970"/>
                  <a:pt x="1920" y="1904"/>
                  <a:pt x="1913" y="1773"/>
                </a:cubicBezTo>
                <a:cubicBezTo>
                  <a:pt x="1911" y="1752"/>
                  <a:pt x="1896" y="1648"/>
                  <a:pt x="1890" y="1640"/>
                </a:cubicBezTo>
                <a:cubicBezTo>
                  <a:pt x="1864" y="1606"/>
                  <a:pt x="1844" y="1571"/>
                  <a:pt x="1819" y="1538"/>
                </a:cubicBezTo>
                <a:cubicBezTo>
                  <a:pt x="1812" y="1522"/>
                  <a:pt x="1790" y="1466"/>
                  <a:pt x="1788" y="1452"/>
                </a:cubicBezTo>
                <a:cubicBezTo>
                  <a:pt x="1787" y="1448"/>
                  <a:pt x="1779" y="1398"/>
                  <a:pt x="1772" y="1389"/>
                </a:cubicBezTo>
                <a:cubicBezTo>
                  <a:pt x="1758" y="1371"/>
                  <a:pt x="1725" y="1342"/>
                  <a:pt x="1725" y="1342"/>
                </a:cubicBezTo>
                <a:cubicBezTo>
                  <a:pt x="1709" y="1296"/>
                  <a:pt x="1673" y="1266"/>
                  <a:pt x="1655" y="1224"/>
                </a:cubicBezTo>
                <a:cubicBezTo>
                  <a:pt x="1635" y="1180"/>
                  <a:pt x="1619" y="1135"/>
                  <a:pt x="1600" y="1091"/>
                </a:cubicBezTo>
                <a:cubicBezTo>
                  <a:pt x="1595" y="1080"/>
                  <a:pt x="1591" y="1068"/>
                  <a:pt x="1584" y="1059"/>
                </a:cubicBezTo>
                <a:cubicBezTo>
                  <a:pt x="1570" y="1041"/>
                  <a:pt x="1537" y="1012"/>
                  <a:pt x="1537" y="1012"/>
                </a:cubicBezTo>
                <a:cubicBezTo>
                  <a:pt x="1521" y="966"/>
                  <a:pt x="1489" y="975"/>
                  <a:pt x="1451" y="957"/>
                </a:cubicBezTo>
                <a:cubicBezTo>
                  <a:pt x="1399" y="931"/>
                  <a:pt x="1364" y="884"/>
                  <a:pt x="1317" y="855"/>
                </a:cubicBezTo>
                <a:cubicBezTo>
                  <a:pt x="1295" y="841"/>
                  <a:pt x="1222" y="805"/>
                  <a:pt x="1207" y="785"/>
                </a:cubicBezTo>
                <a:cubicBezTo>
                  <a:pt x="1177" y="745"/>
                  <a:pt x="1130" y="658"/>
                  <a:pt x="1082" y="644"/>
                </a:cubicBezTo>
                <a:cubicBezTo>
                  <a:pt x="1060" y="615"/>
                  <a:pt x="1028" y="595"/>
                  <a:pt x="1011" y="565"/>
                </a:cubicBezTo>
                <a:cubicBezTo>
                  <a:pt x="990" y="529"/>
                  <a:pt x="964" y="484"/>
                  <a:pt x="925" y="471"/>
                </a:cubicBezTo>
                <a:cubicBezTo>
                  <a:pt x="889" y="442"/>
                  <a:pt x="851" y="419"/>
                  <a:pt x="815" y="393"/>
                </a:cubicBezTo>
                <a:cubicBezTo>
                  <a:pt x="801" y="353"/>
                  <a:pt x="784" y="352"/>
                  <a:pt x="753" y="330"/>
                </a:cubicBezTo>
                <a:cubicBezTo>
                  <a:pt x="679" y="276"/>
                  <a:pt x="620" y="187"/>
                  <a:pt x="533" y="157"/>
                </a:cubicBezTo>
                <a:cubicBezTo>
                  <a:pt x="490" y="126"/>
                  <a:pt x="464" y="105"/>
                  <a:pt x="415" y="95"/>
                </a:cubicBezTo>
                <a:cubicBezTo>
                  <a:pt x="399" y="87"/>
                  <a:pt x="384" y="77"/>
                  <a:pt x="368" y="71"/>
                </a:cubicBezTo>
                <a:cubicBezTo>
                  <a:pt x="358" y="66"/>
                  <a:pt x="346" y="67"/>
                  <a:pt x="337" y="63"/>
                </a:cubicBezTo>
                <a:cubicBezTo>
                  <a:pt x="319" y="55"/>
                  <a:pt x="307" y="38"/>
                  <a:pt x="290" y="32"/>
                </a:cubicBezTo>
                <a:cubicBezTo>
                  <a:pt x="208" y="0"/>
                  <a:pt x="79" y="8"/>
                  <a:pt x="0" y="8"/>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1" name="Freeform 9"/>
          <p:cNvSpPr>
            <a:spLocks/>
          </p:cNvSpPr>
          <p:nvPr/>
        </p:nvSpPr>
        <p:spPr bwMode="auto">
          <a:xfrm>
            <a:off x="3897348" y="3009946"/>
            <a:ext cx="1741487" cy="460283"/>
          </a:xfrm>
          <a:custGeom>
            <a:avLst/>
            <a:gdLst>
              <a:gd name="T0" fmla="*/ 0 w 1176"/>
              <a:gd name="T1" fmla="*/ 0 h 816"/>
              <a:gd name="T2" fmla="*/ 2147483647 w 1176"/>
              <a:gd name="T3" fmla="*/ 2147483647 h 816"/>
              <a:gd name="T4" fmla="*/ 2147483647 w 1176"/>
              <a:gd name="T5" fmla="*/ 2147483647 h 816"/>
              <a:gd name="T6" fmla="*/ 2147483647 w 1176"/>
              <a:gd name="T7" fmla="*/ 2147483647 h 816"/>
              <a:gd name="T8" fmla="*/ 2147483647 w 1176"/>
              <a:gd name="T9" fmla="*/ 2147483647 h 816"/>
              <a:gd name="T10" fmla="*/ 2147483647 w 1176"/>
              <a:gd name="T11" fmla="*/ 2147483647 h 816"/>
              <a:gd name="T12" fmla="*/ 2147483647 w 1176"/>
              <a:gd name="T13" fmla="*/ 2147483647 h 816"/>
              <a:gd name="T14" fmla="*/ 2147483647 w 1176"/>
              <a:gd name="T15" fmla="*/ 2147483647 h 816"/>
              <a:gd name="T16" fmla="*/ 2147483647 w 1176"/>
              <a:gd name="T17" fmla="*/ 2147483647 h 816"/>
              <a:gd name="T18" fmla="*/ 2147483647 w 1176"/>
              <a:gd name="T19" fmla="*/ 2147483647 h 816"/>
              <a:gd name="T20" fmla="*/ 2147483647 w 1176"/>
              <a:gd name="T21" fmla="*/ 2147483647 h 816"/>
              <a:gd name="T22" fmla="*/ 2147483647 w 1176"/>
              <a:gd name="T23" fmla="*/ 2147483647 h 816"/>
              <a:gd name="T24" fmla="*/ 2147483647 w 1176"/>
              <a:gd name="T25" fmla="*/ 2147483647 h 816"/>
              <a:gd name="T26" fmla="*/ 2147483647 w 1176"/>
              <a:gd name="T27" fmla="*/ 2147483647 h 816"/>
              <a:gd name="T28" fmla="*/ 2147483647 w 1176"/>
              <a:gd name="T29" fmla="*/ 2147483647 h 816"/>
              <a:gd name="T30" fmla="*/ 2147483647 w 1176"/>
              <a:gd name="T31" fmla="*/ 2147483647 h 816"/>
              <a:gd name="T32" fmla="*/ 2147483647 w 1176"/>
              <a:gd name="T33" fmla="*/ 2147483647 h 816"/>
              <a:gd name="T34" fmla="*/ 2147483647 w 1176"/>
              <a:gd name="T35" fmla="*/ 2147483647 h 816"/>
              <a:gd name="T36" fmla="*/ 2147483647 w 1176"/>
              <a:gd name="T37" fmla="*/ 2147483647 h 816"/>
              <a:gd name="T38" fmla="*/ 2147483647 w 1176"/>
              <a:gd name="T39" fmla="*/ 2147483647 h 816"/>
              <a:gd name="T40" fmla="*/ 2147483647 w 1176"/>
              <a:gd name="T41" fmla="*/ 2147483647 h 8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76"/>
              <a:gd name="T64" fmla="*/ 0 h 816"/>
              <a:gd name="T65" fmla="*/ 1176 w 1176"/>
              <a:gd name="T66" fmla="*/ 816 h 8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76" h="816">
                <a:moveTo>
                  <a:pt x="0" y="0"/>
                </a:moveTo>
                <a:cubicBezTo>
                  <a:pt x="101" y="20"/>
                  <a:pt x="205" y="1"/>
                  <a:pt x="306" y="31"/>
                </a:cubicBezTo>
                <a:cubicBezTo>
                  <a:pt x="343" y="56"/>
                  <a:pt x="390" y="68"/>
                  <a:pt x="424" y="102"/>
                </a:cubicBezTo>
                <a:cubicBezTo>
                  <a:pt x="460" y="138"/>
                  <a:pt x="441" y="128"/>
                  <a:pt x="478" y="141"/>
                </a:cubicBezTo>
                <a:cubicBezTo>
                  <a:pt x="486" y="149"/>
                  <a:pt x="492" y="158"/>
                  <a:pt x="502" y="165"/>
                </a:cubicBezTo>
                <a:cubicBezTo>
                  <a:pt x="508" y="169"/>
                  <a:pt x="519" y="166"/>
                  <a:pt x="525" y="173"/>
                </a:cubicBezTo>
                <a:cubicBezTo>
                  <a:pt x="533" y="183"/>
                  <a:pt x="533" y="200"/>
                  <a:pt x="541" y="212"/>
                </a:cubicBezTo>
                <a:cubicBezTo>
                  <a:pt x="549" y="224"/>
                  <a:pt x="564" y="231"/>
                  <a:pt x="573" y="243"/>
                </a:cubicBezTo>
                <a:cubicBezTo>
                  <a:pt x="587" y="262"/>
                  <a:pt x="592" y="291"/>
                  <a:pt x="612" y="306"/>
                </a:cubicBezTo>
                <a:cubicBezTo>
                  <a:pt x="633" y="321"/>
                  <a:pt x="675" y="353"/>
                  <a:pt x="675" y="353"/>
                </a:cubicBezTo>
                <a:cubicBezTo>
                  <a:pt x="679" y="359"/>
                  <a:pt x="700" y="394"/>
                  <a:pt x="706" y="400"/>
                </a:cubicBezTo>
                <a:cubicBezTo>
                  <a:pt x="725" y="419"/>
                  <a:pt x="755" y="428"/>
                  <a:pt x="776" y="447"/>
                </a:cubicBezTo>
                <a:cubicBezTo>
                  <a:pt x="834" y="498"/>
                  <a:pt x="817" y="504"/>
                  <a:pt x="902" y="533"/>
                </a:cubicBezTo>
                <a:cubicBezTo>
                  <a:pt x="917" y="538"/>
                  <a:pt x="935" y="539"/>
                  <a:pt x="949" y="549"/>
                </a:cubicBezTo>
                <a:cubicBezTo>
                  <a:pt x="964" y="559"/>
                  <a:pt x="996" y="580"/>
                  <a:pt x="996" y="580"/>
                </a:cubicBezTo>
                <a:cubicBezTo>
                  <a:pt x="1006" y="596"/>
                  <a:pt x="1013" y="614"/>
                  <a:pt x="1027" y="628"/>
                </a:cubicBezTo>
                <a:cubicBezTo>
                  <a:pt x="1035" y="635"/>
                  <a:pt x="1044" y="642"/>
                  <a:pt x="1051" y="651"/>
                </a:cubicBezTo>
                <a:cubicBezTo>
                  <a:pt x="1062" y="665"/>
                  <a:pt x="1076" y="680"/>
                  <a:pt x="1082" y="698"/>
                </a:cubicBezTo>
                <a:cubicBezTo>
                  <a:pt x="1084" y="706"/>
                  <a:pt x="1084" y="715"/>
                  <a:pt x="1090" y="722"/>
                </a:cubicBezTo>
                <a:cubicBezTo>
                  <a:pt x="1120" y="761"/>
                  <a:pt x="1128" y="763"/>
                  <a:pt x="1161" y="784"/>
                </a:cubicBezTo>
                <a:cubicBezTo>
                  <a:pt x="1170" y="811"/>
                  <a:pt x="1163" y="801"/>
                  <a:pt x="1176" y="816"/>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2" name="Freeform 10"/>
          <p:cNvSpPr>
            <a:spLocks/>
          </p:cNvSpPr>
          <p:nvPr/>
        </p:nvSpPr>
        <p:spPr bwMode="auto">
          <a:xfrm>
            <a:off x="6019800" y="4799058"/>
            <a:ext cx="1143000" cy="460283"/>
          </a:xfrm>
          <a:custGeom>
            <a:avLst/>
            <a:gdLst>
              <a:gd name="T0" fmla="*/ 0 w 682"/>
              <a:gd name="T1" fmla="*/ 0 h 1310"/>
              <a:gd name="T2" fmla="*/ 2147483647 w 682"/>
              <a:gd name="T3" fmla="*/ 2147483647 h 1310"/>
              <a:gd name="T4" fmla="*/ 2147483647 w 682"/>
              <a:gd name="T5" fmla="*/ 2147483647 h 1310"/>
              <a:gd name="T6" fmla="*/ 2147483647 w 682"/>
              <a:gd name="T7" fmla="*/ 2147483647 h 1310"/>
              <a:gd name="T8" fmla="*/ 2147483647 w 682"/>
              <a:gd name="T9" fmla="*/ 2147483647 h 1310"/>
              <a:gd name="T10" fmla="*/ 2147483647 w 682"/>
              <a:gd name="T11" fmla="*/ 2147483647 h 1310"/>
              <a:gd name="T12" fmla="*/ 2147483647 w 682"/>
              <a:gd name="T13" fmla="*/ 2147483647 h 1310"/>
              <a:gd name="T14" fmla="*/ 2147483647 w 682"/>
              <a:gd name="T15" fmla="*/ 2147483647 h 1310"/>
              <a:gd name="T16" fmla="*/ 2147483647 w 682"/>
              <a:gd name="T17" fmla="*/ 2147483647 h 1310"/>
              <a:gd name="T18" fmla="*/ 2147483647 w 682"/>
              <a:gd name="T19" fmla="*/ 2147483647 h 1310"/>
              <a:gd name="T20" fmla="*/ 2147483647 w 682"/>
              <a:gd name="T21" fmla="*/ 2147483647 h 1310"/>
              <a:gd name="T22" fmla="*/ 2147483647 w 682"/>
              <a:gd name="T23" fmla="*/ 2147483647 h 1310"/>
              <a:gd name="T24" fmla="*/ 2147483647 w 682"/>
              <a:gd name="T25" fmla="*/ 2147483647 h 13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2"/>
              <a:gd name="T40" fmla="*/ 0 h 1310"/>
              <a:gd name="T41" fmla="*/ 682 w 682"/>
              <a:gd name="T42" fmla="*/ 1310 h 13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2" h="1310">
                <a:moveTo>
                  <a:pt x="0" y="0"/>
                </a:moveTo>
                <a:cubicBezTo>
                  <a:pt x="9" y="71"/>
                  <a:pt x="1" y="97"/>
                  <a:pt x="55" y="142"/>
                </a:cubicBezTo>
                <a:cubicBezTo>
                  <a:pt x="80" y="162"/>
                  <a:pt x="93" y="178"/>
                  <a:pt x="125" y="189"/>
                </a:cubicBezTo>
                <a:cubicBezTo>
                  <a:pt x="151" y="240"/>
                  <a:pt x="162" y="296"/>
                  <a:pt x="196" y="345"/>
                </a:cubicBezTo>
                <a:cubicBezTo>
                  <a:pt x="208" y="394"/>
                  <a:pt x="235" y="447"/>
                  <a:pt x="259" y="494"/>
                </a:cubicBezTo>
                <a:cubicBezTo>
                  <a:pt x="267" y="536"/>
                  <a:pt x="278" y="585"/>
                  <a:pt x="306" y="620"/>
                </a:cubicBezTo>
                <a:cubicBezTo>
                  <a:pt x="321" y="640"/>
                  <a:pt x="346" y="653"/>
                  <a:pt x="361" y="675"/>
                </a:cubicBezTo>
                <a:cubicBezTo>
                  <a:pt x="403" y="734"/>
                  <a:pt x="451" y="786"/>
                  <a:pt x="494" y="847"/>
                </a:cubicBezTo>
                <a:cubicBezTo>
                  <a:pt x="515" y="911"/>
                  <a:pt x="532" y="978"/>
                  <a:pt x="549" y="1044"/>
                </a:cubicBezTo>
                <a:cubicBezTo>
                  <a:pt x="554" y="1064"/>
                  <a:pt x="560" y="1103"/>
                  <a:pt x="572" y="1122"/>
                </a:cubicBezTo>
                <a:cubicBezTo>
                  <a:pt x="585" y="1142"/>
                  <a:pt x="605" y="1157"/>
                  <a:pt x="620" y="1177"/>
                </a:cubicBezTo>
                <a:cubicBezTo>
                  <a:pt x="632" y="1215"/>
                  <a:pt x="639" y="1238"/>
                  <a:pt x="659" y="1271"/>
                </a:cubicBezTo>
                <a:cubicBezTo>
                  <a:pt x="666" y="1283"/>
                  <a:pt x="682" y="1310"/>
                  <a:pt x="682" y="1310"/>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3" name="Group 1068"/>
          <p:cNvGrpSpPr>
            <a:grpSpLocks/>
          </p:cNvGrpSpPr>
          <p:nvPr/>
        </p:nvGrpSpPr>
        <p:grpSpPr bwMode="auto">
          <a:xfrm>
            <a:off x="7162800" y="3830011"/>
            <a:ext cx="1981200" cy="536576"/>
            <a:chOff x="4512" y="2316"/>
            <a:chExt cx="1056" cy="260"/>
          </a:xfrm>
        </p:grpSpPr>
        <p:sp>
          <p:nvSpPr>
            <p:cNvPr id="2" name="AutoShape 11"/>
            <p:cNvSpPr>
              <a:spLocks noChangeArrowheads="1"/>
            </p:cNvSpPr>
            <p:nvPr/>
          </p:nvSpPr>
          <p:spPr bwMode="auto">
            <a:xfrm>
              <a:off x="4512" y="2328"/>
              <a:ext cx="1056" cy="248"/>
            </a:xfrm>
            <a:prstGeom prst="roundRect">
              <a:avLst>
                <a:gd name="adj" fmla="val 16667"/>
              </a:avLst>
            </a:prstGeom>
            <a:noFill/>
            <a:ln w="76200">
              <a:solidFill>
                <a:srgbClr val="FF505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505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6" name="Text Box 12"/>
            <p:cNvSpPr txBox="1">
              <a:spLocks noChangeArrowheads="1"/>
            </p:cNvSpPr>
            <p:nvPr/>
          </p:nvSpPr>
          <p:spPr bwMode="auto">
            <a:xfrm>
              <a:off x="4512" y="2316"/>
              <a:ext cx="458" cy="224"/>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5050"/>
                  </a:solidFill>
                  <a:effectLst>
                    <a:outerShdw blurRad="38100" dist="38100" dir="2700000" algn="tl">
                      <a:srgbClr val="000000"/>
                    </a:outerShdw>
                  </a:effectLst>
                  <a:uLnTx/>
                  <a:uFillTx/>
                  <a:latin typeface="Chalkboard" charset="0"/>
                  <a:ea typeface="ＭＳ Ｐゴシック" charset="0"/>
                </a:rPr>
                <a:t>Fri</a:t>
              </a:r>
            </a:p>
          </p:txBody>
        </p:sp>
      </p:grpSp>
      <p:grpSp>
        <p:nvGrpSpPr>
          <p:cNvPr id="4" name="Group 1067"/>
          <p:cNvGrpSpPr>
            <a:grpSpLocks/>
          </p:cNvGrpSpPr>
          <p:nvPr/>
        </p:nvGrpSpPr>
        <p:grpSpPr bwMode="auto">
          <a:xfrm>
            <a:off x="457201" y="4119565"/>
            <a:ext cx="2133600" cy="517525"/>
            <a:chOff x="288" y="2528"/>
            <a:chExt cx="1200" cy="326"/>
          </a:xfrm>
        </p:grpSpPr>
        <p:sp>
          <p:nvSpPr>
            <p:cNvPr id="370732" name="AutoShape 11"/>
            <p:cNvSpPr>
              <a:spLocks noChangeArrowheads="1"/>
            </p:cNvSpPr>
            <p:nvPr/>
          </p:nvSpPr>
          <p:spPr bwMode="auto">
            <a:xfrm>
              <a:off x="288" y="2532"/>
              <a:ext cx="1200" cy="322"/>
            </a:xfrm>
            <a:prstGeom prst="roundRect">
              <a:avLst>
                <a:gd name="adj" fmla="val 16667"/>
              </a:avLst>
            </a:prstGeom>
            <a:noFill/>
            <a:ln w="76200">
              <a:solidFill>
                <a:schemeClr val="bg1">
                  <a:lumMod val="50000"/>
                </a:schemeClr>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7" name="Text Box 12"/>
            <p:cNvSpPr txBox="1">
              <a:spLocks noChangeArrowheads="1"/>
            </p:cNvSpPr>
            <p:nvPr/>
          </p:nvSpPr>
          <p:spPr bwMode="auto">
            <a:xfrm>
              <a:off x="293" y="2528"/>
              <a:ext cx="1051" cy="291"/>
            </a:xfrm>
            <a:prstGeom prst="rect">
              <a:avLst/>
            </a:prstGeom>
            <a:noFill/>
            <a:ln w="9525">
              <a:solidFill>
                <a:schemeClr val="bg1">
                  <a:lumMod val="50000"/>
                </a:schemeClr>
              </a:solid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FF">
                      <a:lumMod val="50000"/>
                    </a:srgbClr>
                  </a:solidFill>
                  <a:effectLst>
                    <a:outerShdw blurRad="38100" dist="38100" dir="2700000" algn="tl">
                      <a:srgbClr val="000000"/>
                    </a:outerShdw>
                  </a:effectLst>
                  <a:uLnTx/>
                  <a:uFillTx/>
                  <a:latin typeface="Chalkboard" charset="0"/>
                  <a:ea typeface="ＭＳ Ｐゴシック" charset="0"/>
                </a:rPr>
                <a:t>Thurs</a:t>
              </a:r>
            </a:p>
          </p:txBody>
        </p:sp>
      </p:grpSp>
      <p:grpSp>
        <p:nvGrpSpPr>
          <p:cNvPr id="5" name="Group 1064"/>
          <p:cNvGrpSpPr>
            <a:grpSpLocks/>
          </p:cNvGrpSpPr>
          <p:nvPr/>
        </p:nvGrpSpPr>
        <p:grpSpPr bwMode="auto">
          <a:xfrm>
            <a:off x="457200" y="6093036"/>
            <a:ext cx="3962400" cy="543672"/>
            <a:chOff x="384" y="3731"/>
            <a:chExt cx="2352" cy="469"/>
          </a:xfrm>
        </p:grpSpPr>
        <p:sp>
          <p:nvSpPr>
            <p:cNvPr id="572459" name="AutoShape 11"/>
            <p:cNvSpPr>
              <a:spLocks noChangeArrowheads="1"/>
            </p:cNvSpPr>
            <p:nvPr/>
          </p:nvSpPr>
          <p:spPr bwMode="auto">
            <a:xfrm>
              <a:off x="384" y="3759"/>
              <a:ext cx="2352" cy="441"/>
            </a:xfrm>
            <a:prstGeom prst="roundRect">
              <a:avLst>
                <a:gd name="adj" fmla="val 16667"/>
              </a:avLst>
            </a:prstGeom>
            <a:noFill/>
            <a:ln w="76200">
              <a:solidFill>
                <a:srgbClr val="00800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sp>
          <p:nvSpPr>
            <p:cNvPr id="40" name="Text Box 12"/>
            <p:cNvSpPr txBox="1">
              <a:spLocks noChangeArrowheads="1"/>
            </p:cNvSpPr>
            <p:nvPr/>
          </p:nvSpPr>
          <p:spPr bwMode="auto">
            <a:xfrm>
              <a:off x="384" y="3731"/>
              <a:ext cx="624" cy="398"/>
            </a:xfrm>
            <a:prstGeom prst="rect">
              <a:avLst/>
            </a:prstGeom>
            <a:noFill/>
            <a:ln w="9525">
              <a:noFill/>
              <a:miter lim="800000"/>
              <a:headEnd/>
              <a:tailEnd/>
            </a:ln>
            <a:effectLst>
              <a:outerShdw dist="35921" dir="2700000" algn="ctr" rotWithShape="0">
                <a:schemeClr val="bg2">
                  <a:alpha val="50000"/>
                </a:schemeClr>
              </a:outerShdw>
            </a:effectLst>
          </p:spPr>
          <p:txBody>
            <a:bodyPr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8000"/>
                  </a:solidFill>
                  <a:effectLst>
                    <a:outerShdw blurRad="38100" dist="38100" dir="2700000" algn="tl">
                      <a:srgbClr val="000000"/>
                    </a:outerShdw>
                  </a:effectLst>
                  <a:uLnTx/>
                  <a:uFillTx/>
                  <a:latin typeface="Chalkboard" charset="0"/>
                  <a:ea typeface="ＭＳ Ｐゴシック" charset="0"/>
                </a:rPr>
                <a:t>Sun</a:t>
              </a:r>
            </a:p>
          </p:txBody>
        </p:sp>
      </p:grpSp>
      <p:grpSp>
        <p:nvGrpSpPr>
          <p:cNvPr id="8" name="Group 23"/>
          <p:cNvGrpSpPr>
            <a:grpSpLocks/>
          </p:cNvGrpSpPr>
          <p:nvPr/>
        </p:nvGrpSpPr>
        <p:grpSpPr bwMode="auto">
          <a:xfrm>
            <a:off x="4800634" y="4911729"/>
            <a:ext cx="1752599" cy="525463"/>
            <a:chOff x="3216" y="3094"/>
            <a:chExt cx="1104" cy="331"/>
          </a:xfrm>
        </p:grpSpPr>
        <p:sp>
          <p:nvSpPr>
            <p:cNvPr id="572457" name="AutoShape 15"/>
            <p:cNvSpPr>
              <a:spLocks noChangeArrowheads="1"/>
            </p:cNvSpPr>
            <p:nvPr/>
          </p:nvSpPr>
          <p:spPr bwMode="auto">
            <a:xfrm>
              <a:off x="3216" y="3103"/>
              <a:ext cx="1104" cy="322"/>
            </a:xfrm>
            <a:prstGeom prst="roundRect">
              <a:avLst>
                <a:gd name="adj" fmla="val 16667"/>
              </a:avLst>
            </a:prstGeom>
            <a:noFill/>
            <a:ln w="76200">
              <a:solidFill>
                <a:srgbClr val="80008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28" name="Text Box 16"/>
            <p:cNvSpPr txBox="1">
              <a:spLocks noChangeArrowheads="1"/>
            </p:cNvSpPr>
            <p:nvPr/>
          </p:nvSpPr>
          <p:spPr bwMode="auto">
            <a:xfrm>
              <a:off x="3248" y="3094"/>
              <a:ext cx="434"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0080"/>
                  </a:solidFill>
                  <a:effectLst>
                    <a:outerShdw blurRad="38100" dist="38100" dir="2700000" algn="tl">
                      <a:srgbClr val="000000"/>
                    </a:outerShdw>
                  </a:effectLst>
                  <a:uLnTx/>
                  <a:uFillTx/>
                  <a:latin typeface="Chalkboard" charset="0"/>
                  <a:ea typeface="ＭＳ Ｐゴシック" charset="0"/>
                </a:rPr>
                <a:t>Sun</a:t>
              </a:r>
              <a:endPar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endParaRPr>
            </a:p>
          </p:txBody>
        </p:sp>
      </p:grpSp>
      <p:grpSp>
        <p:nvGrpSpPr>
          <p:cNvPr id="11" name="Group 21"/>
          <p:cNvGrpSpPr>
            <a:grpSpLocks/>
          </p:cNvGrpSpPr>
          <p:nvPr/>
        </p:nvGrpSpPr>
        <p:grpSpPr bwMode="auto">
          <a:xfrm>
            <a:off x="2362201" y="274639"/>
            <a:ext cx="2438400" cy="511175"/>
            <a:chOff x="1488" y="221"/>
            <a:chExt cx="1536" cy="322"/>
          </a:xfrm>
        </p:grpSpPr>
        <p:sp>
          <p:nvSpPr>
            <p:cNvPr id="572455" name="AutoShape 19"/>
            <p:cNvSpPr>
              <a:spLocks noChangeArrowheads="1"/>
            </p:cNvSpPr>
            <p:nvPr/>
          </p:nvSpPr>
          <p:spPr bwMode="auto">
            <a:xfrm>
              <a:off x="1488" y="221"/>
              <a:ext cx="1536" cy="322"/>
            </a:xfrm>
            <a:prstGeom prst="roundRect">
              <a:avLst>
                <a:gd name="adj" fmla="val 16667"/>
              </a:avLst>
            </a:prstGeom>
            <a:noFill/>
            <a:ln w="76200">
              <a:solidFill>
                <a:srgbClr val="FF000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2" name="Text Box 20"/>
            <p:cNvSpPr txBox="1">
              <a:spLocks noChangeArrowheads="1"/>
            </p:cNvSpPr>
            <p:nvPr/>
          </p:nvSpPr>
          <p:spPr bwMode="auto">
            <a:xfrm>
              <a:off x="1633" y="239"/>
              <a:ext cx="48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rPr>
                <a:t>Mon</a:t>
              </a:r>
            </a:p>
          </p:txBody>
        </p:sp>
      </p:grpSp>
      <p:grpSp>
        <p:nvGrpSpPr>
          <p:cNvPr id="12" name="Group 27"/>
          <p:cNvGrpSpPr>
            <a:grpSpLocks/>
          </p:cNvGrpSpPr>
          <p:nvPr/>
        </p:nvGrpSpPr>
        <p:grpSpPr bwMode="auto">
          <a:xfrm>
            <a:off x="5334000" y="696948"/>
            <a:ext cx="1905000" cy="511175"/>
            <a:chOff x="3360" y="487"/>
            <a:chExt cx="1200" cy="322"/>
          </a:xfrm>
        </p:grpSpPr>
        <p:sp>
          <p:nvSpPr>
            <p:cNvPr id="572453" name="AutoShape 25"/>
            <p:cNvSpPr>
              <a:spLocks noChangeArrowheads="1"/>
            </p:cNvSpPr>
            <p:nvPr/>
          </p:nvSpPr>
          <p:spPr bwMode="auto">
            <a:xfrm>
              <a:off x="3360" y="487"/>
              <a:ext cx="1200" cy="322"/>
            </a:xfrm>
            <a:prstGeom prst="roundRect">
              <a:avLst>
                <a:gd name="adj" fmla="val 16667"/>
              </a:avLst>
            </a:prstGeom>
            <a:noFill/>
            <a:ln w="76200">
              <a:solidFill>
                <a:srgbClr val="FF800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8" name="Text Box 26"/>
            <p:cNvSpPr txBox="1">
              <a:spLocks noChangeArrowheads="1"/>
            </p:cNvSpPr>
            <p:nvPr/>
          </p:nvSpPr>
          <p:spPr bwMode="auto">
            <a:xfrm>
              <a:off x="3360" y="511"/>
              <a:ext cx="50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8000"/>
                  </a:solidFill>
                  <a:effectLst>
                    <a:outerShdw blurRad="38100" dist="38100" dir="2700000" algn="tl">
                      <a:srgbClr val="000000"/>
                    </a:outerShdw>
                  </a:effectLst>
                  <a:uLnTx/>
                  <a:uFillTx/>
                  <a:latin typeface="Chalkboard" charset="0"/>
                  <a:ea typeface="ＭＳ Ｐゴシック" charset="0"/>
                </a:rPr>
                <a:t>Tues</a:t>
              </a:r>
              <a:endParaRPr kumimoji="0" lang="en-US" sz="24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endParaRPr>
            </a:p>
          </p:txBody>
        </p:sp>
      </p:grpSp>
      <p:sp>
        <p:nvSpPr>
          <p:cNvPr id="269340" name="Freeform 28"/>
          <p:cNvSpPr>
            <a:spLocks/>
          </p:cNvSpPr>
          <p:nvPr/>
        </p:nvSpPr>
        <p:spPr bwMode="auto">
          <a:xfrm>
            <a:off x="3889375" y="4151359"/>
            <a:ext cx="3425825"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41" name="Freeform 29"/>
          <p:cNvSpPr>
            <a:spLocks/>
          </p:cNvSpPr>
          <p:nvPr/>
        </p:nvSpPr>
        <p:spPr bwMode="auto">
          <a:xfrm>
            <a:off x="4114801" y="4189459"/>
            <a:ext cx="3200400"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8000"/>
            </a:solidFill>
            <a:round/>
            <a:headEnd type="triangle" w="med" len="me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3999" name="Freeform 1055"/>
          <p:cNvSpPr>
            <a:spLocks/>
          </p:cNvSpPr>
          <p:nvPr/>
        </p:nvSpPr>
        <p:spPr bwMode="auto">
          <a:xfrm>
            <a:off x="1628741" y="3197629"/>
            <a:ext cx="6105559" cy="2328453"/>
          </a:xfrm>
          <a:custGeom>
            <a:avLst/>
            <a:gdLst>
              <a:gd name="T0" fmla="*/ 2147483647 w 3336"/>
              <a:gd name="T1" fmla="*/ 2147483647 h 2061"/>
              <a:gd name="T2" fmla="*/ 2147483647 w 3336"/>
              <a:gd name="T3" fmla="*/ 2147483647 h 2061"/>
              <a:gd name="T4" fmla="*/ 2147483647 w 3336"/>
              <a:gd name="T5" fmla="*/ 2147483647 h 2061"/>
              <a:gd name="T6" fmla="*/ 2147483647 w 3336"/>
              <a:gd name="T7" fmla="*/ 2147483647 h 2061"/>
              <a:gd name="T8" fmla="*/ 2147483647 w 3336"/>
              <a:gd name="T9" fmla="*/ 2147483647 h 2061"/>
              <a:gd name="T10" fmla="*/ 2147483647 w 3336"/>
              <a:gd name="T11" fmla="*/ 2147483647 h 2061"/>
              <a:gd name="T12" fmla="*/ 2147483647 w 3336"/>
              <a:gd name="T13" fmla="*/ 2147483647 h 2061"/>
              <a:gd name="T14" fmla="*/ 2147483647 w 3336"/>
              <a:gd name="T15" fmla="*/ 2147483647 h 2061"/>
              <a:gd name="T16" fmla="*/ 2147483647 w 3336"/>
              <a:gd name="T17" fmla="*/ 2147483647 h 2061"/>
              <a:gd name="T18" fmla="*/ 2147483647 w 3336"/>
              <a:gd name="T19" fmla="*/ 2147483647 h 2061"/>
              <a:gd name="T20" fmla="*/ 2147483647 w 3336"/>
              <a:gd name="T21" fmla="*/ 2147483647 h 2061"/>
              <a:gd name="T22" fmla="*/ 2147483647 w 3336"/>
              <a:gd name="T23" fmla="*/ 2147483647 h 2061"/>
              <a:gd name="T24" fmla="*/ 2147483647 w 3336"/>
              <a:gd name="T25" fmla="*/ 2147483647 h 2061"/>
              <a:gd name="T26" fmla="*/ 2147483647 w 3336"/>
              <a:gd name="T27" fmla="*/ 2147483647 h 2061"/>
              <a:gd name="T28" fmla="*/ 2147483647 w 3336"/>
              <a:gd name="T29" fmla="*/ 2147483647 h 2061"/>
              <a:gd name="T30" fmla="*/ 2147483647 w 3336"/>
              <a:gd name="T31" fmla="*/ 2147483647 h 2061"/>
              <a:gd name="T32" fmla="*/ 2147483647 w 3336"/>
              <a:gd name="T33" fmla="*/ 2147483647 h 2061"/>
              <a:gd name="T34" fmla="*/ 2147483647 w 3336"/>
              <a:gd name="T35" fmla="*/ 2147483647 h 2061"/>
              <a:gd name="T36" fmla="*/ 2147483647 w 3336"/>
              <a:gd name="T37" fmla="*/ 2147483647 h 2061"/>
              <a:gd name="T38" fmla="*/ 2147483647 w 3336"/>
              <a:gd name="T39" fmla="*/ 2147483647 h 2061"/>
              <a:gd name="T40" fmla="*/ 2147483647 w 3336"/>
              <a:gd name="T41" fmla="*/ 2147483647 h 2061"/>
              <a:gd name="T42" fmla="*/ 2147483647 w 3336"/>
              <a:gd name="T43" fmla="*/ 2147483647 h 2061"/>
              <a:gd name="T44" fmla="*/ 2147483647 w 3336"/>
              <a:gd name="T45" fmla="*/ 2147483647 h 2061"/>
              <a:gd name="T46" fmla="*/ 2147483647 w 3336"/>
              <a:gd name="T47" fmla="*/ 2147483647 h 2061"/>
              <a:gd name="T48" fmla="*/ 2147483647 w 3336"/>
              <a:gd name="T49" fmla="*/ 2147483647 h 2061"/>
              <a:gd name="T50" fmla="*/ 2147483647 w 3336"/>
              <a:gd name="T51" fmla="*/ 2147483647 h 2061"/>
              <a:gd name="T52" fmla="*/ 2147483647 w 3336"/>
              <a:gd name="T53" fmla="*/ 2147483647 h 2061"/>
              <a:gd name="T54" fmla="*/ 2147483647 w 3336"/>
              <a:gd name="T55" fmla="*/ 2147483647 h 2061"/>
              <a:gd name="T56" fmla="*/ 2147483647 w 3336"/>
              <a:gd name="T57" fmla="*/ 2147483647 h 2061"/>
              <a:gd name="T58" fmla="*/ 2147483647 w 3336"/>
              <a:gd name="T59" fmla="*/ 2147483647 h 2061"/>
              <a:gd name="T60" fmla="*/ 2147483647 w 3336"/>
              <a:gd name="T61" fmla="*/ 2147483647 h 2061"/>
              <a:gd name="T62" fmla="*/ 2147483647 w 3336"/>
              <a:gd name="T63" fmla="*/ 2147483647 h 2061"/>
              <a:gd name="T64" fmla="*/ 2147483647 w 3336"/>
              <a:gd name="T65" fmla="*/ 2147483647 h 2061"/>
              <a:gd name="T66" fmla="*/ 2147483647 w 3336"/>
              <a:gd name="T67" fmla="*/ 2147483647 h 2061"/>
              <a:gd name="T68" fmla="*/ 2147483647 w 3336"/>
              <a:gd name="T69" fmla="*/ 2147483647 h 2061"/>
              <a:gd name="T70" fmla="*/ 2147483647 w 3336"/>
              <a:gd name="T71" fmla="*/ 2147483647 h 2061"/>
              <a:gd name="T72" fmla="*/ 2147483647 w 3336"/>
              <a:gd name="T73" fmla="*/ 2147483647 h 2061"/>
              <a:gd name="T74" fmla="*/ 2147483647 w 3336"/>
              <a:gd name="T75" fmla="*/ 2147483647 h 2061"/>
              <a:gd name="T76" fmla="*/ 2147483647 w 3336"/>
              <a:gd name="T77" fmla="*/ 2147483647 h 2061"/>
              <a:gd name="T78" fmla="*/ 2147483647 w 3336"/>
              <a:gd name="T79" fmla="*/ 2147483647 h 2061"/>
              <a:gd name="T80" fmla="*/ 2147483647 w 3336"/>
              <a:gd name="T81" fmla="*/ 2147483647 h 2061"/>
              <a:gd name="T82" fmla="*/ 2147483647 w 3336"/>
              <a:gd name="T83" fmla="*/ 2147483647 h 2061"/>
              <a:gd name="T84" fmla="*/ 2147483647 w 3336"/>
              <a:gd name="T85" fmla="*/ 2147483647 h 2061"/>
              <a:gd name="T86" fmla="*/ 2147483647 w 3336"/>
              <a:gd name="T87" fmla="*/ 2147483647 h 2061"/>
              <a:gd name="T88" fmla="*/ 0 w 3336"/>
              <a:gd name="T89" fmla="*/ 0 h 20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336"/>
              <a:gd name="T136" fmla="*/ 0 h 2061"/>
              <a:gd name="T137" fmla="*/ 3336 w 3336"/>
              <a:gd name="T138" fmla="*/ 2061 h 206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336" h="2061">
                <a:moveTo>
                  <a:pt x="3336" y="2061"/>
                </a:moveTo>
                <a:cubicBezTo>
                  <a:pt x="3320" y="2003"/>
                  <a:pt x="3280" y="1942"/>
                  <a:pt x="3237" y="1902"/>
                </a:cubicBezTo>
                <a:cubicBezTo>
                  <a:pt x="3226" y="1856"/>
                  <a:pt x="3236" y="1849"/>
                  <a:pt x="3192" y="1827"/>
                </a:cubicBezTo>
                <a:cubicBezTo>
                  <a:pt x="3187" y="1819"/>
                  <a:pt x="3182" y="1810"/>
                  <a:pt x="3177" y="1804"/>
                </a:cubicBezTo>
                <a:cubicBezTo>
                  <a:pt x="3170" y="1795"/>
                  <a:pt x="3160" y="1790"/>
                  <a:pt x="3154" y="1782"/>
                </a:cubicBezTo>
                <a:cubicBezTo>
                  <a:pt x="3142" y="1765"/>
                  <a:pt x="3135" y="1745"/>
                  <a:pt x="3124" y="1729"/>
                </a:cubicBezTo>
                <a:cubicBezTo>
                  <a:pt x="3110" y="1686"/>
                  <a:pt x="3062" y="1615"/>
                  <a:pt x="3019" y="1600"/>
                </a:cubicBezTo>
                <a:cubicBezTo>
                  <a:pt x="3004" y="1581"/>
                  <a:pt x="2985" y="1567"/>
                  <a:pt x="2973" y="1548"/>
                </a:cubicBezTo>
                <a:cubicBezTo>
                  <a:pt x="2936" y="1487"/>
                  <a:pt x="2931" y="1445"/>
                  <a:pt x="2913" y="1382"/>
                </a:cubicBezTo>
                <a:cubicBezTo>
                  <a:pt x="2897" y="1330"/>
                  <a:pt x="2868" y="1284"/>
                  <a:pt x="2853" y="1231"/>
                </a:cubicBezTo>
                <a:cubicBezTo>
                  <a:pt x="2840" y="1185"/>
                  <a:pt x="2840" y="1139"/>
                  <a:pt x="2822" y="1095"/>
                </a:cubicBezTo>
                <a:cubicBezTo>
                  <a:pt x="2800" y="1044"/>
                  <a:pt x="2781" y="1025"/>
                  <a:pt x="2754" y="982"/>
                </a:cubicBezTo>
                <a:cubicBezTo>
                  <a:pt x="2710" y="912"/>
                  <a:pt x="2713" y="878"/>
                  <a:pt x="2634" y="846"/>
                </a:cubicBezTo>
                <a:cubicBezTo>
                  <a:pt x="2623" y="829"/>
                  <a:pt x="2605" y="817"/>
                  <a:pt x="2596" y="800"/>
                </a:cubicBezTo>
                <a:cubicBezTo>
                  <a:pt x="2577" y="764"/>
                  <a:pt x="2581" y="686"/>
                  <a:pt x="2558" y="657"/>
                </a:cubicBezTo>
                <a:cubicBezTo>
                  <a:pt x="2543" y="638"/>
                  <a:pt x="2461" y="612"/>
                  <a:pt x="2438" y="604"/>
                </a:cubicBezTo>
                <a:cubicBezTo>
                  <a:pt x="2429" y="564"/>
                  <a:pt x="2426" y="527"/>
                  <a:pt x="2385" y="514"/>
                </a:cubicBezTo>
                <a:cubicBezTo>
                  <a:pt x="2376" y="500"/>
                  <a:pt x="2362" y="489"/>
                  <a:pt x="2354" y="476"/>
                </a:cubicBezTo>
                <a:cubicBezTo>
                  <a:pt x="2337" y="449"/>
                  <a:pt x="2335" y="430"/>
                  <a:pt x="2309" y="408"/>
                </a:cubicBezTo>
                <a:cubicBezTo>
                  <a:pt x="2292" y="393"/>
                  <a:pt x="2268" y="373"/>
                  <a:pt x="2249" y="363"/>
                </a:cubicBezTo>
                <a:cubicBezTo>
                  <a:pt x="2227" y="352"/>
                  <a:pt x="2221" y="359"/>
                  <a:pt x="2204" y="340"/>
                </a:cubicBezTo>
                <a:cubicBezTo>
                  <a:pt x="2176" y="309"/>
                  <a:pt x="2163" y="287"/>
                  <a:pt x="2143" y="257"/>
                </a:cubicBezTo>
                <a:cubicBezTo>
                  <a:pt x="2108" y="280"/>
                  <a:pt x="2089" y="281"/>
                  <a:pt x="2045" y="287"/>
                </a:cubicBezTo>
                <a:cubicBezTo>
                  <a:pt x="2037" y="289"/>
                  <a:pt x="2030" y="294"/>
                  <a:pt x="2022" y="295"/>
                </a:cubicBezTo>
                <a:cubicBezTo>
                  <a:pt x="1946" y="299"/>
                  <a:pt x="1870" y="291"/>
                  <a:pt x="1796" y="302"/>
                </a:cubicBezTo>
                <a:cubicBezTo>
                  <a:pt x="1780" y="304"/>
                  <a:pt x="1681" y="385"/>
                  <a:pt x="1660" y="393"/>
                </a:cubicBezTo>
                <a:cubicBezTo>
                  <a:pt x="1627" y="403"/>
                  <a:pt x="1584" y="411"/>
                  <a:pt x="1555" y="431"/>
                </a:cubicBezTo>
                <a:cubicBezTo>
                  <a:pt x="1537" y="442"/>
                  <a:pt x="1538" y="453"/>
                  <a:pt x="1517" y="461"/>
                </a:cubicBezTo>
                <a:cubicBezTo>
                  <a:pt x="1474" y="475"/>
                  <a:pt x="1432" y="477"/>
                  <a:pt x="1389" y="483"/>
                </a:cubicBezTo>
                <a:cubicBezTo>
                  <a:pt x="1339" y="504"/>
                  <a:pt x="1283" y="524"/>
                  <a:pt x="1230" y="536"/>
                </a:cubicBezTo>
                <a:cubicBezTo>
                  <a:pt x="1162" y="550"/>
                  <a:pt x="1066" y="551"/>
                  <a:pt x="1004" y="589"/>
                </a:cubicBezTo>
                <a:cubicBezTo>
                  <a:pt x="953" y="619"/>
                  <a:pt x="972" y="618"/>
                  <a:pt x="936" y="665"/>
                </a:cubicBezTo>
                <a:cubicBezTo>
                  <a:pt x="896" y="715"/>
                  <a:pt x="846" y="765"/>
                  <a:pt x="785" y="785"/>
                </a:cubicBezTo>
                <a:cubicBezTo>
                  <a:pt x="741" y="813"/>
                  <a:pt x="749" y="815"/>
                  <a:pt x="687" y="831"/>
                </a:cubicBezTo>
                <a:cubicBezTo>
                  <a:pt x="600" y="823"/>
                  <a:pt x="502" y="820"/>
                  <a:pt x="415" y="800"/>
                </a:cubicBezTo>
                <a:cubicBezTo>
                  <a:pt x="359" y="787"/>
                  <a:pt x="317" y="754"/>
                  <a:pt x="264" y="740"/>
                </a:cubicBezTo>
                <a:cubicBezTo>
                  <a:pt x="255" y="723"/>
                  <a:pt x="245" y="705"/>
                  <a:pt x="241" y="687"/>
                </a:cubicBezTo>
                <a:cubicBezTo>
                  <a:pt x="235" y="660"/>
                  <a:pt x="234" y="606"/>
                  <a:pt x="219" y="582"/>
                </a:cubicBezTo>
                <a:cubicBezTo>
                  <a:pt x="213" y="574"/>
                  <a:pt x="203" y="571"/>
                  <a:pt x="196" y="566"/>
                </a:cubicBezTo>
                <a:cubicBezTo>
                  <a:pt x="158" y="452"/>
                  <a:pt x="201" y="567"/>
                  <a:pt x="166" y="499"/>
                </a:cubicBezTo>
                <a:cubicBezTo>
                  <a:pt x="133" y="435"/>
                  <a:pt x="110" y="321"/>
                  <a:pt x="98" y="249"/>
                </a:cubicBezTo>
                <a:cubicBezTo>
                  <a:pt x="95" y="196"/>
                  <a:pt x="104" y="141"/>
                  <a:pt x="90" y="91"/>
                </a:cubicBezTo>
                <a:cubicBezTo>
                  <a:pt x="85" y="73"/>
                  <a:pt x="45" y="61"/>
                  <a:pt x="45" y="61"/>
                </a:cubicBezTo>
                <a:cubicBezTo>
                  <a:pt x="39" y="42"/>
                  <a:pt x="37" y="29"/>
                  <a:pt x="23" y="15"/>
                </a:cubicBezTo>
                <a:cubicBezTo>
                  <a:pt x="16" y="8"/>
                  <a:pt x="0" y="0"/>
                  <a:pt x="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00" name="Freeform 1056"/>
          <p:cNvSpPr>
            <a:spLocks/>
          </p:cNvSpPr>
          <p:nvPr/>
        </p:nvSpPr>
        <p:spPr bwMode="auto">
          <a:xfrm>
            <a:off x="1964567" y="2348158"/>
            <a:ext cx="3084512" cy="1431109"/>
          </a:xfrm>
          <a:custGeom>
            <a:avLst/>
            <a:gdLst>
              <a:gd name="T0" fmla="*/ 0 w 1770"/>
              <a:gd name="T1" fmla="*/ 2147483647 h 1022"/>
              <a:gd name="T2" fmla="*/ 2147483647 w 1770"/>
              <a:gd name="T3" fmla="*/ 2147483647 h 1022"/>
              <a:gd name="T4" fmla="*/ 2147483647 w 1770"/>
              <a:gd name="T5" fmla="*/ 2147483647 h 1022"/>
              <a:gd name="T6" fmla="*/ 2147483647 w 1770"/>
              <a:gd name="T7" fmla="*/ 2147483647 h 1022"/>
              <a:gd name="T8" fmla="*/ 2147483647 w 1770"/>
              <a:gd name="T9" fmla="*/ 2147483647 h 1022"/>
              <a:gd name="T10" fmla="*/ 2147483647 w 1770"/>
              <a:gd name="T11" fmla="*/ 2147483647 h 1022"/>
              <a:gd name="T12" fmla="*/ 2147483647 w 1770"/>
              <a:gd name="T13" fmla="*/ 2147483647 h 1022"/>
              <a:gd name="T14" fmla="*/ 2147483647 w 1770"/>
              <a:gd name="T15" fmla="*/ 2147483647 h 1022"/>
              <a:gd name="T16" fmla="*/ 2147483647 w 1770"/>
              <a:gd name="T17" fmla="*/ 2147483647 h 1022"/>
              <a:gd name="T18" fmla="*/ 2147483647 w 1770"/>
              <a:gd name="T19" fmla="*/ 2147483647 h 1022"/>
              <a:gd name="T20" fmla="*/ 2147483647 w 1770"/>
              <a:gd name="T21" fmla="*/ 2147483647 h 1022"/>
              <a:gd name="T22" fmla="*/ 2147483647 w 1770"/>
              <a:gd name="T23" fmla="*/ 2147483647 h 1022"/>
              <a:gd name="T24" fmla="*/ 2147483647 w 1770"/>
              <a:gd name="T25" fmla="*/ 2147483647 h 1022"/>
              <a:gd name="T26" fmla="*/ 2147483647 w 1770"/>
              <a:gd name="T27" fmla="*/ 2147483647 h 1022"/>
              <a:gd name="T28" fmla="*/ 2147483647 w 1770"/>
              <a:gd name="T29" fmla="*/ 2147483647 h 1022"/>
              <a:gd name="T30" fmla="*/ 2147483647 w 1770"/>
              <a:gd name="T31" fmla="*/ 2147483647 h 1022"/>
              <a:gd name="T32" fmla="*/ 2147483647 w 1770"/>
              <a:gd name="T33" fmla="*/ 2147483647 h 1022"/>
              <a:gd name="T34" fmla="*/ 2147483647 w 1770"/>
              <a:gd name="T35" fmla="*/ 2147483647 h 1022"/>
              <a:gd name="T36" fmla="*/ 2147483647 w 1770"/>
              <a:gd name="T37" fmla="*/ 2147483647 h 1022"/>
              <a:gd name="T38" fmla="*/ 2147483647 w 1770"/>
              <a:gd name="T39" fmla="*/ 2147483647 h 1022"/>
              <a:gd name="T40" fmla="*/ 2147483647 w 1770"/>
              <a:gd name="T41" fmla="*/ 2147483647 h 1022"/>
              <a:gd name="T42" fmla="*/ 2147483647 w 1770"/>
              <a:gd name="T43" fmla="*/ 2147483647 h 1022"/>
              <a:gd name="T44" fmla="*/ 2147483647 w 1770"/>
              <a:gd name="T45" fmla="*/ 0 h 10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70"/>
              <a:gd name="T70" fmla="*/ 0 h 1022"/>
              <a:gd name="T71" fmla="*/ 1770 w 1770"/>
              <a:gd name="T72" fmla="*/ 1022 h 102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70" h="1022">
                <a:moveTo>
                  <a:pt x="0" y="323"/>
                </a:moveTo>
                <a:cubicBezTo>
                  <a:pt x="8" y="377"/>
                  <a:pt x="3" y="466"/>
                  <a:pt x="56" y="501"/>
                </a:cubicBezTo>
                <a:cubicBezTo>
                  <a:pt x="79" y="536"/>
                  <a:pt x="85" y="575"/>
                  <a:pt x="105" y="614"/>
                </a:cubicBezTo>
                <a:cubicBezTo>
                  <a:pt x="96" y="697"/>
                  <a:pt x="102" y="718"/>
                  <a:pt x="121" y="792"/>
                </a:cubicBezTo>
                <a:cubicBezTo>
                  <a:pt x="127" y="843"/>
                  <a:pt x="121" y="902"/>
                  <a:pt x="178" y="921"/>
                </a:cubicBezTo>
                <a:cubicBezTo>
                  <a:pt x="208" y="967"/>
                  <a:pt x="229" y="992"/>
                  <a:pt x="283" y="1010"/>
                </a:cubicBezTo>
                <a:cubicBezTo>
                  <a:pt x="328" y="1006"/>
                  <a:pt x="384" y="1022"/>
                  <a:pt x="420" y="994"/>
                </a:cubicBezTo>
                <a:cubicBezTo>
                  <a:pt x="436" y="980"/>
                  <a:pt x="443" y="958"/>
                  <a:pt x="460" y="945"/>
                </a:cubicBezTo>
                <a:cubicBezTo>
                  <a:pt x="489" y="920"/>
                  <a:pt x="538" y="900"/>
                  <a:pt x="574" y="889"/>
                </a:cubicBezTo>
                <a:cubicBezTo>
                  <a:pt x="609" y="853"/>
                  <a:pt x="654" y="829"/>
                  <a:pt x="687" y="792"/>
                </a:cubicBezTo>
                <a:cubicBezTo>
                  <a:pt x="707" y="768"/>
                  <a:pt x="696" y="765"/>
                  <a:pt x="727" y="752"/>
                </a:cubicBezTo>
                <a:cubicBezTo>
                  <a:pt x="775" y="731"/>
                  <a:pt x="829" y="715"/>
                  <a:pt x="881" y="703"/>
                </a:cubicBezTo>
                <a:cubicBezTo>
                  <a:pt x="899" y="692"/>
                  <a:pt x="921" y="685"/>
                  <a:pt x="937" y="671"/>
                </a:cubicBezTo>
                <a:cubicBezTo>
                  <a:pt x="972" y="638"/>
                  <a:pt x="962" y="604"/>
                  <a:pt x="1002" y="582"/>
                </a:cubicBezTo>
                <a:cubicBezTo>
                  <a:pt x="1030" y="565"/>
                  <a:pt x="1059" y="560"/>
                  <a:pt x="1091" y="550"/>
                </a:cubicBezTo>
                <a:cubicBezTo>
                  <a:pt x="1159" y="526"/>
                  <a:pt x="1228" y="500"/>
                  <a:pt x="1293" y="469"/>
                </a:cubicBezTo>
                <a:cubicBezTo>
                  <a:pt x="1315" y="433"/>
                  <a:pt x="1408" y="351"/>
                  <a:pt x="1446" y="339"/>
                </a:cubicBezTo>
                <a:cubicBezTo>
                  <a:pt x="1505" y="319"/>
                  <a:pt x="1529" y="316"/>
                  <a:pt x="1568" y="267"/>
                </a:cubicBezTo>
                <a:cubicBezTo>
                  <a:pt x="1575" y="234"/>
                  <a:pt x="1568" y="231"/>
                  <a:pt x="1600" y="218"/>
                </a:cubicBezTo>
                <a:cubicBezTo>
                  <a:pt x="1615" y="211"/>
                  <a:pt x="1648" y="202"/>
                  <a:pt x="1648" y="202"/>
                </a:cubicBezTo>
                <a:cubicBezTo>
                  <a:pt x="1680" y="153"/>
                  <a:pt x="1654" y="114"/>
                  <a:pt x="1705" y="81"/>
                </a:cubicBezTo>
                <a:cubicBezTo>
                  <a:pt x="1712" y="57"/>
                  <a:pt x="1709" y="56"/>
                  <a:pt x="1729" y="40"/>
                </a:cubicBezTo>
                <a:cubicBezTo>
                  <a:pt x="1742" y="29"/>
                  <a:pt x="1770" y="20"/>
                  <a:pt x="177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3" name="Group 1065"/>
          <p:cNvGrpSpPr>
            <a:grpSpLocks/>
          </p:cNvGrpSpPr>
          <p:nvPr/>
        </p:nvGrpSpPr>
        <p:grpSpPr bwMode="auto">
          <a:xfrm>
            <a:off x="457200" y="5526082"/>
            <a:ext cx="3962400" cy="531296"/>
            <a:chOff x="384" y="3264"/>
            <a:chExt cx="2352" cy="472"/>
          </a:xfrm>
        </p:grpSpPr>
        <p:sp>
          <p:nvSpPr>
            <p:cNvPr id="9" name="Text Box 12"/>
            <p:cNvSpPr txBox="1">
              <a:spLocks noChangeArrowheads="1"/>
            </p:cNvSpPr>
            <p:nvPr/>
          </p:nvSpPr>
          <p:spPr bwMode="auto">
            <a:xfrm>
              <a:off x="384" y="3264"/>
              <a:ext cx="1051" cy="410"/>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Chalkboard" charset="0"/>
                  <a:ea typeface="ＭＳ Ｐゴシック" charset="0"/>
                </a:rPr>
                <a:t>Sat</a:t>
              </a:r>
            </a:p>
          </p:txBody>
        </p:sp>
        <p:sp>
          <p:nvSpPr>
            <p:cNvPr id="10" name="AutoShape 11"/>
            <p:cNvSpPr>
              <a:spLocks noChangeArrowheads="1"/>
            </p:cNvSpPr>
            <p:nvPr/>
          </p:nvSpPr>
          <p:spPr bwMode="auto">
            <a:xfrm>
              <a:off x="384" y="3282"/>
              <a:ext cx="2352" cy="454"/>
            </a:xfrm>
            <a:prstGeom prst="roundRect">
              <a:avLst>
                <a:gd name="adj" fmla="val 16667"/>
              </a:avLst>
            </a:prstGeom>
            <a:noFill/>
            <a:ln w="76200">
              <a:solidFill>
                <a:srgbClr val="66330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grpSp>
      <p:grpSp>
        <p:nvGrpSpPr>
          <p:cNvPr id="14" name="Group 1066"/>
          <p:cNvGrpSpPr>
            <a:grpSpLocks/>
          </p:cNvGrpSpPr>
          <p:nvPr/>
        </p:nvGrpSpPr>
        <p:grpSpPr bwMode="auto">
          <a:xfrm>
            <a:off x="457200" y="4954262"/>
            <a:ext cx="3962400" cy="529098"/>
            <a:chOff x="288" y="2977"/>
            <a:chExt cx="2352" cy="472"/>
          </a:xfrm>
        </p:grpSpPr>
        <p:sp>
          <p:nvSpPr>
            <p:cNvPr id="38" name="Text Box 12"/>
            <p:cNvSpPr txBox="1">
              <a:spLocks noChangeArrowheads="1"/>
            </p:cNvSpPr>
            <p:nvPr/>
          </p:nvSpPr>
          <p:spPr bwMode="auto">
            <a:xfrm>
              <a:off x="288" y="2977"/>
              <a:ext cx="1051" cy="412"/>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rPr>
                <a:t>Fri</a:t>
              </a:r>
              <a:endParaRPr kumimoji="0" lang="en-US" sz="2400" b="1" i="0" u="none" strike="noStrike" kern="1200" cap="none" spc="0" normalizeH="0" baseline="0" noProof="0" dirty="0">
                <a:ln>
                  <a:noFill/>
                </a:ln>
                <a:solidFill>
                  <a:srgbClr val="000079"/>
                </a:solidFill>
                <a:effectLst>
                  <a:outerShdw blurRad="38100" dist="38100" dir="2700000" algn="tl">
                    <a:srgbClr val="000000"/>
                  </a:outerShdw>
                </a:effectLst>
                <a:uLnTx/>
                <a:uFillTx/>
                <a:latin typeface="Chalkboard" charset="0"/>
                <a:ea typeface="ＭＳ Ｐゴシック" charset="0"/>
              </a:endParaRPr>
            </a:p>
          </p:txBody>
        </p:sp>
        <p:sp>
          <p:nvSpPr>
            <p:cNvPr id="572450" name="AutoShape 11"/>
            <p:cNvSpPr>
              <a:spLocks noChangeArrowheads="1"/>
            </p:cNvSpPr>
            <p:nvPr/>
          </p:nvSpPr>
          <p:spPr bwMode="auto">
            <a:xfrm>
              <a:off x="288" y="2993"/>
              <a:ext cx="2352" cy="456"/>
            </a:xfrm>
            <a:prstGeom prst="roundRect">
              <a:avLst>
                <a:gd name="adj" fmla="val 16667"/>
              </a:avLst>
            </a:prstGeom>
            <a:noFill/>
            <a:ln w="76200">
              <a:solidFill>
                <a:schemeClr val="bg2"/>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grpSp>
      <p:grpSp>
        <p:nvGrpSpPr>
          <p:cNvPr id="15" name="Group 1074"/>
          <p:cNvGrpSpPr>
            <a:grpSpLocks/>
          </p:cNvGrpSpPr>
          <p:nvPr/>
        </p:nvGrpSpPr>
        <p:grpSpPr bwMode="auto">
          <a:xfrm>
            <a:off x="7162800" y="5486301"/>
            <a:ext cx="1676400" cy="534987"/>
            <a:chOff x="4512" y="3237"/>
            <a:chExt cx="1056" cy="337"/>
          </a:xfrm>
        </p:grpSpPr>
        <p:sp>
          <p:nvSpPr>
            <p:cNvPr id="269323" name="AutoShape 11"/>
            <p:cNvSpPr>
              <a:spLocks noChangeArrowheads="1"/>
            </p:cNvSpPr>
            <p:nvPr/>
          </p:nvSpPr>
          <p:spPr bwMode="auto">
            <a:xfrm>
              <a:off x="4512" y="3252"/>
              <a:ext cx="1056" cy="322"/>
            </a:xfrm>
            <a:prstGeom prst="roundRect">
              <a:avLst>
                <a:gd name="adj" fmla="val 16667"/>
              </a:avLst>
            </a:prstGeom>
            <a:noFill/>
            <a:ln w="76200">
              <a:solidFill>
                <a:srgbClr val="0099CC"/>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99CC"/>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269324" name="Text Box 12"/>
            <p:cNvSpPr txBox="1">
              <a:spLocks noChangeArrowheads="1"/>
            </p:cNvSpPr>
            <p:nvPr/>
          </p:nvSpPr>
          <p:spPr bwMode="auto">
            <a:xfrm>
              <a:off x="4560" y="3237"/>
              <a:ext cx="410"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99CC"/>
                  </a:solidFill>
                  <a:effectLst>
                    <a:outerShdw blurRad="38100" dist="38100" dir="2700000" algn="tl">
                      <a:srgbClr val="000000"/>
                    </a:outerShdw>
                  </a:effectLst>
                  <a:uLnTx/>
                  <a:uFillTx/>
                  <a:latin typeface="Chalkboard" charset="0"/>
                  <a:ea typeface="ＭＳ Ｐゴシック" charset="0"/>
                </a:rPr>
                <a:t>Sat</a:t>
              </a:r>
            </a:p>
          </p:txBody>
        </p:sp>
      </p:grpSp>
      <p:sp>
        <p:nvSpPr>
          <p:cNvPr id="84014" name="Freeform 1070"/>
          <p:cNvSpPr>
            <a:spLocks/>
          </p:cNvSpPr>
          <p:nvPr/>
        </p:nvSpPr>
        <p:spPr bwMode="auto">
          <a:xfrm>
            <a:off x="2277095" y="2218941"/>
            <a:ext cx="2726670" cy="719999"/>
          </a:xfrm>
          <a:custGeom>
            <a:avLst/>
            <a:gdLst>
              <a:gd name="T0" fmla="*/ 2147483647 w 2271"/>
              <a:gd name="T1" fmla="*/ 0 h 1002"/>
              <a:gd name="T2" fmla="*/ 2147483647 w 2271"/>
              <a:gd name="T3" fmla="*/ 2147483647 h 1002"/>
              <a:gd name="T4" fmla="*/ 2147483647 w 2271"/>
              <a:gd name="T5" fmla="*/ 2147483647 h 1002"/>
              <a:gd name="T6" fmla="*/ 2147483647 w 2271"/>
              <a:gd name="T7" fmla="*/ 2147483647 h 1002"/>
              <a:gd name="T8" fmla="*/ 2147483647 w 2271"/>
              <a:gd name="T9" fmla="*/ 2147483647 h 1002"/>
              <a:gd name="T10" fmla="*/ 2147483647 w 2271"/>
              <a:gd name="T11" fmla="*/ 2147483647 h 1002"/>
              <a:gd name="T12" fmla="*/ 2147483647 w 2271"/>
              <a:gd name="T13" fmla="*/ 2147483647 h 1002"/>
              <a:gd name="T14" fmla="*/ 2147483647 w 2271"/>
              <a:gd name="T15" fmla="*/ 2147483647 h 1002"/>
              <a:gd name="T16" fmla="*/ 2147483647 w 2271"/>
              <a:gd name="T17" fmla="*/ 2147483647 h 1002"/>
              <a:gd name="T18" fmla="*/ 2147483647 w 2271"/>
              <a:gd name="T19" fmla="*/ 2147483647 h 1002"/>
              <a:gd name="T20" fmla="*/ 2147483647 w 2271"/>
              <a:gd name="T21" fmla="*/ 2147483647 h 1002"/>
              <a:gd name="T22" fmla="*/ 2147483647 w 2271"/>
              <a:gd name="T23" fmla="*/ 2147483647 h 1002"/>
              <a:gd name="T24" fmla="*/ 2147483647 w 2271"/>
              <a:gd name="T25" fmla="*/ 2147483647 h 1002"/>
              <a:gd name="T26" fmla="*/ 2147483647 w 2271"/>
              <a:gd name="T27" fmla="*/ 2147483647 h 1002"/>
              <a:gd name="T28" fmla="*/ 2147483647 w 2271"/>
              <a:gd name="T29" fmla="*/ 2147483647 h 1002"/>
              <a:gd name="T30" fmla="*/ 2147483647 w 2271"/>
              <a:gd name="T31" fmla="*/ 2147483647 h 1002"/>
              <a:gd name="T32" fmla="*/ 2147483647 w 2271"/>
              <a:gd name="T33" fmla="*/ 2147483647 h 1002"/>
              <a:gd name="T34" fmla="*/ 0 w 2271"/>
              <a:gd name="T35" fmla="*/ 2147483647 h 10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71"/>
              <a:gd name="T55" fmla="*/ 0 h 1002"/>
              <a:gd name="T56" fmla="*/ 2271 w 2271"/>
              <a:gd name="T57" fmla="*/ 1002 h 100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71" h="1002">
                <a:moveTo>
                  <a:pt x="2271" y="0"/>
                </a:moveTo>
                <a:cubicBezTo>
                  <a:pt x="2258" y="39"/>
                  <a:pt x="2239" y="35"/>
                  <a:pt x="2207" y="57"/>
                </a:cubicBezTo>
                <a:cubicBezTo>
                  <a:pt x="2195" y="88"/>
                  <a:pt x="2171" y="91"/>
                  <a:pt x="2158" y="122"/>
                </a:cubicBezTo>
                <a:cubicBezTo>
                  <a:pt x="2141" y="160"/>
                  <a:pt x="2132" y="210"/>
                  <a:pt x="2093" y="235"/>
                </a:cubicBezTo>
                <a:cubicBezTo>
                  <a:pt x="2039" y="267"/>
                  <a:pt x="2099" y="213"/>
                  <a:pt x="2045" y="259"/>
                </a:cubicBezTo>
                <a:cubicBezTo>
                  <a:pt x="2012" y="286"/>
                  <a:pt x="2006" y="341"/>
                  <a:pt x="1972" y="364"/>
                </a:cubicBezTo>
                <a:cubicBezTo>
                  <a:pt x="1881" y="424"/>
                  <a:pt x="1942" y="389"/>
                  <a:pt x="1778" y="445"/>
                </a:cubicBezTo>
                <a:cubicBezTo>
                  <a:pt x="1751" y="472"/>
                  <a:pt x="1734" y="516"/>
                  <a:pt x="1697" y="526"/>
                </a:cubicBezTo>
                <a:cubicBezTo>
                  <a:pt x="1643" y="539"/>
                  <a:pt x="1561" y="558"/>
                  <a:pt x="1520" y="590"/>
                </a:cubicBezTo>
                <a:cubicBezTo>
                  <a:pt x="1437" y="652"/>
                  <a:pt x="1367" y="722"/>
                  <a:pt x="1285" y="784"/>
                </a:cubicBezTo>
                <a:cubicBezTo>
                  <a:pt x="1242" y="815"/>
                  <a:pt x="1278" y="786"/>
                  <a:pt x="1213" y="816"/>
                </a:cubicBezTo>
                <a:cubicBezTo>
                  <a:pt x="1123" y="857"/>
                  <a:pt x="1037" y="909"/>
                  <a:pt x="946" y="946"/>
                </a:cubicBezTo>
                <a:cubicBezTo>
                  <a:pt x="906" y="985"/>
                  <a:pt x="859" y="985"/>
                  <a:pt x="808" y="1002"/>
                </a:cubicBezTo>
                <a:cubicBezTo>
                  <a:pt x="644" y="995"/>
                  <a:pt x="613" y="988"/>
                  <a:pt x="485" y="970"/>
                </a:cubicBezTo>
                <a:cubicBezTo>
                  <a:pt x="458" y="961"/>
                  <a:pt x="438" y="946"/>
                  <a:pt x="412" y="938"/>
                </a:cubicBezTo>
                <a:cubicBezTo>
                  <a:pt x="379" y="837"/>
                  <a:pt x="195" y="838"/>
                  <a:pt x="113" y="816"/>
                </a:cubicBezTo>
                <a:cubicBezTo>
                  <a:pt x="84" y="794"/>
                  <a:pt x="69" y="771"/>
                  <a:pt x="41" y="752"/>
                </a:cubicBezTo>
                <a:cubicBezTo>
                  <a:pt x="28" y="732"/>
                  <a:pt x="16" y="719"/>
                  <a:pt x="0" y="703"/>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5" name="Freeform 1071"/>
          <p:cNvSpPr>
            <a:spLocks/>
          </p:cNvSpPr>
          <p:nvPr/>
        </p:nvSpPr>
        <p:spPr bwMode="auto">
          <a:xfrm>
            <a:off x="2290998" y="1937353"/>
            <a:ext cx="568835" cy="719999"/>
          </a:xfrm>
          <a:custGeom>
            <a:avLst/>
            <a:gdLst>
              <a:gd name="T0" fmla="*/ 0 w 1139"/>
              <a:gd name="T1" fmla="*/ 2147483647 h 1131"/>
              <a:gd name="T2" fmla="*/ 2147483647 w 1139"/>
              <a:gd name="T3" fmla="*/ 2147483647 h 1131"/>
              <a:gd name="T4" fmla="*/ 2147483647 w 1139"/>
              <a:gd name="T5" fmla="*/ 2147483647 h 1131"/>
              <a:gd name="T6" fmla="*/ 2147483647 w 1139"/>
              <a:gd name="T7" fmla="*/ 2147483647 h 1131"/>
              <a:gd name="T8" fmla="*/ 2147483647 w 1139"/>
              <a:gd name="T9" fmla="*/ 2147483647 h 1131"/>
              <a:gd name="T10" fmla="*/ 2147483647 w 1139"/>
              <a:gd name="T11" fmla="*/ 2147483647 h 1131"/>
              <a:gd name="T12" fmla="*/ 2147483647 w 1139"/>
              <a:gd name="T13" fmla="*/ 2147483647 h 1131"/>
              <a:gd name="T14" fmla="*/ 2147483647 w 1139"/>
              <a:gd name="T15" fmla="*/ 2147483647 h 1131"/>
              <a:gd name="T16" fmla="*/ 2147483647 w 1139"/>
              <a:gd name="T17" fmla="*/ 2147483647 h 1131"/>
              <a:gd name="T18" fmla="*/ 2147483647 w 1139"/>
              <a:gd name="T19" fmla="*/ 2147483647 h 1131"/>
              <a:gd name="T20" fmla="*/ 2147483647 w 1139"/>
              <a:gd name="T21" fmla="*/ 2147483647 h 1131"/>
              <a:gd name="T22" fmla="*/ 2147483647 w 1139"/>
              <a:gd name="T23" fmla="*/ 2147483647 h 1131"/>
              <a:gd name="T24" fmla="*/ 2147483647 w 1139"/>
              <a:gd name="T25" fmla="*/ 2147483647 h 1131"/>
              <a:gd name="T26" fmla="*/ 2147483647 w 1139"/>
              <a:gd name="T27" fmla="*/ 2147483647 h 1131"/>
              <a:gd name="T28" fmla="*/ 2147483647 w 1139"/>
              <a:gd name="T29" fmla="*/ 0 h 11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39"/>
              <a:gd name="T46" fmla="*/ 0 h 1131"/>
              <a:gd name="T47" fmla="*/ 1139 w 1139"/>
              <a:gd name="T48" fmla="*/ 1131 h 11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39" h="1131">
                <a:moveTo>
                  <a:pt x="0" y="1131"/>
                </a:moveTo>
                <a:cubicBezTo>
                  <a:pt x="27" y="1112"/>
                  <a:pt x="37" y="1098"/>
                  <a:pt x="48" y="1067"/>
                </a:cubicBezTo>
                <a:cubicBezTo>
                  <a:pt x="50" y="1048"/>
                  <a:pt x="49" y="1028"/>
                  <a:pt x="56" y="1010"/>
                </a:cubicBezTo>
                <a:cubicBezTo>
                  <a:pt x="67" y="977"/>
                  <a:pt x="133" y="971"/>
                  <a:pt x="161" y="962"/>
                </a:cubicBezTo>
                <a:cubicBezTo>
                  <a:pt x="166" y="945"/>
                  <a:pt x="165" y="925"/>
                  <a:pt x="178" y="913"/>
                </a:cubicBezTo>
                <a:cubicBezTo>
                  <a:pt x="221" y="869"/>
                  <a:pt x="236" y="875"/>
                  <a:pt x="291" y="857"/>
                </a:cubicBezTo>
                <a:cubicBezTo>
                  <a:pt x="305" y="827"/>
                  <a:pt x="321" y="781"/>
                  <a:pt x="347" y="760"/>
                </a:cubicBezTo>
                <a:cubicBezTo>
                  <a:pt x="373" y="737"/>
                  <a:pt x="402" y="728"/>
                  <a:pt x="428" y="703"/>
                </a:cubicBezTo>
                <a:cubicBezTo>
                  <a:pt x="442" y="658"/>
                  <a:pt x="474" y="652"/>
                  <a:pt x="517" y="638"/>
                </a:cubicBezTo>
                <a:cubicBezTo>
                  <a:pt x="607" y="561"/>
                  <a:pt x="546" y="623"/>
                  <a:pt x="614" y="525"/>
                </a:cubicBezTo>
                <a:cubicBezTo>
                  <a:pt x="645" y="479"/>
                  <a:pt x="686" y="441"/>
                  <a:pt x="719" y="396"/>
                </a:cubicBezTo>
                <a:cubicBezTo>
                  <a:pt x="787" y="301"/>
                  <a:pt x="852" y="193"/>
                  <a:pt x="945" y="121"/>
                </a:cubicBezTo>
                <a:cubicBezTo>
                  <a:pt x="973" y="98"/>
                  <a:pt x="1008" y="83"/>
                  <a:pt x="1034" y="57"/>
                </a:cubicBezTo>
                <a:cubicBezTo>
                  <a:pt x="1038" y="52"/>
                  <a:pt x="1061" y="27"/>
                  <a:pt x="1067" y="24"/>
                </a:cubicBezTo>
                <a:cubicBezTo>
                  <a:pt x="1087" y="12"/>
                  <a:pt x="1139" y="24"/>
                  <a:pt x="1139" y="0"/>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6" name="Freeform 1072"/>
          <p:cNvSpPr>
            <a:spLocks/>
          </p:cNvSpPr>
          <p:nvPr/>
        </p:nvSpPr>
        <p:spPr bwMode="auto">
          <a:xfrm>
            <a:off x="2860275" y="1477070"/>
            <a:ext cx="184660" cy="460283"/>
          </a:xfrm>
          <a:custGeom>
            <a:avLst/>
            <a:gdLst>
              <a:gd name="T0" fmla="*/ 2147483647 w 396"/>
              <a:gd name="T1" fmla="*/ 2147483647 h 78"/>
              <a:gd name="T2" fmla="*/ 2147483647 w 396"/>
              <a:gd name="T3" fmla="*/ 2147483647 h 78"/>
              <a:gd name="T4" fmla="*/ 2147483647 w 396"/>
              <a:gd name="T5" fmla="*/ 2147483647 h 78"/>
              <a:gd name="T6" fmla="*/ 2147483647 w 396"/>
              <a:gd name="T7" fmla="*/ 2147483647 h 78"/>
              <a:gd name="T8" fmla="*/ 2147483647 w 396"/>
              <a:gd name="T9" fmla="*/ 2147483647 h 78"/>
              <a:gd name="T10" fmla="*/ 0 w 396"/>
              <a:gd name="T11" fmla="*/ 2147483647 h 78"/>
              <a:gd name="T12" fmla="*/ 0 60000 65536"/>
              <a:gd name="T13" fmla="*/ 0 60000 65536"/>
              <a:gd name="T14" fmla="*/ 0 60000 65536"/>
              <a:gd name="T15" fmla="*/ 0 60000 65536"/>
              <a:gd name="T16" fmla="*/ 0 60000 65536"/>
              <a:gd name="T17" fmla="*/ 0 60000 65536"/>
              <a:gd name="T18" fmla="*/ 0 w 396"/>
              <a:gd name="T19" fmla="*/ 0 h 78"/>
              <a:gd name="T20" fmla="*/ 396 w 396"/>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396" h="78">
                <a:moveTo>
                  <a:pt x="396" y="77"/>
                </a:moveTo>
                <a:cubicBezTo>
                  <a:pt x="371" y="72"/>
                  <a:pt x="340" y="78"/>
                  <a:pt x="323" y="61"/>
                </a:cubicBezTo>
                <a:cubicBezTo>
                  <a:pt x="316" y="54"/>
                  <a:pt x="321" y="41"/>
                  <a:pt x="315" y="36"/>
                </a:cubicBezTo>
                <a:cubicBezTo>
                  <a:pt x="306" y="29"/>
                  <a:pt x="293" y="29"/>
                  <a:pt x="283" y="28"/>
                </a:cubicBezTo>
                <a:cubicBezTo>
                  <a:pt x="250" y="24"/>
                  <a:pt x="218" y="22"/>
                  <a:pt x="186" y="20"/>
                </a:cubicBezTo>
                <a:cubicBezTo>
                  <a:pt x="126" y="0"/>
                  <a:pt x="62" y="4"/>
                  <a:pt x="0" y="4"/>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non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7" name="Freeform 1073"/>
          <p:cNvSpPr>
            <a:spLocks/>
          </p:cNvSpPr>
          <p:nvPr/>
        </p:nvSpPr>
        <p:spPr bwMode="auto">
          <a:xfrm>
            <a:off x="1907704" y="1690044"/>
            <a:ext cx="667711" cy="967308"/>
          </a:xfrm>
          <a:custGeom>
            <a:avLst/>
            <a:gdLst>
              <a:gd name="T0" fmla="*/ 2147483647 w 340"/>
              <a:gd name="T1" fmla="*/ 0 h 630"/>
              <a:gd name="T2" fmla="*/ 2147483647 w 340"/>
              <a:gd name="T3" fmla="*/ 2147483647 h 630"/>
              <a:gd name="T4" fmla="*/ 2147483647 w 340"/>
              <a:gd name="T5" fmla="*/ 2147483647 h 630"/>
              <a:gd name="T6" fmla="*/ 2147483647 w 340"/>
              <a:gd name="T7" fmla="*/ 2147483647 h 630"/>
              <a:gd name="T8" fmla="*/ 0 w 340"/>
              <a:gd name="T9" fmla="*/ 2147483647 h 630"/>
              <a:gd name="T10" fmla="*/ 0 60000 65536"/>
              <a:gd name="T11" fmla="*/ 0 60000 65536"/>
              <a:gd name="T12" fmla="*/ 0 60000 65536"/>
              <a:gd name="T13" fmla="*/ 0 60000 65536"/>
              <a:gd name="T14" fmla="*/ 0 60000 65536"/>
              <a:gd name="T15" fmla="*/ 0 w 340"/>
              <a:gd name="T16" fmla="*/ 0 h 630"/>
              <a:gd name="T17" fmla="*/ 340 w 340"/>
              <a:gd name="T18" fmla="*/ 630 h 630"/>
            </a:gdLst>
            <a:ahLst/>
            <a:cxnLst>
              <a:cxn ang="T10">
                <a:pos x="T0" y="T1"/>
              </a:cxn>
              <a:cxn ang="T11">
                <a:pos x="T2" y="T3"/>
              </a:cxn>
              <a:cxn ang="T12">
                <a:pos x="T4" y="T5"/>
              </a:cxn>
              <a:cxn ang="T13">
                <a:pos x="T6" y="T7"/>
              </a:cxn>
              <a:cxn ang="T14">
                <a:pos x="T8" y="T9"/>
              </a:cxn>
            </a:cxnLst>
            <a:rect l="T15" t="T16" r="T17" b="T18"/>
            <a:pathLst>
              <a:path w="340" h="630">
                <a:moveTo>
                  <a:pt x="340" y="0"/>
                </a:moveTo>
                <a:cubicBezTo>
                  <a:pt x="275" y="15"/>
                  <a:pt x="213" y="18"/>
                  <a:pt x="154" y="48"/>
                </a:cubicBezTo>
                <a:cubicBezTo>
                  <a:pt x="125" y="77"/>
                  <a:pt x="97" y="104"/>
                  <a:pt x="73" y="137"/>
                </a:cubicBezTo>
                <a:cubicBezTo>
                  <a:pt x="55" y="244"/>
                  <a:pt x="58" y="351"/>
                  <a:pt x="49" y="460"/>
                </a:cubicBezTo>
                <a:cubicBezTo>
                  <a:pt x="46" y="486"/>
                  <a:pt x="38" y="610"/>
                  <a:pt x="0" y="630"/>
                </a:cubicBezTo>
              </a:path>
            </a:pathLst>
          </a:custGeom>
          <a:noFill/>
          <a:ln w="76200">
            <a:solidFill>
              <a:srgbClr val="11801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6" name="Group 1075"/>
          <p:cNvGrpSpPr>
            <a:grpSpLocks/>
          </p:cNvGrpSpPr>
          <p:nvPr/>
        </p:nvGrpSpPr>
        <p:grpSpPr bwMode="auto">
          <a:xfrm>
            <a:off x="7421598" y="446122"/>
            <a:ext cx="1722437" cy="528638"/>
            <a:chOff x="4776" y="329"/>
            <a:chExt cx="1085" cy="333"/>
          </a:xfrm>
        </p:grpSpPr>
        <p:sp>
          <p:nvSpPr>
            <p:cNvPr id="572445" name="AutoShape 11"/>
            <p:cNvSpPr>
              <a:spLocks noChangeArrowheads="1"/>
            </p:cNvSpPr>
            <p:nvPr/>
          </p:nvSpPr>
          <p:spPr bwMode="auto">
            <a:xfrm>
              <a:off x="4807" y="340"/>
              <a:ext cx="1054" cy="322"/>
            </a:xfrm>
            <a:prstGeom prst="roundRect">
              <a:avLst>
                <a:gd name="adj" fmla="val 16667"/>
              </a:avLst>
            </a:prstGeom>
            <a:noFill/>
            <a:ln w="76200">
              <a:solidFill>
                <a:srgbClr val="6D6D6D"/>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D6D6D"/>
                </a:solidFill>
                <a:effectLst/>
                <a:uLnTx/>
                <a:uFillTx/>
                <a:latin typeface="Garamond" charset="0"/>
                <a:ea typeface="ＭＳ Ｐゴシック" charset="0"/>
                <a:cs typeface="+mn-cs"/>
              </a:endParaRPr>
            </a:p>
          </p:txBody>
        </p:sp>
        <p:sp>
          <p:nvSpPr>
            <p:cNvPr id="36" name="Text Box 12"/>
            <p:cNvSpPr txBox="1">
              <a:spLocks noChangeArrowheads="1"/>
            </p:cNvSpPr>
            <p:nvPr/>
          </p:nvSpPr>
          <p:spPr bwMode="auto">
            <a:xfrm>
              <a:off x="4776" y="329"/>
              <a:ext cx="701" cy="291"/>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6D6D6D"/>
                  </a:solidFill>
                  <a:effectLst>
                    <a:outerShdw blurRad="38100" dist="38100" dir="2700000" algn="tl">
                      <a:srgbClr val="000000"/>
                    </a:outerShdw>
                  </a:effectLst>
                  <a:uLnTx/>
                  <a:uFillTx/>
                  <a:latin typeface="Chalkboard" charset="0"/>
                  <a:ea typeface="ＭＳ Ｐゴシック" charset="0"/>
                </a:rPr>
                <a:t>Wed</a:t>
              </a:r>
            </a:p>
          </p:txBody>
        </p:sp>
      </p:grpSp>
      <p:sp>
        <p:nvSpPr>
          <p:cNvPr id="572443" name="Text Box 30"/>
          <p:cNvSpPr txBox="1">
            <a:spLocks noChangeArrowheads="1"/>
          </p:cNvSpPr>
          <p:nvPr/>
        </p:nvSpPr>
        <p:spPr bwMode="auto">
          <a:xfrm>
            <a:off x="8458200" y="35"/>
            <a:ext cx="685800" cy="396875"/>
          </a:xfrm>
          <a:prstGeom prst="rect">
            <a:avLst/>
          </a:prstGeom>
          <a:solidFill>
            <a:schemeClr val="bg2"/>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charset="0"/>
                <a:ea typeface="ＭＳ Ｐゴシック" charset="0"/>
                <a:cs typeface="Arial" charset="0"/>
              </a:rPr>
              <a:t>64</a:t>
            </a:r>
            <a:endParaRPr kumimoji="0" lang="en-US" sz="20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pic>
        <p:nvPicPr>
          <p:cNvPr id="49" name="Picture 8"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03800" y="2781300"/>
            <a:ext cx="1716088" cy="121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9317"/>
                                        </p:tgtEl>
                                        <p:attrNameLst>
                                          <p:attrName>style.visibility</p:attrName>
                                        </p:attrNameLst>
                                      </p:cBhvr>
                                      <p:to>
                                        <p:strVal val="visible"/>
                                      </p:to>
                                    </p:set>
                                    <p:animEffect transition="in" filter="wipe(down)">
                                      <p:cBhvr>
                                        <p:cTn id="19" dur="500"/>
                                        <p:tgtEl>
                                          <p:spTgt spid="26931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xit" presetSubtype="10" fill="hold" grpId="1" nodeType="clickEffect">
                                  <p:stCondLst>
                                    <p:cond delay="0"/>
                                  </p:stCondLst>
                                  <p:childTnLst>
                                    <p:animEffect transition="out" filter="blinds(horizontal)">
                                      <p:cBhvr>
                                        <p:cTn id="23" dur="500"/>
                                        <p:tgtEl>
                                          <p:spTgt spid="269317"/>
                                        </p:tgtEl>
                                      </p:cBhvr>
                                    </p:animEffect>
                                    <p:set>
                                      <p:cBhvr>
                                        <p:cTn id="24" dur="1" fill="hold">
                                          <p:stCondLst>
                                            <p:cond delay="499"/>
                                          </p:stCondLst>
                                        </p:cTn>
                                        <p:tgtEl>
                                          <p:spTgt spid="269317"/>
                                        </p:tgtEl>
                                        <p:attrNameLst>
                                          <p:attrName>style.visibility</p:attrName>
                                        </p:attrNameLst>
                                      </p:cBhvr>
                                      <p:to>
                                        <p:strVal val="hidden"/>
                                      </p:to>
                                    </p:set>
                                  </p:childTnLst>
                                </p:cTn>
                              </p:par>
                              <p:par>
                                <p:cTn id="25" presetID="9"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dissolve">
                                      <p:cBhvr>
                                        <p:cTn id="27" dur="500"/>
                                        <p:tgtEl>
                                          <p:spTgt spid="4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xit" presetSubtype="10" fill="hold" nodeType="clickEffect">
                                  <p:stCondLst>
                                    <p:cond delay="0"/>
                                  </p:stCondLst>
                                  <p:childTnLst>
                                    <p:animEffect transition="out" filter="checkerboard(across)">
                                      <p:cBhvr>
                                        <p:cTn id="31" dur="500"/>
                                        <p:tgtEl>
                                          <p:spTgt spid="49"/>
                                        </p:tgtEl>
                                      </p:cBhvr>
                                    </p:animEffect>
                                    <p:set>
                                      <p:cBhvr>
                                        <p:cTn id="32" dur="1" fill="hold">
                                          <p:stCondLst>
                                            <p:cond delay="499"/>
                                          </p:stCondLst>
                                        </p:cTn>
                                        <p:tgtEl>
                                          <p:spTgt spid="49"/>
                                        </p:tgtEl>
                                        <p:attrNameLst>
                                          <p:attrName>style.visibility</p:attrName>
                                        </p:attrNameLst>
                                      </p:cBhvr>
                                      <p:to>
                                        <p:strVal val="hidden"/>
                                      </p:to>
                                    </p:set>
                                  </p:childTnLst>
                                </p:cTn>
                              </p:par>
                            </p:childTnLst>
                          </p:cTn>
                        </p:par>
                        <p:par>
                          <p:cTn id="33" fill="hold" nodeType="afterGroup">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269318"/>
                                        </p:tgtEl>
                                        <p:attrNameLst>
                                          <p:attrName>style.visibility</p:attrName>
                                        </p:attrNameLst>
                                      </p:cBhvr>
                                      <p:to>
                                        <p:strVal val="visible"/>
                                      </p:to>
                                    </p:set>
                                    <p:animEffect transition="in" filter="wipe(down)">
                                      <p:cBhvr>
                                        <p:cTn id="36" dur="500"/>
                                        <p:tgtEl>
                                          <p:spTgt spid="26931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xit" presetSubtype="10" fill="hold" grpId="1" nodeType="clickEffect">
                                  <p:stCondLst>
                                    <p:cond delay="0"/>
                                  </p:stCondLst>
                                  <p:childTnLst>
                                    <p:animEffect transition="out" filter="blinds(horizontal)">
                                      <p:cBhvr>
                                        <p:cTn id="40" dur="500"/>
                                        <p:tgtEl>
                                          <p:spTgt spid="269318"/>
                                        </p:tgtEl>
                                      </p:cBhvr>
                                    </p:animEffect>
                                    <p:set>
                                      <p:cBhvr>
                                        <p:cTn id="41" dur="1" fill="hold">
                                          <p:stCondLst>
                                            <p:cond delay="499"/>
                                          </p:stCondLst>
                                        </p:cTn>
                                        <p:tgtEl>
                                          <p:spTgt spid="269318"/>
                                        </p:tgtEl>
                                        <p:attrNameLst>
                                          <p:attrName>style.visibility</p:attrName>
                                        </p:attrNameLst>
                                      </p:cBhvr>
                                      <p:to>
                                        <p:strVal val="hidden"/>
                                      </p:to>
                                    </p:set>
                                  </p:childTnLst>
                                </p:cTn>
                              </p:par>
                            </p:childTnLst>
                          </p:cTn>
                        </p:par>
                        <p:par>
                          <p:cTn id="42" fill="hold" nodeType="afterGroup">
                            <p:stCondLst>
                              <p:cond delay="500"/>
                            </p:stCondLst>
                            <p:childTnLst>
                              <p:par>
                                <p:cTn id="43" presetID="22" presetClass="entr" presetSubtype="1" fill="hold" grpId="0" nodeType="afterEffect">
                                  <p:stCondLst>
                                    <p:cond delay="0"/>
                                  </p:stCondLst>
                                  <p:childTnLst>
                                    <p:set>
                                      <p:cBhvr>
                                        <p:cTn id="44" dur="1" fill="hold">
                                          <p:stCondLst>
                                            <p:cond delay="0"/>
                                          </p:stCondLst>
                                        </p:cTn>
                                        <p:tgtEl>
                                          <p:spTgt spid="269319"/>
                                        </p:tgtEl>
                                        <p:attrNameLst>
                                          <p:attrName>style.visibility</p:attrName>
                                        </p:attrNameLst>
                                      </p:cBhvr>
                                      <p:to>
                                        <p:strVal val="visible"/>
                                      </p:to>
                                    </p:set>
                                    <p:animEffect transition="in" filter="wipe(up)">
                                      <p:cBhvr>
                                        <p:cTn id="45" dur="500"/>
                                        <p:tgtEl>
                                          <p:spTgt spid="26931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xit" presetSubtype="10" fill="hold" grpId="1" nodeType="clickEffect">
                                  <p:stCondLst>
                                    <p:cond delay="0"/>
                                  </p:stCondLst>
                                  <p:childTnLst>
                                    <p:animEffect transition="out" filter="blinds(horizontal)">
                                      <p:cBhvr>
                                        <p:cTn id="49" dur="500"/>
                                        <p:tgtEl>
                                          <p:spTgt spid="269319"/>
                                        </p:tgtEl>
                                      </p:cBhvr>
                                    </p:animEffect>
                                    <p:set>
                                      <p:cBhvr>
                                        <p:cTn id="50" dur="1" fill="hold">
                                          <p:stCondLst>
                                            <p:cond delay="499"/>
                                          </p:stCondLst>
                                        </p:cTn>
                                        <p:tgtEl>
                                          <p:spTgt spid="269319"/>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par>
                          <p:cTn id="55" fill="hold" nodeType="afterGroup">
                            <p:stCondLst>
                              <p:cond delay="0"/>
                            </p:stCondLst>
                            <p:childTnLst>
                              <p:par>
                                <p:cTn id="56" presetID="22" presetClass="entr" presetSubtype="4" fill="hold" grpId="0" nodeType="afterEffect">
                                  <p:stCondLst>
                                    <p:cond delay="0"/>
                                  </p:stCondLst>
                                  <p:childTnLst>
                                    <p:set>
                                      <p:cBhvr>
                                        <p:cTn id="57" dur="1" fill="hold">
                                          <p:stCondLst>
                                            <p:cond delay="0"/>
                                          </p:stCondLst>
                                        </p:cTn>
                                        <p:tgtEl>
                                          <p:spTgt spid="269320"/>
                                        </p:tgtEl>
                                        <p:attrNameLst>
                                          <p:attrName>style.visibility</p:attrName>
                                        </p:attrNameLst>
                                      </p:cBhvr>
                                      <p:to>
                                        <p:strVal val="visible"/>
                                      </p:to>
                                    </p:set>
                                    <p:animEffect transition="in" filter="wipe(down)">
                                      <p:cBhvr>
                                        <p:cTn id="58" dur="500"/>
                                        <p:tgtEl>
                                          <p:spTgt spid="26932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xit" presetSubtype="10" fill="hold" grpId="1" nodeType="clickEffect">
                                  <p:stCondLst>
                                    <p:cond delay="0"/>
                                  </p:stCondLst>
                                  <p:childTnLst>
                                    <p:animEffect transition="out" filter="blinds(horizontal)">
                                      <p:cBhvr>
                                        <p:cTn id="62" dur="500"/>
                                        <p:tgtEl>
                                          <p:spTgt spid="269320"/>
                                        </p:tgtEl>
                                      </p:cBhvr>
                                    </p:animEffect>
                                    <p:set>
                                      <p:cBhvr>
                                        <p:cTn id="63" dur="1" fill="hold">
                                          <p:stCondLst>
                                            <p:cond delay="499"/>
                                          </p:stCondLst>
                                        </p:cTn>
                                        <p:tgtEl>
                                          <p:spTgt spid="269320"/>
                                        </p:tgtEl>
                                        <p:attrNameLst>
                                          <p:attrName>style.visibility</p:attrName>
                                        </p:attrNameLst>
                                      </p:cBhvr>
                                      <p:to>
                                        <p:strVal val="hidden"/>
                                      </p:to>
                                    </p:set>
                                  </p:childTnLst>
                                </p:cTn>
                              </p:par>
                            </p:childTnLst>
                          </p:cTn>
                        </p:par>
                        <p:par>
                          <p:cTn id="64" fill="hold" nodeType="afterGroup">
                            <p:stCondLst>
                              <p:cond delay="500"/>
                            </p:stCondLst>
                            <p:childTnLst>
                              <p:par>
                                <p:cTn id="65" presetID="22" presetClass="entr" presetSubtype="1" fill="hold" grpId="0" nodeType="afterEffect">
                                  <p:stCondLst>
                                    <p:cond delay="0"/>
                                  </p:stCondLst>
                                  <p:childTnLst>
                                    <p:set>
                                      <p:cBhvr>
                                        <p:cTn id="66" dur="1" fill="hold">
                                          <p:stCondLst>
                                            <p:cond delay="0"/>
                                          </p:stCondLst>
                                        </p:cTn>
                                        <p:tgtEl>
                                          <p:spTgt spid="269340"/>
                                        </p:tgtEl>
                                        <p:attrNameLst>
                                          <p:attrName>style.visibility</p:attrName>
                                        </p:attrNameLst>
                                      </p:cBhvr>
                                      <p:to>
                                        <p:strVal val="visible"/>
                                      </p:to>
                                    </p:set>
                                    <p:animEffect transition="in" filter="wipe(up)">
                                      <p:cBhvr>
                                        <p:cTn id="67" dur="500"/>
                                        <p:tgtEl>
                                          <p:spTgt spid="26934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xit" presetSubtype="10" fill="hold" grpId="1" nodeType="clickEffect">
                                  <p:stCondLst>
                                    <p:cond delay="0"/>
                                  </p:stCondLst>
                                  <p:childTnLst>
                                    <p:animEffect transition="out" filter="blinds(horizontal)">
                                      <p:cBhvr>
                                        <p:cTn id="71" dur="500"/>
                                        <p:tgtEl>
                                          <p:spTgt spid="269340"/>
                                        </p:tgtEl>
                                      </p:cBhvr>
                                    </p:animEffect>
                                    <p:set>
                                      <p:cBhvr>
                                        <p:cTn id="72" dur="1" fill="hold">
                                          <p:stCondLst>
                                            <p:cond delay="499"/>
                                          </p:stCondLst>
                                        </p:cTn>
                                        <p:tgtEl>
                                          <p:spTgt spid="269340"/>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12"/>
                                        </p:tgtEl>
                                        <p:attrNameLst>
                                          <p:attrName>style.visibility</p:attrName>
                                        </p:attrNameLst>
                                      </p:cBhvr>
                                      <p:to>
                                        <p:strVal val="visible"/>
                                      </p:to>
                                    </p:set>
                                  </p:childTnLst>
                                </p:cTn>
                              </p:par>
                            </p:childTnLst>
                          </p:cTn>
                        </p:par>
                        <p:par>
                          <p:cTn id="77" fill="hold" nodeType="afterGroup">
                            <p:stCondLst>
                              <p:cond delay="0"/>
                            </p:stCondLst>
                            <p:childTnLst>
                              <p:par>
                                <p:cTn id="78" presetID="22" presetClass="entr" presetSubtype="4" fill="hold" grpId="0" nodeType="afterEffect">
                                  <p:stCondLst>
                                    <p:cond delay="0"/>
                                  </p:stCondLst>
                                  <p:childTnLst>
                                    <p:set>
                                      <p:cBhvr>
                                        <p:cTn id="79" dur="1" fill="hold">
                                          <p:stCondLst>
                                            <p:cond delay="0"/>
                                          </p:stCondLst>
                                        </p:cTn>
                                        <p:tgtEl>
                                          <p:spTgt spid="269341"/>
                                        </p:tgtEl>
                                        <p:attrNameLst>
                                          <p:attrName>style.visibility</p:attrName>
                                        </p:attrNameLst>
                                      </p:cBhvr>
                                      <p:to>
                                        <p:strVal val="visible"/>
                                      </p:to>
                                    </p:set>
                                    <p:animEffect transition="in" filter="wipe(down)">
                                      <p:cBhvr>
                                        <p:cTn id="80" dur="500"/>
                                        <p:tgtEl>
                                          <p:spTgt spid="26934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xit" presetSubtype="10" fill="hold" grpId="1" nodeType="clickEffect">
                                  <p:stCondLst>
                                    <p:cond delay="0"/>
                                  </p:stCondLst>
                                  <p:childTnLst>
                                    <p:animEffect transition="out" filter="blinds(horizontal)">
                                      <p:cBhvr>
                                        <p:cTn id="84" dur="500"/>
                                        <p:tgtEl>
                                          <p:spTgt spid="269341"/>
                                        </p:tgtEl>
                                      </p:cBhvr>
                                    </p:animEffect>
                                    <p:set>
                                      <p:cBhvr>
                                        <p:cTn id="85" dur="1" fill="hold">
                                          <p:stCondLst>
                                            <p:cond delay="499"/>
                                          </p:stCondLst>
                                        </p:cTn>
                                        <p:tgtEl>
                                          <p:spTgt spid="269341"/>
                                        </p:tgtEl>
                                        <p:attrNameLst>
                                          <p:attrName>style.visibility</p:attrName>
                                        </p:attrNameLst>
                                      </p:cBhvr>
                                      <p:to>
                                        <p:strVal val="hidden"/>
                                      </p:to>
                                    </p:set>
                                  </p:childTnLst>
                                </p:cTn>
                              </p:par>
                            </p:childTnLst>
                          </p:cTn>
                        </p:par>
                        <p:par>
                          <p:cTn id="86" fill="hold" nodeType="afterGroup">
                            <p:stCondLst>
                              <p:cond delay="500"/>
                            </p:stCondLst>
                            <p:childTnLst>
                              <p:par>
                                <p:cTn id="87" presetID="22" presetClass="entr" presetSubtype="1" fill="hold" grpId="0" nodeType="afterEffect">
                                  <p:stCondLst>
                                    <p:cond delay="0"/>
                                  </p:stCondLst>
                                  <p:childTnLst>
                                    <p:set>
                                      <p:cBhvr>
                                        <p:cTn id="88" dur="1" fill="hold">
                                          <p:stCondLst>
                                            <p:cond delay="0"/>
                                          </p:stCondLst>
                                        </p:cTn>
                                        <p:tgtEl>
                                          <p:spTgt spid="269321"/>
                                        </p:tgtEl>
                                        <p:attrNameLst>
                                          <p:attrName>style.visibility</p:attrName>
                                        </p:attrNameLst>
                                      </p:cBhvr>
                                      <p:to>
                                        <p:strVal val="visible"/>
                                      </p:to>
                                    </p:set>
                                    <p:animEffect transition="in" filter="wipe(up)">
                                      <p:cBhvr>
                                        <p:cTn id="89" dur="500"/>
                                        <p:tgtEl>
                                          <p:spTgt spid="269321"/>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xit" presetSubtype="10" fill="hold" grpId="1" nodeType="clickEffect">
                                  <p:stCondLst>
                                    <p:cond delay="0"/>
                                  </p:stCondLst>
                                  <p:childTnLst>
                                    <p:animEffect transition="out" filter="blinds(horizontal)">
                                      <p:cBhvr>
                                        <p:cTn id="93" dur="500"/>
                                        <p:tgtEl>
                                          <p:spTgt spid="269321"/>
                                        </p:tgtEl>
                                      </p:cBhvr>
                                    </p:animEffect>
                                    <p:set>
                                      <p:cBhvr>
                                        <p:cTn id="94" dur="1" fill="hold">
                                          <p:stCondLst>
                                            <p:cond delay="499"/>
                                          </p:stCondLst>
                                        </p:cTn>
                                        <p:tgtEl>
                                          <p:spTgt spid="269321"/>
                                        </p:tgtEl>
                                        <p:attrNameLst>
                                          <p:attrName>style.visibility</p:attrName>
                                        </p:attrNameLst>
                                      </p:cBhvr>
                                      <p:to>
                                        <p:strVal val="hidden"/>
                                      </p:to>
                                    </p:set>
                                  </p:childTnLst>
                                </p:cTn>
                              </p:par>
                            </p:childTnLst>
                          </p:cTn>
                        </p:par>
                        <p:par>
                          <p:cTn id="95" fill="hold" nodeType="afterGroup">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269322"/>
                                        </p:tgtEl>
                                        <p:attrNameLst>
                                          <p:attrName>style.visibility</p:attrName>
                                        </p:attrNameLst>
                                      </p:cBhvr>
                                      <p:to>
                                        <p:strVal val="visible"/>
                                      </p:to>
                                    </p:set>
                                    <p:animEffect transition="in" filter="wipe(up)">
                                      <p:cBhvr>
                                        <p:cTn id="98" dur="500"/>
                                        <p:tgtEl>
                                          <p:spTgt spid="269322"/>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3" presetClass="exit" presetSubtype="10" fill="hold" grpId="1" nodeType="clickEffect">
                                  <p:stCondLst>
                                    <p:cond delay="0"/>
                                  </p:stCondLst>
                                  <p:childTnLst>
                                    <p:animEffect transition="out" filter="blinds(horizontal)">
                                      <p:cBhvr>
                                        <p:cTn id="102" dur="500"/>
                                        <p:tgtEl>
                                          <p:spTgt spid="269322"/>
                                        </p:tgtEl>
                                      </p:cBhvr>
                                    </p:animEffect>
                                    <p:set>
                                      <p:cBhvr>
                                        <p:cTn id="103" dur="1" fill="hold">
                                          <p:stCondLst>
                                            <p:cond delay="499"/>
                                          </p:stCondLst>
                                        </p:cTn>
                                        <p:tgtEl>
                                          <p:spTgt spid="269322"/>
                                        </p:tgtEl>
                                        <p:attrNameLst>
                                          <p:attrName>style.visibility</p:attrName>
                                        </p:attrNameLst>
                                      </p:cBhvr>
                                      <p:to>
                                        <p:strVal val="hidden"/>
                                      </p:to>
                                    </p:se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 presetClass="entr" presetSubtype="0" fill="hold" nodeType="clickEffect">
                                  <p:stCondLst>
                                    <p:cond delay="0"/>
                                  </p:stCondLst>
                                  <p:childTnLst>
                                    <p:set>
                                      <p:cBhvr>
                                        <p:cTn id="107" dur="1" fill="hold">
                                          <p:stCondLst>
                                            <p:cond delay="0"/>
                                          </p:stCondLst>
                                        </p:cTn>
                                        <p:tgtEl>
                                          <p:spTgt spid="16"/>
                                        </p:tgtEl>
                                        <p:attrNameLst>
                                          <p:attrName>style.visibility</p:attrName>
                                        </p:attrNameLst>
                                      </p:cBhvr>
                                      <p:to>
                                        <p:strVal val="visible"/>
                                      </p:to>
                                    </p:se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1" presetClass="entr" presetSubtype="0" fill="hold" nodeType="clickEffect">
                                  <p:stCondLst>
                                    <p:cond delay="0"/>
                                  </p:stCondLst>
                                  <p:childTnLst>
                                    <p:set>
                                      <p:cBhvr>
                                        <p:cTn id="111" dur="1" fill="hold">
                                          <p:stCondLst>
                                            <p:cond delay="0"/>
                                          </p:stCondLst>
                                        </p:cTn>
                                        <p:tgtEl>
                                          <p:spTgt spid="4"/>
                                        </p:tgtEl>
                                        <p:attrNameLst>
                                          <p:attrName>style.visibility</p:attrName>
                                        </p:attrNameLst>
                                      </p:cBhvr>
                                      <p:to>
                                        <p:strVal val="visible"/>
                                      </p:to>
                                    </p:se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2" presetClass="entr" presetSubtype="2" fill="hold" grpId="0" nodeType="clickEffect">
                                  <p:stCondLst>
                                    <p:cond delay="0"/>
                                  </p:stCondLst>
                                  <p:childTnLst>
                                    <p:set>
                                      <p:cBhvr>
                                        <p:cTn id="115" dur="1" fill="hold">
                                          <p:stCondLst>
                                            <p:cond delay="0"/>
                                          </p:stCondLst>
                                        </p:cTn>
                                        <p:tgtEl>
                                          <p:spTgt spid="83999"/>
                                        </p:tgtEl>
                                        <p:attrNameLst>
                                          <p:attrName>style.visibility</p:attrName>
                                        </p:attrNameLst>
                                      </p:cBhvr>
                                      <p:to>
                                        <p:strVal val="visible"/>
                                      </p:to>
                                    </p:set>
                                    <p:animEffect transition="in" filter="wipe(right)">
                                      <p:cBhvr>
                                        <p:cTn id="116" dur="500"/>
                                        <p:tgtEl>
                                          <p:spTgt spid="83999"/>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2" presetClass="entr" presetSubtype="8" fill="hold" grpId="0" nodeType="clickEffect">
                                  <p:stCondLst>
                                    <p:cond delay="0"/>
                                  </p:stCondLst>
                                  <p:childTnLst>
                                    <p:set>
                                      <p:cBhvr>
                                        <p:cTn id="120" dur="1" fill="hold">
                                          <p:stCondLst>
                                            <p:cond delay="0"/>
                                          </p:stCondLst>
                                        </p:cTn>
                                        <p:tgtEl>
                                          <p:spTgt spid="84000"/>
                                        </p:tgtEl>
                                        <p:attrNameLst>
                                          <p:attrName>style.visibility</p:attrName>
                                        </p:attrNameLst>
                                      </p:cBhvr>
                                      <p:to>
                                        <p:strVal val="visible"/>
                                      </p:to>
                                    </p:set>
                                    <p:animEffect transition="in" filter="wipe(left)">
                                      <p:cBhvr>
                                        <p:cTn id="121" dur="500"/>
                                        <p:tgtEl>
                                          <p:spTgt spid="84000"/>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 presetClass="entr" presetSubtype="0" fill="hold" nodeType="clickEffect">
                                  <p:stCondLst>
                                    <p:cond delay="0"/>
                                  </p:stCondLst>
                                  <p:childTnLst>
                                    <p:set>
                                      <p:cBhvr>
                                        <p:cTn id="125" dur="1" fill="hold">
                                          <p:stCondLst>
                                            <p:cond delay="0"/>
                                          </p:stCondLst>
                                        </p:cTn>
                                        <p:tgtEl>
                                          <p:spTgt spid="14"/>
                                        </p:tgtEl>
                                        <p:attrNameLst>
                                          <p:attrName>style.visibility</p:attrName>
                                        </p:attrNameLst>
                                      </p:cBhvr>
                                      <p:to>
                                        <p:strVal val="visible"/>
                                      </p:to>
                                    </p:se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2" fill="hold" grpId="0" nodeType="clickEffect">
                                  <p:stCondLst>
                                    <p:cond delay="0"/>
                                  </p:stCondLst>
                                  <p:childTnLst>
                                    <p:set>
                                      <p:cBhvr>
                                        <p:cTn id="129" dur="1" fill="hold">
                                          <p:stCondLst>
                                            <p:cond delay="0"/>
                                          </p:stCondLst>
                                        </p:cTn>
                                        <p:tgtEl>
                                          <p:spTgt spid="84014"/>
                                        </p:tgtEl>
                                        <p:attrNameLst>
                                          <p:attrName>style.visibility</p:attrName>
                                        </p:attrNameLst>
                                      </p:cBhvr>
                                      <p:to>
                                        <p:strVal val="visible"/>
                                      </p:to>
                                    </p:set>
                                    <p:animEffect transition="in" filter="wipe(right)">
                                      <p:cBhvr>
                                        <p:cTn id="130" dur="500"/>
                                        <p:tgtEl>
                                          <p:spTgt spid="84014"/>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84015"/>
                                        </p:tgtEl>
                                        <p:attrNameLst>
                                          <p:attrName>style.visibility</p:attrName>
                                        </p:attrNameLst>
                                      </p:cBhvr>
                                      <p:to>
                                        <p:strVal val="visible"/>
                                      </p:to>
                                    </p:set>
                                    <p:animEffect transition="in" filter="wipe(down)">
                                      <p:cBhvr>
                                        <p:cTn id="135" dur="500"/>
                                        <p:tgtEl>
                                          <p:spTgt spid="84015"/>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2" presetClass="entr" presetSubtype="2" fill="hold" grpId="0" nodeType="clickEffect">
                                  <p:stCondLst>
                                    <p:cond delay="0"/>
                                  </p:stCondLst>
                                  <p:childTnLst>
                                    <p:set>
                                      <p:cBhvr>
                                        <p:cTn id="139" dur="1" fill="hold">
                                          <p:stCondLst>
                                            <p:cond delay="0"/>
                                          </p:stCondLst>
                                        </p:cTn>
                                        <p:tgtEl>
                                          <p:spTgt spid="84016"/>
                                        </p:tgtEl>
                                        <p:attrNameLst>
                                          <p:attrName>style.visibility</p:attrName>
                                        </p:attrNameLst>
                                      </p:cBhvr>
                                      <p:to>
                                        <p:strVal val="visible"/>
                                      </p:to>
                                    </p:set>
                                    <p:animEffect transition="in" filter="wipe(right)">
                                      <p:cBhvr>
                                        <p:cTn id="140" dur="500"/>
                                        <p:tgtEl>
                                          <p:spTgt spid="84016"/>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1" presetClass="entr" presetSubtype="0" fill="hold" nodeType="clickEffect">
                                  <p:stCondLst>
                                    <p:cond delay="0"/>
                                  </p:stCondLst>
                                  <p:childTnLst>
                                    <p:set>
                                      <p:cBhvr>
                                        <p:cTn id="144" dur="1" fill="hold">
                                          <p:stCondLst>
                                            <p:cond delay="0"/>
                                          </p:stCondLst>
                                        </p:cTn>
                                        <p:tgtEl>
                                          <p:spTgt spid="13"/>
                                        </p:tgtEl>
                                        <p:attrNameLst>
                                          <p:attrName>style.visibility</p:attrName>
                                        </p:attrNameLst>
                                      </p:cBhvr>
                                      <p:to>
                                        <p:strVal val="visible"/>
                                      </p:to>
                                    </p:se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1" presetClass="entr" presetSubtype="0" fill="hold" nodeType="clickEffect">
                                  <p:stCondLst>
                                    <p:cond delay="0"/>
                                  </p:stCondLst>
                                  <p:childTnLst>
                                    <p:set>
                                      <p:cBhvr>
                                        <p:cTn id="148" dur="1" fill="hold">
                                          <p:stCondLst>
                                            <p:cond delay="0"/>
                                          </p:stCondLst>
                                        </p:cTn>
                                        <p:tgtEl>
                                          <p:spTgt spid="5"/>
                                        </p:tgtEl>
                                        <p:attrNameLst>
                                          <p:attrName>style.visibility</p:attrName>
                                        </p:attrNameLst>
                                      </p:cBhvr>
                                      <p:to>
                                        <p:strVal val="visible"/>
                                      </p:to>
                                    </p:se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22" presetClass="entr" presetSubtype="2" fill="hold" grpId="0" nodeType="clickEffect">
                                  <p:stCondLst>
                                    <p:cond delay="0"/>
                                  </p:stCondLst>
                                  <p:childTnLst>
                                    <p:set>
                                      <p:cBhvr>
                                        <p:cTn id="152" dur="1" fill="hold">
                                          <p:stCondLst>
                                            <p:cond delay="0"/>
                                          </p:stCondLst>
                                        </p:cTn>
                                        <p:tgtEl>
                                          <p:spTgt spid="84017"/>
                                        </p:tgtEl>
                                        <p:attrNameLst>
                                          <p:attrName>style.visibility</p:attrName>
                                        </p:attrNameLst>
                                      </p:cBhvr>
                                      <p:to>
                                        <p:strVal val="visible"/>
                                      </p:to>
                                    </p:set>
                                    <p:animEffect transition="in" filter="wipe(right)">
                                      <p:cBhvr>
                                        <p:cTn id="153" dur="500"/>
                                        <p:tgtEl>
                                          <p:spTgt spid="84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animBg="1"/>
      <p:bldP spid="269317" grpId="1" animBg="1"/>
      <p:bldP spid="269318" grpId="0" animBg="1"/>
      <p:bldP spid="269318" grpId="1" animBg="1"/>
      <p:bldP spid="269319" grpId="0" animBg="1"/>
      <p:bldP spid="269319" grpId="1" animBg="1"/>
      <p:bldP spid="269320" grpId="0" animBg="1"/>
      <p:bldP spid="269320" grpId="1" animBg="1"/>
      <p:bldP spid="269321" grpId="0" animBg="1"/>
      <p:bldP spid="269321" grpId="1" animBg="1"/>
      <p:bldP spid="269322" grpId="0" animBg="1"/>
      <p:bldP spid="269322" grpId="1" animBg="1"/>
      <p:bldP spid="269340" grpId="0" animBg="1"/>
      <p:bldP spid="269340" grpId="1" animBg="1"/>
      <p:bldP spid="269341" grpId="0" animBg="1"/>
      <p:bldP spid="269341" grpId="1" animBg="1"/>
      <p:bldP spid="83999" grpId="0" animBg="1"/>
      <p:bldP spid="84000" grpId="0" animBg="1"/>
      <p:bldP spid="84014" grpId="0" animBg="1"/>
      <p:bldP spid="84015" grpId="0" animBg="1"/>
      <p:bldP spid="84016" grpId="0" animBg="1"/>
      <p:bldP spid="8401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98710" y="4087113"/>
            <a:ext cx="5265810" cy="1759435"/>
          </a:xfrm>
          <a:prstGeom prst="rect">
            <a:avLst/>
          </a:prstGeom>
          <a:noFill/>
        </p:spPr>
        <p:txBody>
          <a:bodyPr lIns="91294" tIns="45648" rIns="91294" bIns="45648">
            <a:spAutoFit/>
          </a:bodyPr>
          <a:lstStyle/>
          <a:p>
            <a:pPr defTabSz="913410" eaLnBrk="0" hangingPunct="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TRIUMPHAL ENTRY</a:t>
            </a:r>
            <a:r>
              <a:rPr lang="en-US" sz="3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 </a:t>
            </a:r>
            <a:r>
              <a:rPr lang="en-US" sz="25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(Palm Sunday)</a:t>
            </a:r>
            <a:endParaRPr lang="en-US" sz="38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endParaRP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Picture 3" descr="16_Lost_Coin_1024.jpg                                          00D2328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8867" y="50889"/>
            <a:ext cx="2079808" cy="1099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98710" y="87079"/>
            <a:ext cx="5284787" cy="2429270"/>
          </a:xfrm>
          <a:prstGeom prst="rect">
            <a:avLst/>
          </a:prstGeom>
          <a:noFill/>
        </p:spPr>
        <p:txBody>
          <a:bodyPr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21:1-11</a:t>
            </a:r>
          </a:p>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11:1-11</a:t>
            </a:r>
          </a:p>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19:28-44</a:t>
            </a:r>
          </a:p>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12:12-19</a:t>
            </a:r>
          </a:p>
        </p:txBody>
      </p:sp>
      <p:sp>
        <p:nvSpPr>
          <p:cNvPr id="9" name="TextBox 8"/>
          <p:cNvSpPr txBox="1"/>
          <p:nvPr/>
        </p:nvSpPr>
        <p:spPr>
          <a:xfrm>
            <a:off x="198710" y="3783455"/>
            <a:ext cx="3092282" cy="418647"/>
          </a:xfrm>
          <a:prstGeom prst="rect">
            <a:avLst/>
          </a:prstGeom>
          <a:noFill/>
        </p:spPr>
        <p:txBody>
          <a:bodyPr wrap="none" lIns="64212" tIns="32103" rIns="64212" bIns="32103">
            <a:spAutoFit/>
          </a:bodyPr>
          <a:lstStyle/>
          <a:p>
            <a:pPr defTabSz="321247" eaLnBrk="0" hangingPunct="0">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DejaVu Sans" charset="0"/>
              </a:rPr>
              <a:t>THE EASTER STORY</a:t>
            </a:r>
          </a:p>
        </p:txBody>
      </p:sp>
    </p:spTree>
    <p:extLst>
      <p:ext uri="{BB962C8B-B14F-4D97-AF65-F5344CB8AC3E}">
        <p14:creationId xmlns:p14="http://schemas.microsoft.com/office/powerpoint/2010/main" val="503777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393F5EAA-1655-4267-197E-436D095D3C18}"/>
              </a:ext>
            </a:extLst>
          </p:cNvPr>
          <p:cNvSpPr txBox="1"/>
          <p:nvPr/>
        </p:nvSpPr>
        <p:spPr>
          <a:xfrm>
            <a:off x="89756" y="3645024"/>
            <a:ext cx="8964488" cy="3016065"/>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As Jesus and his disciples approached Jerusalem, they came to the towns of Bethphage and Bethany on the Mount of Olives.</a:t>
            </a:r>
          </a:p>
          <a:p>
            <a:pPr defTabSz="913410" eaLnBrk="0" hangingPunct="0">
              <a:defRPr/>
            </a:pPr>
            <a:endPar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endParaRPr>
          </a:p>
        </p:txBody>
      </p:sp>
      <p:sp>
        <p:nvSpPr>
          <p:cNvPr id="4" name="TextBox 3">
            <a:extLst>
              <a:ext uri="{FF2B5EF4-FFF2-40B4-BE49-F238E27FC236}">
                <a16:creationId xmlns:a16="http://schemas.microsoft.com/office/drawing/2014/main" id="{E39361F6-4669-2DE8-6AB6-34A468F9F536}"/>
              </a:ext>
            </a:extLst>
          </p:cNvPr>
          <p:cNvSpPr txBox="1"/>
          <p:nvPr/>
        </p:nvSpPr>
        <p:spPr>
          <a:xfrm>
            <a:off x="3563888" y="196911"/>
            <a:ext cx="5400600" cy="676963"/>
          </a:xfrm>
          <a:prstGeom prst="rect">
            <a:avLst/>
          </a:prstGeom>
          <a:noFill/>
        </p:spPr>
        <p:txBody>
          <a:bodyPr wrap="square" lIns="91294" tIns="45648" rIns="91294" bIns="45648">
            <a:spAutoFit/>
          </a:bodyPr>
          <a:lstStyle/>
          <a:p>
            <a:pPr algn="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11:1-11</a:t>
            </a:r>
          </a:p>
        </p:txBody>
      </p:sp>
    </p:spTree>
    <p:extLst>
      <p:ext uri="{BB962C8B-B14F-4D97-AF65-F5344CB8AC3E}">
        <p14:creationId xmlns:p14="http://schemas.microsoft.com/office/powerpoint/2010/main" val="7789639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BE9B099-3B7A-4CE6-905F-8A5D0AB1F557}"/>
              </a:ext>
            </a:extLst>
          </p:cNvPr>
          <p:cNvSpPr txBox="1"/>
          <p:nvPr/>
        </p:nvSpPr>
        <p:spPr>
          <a:xfrm>
            <a:off x="629082" y="6110476"/>
            <a:ext cx="3581674"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Mark 9:2-13 (ESV)</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2F0D087-9108-4610-88E6-8AE0A7916BAF}"/>
              </a:ext>
            </a:extLst>
          </p:cNvPr>
          <p:cNvSpPr txBox="1"/>
          <p:nvPr/>
        </p:nvSpPr>
        <p:spPr>
          <a:xfrm>
            <a:off x="471267" y="281588"/>
            <a:ext cx="8454683" cy="156966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30000" noProof="0" dirty="0">
                <a:ln>
                  <a:noFill/>
                </a:ln>
                <a:solidFill>
                  <a:srgbClr val="000000"/>
                </a:solidFill>
                <a:effectLst/>
                <a:uLnTx/>
                <a:uFillTx/>
                <a:latin typeface="system-ui"/>
                <a:ea typeface="+mn-ea"/>
                <a:cs typeface="+mn-cs"/>
              </a:rPr>
              <a:t>2 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after six days Jesus took with him Peter and James and John, and </a:t>
            </a:r>
            <a:r>
              <a:rPr kumimoji="0" lang="en-US" sz="3200" b="0" i="0" u="none" strike="noStrike" kern="1200" cap="none" spc="0" normalizeH="0" baseline="0" noProof="0" dirty="0">
                <a:ln>
                  <a:noFill/>
                </a:ln>
                <a:solidFill>
                  <a:srgbClr val="000000"/>
                </a:solidFill>
                <a:effectLst/>
                <a:highlight>
                  <a:srgbClr val="FFFF00"/>
                </a:highlight>
                <a:uLnTx/>
                <a:uFillTx/>
                <a:latin typeface="system-ui"/>
                <a:ea typeface="+mn-ea"/>
                <a:cs typeface="+mn-cs"/>
              </a:rPr>
              <a:t>led them up a high mountain by themselves</a:t>
            </a:r>
            <a:r>
              <a:rPr kumimoji="0" lang="en-US" sz="3200" b="0" i="0" u="none" strike="noStrike" kern="1200" cap="none" spc="0" normalizeH="0" baseline="0" noProof="0" dirty="0">
                <a:ln>
                  <a:noFill/>
                </a:ln>
                <a:solidFill>
                  <a:srgbClr val="000000"/>
                </a:solidFill>
                <a:effectLst/>
                <a:uLnTx/>
                <a:uFillTx/>
                <a:latin typeface="system-ui"/>
                <a:ea typeface="+mn-ea"/>
                <a:cs typeface="+mn-cs"/>
              </a:rPr>
              <a:t>.</a:t>
            </a:r>
          </a:p>
        </p:txBody>
      </p:sp>
    </p:spTree>
    <p:extLst>
      <p:ext uri="{BB962C8B-B14F-4D97-AF65-F5344CB8AC3E}">
        <p14:creationId xmlns:p14="http://schemas.microsoft.com/office/powerpoint/2010/main" val="1045240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197D8597-5234-1DDC-E78B-4246986326D4}"/>
              </a:ext>
            </a:extLst>
          </p:cNvPr>
          <p:cNvSpPr txBox="1"/>
          <p:nvPr/>
        </p:nvSpPr>
        <p:spPr>
          <a:xfrm>
            <a:off x="5364088" y="332656"/>
            <a:ext cx="3779912" cy="3600840"/>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sent two of them on ahead. </a:t>
            </a: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2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“Go into that village over there,” he told them.</a:t>
            </a:r>
          </a:p>
        </p:txBody>
      </p:sp>
    </p:spTree>
    <p:extLst>
      <p:ext uri="{BB962C8B-B14F-4D97-AF65-F5344CB8AC3E}">
        <p14:creationId xmlns:p14="http://schemas.microsoft.com/office/powerpoint/2010/main" val="40865786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3519792C-36F0-F8E2-B257-970ECD9F077B}"/>
              </a:ext>
            </a:extLst>
          </p:cNvPr>
          <p:cNvSpPr txBox="1"/>
          <p:nvPr/>
        </p:nvSpPr>
        <p:spPr>
          <a:xfrm>
            <a:off x="174105" y="166641"/>
            <a:ext cx="3275857" cy="6524718"/>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“As soon as you enter it, you will see a young donkey tied there that no one has ever ridden. Untie it and bring it here.</a:t>
            </a:r>
          </a:p>
          <a:p>
            <a:pPr defTabSz="913410" eaLnBrk="0" hangingPunct="0">
              <a:defRPr/>
            </a:pPr>
            <a:endPar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endParaRPr>
          </a:p>
        </p:txBody>
      </p:sp>
      <p:sp>
        <p:nvSpPr>
          <p:cNvPr id="4" name="TextBox 3">
            <a:extLst>
              <a:ext uri="{FF2B5EF4-FFF2-40B4-BE49-F238E27FC236}">
                <a16:creationId xmlns:a16="http://schemas.microsoft.com/office/drawing/2014/main" id="{AB230A7B-6C05-E93F-5C2E-7179015A5D3C}"/>
              </a:ext>
            </a:extLst>
          </p:cNvPr>
          <p:cNvSpPr txBox="1"/>
          <p:nvPr/>
        </p:nvSpPr>
        <p:spPr>
          <a:xfrm>
            <a:off x="5868144" y="1317277"/>
            <a:ext cx="3082627" cy="5980856"/>
          </a:xfrm>
          <a:prstGeom prst="rect">
            <a:avLst/>
          </a:prstGeom>
          <a:noFill/>
        </p:spPr>
        <p:txBody>
          <a:bodyPr wrap="square" lIns="91294" tIns="45648" rIns="91294" bIns="45648">
            <a:spAutoFit/>
          </a:bodyPr>
          <a:lstStyle/>
          <a:p>
            <a:pPr algn="r" defTabSz="913410" eaLnBrk="0" hangingPunct="0">
              <a:defRPr/>
            </a:pP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3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If anyone asks, ‘What are you doing?’ just say, ‘The Lord needs it and will return it soon.’”</a:t>
            </a:r>
          </a:p>
          <a:p>
            <a:pPr algn="r" defTabSz="913410" eaLnBrk="0" hangingPunct="0">
              <a:defRPr/>
            </a:pPr>
            <a:endPar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endParaRPr>
          </a:p>
        </p:txBody>
      </p:sp>
    </p:spTree>
    <p:extLst>
      <p:ext uri="{BB962C8B-B14F-4D97-AF65-F5344CB8AC3E}">
        <p14:creationId xmlns:p14="http://schemas.microsoft.com/office/powerpoint/2010/main" val="38867366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BC05EEFB-8298-ABFD-E6D7-285E8198B791}"/>
              </a:ext>
            </a:extLst>
          </p:cNvPr>
          <p:cNvSpPr txBox="1"/>
          <p:nvPr/>
        </p:nvSpPr>
        <p:spPr>
          <a:xfrm>
            <a:off x="278632" y="4149080"/>
            <a:ext cx="8856984" cy="1846514"/>
          </a:xfrm>
          <a:prstGeom prst="rect">
            <a:avLst/>
          </a:prstGeom>
          <a:noFill/>
        </p:spPr>
        <p:txBody>
          <a:bodyPr wrap="square" lIns="91294" tIns="45648" rIns="91294" bIns="45648">
            <a:spAutoFit/>
          </a:bodyPr>
          <a:lstStyle/>
          <a:p>
            <a:pPr defTabSz="913410" eaLnBrk="0" hangingPunct="0">
              <a:defRPr/>
            </a:pP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4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two disciples left and found the colt standing in the street, tied outside the front door.</a:t>
            </a:r>
          </a:p>
        </p:txBody>
      </p:sp>
    </p:spTree>
    <p:extLst>
      <p:ext uri="{BB962C8B-B14F-4D97-AF65-F5344CB8AC3E}">
        <p14:creationId xmlns:p14="http://schemas.microsoft.com/office/powerpoint/2010/main" val="13144283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FE2DE9DC-B27D-EEDF-C42D-DA2409F5EEB2}"/>
              </a:ext>
            </a:extLst>
          </p:cNvPr>
          <p:cNvSpPr txBox="1"/>
          <p:nvPr/>
        </p:nvSpPr>
        <p:spPr>
          <a:xfrm>
            <a:off x="251521" y="260648"/>
            <a:ext cx="3744416" cy="3016065"/>
          </a:xfrm>
          <a:prstGeom prst="rect">
            <a:avLst/>
          </a:prstGeom>
          <a:noFill/>
        </p:spPr>
        <p:txBody>
          <a:bodyPr wrap="square" lIns="91294" tIns="45648" rIns="91294" bIns="45648">
            <a:spAutoFit/>
          </a:bodyPr>
          <a:lstStyle/>
          <a:p>
            <a:pPr defTabSz="913410" eaLnBrk="0" hangingPunct="0">
              <a:defRPr/>
            </a:pP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5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As they were untying it, some bystanders demanded…</a:t>
            </a:r>
          </a:p>
        </p:txBody>
      </p:sp>
    </p:spTree>
    <p:extLst>
      <p:ext uri="{BB962C8B-B14F-4D97-AF65-F5344CB8AC3E}">
        <p14:creationId xmlns:p14="http://schemas.microsoft.com/office/powerpoint/2010/main" val="29023846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3E85C17F-1D01-FF67-4620-03F1E14ADD18}"/>
              </a:ext>
            </a:extLst>
          </p:cNvPr>
          <p:cNvSpPr txBox="1"/>
          <p:nvPr/>
        </p:nvSpPr>
        <p:spPr>
          <a:xfrm>
            <a:off x="359532" y="4077072"/>
            <a:ext cx="8424936" cy="2431289"/>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“What are you doing, untying that colt?” </a:t>
            </a: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6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They said what Jesus had told them to say, and they were permitted to take it.</a:t>
            </a:r>
          </a:p>
        </p:txBody>
      </p:sp>
    </p:spTree>
    <p:extLst>
      <p:ext uri="{BB962C8B-B14F-4D97-AF65-F5344CB8AC3E}">
        <p14:creationId xmlns:p14="http://schemas.microsoft.com/office/powerpoint/2010/main" val="26641252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4CEC043A-F6E6-779B-7A05-D1C24D3A946B}"/>
              </a:ext>
            </a:extLst>
          </p:cNvPr>
          <p:cNvSpPr txBox="1"/>
          <p:nvPr/>
        </p:nvSpPr>
        <p:spPr>
          <a:xfrm>
            <a:off x="2267744" y="5373216"/>
            <a:ext cx="6714492" cy="1261739"/>
          </a:xfrm>
          <a:prstGeom prst="rect">
            <a:avLst/>
          </a:prstGeom>
          <a:noFill/>
        </p:spPr>
        <p:txBody>
          <a:bodyPr wrap="square" lIns="91294" tIns="45648" rIns="91294" bIns="45648">
            <a:spAutoFit/>
          </a:bodyPr>
          <a:lstStyle/>
          <a:p>
            <a:pPr defTabSz="913410" eaLnBrk="0" hangingPunct="0">
              <a:defRPr/>
            </a:pP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7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Then they brought the colt to Jesus...</a:t>
            </a:r>
          </a:p>
        </p:txBody>
      </p:sp>
    </p:spTree>
    <p:extLst>
      <p:ext uri="{BB962C8B-B14F-4D97-AF65-F5344CB8AC3E}">
        <p14:creationId xmlns:p14="http://schemas.microsoft.com/office/powerpoint/2010/main" val="24005559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301BC6F2-DC12-0325-66DE-D91D58D95A45}"/>
              </a:ext>
            </a:extLst>
          </p:cNvPr>
          <p:cNvSpPr txBox="1"/>
          <p:nvPr/>
        </p:nvSpPr>
        <p:spPr>
          <a:xfrm>
            <a:off x="251520" y="5373216"/>
            <a:ext cx="8964488" cy="1261739"/>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…and threw their garments over it, and he sat on it.</a:t>
            </a:r>
          </a:p>
        </p:txBody>
      </p:sp>
    </p:spTree>
    <p:extLst>
      <p:ext uri="{BB962C8B-B14F-4D97-AF65-F5344CB8AC3E}">
        <p14:creationId xmlns:p14="http://schemas.microsoft.com/office/powerpoint/2010/main" val="20049791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5F663F8F-B0D3-9AC8-4A90-2C26E71E26FE}"/>
              </a:ext>
            </a:extLst>
          </p:cNvPr>
          <p:cNvSpPr txBox="1"/>
          <p:nvPr/>
        </p:nvSpPr>
        <p:spPr>
          <a:xfrm>
            <a:off x="3779912" y="548680"/>
            <a:ext cx="4068960" cy="5905096"/>
          </a:xfrm>
          <a:prstGeom prst="rect">
            <a:avLst/>
          </a:prstGeom>
          <a:noFill/>
        </p:spPr>
        <p:txBody>
          <a:bodyPr wrap="square" lIns="91294" tIns="45648" rIns="91294" bIns="45648">
            <a:spAutoFit/>
          </a:bodyPr>
          <a:lstStyle/>
          <a:p>
            <a:pPr defTabSz="913410" eaLnBrk="0" hangingPunct="0">
              <a:defRPr/>
            </a:pP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8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Many in the crowd spread their garments on the road ahead of him, and others spread leafy branches they had cut in the fields.</a:t>
            </a:r>
          </a:p>
        </p:txBody>
      </p:sp>
    </p:spTree>
    <p:extLst>
      <p:ext uri="{BB962C8B-B14F-4D97-AF65-F5344CB8AC3E}">
        <p14:creationId xmlns:p14="http://schemas.microsoft.com/office/powerpoint/2010/main" val="14562493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C53F6C82-DA62-2340-A5BF-307F54C0C21E}"/>
              </a:ext>
            </a:extLst>
          </p:cNvPr>
          <p:cNvSpPr txBox="1"/>
          <p:nvPr/>
        </p:nvSpPr>
        <p:spPr>
          <a:xfrm>
            <a:off x="179512" y="4509120"/>
            <a:ext cx="8784976" cy="1846514"/>
          </a:xfrm>
          <a:prstGeom prst="rect">
            <a:avLst/>
          </a:prstGeom>
          <a:noFill/>
        </p:spPr>
        <p:txBody>
          <a:bodyPr wrap="square" lIns="91294" tIns="45648" rIns="91294" bIns="45648">
            <a:spAutoFit/>
          </a:bodyPr>
          <a:lstStyle/>
          <a:p>
            <a:pPr defTabSz="913410" eaLnBrk="0" hangingPunct="0">
              <a:defRPr/>
            </a:pP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9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was in the center of the procession, and the people all around him were shouting…</a:t>
            </a:r>
          </a:p>
        </p:txBody>
      </p:sp>
    </p:spTree>
    <p:extLst>
      <p:ext uri="{BB962C8B-B14F-4D97-AF65-F5344CB8AC3E}">
        <p14:creationId xmlns:p14="http://schemas.microsoft.com/office/powerpoint/2010/main" val="12733333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02866A58-41FF-B114-5260-3DDCA29A5F36}"/>
              </a:ext>
            </a:extLst>
          </p:cNvPr>
          <p:cNvSpPr txBox="1"/>
          <p:nvPr/>
        </p:nvSpPr>
        <p:spPr>
          <a:xfrm>
            <a:off x="3554661" y="19348"/>
            <a:ext cx="5572819" cy="2431289"/>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“Praise God!</a:t>
            </a:r>
          </a:p>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Blessings on the one who comes in the name of the L</a:t>
            </a:r>
            <a:r>
              <a:rPr lang="en-US" sz="36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ORD</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a:t>
            </a:r>
          </a:p>
        </p:txBody>
      </p:sp>
    </p:spTree>
    <p:extLst>
      <p:ext uri="{BB962C8B-B14F-4D97-AF65-F5344CB8AC3E}">
        <p14:creationId xmlns:p14="http://schemas.microsoft.com/office/powerpoint/2010/main" val="17467599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B33E7D-6FD0-4D4B-B90C-C5CDC0119300}"/>
              </a:ext>
            </a:extLst>
          </p:cNvPr>
          <p:cNvSpPr txBox="1"/>
          <p:nvPr/>
        </p:nvSpPr>
        <p:spPr>
          <a:xfrm>
            <a:off x="3752494" y="668104"/>
            <a:ext cx="4939867" cy="919655"/>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system-ui"/>
                <a:ea typeface="+mn-ea"/>
                <a:cs typeface="+mn-cs"/>
              </a:rPr>
              <a:t>How do you recharge?</a:t>
            </a:r>
          </a:p>
        </p:txBody>
      </p:sp>
      <p:pic>
        <p:nvPicPr>
          <p:cNvPr id="4" name="Picture 3">
            <a:extLst>
              <a:ext uri="{FF2B5EF4-FFF2-40B4-BE49-F238E27FC236}">
                <a16:creationId xmlns:a16="http://schemas.microsoft.com/office/drawing/2014/main" id="{6FB016F4-C2EB-470E-ACFF-7AFCA88AB6A7}"/>
              </a:ext>
            </a:extLst>
          </p:cNvPr>
          <p:cNvPicPr>
            <a:picLocks noChangeAspect="1"/>
          </p:cNvPicPr>
          <p:nvPr/>
        </p:nvPicPr>
        <p:blipFill rotWithShape="1">
          <a:blip r:embed="rId2" cstate="email">
            <a:duotone>
              <a:prstClr val="black"/>
              <a:schemeClr val="accent1">
                <a:tint val="45000"/>
                <a:satMod val="400000"/>
              </a:schemeClr>
            </a:duotone>
            <a:extLst>
              <a:ext uri="{28A0092B-C50C-407E-A947-70E740481C1C}">
                <a14:useLocalDpi xmlns:a14="http://schemas.microsoft.com/office/drawing/2010/main"/>
              </a:ext>
            </a:extLst>
          </a:blip>
          <a:srcRect/>
          <a:stretch/>
        </p:blipFill>
        <p:spPr>
          <a:xfrm>
            <a:off x="20" y="10"/>
            <a:ext cx="3476673" cy="6857990"/>
          </a:xfrm>
          <a:prstGeom prst="rect">
            <a:avLst/>
          </a:prstGeom>
          <a:effectLst/>
        </p:spPr>
      </p:pic>
      <p:sp>
        <p:nvSpPr>
          <p:cNvPr id="5" name="Rectangle 4">
            <a:extLst>
              <a:ext uri="{FF2B5EF4-FFF2-40B4-BE49-F238E27FC236}">
                <a16:creationId xmlns:a16="http://schemas.microsoft.com/office/drawing/2014/main" id="{6975AD3C-99E7-43FE-B487-4AC72628F910}"/>
              </a:ext>
            </a:extLst>
          </p:cNvPr>
          <p:cNvSpPr/>
          <p:nvPr/>
        </p:nvSpPr>
        <p:spPr>
          <a:xfrm rot="5400000">
            <a:off x="6199569" y="-732531"/>
            <a:ext cx="45719" cy="4640580"/>
          </a:xfrm>
          <a:prstGeom prst="rect">
            <a:avLst/>
          </a:prstGeom>
          <a:solidFill>
            <a:srgbClr val="667A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399CFF7-6FDB-4E50-8B66-0332A1B51053}"/>
              </a:ext>
            </a:extLst>
          </p:cNvPr>
          <p:cNvSpPr txBox="1"/>
          <p:nvPr/>
        </p:nvSpPr>
        <p:spPr>
          <a:xfrm>
            <a:off x="3722918" y="1784041"/>
            <a:ext cx="4999018" cy="483209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system-ui"/>
                <a:ea typeface="+mn-ea"/>
                <a:cs typeface="+mn-cs"/>
              </a:rPr>
              <a:t>Mark 6:30-32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ystem-ui"/>
                <a:ea typeface="+mn-ea"/>
                <a:cs typeface="+mn-cs"/>
              </a:rPr>
              <a:t>30 </a:t>
            </a:r>
            <a:r>
              <a:rPr kumimoji="0" lang="en-US" sz="2800" b="0" i="0" u="none" strike="noStrike" kern="1200" cap="none" spc="0" normalizeH="0" baseline="0" noProof="0" dirty="0">
                <a:ln>
                  <a:noFill/>
                </a:ln>
                <a:solidFill>
                  <a:srgbClr val="000000"/>
                </a:solidFill>
                <a:effectLst/>
                <a:uLnTx/>
                <a:uFillTx/>
                <a:latin typeface="system-ui"/>
                <a:ea typeface="+mn-ea"/>
                <a:cs typeface="+mn-cs"/>
              </a:rPr>
              <a:t>The apostles returned to Jesus and told him all that they had done and taught. </a:t>
            </a:r>
            <a:r>
              <a:rPr kumimoji="0" lang="en-US" sz="2800" b="1" i="0" u="none" strike="noStrike" kern="1200" cap="none" spc="0" normalizeH="0" baseline="30000" noProof="0" dirty="0">
                <a:ln>
                  <a:noFill/>
                </a:ln>
                <a:solidFill>
                  <a:srgbClr val="000000"/>
                </a:solidFill>
                <a:effectLst/>
                <a:uLnTx/>
                <a:uFillTx/>
                <a:latin typeface="system-ui"/>
                <a:ea typeface="+mn-ea"/>
                <a:cs typeface="+mn-cs"/>
              </a:rPr>
              <a:t>31 </a:t>
            </a:r>
            <a:r>
              <a:rPr kumimoji="0" lang="en-US" sz="2800" b="0" i="0" u="none" strike="noStrike" kern="1200" cap="none" spc="0" normalizeH="0" baseline="0" noProof="0" dirty="0">
                <a:ln>
                  <a:noFill/>
                </a:ln>
                <a:solidFill>
                  <a:srgbClr val="000000"/>
                </a:solidFill>
                <a:effectLst/>
                <a:uLnTx/>
                <a:uFillTx/>
                <a:latin typeface="system-ui"/>
                <a:ea typeface="+mn-ea"/>
                <a:cs typeface="+mn-cs"/>
              </a:rPr>
              <a:t>And he said to them, “Come away by yourselves to a desolate place and rest a while.” For many were coming and going, and they had no leisure even to eat. </a:t>
            </a:r>
            <a:r>
              <a:rPr kumimoji="0" lang="en-US" sz="2800" b="1" i="0" u="none" strike="noStrike" kern="1200" cap="none" spc="0" normalizeH="0" baseline="30000" noProof="0" dirty="0">
                <a:ln>
                  <a:noFill/>
                </a:ln>
                <a:solidFill>
                  <a:srgbClr val="000000"/>
                </a:solidFill>
                <a:effectLst/>
                <a:uLnTx/>
                <a:uFillTx/>
                <a:latin typeface="system-ui"/>
                <a:ea typeface="+mn-ea"/>
                <a:cs typeface="+mn-cs"/>
              </a:rPr>
              <a:t>32 </a:t>
            </a:r>
            <a:r>
              <a:rPr kumimoji="0" lang="en-US" sz="2800" b="0" i="0" u="none" strike="noStrike" kern="1200" cap="none" spc="0" normalizeH="0" baseline="0" noProof="0" dirty="0">
                <a:ln>
                  <a:noFill/>
                </a:ln>
                <a:solidFill>
                  <a:srgbClr val="000000"/>
                </a:solidFill>
                <a:effectLst/>
                <a:uLnTx/>
                <a:uFillTx/>
                <a:latin typeface="system-ui"/>
                <a:ea typeface="+mn-ea"/>
                <a:cs typeface="+mn-cs"/>
              </a:rPr>
              <a:t>And they went away in the boat to a desolate place by themselves.</a:t>
            </a:r>
            <a:endParaRPr kumimoji="0" lang="en-US" sz="2800" b="0" i="0" u="none" strike="noStrike" kern="1200" cap="none" spc="0" normalizeH="0" baseline="0" noProof="0" dirty="0">
              <a:ln>
                <a:noFill/>
              </a:ln>
              <a:solidFill>
                <a:prstClr val="black"/>
              </a:solidFill>
              <a:effectLst/>
              <a:uLnTx/>
              <a:uFillTx/>
              <a:latin typeface="system-ui"/>
              <a:ea typeface="+mn-ea"/>
              <a:cs typeface="+mn-cs"/>
            </a:endParaRPr>
          </a:p>
        </p:txBody>
      </p:sp>
    </p:spTree>
    <p:extLst>
      <p:ext uri="{BB962C8B-B14F-4D97-AF65-F5344CB8AC3E}">
        <p14:creationId xmlns:p14="http://schemas.microsoft.com/office/powerpoint/2010/main" val="2878830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D8D89CFD-7B9D-D6EA-5161-420D2EEEC5E2}"/>
              </a:ext>
            </a:extLst>
          </p:cNvPr>
          <p:cNvSpPr txBox="1"/>
          <p:nvPr/>
        </p:nvSpPr>
        <p:spPr>
          <a:xfrm>
            <a:off x="3275856" y="4581128"/>
            <a:ext cx="5284787" cy="1846514"/>
          </a:xfrm>
          <a:prstGeom prst="rect">
            <a:avLst/>
          </a:prstGeom>
          <a:noFill/>
        </p:spPr>
        <p:txBody>
          <a:bodyPr lIns="91294" tIns="45648" rIns="91294" bIns="45648">
            <a:spAutoFit/>
          </a:bodyPr>
          <a:lstStyle/>
          <a:p>
            <a:pPr defTabSz="913410" eaLnBrk="0" hangingPunct="0">
              <a:defRPr/>
            </a:pP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10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Blessings on the coming Kingdom of our ancestor David!</a:t>
            </a:r>
          </a:p>
        </p:txBody>
      </p:sp>
    </p:spTree>
    <p:extLst>
      <p:ext uri="{BB962C8B-B14F-4D97-AF65-F5344CB8AC3E}">
        <p14:creationId xmlns:p14="http://schemas.microsoft.com/office/powerpoint/2010/main" val="18029548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FE67AD1A-D201-39A9-535F-256A3194AA1C}"/>
              </a:ext>
            </a:extLst>
          </p:cNvPr>
          <p:cNvSpPr txBox="1"/>
          <p:nvPr/>
        </p:nvSpPr>
        <p:spPr>
          <a:xfrm>
            <a:off x="395536" y="5085184"/>
            <a:ext cx="5284787" cy="1261739"/>
          </a:xfrm>
          <a:prstGeom prst="rect">
            <a:avLst/>
          </a:prstGeom>
          <a:noFill/>
        </p:spPr>
        <p:txBody>
          <a:bodyPr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"Praise God in highest heaven!"</a:t>
            </a:r>
          </a:p>
        </p:txBody>
      </p:sp>
    </p:spTree>
    <p:extLst>
      <p:ext uri="{BB962C8B-B14F-4D97-AF65-F5344CB8AC3E}">
        <p14:creationId xmlns:p14="http://schemas.microsoft.com/office/powerpoint/2010/main" val="37719883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08BF00CE-C322-9858-79EF-D8C0B8577B02}"/>
              </a:ext>
            </a:extLst>
          </p:cNvPr>
          <p:cNvSpPr txBox="1"/>
          <p:nvPr/>
        </p:nvSpPr>
        <p:spPr>
          <a:xfrm>
            <a:off x="107504" y="4149080"/>
            <a:ext cx="7920880" cy="2431289"/>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But some of the Pharisees among the crowd said, “Teacher, rebuke your followers for saying things like that!”</a:t>
            </a:r>
          </a:p>
        </p:txBody>
      </p:sp>
      <p:sp>
        <p:nvSpPr>
          <p:cNvPr id="4" name="TextBox 3">
            <a:extLst>
              <a:ext uri="{FF2B5EF4-FFF2-40B4-BE49-F238E27FC236}">
                <a16:creationId xmlns:a16="http://schemas.microsoft.com/office/drawing/2014/main" id="{C3CAFF6B-E3D4-ADD7-FAA8-CDFC7EB1C17B}"/>
              </a:ext>
            </a:extLst>
          </p:cNvPr>
          <p:cNvSpPr txBox="1"/>
          <p:nvPr/>
        </p:nvSpPr>
        <p:spPr>
          <a:xfrm>
            <a:off x="3563888" y="196911"/>
            <a:ext cx="5400600" cy="676963"/>
          </a:xfrm>
          <a:prstGeom prst="rect">
            <a:avLst/>
          </a:prstGeom>
          <a:noFill/>
        </p:spPr>
        <p:txBody>
          <a:bodyPr wrap="square" lIns="91294" tIns="45648" rIns="91294" bIns="45648">
            <a:spAutoFit/>
          </a:bodyPr>
          <a:lstStyle/>
          <a:p>
            <a:pPr algn="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19:39</a:t>
            </a:r>
          </a:p>
        </p:txBody>
      </p:sp>
    </p:spTree>
    <p:extLst>
      <p:ext uri="{BB962C8B-B14F-4D97-AF65-F5344CB8AC3E}">
        <p14:creationId xmlns:p14="http://schemas.microsoft.com/office/powerpoint/2010/main" val="20203340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CF19A877-A0CA-0AB1-6998-51CB6F0EFD48}"/>
              </a:ext>
            </a:extLst>
          </p:cNvPr>
          <p:cNvSpPr txBox="1"/>
          <p:nvPr/>
        </p:nvSpPr>
        <p:spPr>
          <a:xfrm>
            <a:off x="1414612" y="4814575"/>
            <a:ext cx="7549876" cy="1846514"/>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He replied, “If they kept quiet, the stones along the road would burst into cheers!”</a:t>
            </a:r>
          </a:p>
        </p:txBody>
      </p:sp>
      <p:sp>
        <p:nvSpPr>
          <p:cNvPr id="5" name="TextBox 4">
            <a:extLst>
              <a:ext uri="{FF2B5EF4-FFF2-40B4-BE49-F238E27FC236}">
                <a16:creationId xmlns:a16="http://schemas.microsoft.com/office/drawing/2014/main" id="{FCB33056-1056-5FF5-42ED-E61A2C4097D1}"/>
              </a:ext>
            </a:extLst>
          </p:cNvPr>
          <p:cNvSpPr txBox="1"/>
          <p:nvPr/>
        </p:nvSpPr>
        <p:spPr>
          <a:xfrm>
            <a:off x="3563888" y="196911"/>
            <a:ext cx="5400600" cy="676963"/>
          </a:xfrm>
          <a:prstGeom prst="rect">
            <a:avLst/>
          </a:prstGeom>
          <a:noFill/>
        </p:spPr>
        <p:txBody>
          <a:bodyPr wrap="square" lIns="91294" tIns="45648" rIns="91294" bIns="45648">
            <a:spAutoFit/>
          </a:bodyPr>
          <a:lstStyle/>
          <a:p>
            <a:pPr algn="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19:40</a:t>
            </a:r>
          </a:p>
        </p:txBody>
      </p:sp>
    </p:spTree>
    <p:extLst>
      <p:ext uri="{BB962C8B-B14F-4D97-AF65-F5344CB8AC3E}">
        <p14:creationId xmlns:p14="http://schemas.microsoft.com/office/powerpoint/2010/main" val="15030667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D5EC66C3-3A80-EDC1-6442-7316B4F2EF50}"/>
              </a:ext>
            </a:extLst>
          </p:cNvPr>
          <p:cNvSpPr txBox="1"/>
          <p:nvPr/>
        </p:nvSpPr>
        <p:spPr>
          <a:xfrm>
            <a:off x="215516" y="5157192"/>
            <a:ext cx="8712968" cy="1261739"/>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But as he came closer to Jerusalem and saw the city ahead…</a:t>
            </a:r>
          </a:p>
        </p:txBody>
      </p:sp>
      <p:sp>
        <p:nvSpPr>
          <p:cNvPr id="5" name="TextBox 4">
            <a:extLst>
              <a:ext uri="{FF2B5EF4-FFF2-40B4-BE49-F238E27FC236}">
                <a16:creationId xmlns:a16="http://schemas.microsoft.com/office/drawing/2014/main" id="{116F5B06-3BBF-2A68-6E48-9CB391C17534}"/>
              </a:ext>
            </a:extLst>
          </p:cNvPr>
          <p:cNvSpPr txBox="1"/>
          <p:nvPr/>
        </p:nvSpPr>
        <p:spPr>
          <a:xfrm>
            <a:off x="3563888" y="196911"/>
            <a:ext cx="5400600" cy="676963"/>
          </a:xfrm>
          <a:prstGeom prst="rect">
            <a:avLst/>
          </a:prstGeom>
          <a:noFill/>
        </p:spPr>
        <p:txBody>
          <a:bodyPr wrap="square" lIns="91294" tIns="45648" rIns="91294" bIns="45648">
            <a:spAutoFit/>
          </a:bodyPr>
          <a:lstStyle/>
          <a:p>
            <a:pPr algn="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19:41</a:t>
            </a:r>
          </a:p>
        </p:txBody>
      </p:sp>
    </p:spTree>
    <p:extLst>
      <p:ext uri="{BB962C8B-B14F-4D97-AF65-F5344CB8AC3E}">
        <p14:creationId xmlns:p14="http://schemas.microsoft.com/office/powerpoint/2010/main" val="10486111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01A51C5A-0632-6715-5F4A-90F8155DA868}"/>
              </a:ext>
            </a:extLst>
          </p:cNvPr>
          <p:cNvSpPr txBox="1"/>
          <p:nvPr/>
        </p:nvSpPr>
        <p:spPr>
          <a:xfrm>
            <a:off x="179512" y="3573016"/>
            <a:ext cx="8964488" cy="3016065"/>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…he began to weep. </a:t>
            </a:r>
            <a:r>
              <a:rPr lang="en-US" sz="3800" b="1" baseline="30000"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42 </a:t>
            </a: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“How I wish today that you of all people would understand the way to peace. But now it is too late, and peace is hidden from your eyes.</a:t>
            </a:r>
          </a:p>
        </p:txBody>
      </p:sp>
      <p:sp>
        <p:nvSpPr>
          <p:cNvPr id="4" name="TextBox 3">
            <a:extLst>
              <a:ext uri="{FF2B5EF4-FFF2-40B4-BE49-F238E27FC236}">
                <a16:creationId xmlns:a16="http://schemas.microsoft.com/office/drawing/2014/main" id="{57B79583-6AFE-D763-BEF8-E2E8E1ABBC35}"/>
              </a:ext>
            </a:extLst>
          </p:cNvPr>
          <p:cNvSpPr txBox="1"/>
          <p:nvPr/>
        </p:nvSpPr>
        <p:spPr>
          <a:xfrm>
            <a:off x="3563888" y="196911"/>
            <a:ext cx="5400600" cy="676963"/>
          </a:xfrm>
          <a:prstGeom prst="rect">
            <a:avLst/>
          </a:prstGeom>
          <a:noFill/>
        </p:spPr>
        <p:txBody>
          <a:bodyPr wrap="square" lIns="91294" tIns="45648" rIns="91294" bIns="45648">
            <a:spAutoFit/>
          </a:bodyPr>
          <a:lstStyle/>
          <a:p>
            <a:pPr algn="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19:41-42</a:t>
            </a:r>
          </a:p>
        </p:txBody>
      </p:sp>
    </p:spTree>
    <p:extLst>
      <p:ext uri="{BB962C8B-B14F-4D97-AF65-F5344CB8AC3E}">
        <p14:creationId xmlns:p14="http://schemas.microsoft.com/office/powerpoint/2010/main" val="34644742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9B803256-9E98-6253-76FE-25B8E9BDBF44}"/>
              </a:ext>
            </a:extLst>
          </p:cNvPr>
          <p:cNvSpPr txBox="1"/>
          <p:nvPr/>
        </p:nvSpPr>
        <p:spPr>
          <a:xfrm>
            <a:off x="143508" y="4077072"/>
            <a:ext cx="8856984" cy="2431289"/>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Before long your enemies will build ramparts against your walls and encircle you and close in on you from every side.</a:t>
            </a:r>
          </a:p>
        </p:txBody>
      </p:sp>
      <p:sp>
        <p:nvSpPr>
          <p:cNvPr id="4" name="TextBox 3">
            <a:extLst>
              <a:ext uri="{FF2B5EF4-FFF2-40B4-BE49-F238E27FC236}">
                <a16:creationId xmlns:a16="http://schemas.microsoft.com/office/drawing/2014/main" id="{D286858A-9B57-7E6E-3344-270D676E8DF9}"/>
              </a:ext>
            </a:extLst>
          </p:cNvPr>
          <p:cNvSpPr txBox="1"/>
          <p:nvPr/>
        </p:nvSpPr>
        <p:spPr>
          <a:xfrm>
            <a:off x="3563888" y="196911"/>
            <a:ext cx="5400600" cy="676963"/>
          </a:xfrm>
          <a:prstGeom prst="rect">
            <a:avLst/>
          </a:prstGeom>
          <a:noFill/>
        </p:spPr>
        <p:txBody>
          <a:bodyPr wrap="square" lIns="91294" tIns="45648" rIns="91294" bIns="45648">
            <a:spAutoFit/>
          </a:bodyPr>
          <a:lstStyle/>
          <a:p>
            <a:pPr algn="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19:43</a:t>
            </a:r>
          </a:p>
        </p:txBody>
      </p:sp>
    </p:spTree>
    <p:extLst>
      <p:ext uri="{BB962C8B-B14F-4D97-AF65-F5344CB8AC3E}">
        <p14:creationId xmlns:p14="http://schemas.microsoft.com/office/powerpoint/2010/main" val="4197573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2664648F-A613-15DB-A6C0-19E8E4BA8841}"/>
              </a:ext>
            </a:extLst>
          </p:cNvPr>
          <p:cNvSpPr txBox="1"/>
          <p:nvPr/>
        </p:nvSpPr>
        <p:spPr>
          <a:xfrm>
            <a:off x="89756" y="3841935"/>
            <a:ext cx="8964488" cy="3016065"/>
          </a:xfrm>
          <a:prstGeom prst="rect">
            <a:avLst/>
          </a:prstGeom>
          <a:noFill/>
        </p:spPr>
        <p:txBody>
          <a:bodyPr wrap="square" lIns="91294" tIns="45648" rIns="91294" bIns="45648">
            <a:spAutoFit/>
          </a:bodyPr>
          <a:lstStyle/>
          <a:p>
            <a:pP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They will crush you into the ground, and your children with you. Your enemies will not leave a single stone in place, because you did not recognize it when God visited you.”</a:t>
            </a:r>
          </a:p>
        </p:txBody>
      </p:sp>
      <p:sp>
        <p:nvSpPr>
          <p:cNvPr id="4" name="TextBox 3">
            <a:extLst>
              <a:ext uri="{FF2B5EF4-FFF2-40B4-BE49-F238E27FC236}">
                <a16:creationId xmlns:a16="http://schemas.microsoft.com/office/drawing/2014/main" id="{AA7E04E5-B7DB-8FDC-2CC5-367C8FDB753A}"/>
              </a:ext>
            </a:extLst>
          </p:cNvPr>
          <p:cNvSpPr txBox="1"/>
          <p:nvPr/>
        </p:nvSpPr>
        <p:spPr>
          <a:xfrm>
            <a:off x="3563888" y="196911"/>
            <a:ext cx="5400600" cy="676963"/>
          </a:xfrm>
          <a:prstGeom prst="rect">
            <a:avLst/>
          </a:prstGeom>
          <a:noFill/>
        </p:spPr>
        <p:txBody>
          <a:bodyPr wrap="square" lIns="91294" tIns="45648" rIns="91294" bIns="45648">
            <a:spAutoFit/>
          </a:bodyPr>
          <a:lstStyle/>
          <a:p>
            <a:pPr algn="r" defTabSz="913410" eaLnBrk="0" hangingPunct="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19:44</a:t>
            </a:r>
          </a:p>
        </p:txBody>
      </p:sp>
    </p:spTree>
    <p:extLst>
      <p:ext uri="{BB962C8B-B14F-4D97-AF65-F5344CB8AC3E}">
        <p14:creationId xmlns:p14="http://schemas.microsoft.com/office/powerpoint/2010/main" val="222928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3609467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BE9B099-3B7A-4CE6-905F-8A5D0AB1F557}"/>
              </a:ext>
            </a:extLst>
          </p:cNvPr>
          <p:cNvSpPr txBox="1"/>
          <p:nvPr/>
        </p:nvSpPr>
        <p:spPr>
          <a:xfrm>
            <a:off x="629082" y="6110476"/>
            <a:ext cx="3581674"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system-ui"/>
                <a:ea typeface="+mn-ea"/>
                <a:cs typeface="+mn-cs"/>
              </a:rPr>
              <a:t>Mark 9:2-13 (ESV)</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2F0D087-9108-4610-88E6-8AE0A7916BAF}"/>
              </a:ext>
            </a:extLst>
          </p:cNvPr>
          <p:cNvSpPr txBox="1"/>
          <p:nvPr/>
        </p:nvSpPr>
        <p:spPr>
          <a:xfrm>
            <a:off x="471267" y="281588"/>
            <a:ext cx="8454683" cy="35394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30000" noProof="0" dirty="0">
                <a:ln>
                  <a:noFill/>
                </a:ln>
                <a:solidFill>
                  <a:prstClr val="white">
                    <a:lumMod val="65000"/>
                  </a:prstClr>
                </a:solidFill>
                <a:effectLst/>
                <a:uLnTx/>
                <a:uFillTx/>
                <a:latin typeface="system-ui"/>
                <a:ea typeface="+mn-ea"/>
                <a:cs typeface="+mn-cs"/>
              </a:rPr>
              <a:t>2 </a:t>
            </a:r>
            <a:r>
              <a:rPr kumimoji="0" lang="en-US" sz="3200" b="0" i="0" u="none" strike="noStrike" kern="1200" cap="none" spc="0" normalizeH="0" baseline="0" noProof="0" dirty="0">
                <a:ln>
                  <a:noFill/>
                </a:ln>
                <a:solidFill>
                  <a:prstClr val="white">
                    <a:lumMod val="65000"/>
                  </a:prstClr>
                </a:solidFill>
                <a:effectLst/>
                <a:uLnTx/>
                <a:uFillTx/>
                <a:latin typeface="system-ui"/>
                <a:ea typeface="+mn-ea"/>
                <a:cs typeface="+mn-cs"/>
              </a:rPr>
              <a:t>And after six days Jesus took with him Peter and James and John and led them up a high mountain by themselves.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he was transfigured before them,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3 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his clothes became radiant, intensely white, as no one on earth could bleach them. </a:t>
            </a:r>
            <a:r>
              <a:rPr kumimoji="0" lang="en-US" sz="3200" b="1" i="0" u="none" strike="noStrike" kern="1200" cap="none" spc="0" normalizeH="0" baseline="30000" noProof="0" dirty="0">
                <a:ln>
                  <a:noFill/>
                </a:ln>
                <a:solidFill>
                  <a:srgbClr val="000000"/>
                </a:solidFill>
                <a:effectLst/>
                <a:uLnTx/>
                <a:uFillTx/>
                <a:latin typeface="system-ui"/>
                <a:ea typeface="+mn-ea"/>
                <a:cs typeface="+mn-cs"/>
              </a:rPr>
              <a:t>4 </a:t>
            </a:r>
            <a:r>
              <a:rPr kumimoji="0" lang="en-US" sz="3200" b="0" i="0" u="none" strike="noStrike" kern="1200" cap="none" spc="0" normalizeH="0" baseline="0" noProof="0" dirty="0">
                <a:ln>
                  <a:noFill/>
                </a:ln>
                <a:solidFill>
                  <a:srgbClr val="000000"/>
                </a:solidFill>
                <a:effectLst/>
                <a:uLnTx/>
                <a:uFillTx/>
                <a:latin typeface="system-ui"/>
                <a:ea typeface="+mn-ea"/>
                <a:cs typeface="+mn-cs"/>
              </a:rPr>
              <a:t>And there appeared to them Elijah with Moses, and they were talking with Jesus. </a:t>
            </a:r>
          </a:p>
        </p:txBody>
      </p:sp>
    </p:spTree>
    <p:extLst>
      <p:ext uri="{BB962C8B-B14F-4D97-AF65-F5344CB8AC3E}">
        <p14:creationId xmlns:p14="http://schemas.microsoft.com/office/powerpoint/2010/main" val="778403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descr="PalmSunday-Back1.jpg">
            <a:extLst>
              <a:ext uri="{FF2B5EF4-FFF2-40B4-BE49-F238E27FC236}">
                <a16:creationId xmlns:a16="http://schemas.microsoft.com/office/drawing/2014/main" id="{626D0734-2105-415D-A876-02E2755B03E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92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8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rPr>
              <a:t>C. The Authority of the King</a:t>
            </a:r>
            <a:endParaRPr kumimoji="0" lang="en-US" sz="54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0" y="2254236"/>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 140</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Matthew 21:12-13, 18-19; Mark 11:12-18; </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Luke 19:45-48</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899934"/>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GB"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Jesus curses a fig tree to signify Israel's hypocritical profession of fruit for God and clears the temple to judge as the Messiah</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Tree>
    <p:extLst>
      <p:ext uri="{BB962C8B-B14F-4D97-AF65-F5344CB8AC3E}">
        <p14:creationId xmlns:p14="http://schemas.microsoft.com/office/powerpoint/2010/main" val="26631630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7183D1-1797-435E-300D-3B16DA9333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076148" cy="680711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Box 2"/>
          <p:cNvSpPr txBox="1"/>
          <p:nvPr/>
        </p:nvSpPr>
        <p:spPr>
          <a:xfrm>
            <a:off x="191011" y="3717032"/>
            <a:ext cx="5957466" cy="1754181"/>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JESUS CURSES A FIG TREE</a:t>
            </a:r>
            <a:endParaRPr kumimoji="0" lang="en-US" sz="38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endParaRPr>
          </a:p>
        </p:txBody>
      </p:sp>
      <p:pic>
        <p:nvPicPr>
          <p:cNvPr id="3075" name="Picture 2" descr="FB_00_Prodigal Son_1024.jpg                                    008FF0F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Picture 3" descr="16_Lost_Coin_1024.jpg                                          00D23280Drive A                        7C2684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8867" y="50889"/>
            <a:ext cx="2079808" cy="1099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4211960" y="5315832"/>
            <a:ext cx="5284787" cy="676963"/>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Mark 11:12-14</a:t>
            </a:r>
          </a:p>
        </p:txBody>
      </p:sp>
    </p:spTree>
    <p:extLst>
      <p:ext uri="{BB962C8B-B14F-4D97-AF65-F5344CB8AC3E}">
        <p14:creationId xmlns:p14="http://schemas.microsoft.com/office/powerpoint/2010/main" val="19948621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a:extLst>
              <a:ext uri="{FF2B5EF4-FFF2-40B4-BE49-F238E27FC236}">
                <a16:creationId xmlns:a16="http://schemas.microsoft.com/office/drawing/2014/main" id="{35E2A246-D15B-E42C-F87F-DFEB118843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59930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a:extLst>
              <a:ext uri="{FF2B5EF4-FFF2-40B4-BE49-F238E27FC236}">
                <a16:creationId xmlns:a16="http://schemas.microsoft.com/office/drawing/2014/main" id="{CEED9229-C1AE-B258-B677-895AE5C3F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6127946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a:extLst>
              <a:ext uri="{FF2B5EF4-FFF2-40B4-BE49-F238E27FC236}">
                <a16:creationId xmlns:a16="http://schemas.microsoft.com/office/drawing/2014/main" id="{56002A93-3FC1-816B-B3BD-B0F68C4045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5864344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2417" name="Picture 4"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400" y="0"/>
            <a:ext cx="9169400" cy="6858000"/>
          </a:xfrm>
          <a:prstGeom prst="rect">
            <a:avLst/>
          </a:prstGeom>
          <a:noFill/>
          <a:ln w="76200">
            <a:solidFill>
              <a:srgbClr val="FF0000"/>
            </a:solidFill>
            <a:miter lim="800000"/>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pic>
      <p:sp>
        <p:nvSpPr>
          <p:cNvPr id="572418" name="Rectangle 2"/>
          <p:cNvSpPr>
            <a:spLocks noGrp="1" noRot="1" noChangeArrowheads="1"/>
          </p:cNvSpPr>
          <p:nvPr>
            <p:ph type="title"/>
          </p:nvPr>
        </p:nvSpPr>
        <p:spPr>
          <a:xfrm>
            <a:off x="0" y="35"/>
            <a:ext cx="2209800" cy="1173163"/>
          </a:xfrm>
          <a:solidFill>
            <a:schemeClr val="bg2"/>
          </a:solidFill>
        </p:spPr>
        <p:txBody>
          <a:bodyPr/>
          <a:lstStyle/>
          <a:p>
            <a:pPr eaLnBrk="1" hangingPunct="1"/>
            <a:r>
              <a:rPr lang="en-US" sz="3600" dirty="0">
                <a:solidFill>
                  <a:srgbClr val="FFFFFF"/>
                </a:solidFill>
                <a:effectLst/>
                <a:latin typeface="Arial" charset="0"/>
                <a:ea typeface="ＭＳ Ｐゴシック" charset="0"/>
                <a:cs typeface="Arial" charset="0"/>
              </a:rPr>
              <a:t>Passion Week</a:t>
            </a:r>
            <a:endParaRPr lang="en-US" sz="4000" dirty="0">
              <a:solidFill>
                <a:srgbClr val="FFFFFF"/>
              </a:solidFill>
              <a:effectLst/>
              <a:latin typeface="Arial" charset="0"/>
              <a:ea typeface="ＭＳ Ｐゴシック" charset="0"/>
              <a:cs typeface="Arial" charset="0"/>
            </a:endParaRPr>
          </a:p>
        </p:txBody>
      </p:sp>
      <p:sp>
        <p:nvSpPr>
          <p:cNvPr id="269317" name="Freeform 5"/>
          <p:cNvSpPr>
            <a:spLocks/>
          </p:cNvSpPr>
          <p:nvPr/>
        </p:nvSpPr>
        <p:spPr bwMode="auto">
          <a:xfrm>
            <a:off x="5791200" y="4646659"/>
            <a:ext cx="1447800" cy="460283"/>
          </a:xfrm>
          <a:custGeom>
            <a:avLst/>
            <a:gdLst>
              <a:gd name="T0" fmla="*/ 2147483647 w 832"/>
              <a:gd name="T1" fmla="*/ 2147483647 h 1600"/>
              <a:gd name="T2" fmla="*/ 2147483647 w 832"/>
              <a:gd name="T3" fmla="*/ 2147483647 h 1600"/>
              <a:gd name="T4" fmla="*/ 2147483647 w 832"/>
              <a:gd name="T5" fmla="*/ 2147483647 h 1600"/>
              <a:gd name="T6" fmla="*/ 2147483647 w 832"/>
              <a:gd name="T7" fmla="*/ 2147483647 h 1600"/>
              <a:gd name="T8" fmla="*/ 2147483647 w 832"/>
              <a:gd name="T9" fmla="*/ 2147483647 h 1600"/>
              <a:gd name="T10" fmla="*/ 2147483647 w 832"/>
              <a:gd name="T11" fmla="*/ 2147483647 h 1600"/>
              <a:gd name="T12" fmla="*/ 2147483647 w 832"/>
              <a:gd name="T13" fmla="*/ 2147483647 h 1600"/>
              <a:gd name="T14" fmla="*/ 2147483647 w 832"/>
              <a:gd name="T15" fmla="*/ 2147483647 h 1600"/>
              <a:gd name="T16" fmla="*/ 2147483647 w 832"/>
              <a:gd name="T17" fmla="*/ 2147483647 h 1600"/>
              <a:gd name="T18" fmla="*/ 2147483647 w 832"/>
              <a:gd name="T19" fmla="*/ 2147483647 h 1600"/>
              <a:gd name="T20" fmla="*/ 2147483647 w 832"/>
              <a:gd name="T21" fmla="*/ 2147483647 h 1600"/>
              <a:gd name="T22" fmla="*/ 2147483647 w 832"/>
              <a:gd name="T23" fmla="*/ 2147483647 h 1600"/>
              <a:gd name="T24" fmla="*/ 2147483647 w 832"/>
              <a:gd name="T25" fmla="*/ 2147483647 h 1600"/>
              <a:gd name="T26" fmla="*/ 0 w 832"/>
              <a:gd name="T27" fmla="*/ 0 h 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32"/>
              <a:gd name="T43" fmla="*/ 0 h 1600"/>
              <a:gd name="T44" fmla="*/ 832 w 832"/>
              <a:gd name="T45" fmla="*/ 1600 h 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32" h="1600">
                <a:moveTo>
                  <a:pt x="832" y="1600"/>
                </a:moveTo>
                <a:cubicBezTo>
                  <a:pt x="817" y="1556"/>
                  <a:pt x="798" y="1513"/>
                  <a:pt x="753" y="1498"/>
                </a:cubicBezTo>
                <a:cubicBezTo>
                  <a:pt x="704" y="1449"/>
                  <a:pt x="654" y="1402"/>
                  <a:pt x="588" y="1380"/>
                </a:cubicBezTo>
                <a:cubicBezTo>
                  <a:pt x="549" y="1321"/>
                  <a:pt x="508" y="1266"/>
                  <a:pt x="471" y="1208"/>
                </a:cubicBezTo>
                <a:cubicBezTo>
                  <a:pt x="462" y="1168"/>
                  <a:pt x="457" y="1128"/>
                  <a:pt x="447" y="1090"/>
                </a:cubicBezTo>
                <a:cubicBezTo>
                  <a:pt x="428" y="945"/>
                  <a:pt x="425" y="681"/>
                  <a:pt x="361" y="533"/>
                </a:cubicBezTo>
                <a:cubicBezTo>
                  <a:pt x="353" y="515"/>
                  <a:pt x="337" y="503"/>
                  <a:pt x="330" y="486"/>
                </a:cubicBezTo>
                <a:cubicBezTo>
                  <a:pt x="320" y="463"/>
                  <a:pt x="323" y="433"/>
                  <a:pt x="306" y="416"/>
                </a:cubicBezTo>
                <a:cubicBezTo>
                  <a:pt x="287" y="397"/>
                  <a:pt x="264" y="382"/>
                  <a:pt x="251" y="361"/>
                </a:cubicBezTo>
                <a:cubicBezTo>
                  <a:pt x="232" y="332"/>
                  <a:pt x="214" y="303"/>
                  <a:pt x="196" y="274"/>
                </a:cubicBezTo>
                <a:cubicBezTo>
                  <a:pt x="188" y="261"/>
                  <a:pt x="173" y="235"/>
                  <a:pt x="173" y="235"/>
                </a:cubicBezTo>
                <a:cubicBezTo>
                  <a:pt x="161" y="188"/>
                  <a:pt x="135" y="135"/>
                  <a:pt x="94" y="110"/>
                </a:cubicBezTo>
                <a:cubicBezTo>
                  <a:pt x="76" y="82"/>
                  <a:pt x="66" y="65"/>
                  <a:pt x="39" y="47"/>
                </a:cubicBezTo>
                <a:cubicBezTo>
                  <a:pt x="28" y="11"/>
                  <a:pt x="23" y="23"/>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8" name="Freeform 6"/>
          <p:cNvSpPr>
            <a:spLocks/>
          </p:cNvSpPr>
          <p:nvPr/>
        </p:nvSpPr>
        <p:spPr bwMode="auto">
          <a:xfrm>
            <a:off x="3897348" y="2855959"/>
            <a:ext cx="1741487" cy="460283"/>
          </a:xfrm>
          <a:custGeom>
            <a:avLst/>
            <a:gdLst>
              <a:gd name="T0" fmla="*/ 2147483647 w 1145"/>
              <a:gd name="T1" fmla="*/ 2147483647 h 860"/>
              <a:gd name="T2" fmla="*/ 2147483647 w 1145"/>
              <a:gd name="T3" fmla="*/ 2147483647 h 860"/>
              <a:gd name="T4" fmla="*/ 2147483647 w 1145"/>
              <a:gd name="T5" fmla="*/ 2147483647 h 860"/>
              <a:gd name="T6" fmla="*/ 2147483647 w 1145"/>
              <a:gd name="T7" fmla="*/ 2147483647 h 860"/>
              <a:gd name="T8" fmla="*/ 2147483647 w 1145"/>
              <a:gd name="T9" fmla="*/ 2147483647 h 860"/>
              <a:gd name="T10" fmla="*/ 2147483647 w 1145"/>
              <a:gd name="T11" fmla="*/ 2147483647 h 860"/>
              <a:gd name="T12" fmla="*/ 2147483647 w 1145"/>
              <a:gd name="T13" fmla="*/ 2147483647 h 860"/>
              <a:gd name="T14" fmla="*/ 2147483647 w 1145"/>
              <a:gd name="T15" fmla="*/ 2147483647 h 860"/>
              <a:gd name="T16" fmla="*/ 2147483647 w 1145"/>
              <a:gd name="T17" fmla="*/ 2147483647 h 860"/>
              <a:gd name="T18" fmla="*/ 2147483647 w 1145"/>
              <a:gd name="T19" fmla="*/ 2147483647 h 860"/>
              <a:gd name="T20" fmla="*/ 2147483647 w 1145"/>
              <a:gd name="T21" fmla="*/ 2147483647 h 860"/>
              <a:gd name="T22" fmla="*/ 2147483647 w 1145"/>
              <a:gd name="T23" fmla="*/ 2147483647 h 860"/>
              <a:gd name="T24" fmla="*/ 2147483647 w 1145"/>
              <a:gd name="T25" fmla="*/ 2147483647 h 860"/>
              <a:gd name="T26" fmla="*/ 2147483647 w 1145"/>
              <a:gd name="T27" fmla="*/ 2147483647 h 860"/>
              <a:gd name="T28" fmla="*/ 0 w 1145"/>
              <a:gd name="T29" fmla="*/ 0 h 8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45"/>
              <a:gd name="T46" fmla="*/ 0 h 860"/>
              <a:gd name="T47" fmla="*/ 1145 w 1145"/>
              <a:gd name="T48" fmla="*/ 860 h 8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45" h="860">
                <a:moveTo>
                  <a:pt x="1145" y="847"/>
                </a:moveTo>
                <a:cubicBezTo>
                  <a:pt x="1091" y="860"/>
                  <a:pt x="1079" y="833"/>
                  <a:pt x="1027" y="823"/>
                </a:cubicBezTo>
                <a:cubicBezTo>
                  <a:pt x="1011" y="812"/>
                  <a:pt x="993" y="805"/>
                  <a:pt x="980" y="792"/>
                </a:cubicBezTo>
                <a:cubicBezTo>
                  <a:pt x="966" y="778"/>
                  <a:pt x="962" y="758"/>
                  <a:pt x="949" y="745"/>
                </a:cubicBezTo>
                <a:cubicBezTo>
                  <a:pt x="934" y="730"/>
                  <a:pt x="916" y="720"/>
                  <a:pt x="902" y="706"/>
                </a:cubicBezTo>
                <a:cubicBezTo>
                  <a:pt x="888" y="651"/>
                  <a:pt x="848" y="615"/>
                  <a:pt x="816" y="572"/>
                </a:cubicBezTo>
                <a:cubicBezTo>
                  <a:pt x="809" y="563"/>
                  <a:pt x="763" y="490"/>
                  <a:pt x="745" y="470"/>
                </a:cubicBezTo>
                <a:cubicBezTo>
                  <a:pt x="730" y="453"/>
                  <a:pt x="709" y="442"/>
                  <a:pt x="698" y="423"/>
                </a:cubicBezTo>
                <a:cubicBezTo>
                  <a:pt x="657" y="354"/>
                  <a:pt x="617" y="284"/>
                  <a:pt x="573" y="219"/>
                </a:cubicBezTo>
                <a:cubicBezTo>
                  <a:pt x="558" y="198"/>
                  <a:pt x="529" y="140"/>
                  <a:pt x="502" y="125"/>
                </a:cubicBezTo>
                <a:cubicBezTo>
                  <a:pt x="468" y="105"/>
                  <a:pt x="428" y="106"/>
                  <a:pt x="392" y="102"/>
                </a:cubicBezTo>
                <a:cubicBezTo>
                  <a:pt x="366" y="93"/>
                  <a:pt x="337" y="90"/>
                  <a:pt x="314" y="78"/>
                </a:cubicBezTo>
                <a:cubicBezTo>
                  <a:pt x="305" y="73"/>
                  <a:pt x="299" y="63"/>
                  <a:pt x="290" y="62"/>
                </a:cubicBezTo>
                <a:cubicBezTo>
                  <a:pt x="256" y="55"/>
                  <a:pt x="222" y="56"/>
                  <a:pt x="188" y="54"/>
                </a:cubicBezTo>
                <a:cubicBezTo>
                  <a:pt x="125" y="39"/>
                  <a:pt x="65" y="0"/>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9" name="Freeform 7"/>
          <p:cNvSpPr>
            <a:spLocks/>
          </p:cNvSpPr>
          <p:nvPr/>
        </p:nvSpPr>
        <p:spPr bwMode="auto">
          <a:xfrm>
            <a:off x="3884613" y="4037058"/>
            <a:ext cx="3430587"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0" name="Freeform 8"/>
          <p:cNvSpPr>
            <a:spLocks/>
          </p:cNvSpPr>
          <p:nvPr/>
        </p:nvSpPr>
        <p:spPr bwMode="auto">
          <a:xfrm>
            <a:off x="3848100" y="3922759"/>
            <a:ext cx="3390900" cy="460283"/>
          </a:xfrm>
          <a:custGeom>
            <a:avLst/>
            <a:gdLst>
              <a:gd name="T0" fmla="*/ 2147483647 w 2211"/>
              <a:gd name="T1" fmla="*/ 2147483647 h 2510"/>
              <a:gd name="T2" fmla="*/ 2147483647 w 2211"/>
              <a:gd name="T3" fmla="*/ 2147483647 h 2510"/>
              <a:gd name="T4" fmla="*/ 2147483647 w 2211"/>
              <a:gd name="T5" fmla="*/ 2147483647 h 2510"/>
              <a:gd name="T6" fmla="*/ 2147483647 w 2211"/>
              <a:gd name="T7" fmla="*/ 2147483647 h 2510"/>
              <a:gd name="T8" fmla="*/ 2147483647 w 2211"/>
              <a:gd name="T9" fmla="*/ 2147483647 h 2510"/>
              <a:gd name="T10" fmla="*/ 2147483647 w 2211"/>
              <a:gd name="T11" fmla="*/ 2147483647 h 2510"/>
              <a:gd name="T12" fmla="*/ 2147483647 w 2211"/>
              <a:gd name="T13" fmla="*/ 2147483647 h 2510"/>
              <a:gd name="T14" fmla="*/ 2147483647 w 2211"/>
              <a:gd name="T15" fmla="*/ 2147483647 h 2510"/>
              <a:gd name="T16" fmla="*/ 2147483647 w 2211"/>
              <a:gd name="T17" fmla="*/ 2147483647 h 2510"/>
              <a:gd name="T18" fmla="*/ 2147483647 w 2211"/>
              <a:gd name="T19" fmla="*/ 2147483647 h 2510"/>
              <a:gd name="T20" fmla="*/ 2147483647 w 2211"/>
              <a:gd name="T21" fmla="*/ 2147483647 h 2510"/>
              <a:gd name="T22" fmla="*/ 2147483647 w 2211"/>
              <a:gd name="T23" fmla="*/ 2147483647 h 2510"/>
              <a:gd name="T24" fmla="*/ 2147483647 w 2211"/>
              <a:gd name="T25" fmla="*/ 2147483647 h 2510"/>
              <a:gd name="T26" fmla="*/ 2147483647 w 2211"/>
              <a:gd name="T27" fmla="*/ 2147483647 h 2510"/>
              <a:gd name="T28" fmla="*/ 2147483647 w 2211"/>
              <a:gd name="T29" fmla="*/ 2147483647 h 2510"/>
              <a:gd name="T30" fmla="*/ 2147483647 w 2211"/>
              <a:gd name="T31" fmla="*/ 2147483647 h 2510"/>
              <a:gd name="T32" fmla="*/ 2147483647 w 2211"/>
              <a:gd name="T33" fmla="*/ 2147483647 h 2510"/>
              <a:gd name="T34" fmla="*/ 2147483647 w 2211"/>
              <a:gd name="T35" fmla="*/ 2147483647 h 2510"/>
              <a:gd name="T36" fmla="*/ 2147483647 w 2211"/>
              <a:gd name="T37" fmla="*/ 2147483647 h 2510"/>
              <a:gd name="T38" fmla="*/ 2147483647 w 2211"/>
              <a:gd name="T39" fmla="*/ 2147483647 h 2510"/>
              <a:gd name="T40" fmla="*/ 2147483647 w 2211"/>
              <a:gd name="T41" fmla="*/ 2147483647 h 2510"/>
              <a:gd name="T42" fmla="*/ 2147483647 w 2211"/>
              <a:gd name="T43" fmla="*/ 2147483647 h 2510"/>
              <a:gd name="T44" fmla="*/ 2147483647 w 2211"/>
              <a:gd name="T45" fmla="*/ 2147483647 h 2510"/>
              <a:gd name="T46" fmla="*/ 2147483647 w 2211"/>
              <a:gd name="T47" fmla="*/ 2147483647 h 2510"/>
              <a:gd name="T48" fmla="*/ 2147483647 w 2211"/>
              <a:gd name="T49" fmla="*/ 2147483647 h 2510"/>
              <a:gd name="T50" fmla="*/ 2147483647 w 2211"/>
              <a:gd name="T51" fmla="*/ 2147483647 h 2510"/>
              <a:gd name="T52" fmla="*/ 2147483647 w 2211"/>
              <a:gd name="T53" fmla="*/ 2147483647 h 2510"/>
              <a:gd name="T54" fmla="*/ 2147483647 w 2211"/>
              <a:gd name="T55" fmla="*/ 2147483647 h 2510"/>
              <a:gd name="T56" fmla="*/ 2147483647 w 2211"/>
              <a:gd name="T57" fmla="*/ 2147483647 h 2510"/>
              <a:gd name="T58" fmla="*/ 2147483647 w 2211"/>
              <a:gd name="T59" fmla="*/ 2147483647 h 2510"/>
              <a:gd name="T60" fmla="*/ 0 w 2211"/>
              <a:gd name="T61" fmla="*/ 2147483647 h 251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11"/>
              <a:gd name="T94" fmla="*/ 0 h 2510"/>
              <a:gd name="T95" fmla="*/ 2211 w 2211"/>
              <a:gd name="T96" fmla="*/ 2510 h 251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11" h="2510">
                <a:moveTo>
                  <a:pt x="2211" y="2510"/>
                </a:moveTo>
                <a:cubicBezTo>
                  <a:pt x="2177" y="2499"/>
                  <a:pt x="2176" y="2477"/>
                  <a:pt x="2149" y="2456"/>
                </a:cubicBezTo>
                <a:cubicBezTo>
                  <a:pt x="2134" y="2444"/>
                  <a:pt x="2102" y="2424"/>
                  <a:pt x="2102" y="2424"/>
                </a:cubicBezTo>
                <a:cubicBezTo>
                  <a:pt x="2090" y="2407"/>
                  <a:pt x="2073" y="2394"/>
                  <a:pt x="2062" y="2377"/>
                </a:cubicBezTo>
                <a:cubicBezTo>
                  <a:pt x="2057" y="2370"/>
                  <a:pt x="2058" y="2361"/>
                  <a:pt x="2055" y="2354"/>
                </a:cubicBezTo>
                <a:cubicBezTo>
                  <a:pt x="2037" y="2317"/>
                  <a:pt x="2018" y="2279"/>
                  <a:pt x="2000" y="2244"/>
                </a:cubicBezTo>
                <a:cubicBezTo>
                  <a:pt x="1972" y="2190"/>
                  <a:pt x="1949" y="2146"/>
                  <a:pt x="1937" y="2087"/>
                </a:cubicBezTo>
                <a:cubicBezTo>
                  <a:pt x="1926" y="1970"/>
                  <a:pt x="1920" y="1904"/>
                  <a:pt x="1913" y="1773"/>
                </a:cubicBezTo>
                <a:cubicBezTo>
                  <a:pt x="1911" y="1752"/>
                  <a:pt x="1896" y="1648"/>
                  <a:pt x="1890" y="1640"/>
                </a:cubicBezTo>
                <a:cubicBezTo>
                  <a:pt x="1864" y="1606"/>
                  <a:pt x="1844" y="1571"/>
                  <a:pt x="1819" y="1538"/>
                </a:cubicBezTo>
                <a:cubicBezTo>
                  <a:pt x="1812" y="1522"/>
                  <a:pt x="1790" y="1466"/>
                  <a:pt x="1788" y="1452"/>
                </a:cubicBezTo>
                <a:cubicBezTo>
                  <a:pt x="1787" y="1448"/>
                  <a:pt x="1779" y="1398"/>
                  <a:pt x="1772" y="1389"/>
                </a:cubicBezTo>
                <a:cubicBezTo>
                  <a:pt x="1758" y="1371"/>
                  <a:pt x="1725" y="1342"/>
                  <a:pt x="1725" y="1342"/>
                </a:cubicBezTo>
                <a:cubicBezTo>
                  <a:pt x="1709" y="1296"/>
                  <a:pt x="1673" y="1266"/>
                  <a:pt x="1655" y="1224"/>
                </a:cubicBezTo>
                <a:cubicBezTo>
                  <a:pt x="1635" y="1180"/>
                  <a:pt x="1619" y="1135"/>
                  <a:pt x="1600" y="1091"/>
                </a:cubicBezTo>
                <a:cubicBezTo>
                  <a:pt x="1595" y="1080"/>
                  <a:pt x="1591" y="1068"/>
                  <a:pt x="1584" y="1059"/>
                </a:cubicBezTo>
                <a:cubicBezTo>
                  <a:pt x="1570" y="1041"/>
                  <a:pt x="1537" y="1012"/>
                  <a:pt x="1537" y="1012"/>
                </a:cubicBezTo>
                <a:cubicBezTo>
                  <a:pt x="1521" y="966"/>
                  <a:pt x="1489" y="975"/>
                  <a:pt x="1451" y="957"/>
                </a:cubicBezTo>
                <a:cubicBezTo>
                  <a:pt x="1399" y="931"/>
                  <a:pt x="1364" y="884"/>
                  <a:pt x="1317" y="855"/>
                </a:cubicBezTo>
                <a:cubicBezTo>
                  <a:pt x="1295" y="841"/>
                  <a:pt x="1222" y="805"/>
                  <a:pt x="1207" y="785"/>
                </a:cubicBezTo>
                <a:cubicBezTo>
                  <a:pt x="1177" y="745"/>
                  <a:pt x="1130" y="658"/>
                  <a:pt x="1082" y="644"/>
                </a:cubicBezTo>
                <a:cubicBezTo>
                  <a:pt x="1060" y="615"/>
                  <a:pt x="1028" y="595"/>
                  <a:pt x="1011" y="565"/>
                </a:cubicBezTo>
                <a:cubicBezTo>
                  <a:pt x="990" y="529"/>
                  <a:pt x="964" y="484"/>
                  <a:pt x="925" y="471"/>
                </a:cubicBezTo>
                <a:cubicBezTo>
                  <a:pt x="889" y="442"/>
                  <a:pt x="851" y="419"/>
                  <a:pt x="815" y="393"/>
                </a:cubicBezTo>
                <a:cubicBezTo>
                  <a:pt x="801" y="353"/>
                  <a:pt x="784" y="352"/>
                  <a:pt x="753" y="330"/>
                </a:cubicBezTo>
                <a:cubicBezTo>
                  <a:pt x="679" y="276"/>
                  <a:pt x="620" y="187"/>
                  <a:pt x="533" y="157"/>
                </a:cubicBezTo>
                <a:cubicBezTo>
                  <a:pt x="490" y="126"/>
                  <a:pt x="464" y="105"/>
                  <a:pt x="415" y="95"/>
                </a:cubicBezTo>
                <a:cubicBezTo>
                  <a:pt x="399" y="87"/>
                  <a:pt x="384" y="77"/>
                  <a:pt x="368" y="71"/>
                </a:cubicBezTo>
                <a:cubicBezTo>
                  <a:pt x="358" y="66"/>
                  <a:pt x="346" y="67"/>
                  <a:pt x="337" y="63"/>
                </a:cubicBezTo>
                <a:cubicBezTo>
                  <a:pt x="319" y="55"/>
                  <a:pt x="307" y="38"/>
                  <a:pt x="290" y="32"/>
                </a:cubicBezTo>
                <a:cubicBezTo>
                  <a:pt x="208" y="0"/>
                  <a:pt x="79" y="8"/>
                  <a:pt x="0" y="8"/>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1" name="Freeform 9"/>
          <p:cNvSpPr>
            <a:spLocks/>
          </p:cNvSpPr>
          <p:nvPr/>
        </p:nvSpPr>
        <p:spPr bwMode="auto">
          <a:xfrm>
            <a:off x="3897348" y="3009946"/>
            <a:ext cx="1741487" cy="460283"/>
          </a:xfrm>
          <a:custGeom>
            <a:avLst/>
            <a:gdLst>
              <a:gd name="T0" fmla="*/ 0 w 1176"/>
              <a:gd name="T1" fmla="*/ 0 h 816"/>
              <a:gd name="T2" fmla="*/ 2147483647 w 1176"/>
              <a:gd name="T3" fmla="*/ 2147483647 h 816"/>
              <a:gd name="T4" fmla="*/ 2147483647 w 1176"/>
              <a:gd name="T5" fmla="*/ 2147483647 h 816"/>
              <a:gd name="T6" fmla="*/ 2147483647 w 1176"/>
              <a:gd name="T7" fmla="*/ 2147483647 h 816"/>
              <a:gd name="T8" fmla="*/ 2147483647 w 1176"/>
              <a:gd name="T9" fmla="*/ 2147483647 h 816"/>
              <a:gd name="T10" fmla="*/ 2147483647 w 1176"/>
              <a:gd name="T11" fmla="*/ 2147483647 h 816"/>
              <a:gd name="T12" fmla="*/ 2147483647 w 1176"/>
              <a:gd name="T13" fmla="*/ 2147483647 h 816"/>
              <a:gd name="T14" fmla="*/ 2147483647 w 1176"/>
              <a:gd name="T15" fmla="*/ 2147483647 h 816"/>
              <a:gd name="T16" fmla="*/ 2147483647 w 1176"/>
              <a:gd name="T17" fmla="*/ 2147483647 h 816"/>
              <a:gd name="T18" fmla="*/ 2147483647 w 1176"/>
              <a:gd name="T19" fmla="*/ 2147483647 h 816"/>
              <a:gd name="T20" fmla="*/ 2147483647 w 1176"/>
              <a:gd name="T21" fmla="*/ 2147483647 h 816"/>
              <a:gd name="T22" fmla="*/ 2147483647 w 1176"/>
              <a:gd name="T23" fmla="*/ 2147483647 h 816"/>
              <a:gd name="T24" fmla="*/ 2147483647 w 1176"/>
              <a:gd name="T25" fmla="*/ 2147483647 h 816"/>
              <a:gd name="T26" fmla="*/ 2147483647 w 1176"/>
              <a:gd name="T27" fmla="*/ 2147483647 h 816"/>
              <a:gd name="T28" fmla="*/ 2147483647 w 1176"/>
              <a:gd name="T29" fmla="*/ 2147483647 h 816"/>
              <a:gd name="T30" fmla="*/ 2147483647 w 1176"/>
              <a:gd name="T31" fmla="*/ 2147483647 h 816"/>
              <a:gd name="T32" fmla="*/ 2147483647 w 1176"/>
              <a:gd name="T33" fmla="*/ 2147483647 h 816"/>
              <a:gd name="T34" fmla="*/ 2147483647 w 1176"/>
              <a:gd name="T35" fmla="*/ 2147483647 h 816"/>
              <a:gd name="T36" fmla="*/ 2147483647 w 1176"/>
              <a:gd name="T37" fmla="*/ 2147483647 h 816"/>
              <a:gd name="T38" fmla="*/ 2147483647 w 1176"/>
              <a:gd name="T39" fmla="*/ 2147483647 h 816"/>
              <a:gd name="T40" fmla="*/ 2147483647 w 1176"/>
              <a:gd name="T41" fmla="*/ 2147483647 h 8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76"/>
              <a:gd name="T64" fmla="*/ 0 h 816"/>
              <a:gd name="T65" fmla="*/ 1176 w 1176"/>
              <a:gd name="T66" fmla="*/ 816 h 8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76" h="816">
                <a:moveTo>
                  <a:pt x="0" y="0"/>
                </a:moveTo>
                <a:cubicBezTo>
                  <a:pt x="101" y="20"/>
                  <a:pt x="205" y="1"/>
                  <a:pt x="306" y="31"/>
                </a:cubicBezTo>
                <a:cubicBezTo>
                  <a:pt x="343" y="56"/>
                  <a:pt x="390" y="68"/>
                  <a:pt x="424" y="102"/>
                </a:cubicBezTo>
                <a:cubicBezTo>
                  <a:pt x="460" y="138"/>
                  <a:pt x="441" y="128"/>
                  <a:pt x="478" y="141"/>
                </a:cubicBezTo>
                <a:cubicBezTo>
                  <a:pt x="486" y="149"/>
                  <a:pt x="492" y="158"/>
                  <a:pt x="502" y="165"/>
                </a:cubicBezTo>
                <a:cubicBezTo>
                  <a:pt x="508" y="169"/>
                  <a:pt x="519" y="166"/>
                  <a:pt x="525" y="173"/>
                </a:cubicBezTo>
                <a:cubicBezTo>
                  <a:pt x="533" y="183"/>
                  <a:pt x="533" y="200"/>
                  <a:pt x="541" y="212"/>
                </a:cubicBezTo>
                <a:cubicBezTo>
                  <a:pt x="549" y="224"/>
                  <a:pt x="564" y="231"/>
                  <a:pt x="573" y="243"/>
                </a:cubicBezTo>
                <a:cubicBezTo>
                  <a:pt x="587" y="262"/>
                  <a:pt x="592" y="291"/>
                  <a:pt x="612" y="306"/>
                </a:cubicBezTo>
                <a:cubicBezTo>
                  <a:pt x="633" y="321"/>
                  <a:pt x="675" y="353"/>
                  <a:pt x="675" y="353"/>
                </a:cubicBezTo>
                <a:cubicBezTo>
                  <a:pt x="679" y="359"/>
                  <a:pt x="700" y="394"/>
                  <a:pt x="706" y="400"/>
                </a:cubicBezTo>
                <a:cubicBezTo>
                  <a:pt x="725" y="419"/>
                  <a:pt x="755" y="428"/>
                  <a:pt x="776" y="447"/>
                </a:cubicBezTo>
                <a:cubicBezTo>
                  <a:pt x="834" y="498"/>
                  <a:pt x="817" y="504"/>
                  <a:pt x="902" y="533"/>
                </a:cubicBezTo>
                <a:cubicBezTo>
                  <a:pt x="917" y="538"/>
                  <a:pt x="935" y="539"/>
                  <a:pt x="949" y="549"/>
                </a:cubicBezTo>
                <a:cubicBezTo>
                  <a:pt x="964" y="559"/>
                  <a:pt x="996" y="580"/>
                  <a:pt x="996" y="580"/>
                </a:cubicBezTo>
                <a:cubicBezTo>
                  <a:pt x="1006" y="596"/>
                  <a:pt x="1013" y="614"/>
                  <a:pt x="1027" y="628"/>
                </a:cubicBezTo>
                <a:cubicBezTo>
                  <a:pt x="1035" y="635"/>
                  <a:pt x="1044" y="642"/>
                  <a:pt x="1051" y="651"/>
                </a:cubicBezTo>
                <a:cubicBezTo>
                  <a:pt x="1062" y="665"/>
                  <a:pt x="1076" y="680"/>
                  <a:pt x="1082" y="698"/>
                </a:cubicBezTo>
                <a:cubicBezTo>
                  <a:pt x="1084" y="706"/>
                  <a:pt x="1084" y="715"/>
                  <a:pt x="1090" y="722"/>
                </a:cubicBezTo>
                <a:cubicBezTo>
                  <a:pt x="1120" y="761"/>
                  <a:pt x="1128" y="763"/>
                  <a:pt x="1161" y="784"/>
                </a:cubicBezTo>
                <a:cubicBezTo>
                  <a:pt x="1170" y="811"/>
                  <a:pt x="1163" y="801"/>
                  <a:pt x="1176" y="816"/>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2" name="Freeform 10"/>
          <p:cNvSpPr>
            <a:spLocks/>
          </p:cNvSpPr>
          <p:nvPr/>
        </p:nvSpPr>
        <p:spPr bwMode="auto">
          <a:xfrm>
            <a:off x="6019800" y="4799058"/>
            <a:ext cx="1143000" cy="460283"/>
          </a:xfrm>
          <a:custGeom>
            <a:avLst/>
            <a:gdLst>
              <a:gd name="T0" fmla="*/ 0 w 682"/>
              <a:gd name="T1" fmla="*/ 0 h 1310"/>
              <a:gd name="T2" fmla="*/ 2147483647 w 682"/>
              <a:gd name="T3" fmla="*/ 2147483647 h 1310"/>
              <a:gd name="T4" fmla="*/ 2147483647 w 682"/>
              <a:gd name="T5" fmla="*/ 2147483647 h 1310"/>
              <a:gd name="T6" fmla="*/ 2147483647 w 682"/>
              <a:gd name="T7" fmla="*/ 2147483647 h 1310"/>
              <a:gd name="T8" fmla="*/ 2147483647 w 682"/>
              <a:gd name="T9" fmla="*/ 2147483647 h 1310"/>
              <a:gd name="T10" fmla="*/ 2147483647 w 682"/>
              <a:gd name="T11" fmla="*/ 2147483647 h 1310"/>
              <a:gd name="T12" fmla="*/ 2147483647 w 682"/>
              <a:gd name="T13" fmla="*/ 2147483647 h 1310"/>
              <a:gd name="T14" fmla="*/ 2147483647 w 682"/>
              <a:gd name="T15" fmla="*/ 2147483647 h 1310"/>
              <a:gd name="T16" fmla="*/ 2147483647 w 682"/>
              <a:gd name="T17" fmla="*/ 2147483647 h 1310"/>
              <a:gd name="T18" fmla="*/ 2147483647 w 682"/>
              <a:gd name="T19" fmla="*/ 2147483647 h 1310"/>
              <a:gd name="T20" fmla="*/ 2147483647 w 682"/>
              <a:gd name="T21" fmla="*/ 2147483647 h 1310"/>
              <a:gd name="T22" fmla="*/ 2147483647 w 682"/>
              <a:gd name="T23" fmla="*/ 2147483647 h 1310"/>
              <a:gd name="T24" fmla="*/ 2147483647 w 682"/>
              <a:gd name="T25" fmla="*/ 2147483647 h 13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2"/>
              <a:gd name="T40" fmla="*/ 0 h 1310"/>
              <a:gd name="T41" fmla="*/ 682 w 682"/>
              <a:gd name="T42" fmla="*/ 1310 h 13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2" h="1310">
                <a:moveTo>
                  <a:pt x="0" y="0"/>
                </a:moveTo>
                <a:cubicBezTo>
                  <a:pt x="9" y="71"/>
                  <a:pt x="1" y="97"/>
                  <a:pt x="55" y="142"/>
                </a:cubicBezTo>
                <a:cubicBezTo>
                  <a:pt x="80" y="162"/>
                  <a:pt x="93" y="178"/>
                  <a:pt x="125" y="189"/>
                </a:cubicBezTo>
                <a:cubicBezTo>
                  <a:pt x="151" y="240"/>
                  <a:pt x="162" y="296"/>
                  <a:pt x="196" y="345"/>
                </a:cubicBezTo>
                <a:cubicBezTo>
                  <a:pt x="208" y="394"/>
                  <a:pt x="235" y="447"/>
                  <a:pt x="259" y="494"/>
                </a:cubicBezTo>
                <a:cubicBezTo>
                  <a:pt x="267" y="536"/>
                  <a:pt x="278" y="585"/>
                  <a:pt x="306" y="620"/>
                </a:cubicBezTo>
                <a:cubicBezTo>
                  <a:pt x="321" y="640"/>
                  <a:pt x="346" y="653"/>
                  <a:pt x="361" y="675"/>
                </a:cubicBezTo>
                <a:cubicBezTo>
                  <a:pt x="403" y="734"/>
                  <a:pt x="451" y="786"/>
                  <a:pt x="494" y="847"/>
                </a:cubicBezTo>
                <a:cubicBezTo>
                  <a:pt x="515" y="911"/>
                  <a:pt x="532" y="978"/>
                  <a:pt x="549" y="1044"/>
                </a:cubicBezTo>
                <a:cubicBezTo>
                  <a:pt x="554" y="1064"/>
                  <a:pt x="560" y="1103"/>
                  <a:pt x="572" y="1122"/>
                </a:cubicBezTo>
                <a:cubicBezTo>
                  <a:pt x="585" y="1142"/>
                  <a:pt x="605" y="1157"/>
                  <a:pt x="620" y="1177"/>
                </a:cubicBezTo>
                <a:cubicBezTo>
                  <a:pt x="632" y="1215"/>
                  <a:pt x="639" y="1238"/>
                  <a:pt x="659" y="1271"/>
                </a:cubicBezTo>
                <a:cubicBezTo>
                  <a:pt x="666" y="1283"/>
                  <a:pt x="682" y="1310"/>
                  <a:pt x="682" y="1310"/>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3" name="Group 1068"/>
          <p:cNvGrpSpPr>
            <a:grpSpLocks/>
          </p:cNvGrpSpPr>
          <p:nvPr/>
        </p:nvGrpSpPr>
        <p:grpSpPr bwMode="auto">
          <a:xfrm>
            <a:off x="7162800" y="3830011"/>
            <a:ext cx="1981200" cy="536576"/>
            <a:chOff x="4512" y="2316"/>
            <a:chExt cx="1056" cy="260"/>
          </a:xfrm>
        </p:grpSpPr>
        <p:sp>
          <p:nvSpPr>
            <p:cNvPr id="2" name="AutoShape 11"/>
            <p:cNvSpPr>
              <a:spLocks noChangeArrowheads="1"/>
            </p:cNvSpPr>
            <p:nvPr/>
          </p:nvSpPr>
          <p:spPr bwMode="auto">
            <a:xfrm>
              <a:off x="4512" y="2328"/>
              <a:ext cx="1056" cy="248"/>
            </a:xfrm>
            <a:prstGeom prst="roundRect">
              <a:avLst>
                <a:gd name="adj" fmla="val 16667"/>
              </a:avLst>
            </a:prstGeom>
            <a:noFill/>
            <a:ln w="76200">
              <a:solidFill>
                <a:srgbClr val="FF505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505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6" name="Text Box 12"/>
            <p:cNvSpPr txBox="1">
              <a:spLocks noChangeArrowheads="1"/>
            </p:cNvSpPr>
            <p:nvPr/>
          </p:nvSpPr>
          <p:spPr bwMode="auto">
            <a:xfrm>
              <a:off x="4512" y="2316"/>
              <a:ext cx="458" cy="224"/>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5050"/>
                  </a:solidFill>
                  <a:effectLst>
                    <a:outerShdw blurRad="38100" dist="38100" dir="2700000" algn="tl">
                      <a:srgbClr val="000000"/>
                    </a:outerShdw>
                  </a:effectLst>
                  <a:uLnTx/>
                  <a:uFillTx/>
                  <a:latin typeface="Chalkboard" charset="0"/>
                  <a:ea typeface="ＭＳ Ｐゴシック" charset="0"/>
                </a:rPr>
                <a:t>Fri</a:t>
              </a:r>
            </a:p>
          </p:txBody>
        </p:sp>
      </p:grpSp>
      <p:grpSp>
        <p:nvGrpSpPr>
          <p:cNvPr id="4" name="Group 1067"/>
          <p:cNvGrpSpPr>
            <a:grpSpLocks/>
          </p:cNvGrpSpPr>
          <p:nvPr/>
        </p:nvGrpSpPr>
        <p:grpSpPr bwMode="auto">
          <a:xfrm>
            <a:off x="457201" y="4119565"/>
            <a:ext cx="2133600" cy="517525"/>
            <a:chOff x="288" y="2528"/>
            <a:chExt cx="1200" cy="326"/>
          </a:xfrm>
        </p:grpSpPr>
        <p:sp>
          <p:nvSpPr>
            <p:cNvPr id="370732" name="AutoShape 11"/>
            <p:cNvSpPr>
              <a:spLocks noChangeArrowheads="1"/>
            </p:cNvSpPr>
            <p:nvPr/>
          </p:nvSpPr>
          <p:spPr bwMode="auto">
            <a:xfrm>
              <a:off x="288" y="2532"/>
              <a:ext cx="1200" cy="322"/>
            </a:xfrm>
            <a:prstGeom prst="roundRect">
              <a:avLst>
                <a:gd name="adj" fmla="val 16667"/>
              </a:avLst>
            </a:prstGeom>
            <a:noFill/>
            <a:ln w="76200">
              <a:solidFill>
                <a:schemeClr val="bg1">
                  <a:lumMod val="50000"/>
                </a:schemeClr>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7" name="Text Box 12"/>
            <p:cNvSpPr txBox="1">
              <a:spLocks noChangeArrowheads="1"/>
            </p:cNvSpPr>
            <p:nvPr/>
          </p:nvSpPr>
          <p:spPr bwMode="auto">
            <a:xfrm>
              <a:off x="293" y="2528"/>
              <a:ext cx="1051" cy="291"/>
            </a:xfrm>
            <a:prstGeom prst="rect">
              <a:avLst/>
            </a:prstGeom>
            <a:noFill/>
            <a:ln w="9525">
              <a:solidFill>
                <a:schemeClr val="bg1">
                  <a:lumMod val="50000"/>
                </a:schemeClr>
              </a:solid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FF">
                      <a:lumMod val="50000"/>
                    </a:srgbClr>
                  </a:solidFill>
                  <a:effectLst>
                    <a:outerShdw blurRad="38100" dist="38100" dir="2700000" algn="tl">
                      <a:srgbClr val="000000"/>
                    </a:outerShdw>
                  </a:effectLst>
                  <a:uLnTx/>
                  <a:uFillTx/>
                  <a:latin typeface="Chalkboard" charset="0"/>
                  <a:ea typeface="ＭＳ Ｐゴシック" charset="0"/>
                </a:rPr>
                <a:t>Thurs</a:t>
              </a:r>
            </a:p>
          </p:txBody>
        </p:sp>
      </p:grpSp>
      <p:grpSp>
        <p:nvGrpSpPr>
          <p:cNvPr id="5" name="Group 1064"/>
          <p:cNvGrpSpPr>
            <a:grpSpLocks/>
          </p:cNvGrpSpPr>
          <p:nvPr/>
        </p:nvGrpSpPr>
        <p:grpSpPr bwMode="auto">
          <a:xfrm>
            <a:off x="457200" y="6093036"/>
            <a:ext cx="3962400" cy="543672"/>
            <a:chOff x="384" y="3731"/>
            <a:chExt cx="2352" cy="469"/>
          </a:xfrm>
        </p:grpSpPr>
        <p:sp>
          <p:nvSpPr>
            <p:cNvPr id="572459" name="AutoShape 11"/>
            <p:cNvSpPr>
              <a:spLocks noChangeArrowheads="1"/>
            </p:cNvSpPr>
            <p:nvPr/>
          </p:nvSpPr>
          <p:spPr bwMode="auto">
            <a:xfrm>
              <a:off x="384" y="3759"/>
              <a:ext cx="2352" cy="441"/>
            </a:xfrm>
            <a:prstGeom prst="roundRect">
              <a:avLst>
                <a:gd name="adj" fmla="val 16667"/>
              </a:avLst>
            </a:prstGeom>
            <a:noFill/>
            <a:ln w="76200">
              <a:solidFill>
                <a:srgbClr val="00800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sp>
          <p:nvSpPr>
            <p:cNvPr id="40" name="Text Box 12"/>
            <p:cNvSpPr txBox="1">
              <a:spLocks noChangeArrowheads="1"/>
            </p:cNvSpPr>
            <p:nvPr/>
          </p:nvSpPr>
          <p:spPr bwMode="auto">
            <a:xfrm>
              <a:off x="384" y="3731"/>
              <a:ext cx="624" cy="398"/>
            </a:xfrm>
            <a:prstGeom prst="rect">
              <a:avLst/>
            </a:prstGeom>
            <a:noFill/>
            <a:ln w="9525">
              <a:noFill/>
              <a:miter lim="800000"/>
              <a:headEnd/>
              <a:tailEnd/>
            </a:ln>
            <a:effectLst>
              <a:outerShdw dist="35921" dir="2700000" algn="ctr" rotWithShape="0">
                <a:schemeClr val="bg2">
                  <a:alpha val="50000"/>
                </a:schemeClr>
              </a:outerShdw>
            </a:effectLst>
          </p:spPr>
          <p:txBody>
            <a:bodyPr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8000"/>
                  </a:solidFill>
                  <a:effectLst>
                    <a:outerShdw blurRad="38100" dist="38100" dir="2700000" algn="tl">
                      <a:srgbClr val="000000"/>
                    </a:outerShdw>
                  </a:effectLst>
                  <a:uLnTx/>
                  <a:uFillTx/>
                  <a:latin typeface="Chalkboard" charset="0"/>
                  <a:ea typeface="ＭＳ Ｐゴシック" charset="0"/>
                </a:rPr>
                <a:t>Sun</a:t>
              </a:r>
            </a:p>
          </p:txBody>
        </p:sp>
      </p:grpSp>
      <p:grpSp>
        <p:nvGrpSpPr>
          <p:cNvPr id="8" name="Group 23"/>
          <p:cNvGrpSpPr>
            <a:grpSpLocks/>
          </p:cNvGrpSpPr>
          <p:nvPr/>
        </p:nvGrpSpPr>
        <p:grpSpPr bwMode="auto">
          <a:xfrm>
            <a:off x="4800634" y="4911729"/>
            <a:ext cx="1752599" cy="525463"/>
            <a:chOff x="3216" y="3094"/>
            <a:chExt cx="1104" cy="331"/>
          </a:xfrm>
        </p:grpSpPr>
        <p:sp>
          <p:nvSpPr>
            <p:cNvPr id="572457" name="AutoShape 15"/>
            <p:cNvSpPr>
              <a:spLocks noChangeArrowheads="1"/>
            </p:cNvSpPr>
            <p:nvPr/>
          </p:nvSpPr>
          <p:spPr bwMode="auto">
            <a:xfrm>
              <a:off x="3216" y="3103"/>
              <a:ext cx="1104" cy="322"/>
            </a:xfrm>
            <a:prstGeom prst="roundRect">
              <a:avLst>
                <a:gd name="adj" fmla="val 16667"/>
              </a:avLst>
            </a:prstGeom>
            <a:noFill/>
            <a:ln w="76200">
              <a:solidFill>
                <a:srgbClr val="80008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28" name="Text Box 16"/>
            <p:cNvSpPr txBox="1">
              <a:spLocks noChangeArrowheads="1"/>
            </p:cNvSpPr>
            <p:nvPr/>
          </p:nvSpPr>
          <p:spPr bwMode="auto">
            <a:xfrm>
              <a:off x="3248" y="3094"/>
              <a:ext cx="434"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0080"/>
                  </a:solidFill>
                  <a:effectLst>
                    <a:outerShdw blurRad="38100" dist="38100" dir="2700000" algn="tl">
                      <a:srgbClr val="000000"/>
                    </a:outerShdw>
                  </a:effectLst>
                  <a:uLnTx/>
                  <a:uFillTx/>
                  <a:latin typeface="Chalkboard" charset="0"/>
                  <a:ea typeface="ＭＳ Ｐゴシック" charset="0"/>
                </a:rPr>
                <a:t>Sun</a:t>
              </a:r>
              <a:endPar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endParaRPr>
            </a:p>
          </p:txBody>
        </p:sp>
      </p:grpSp>
      <p:grpSp>
        <p:nvGrpSpPr>
          <p:cNvPr id="11" name="Group 21"/>
          <p:cNvGrpSpPr>
            <a:grpSpLocks/>
          </p:cNvGrpSpPr>
          <p:nvPr/>
        </p:nvGrpSpPr>
        <p:grpSpPr bwMode="auto">
          <a:xfrm>
            <a:off x="2362201" y="274639"/>
            <a:ext cx="2438400" cy="511175"/>
            <a:chOff x="1488" y="221"/>
            <a:chExt cx="1536" cy="322"/>
          </a:xfrm>
        </p:grpSpPr>
        <p:sp>
          <p:nvSpPr>
            <p:cNvPr id="572455" name="AutoShape 19"/>
            <p:cNvSpPr>
              <a:spLocks noChangeArrowheads="1"/>
            </p:cNvSpPr>
            <p:nvPr/>
          </p:nvSpPr>
          <p:spPr bwMode="auto">
            <a:xfrm>
              <a:off x="1488" y="221"/>
              <a:ext cx="1536" cy="322"/>
            </a:xfrm>
            <a:prstGeom prst="roundRect">
              <a:avLst>
                <a:gd name="adj" fmla="val 16667"/>
              </a:avLst>
            </a:prstGeom>
            <a:noFill/>
            <a:ln w="76200">
              <a:solidFill>
                <a:srgbClr val="FF000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2" name="Text Box 20"/>
            <p:cNvSpPr txBox="1">
              <a:spLocks noChangeArrowheads="1"/>
            </p:cNvSpPr>
            <p:nvPr/>
          </p:nvSpPr>
          <p:spPr bwMode="auto">
            <a:xfrm>
              <a:off x="1633" y="239"/>
              <a:ext cx="48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rPr>
                <a:t>Mon</a:t>
              </a:r>
            </a:p>
          </p:txBody>
        </p:sp>
      </p:grpSp>
      <p:grpSp>
        <p:nvGrpSpPr>
          <p:cNvPr id="12" name="Group 27"/>
          <p:cNvGrpSpPr>
            <a:grpSpLocks/>
          </p:cNvGrpSpPr>
          <p:nvPr/>
        </p:nvGrpSpPr>
        <p:grpSpPr bwMode="auto">
          <a:xfrm>
            <a:off x="5334000" y="696948"/>
            <a:ext cx="1905000" cy="511175"/>
            <a:chOff x="3360" y="487"/>
            <a:chExt cx="1200" cy="322"/>
          </a:xfrm>
        </p:grpSpPr>
        <p:sp>
          <p:nvSpPr>
            <p:cNvPr id="572453" name="AutoShape 25"/>
            <p:cNvSpPr>
              <a:spLocks noChangeArrowheads="1"/>
            </p:cNvSpPr>
            <p:nvPr/>
          </p:nvSpPr>
          <p:spPr bwMode="auto">
            <a:xfrm>
              <a:off x="3360" y="487"/>
              <a:ext cx="1200" cy="322"/>
            </a:xfrm>
            <a:prstGeom prst="roundRect">
              <a:avLst>
                <a:gd name="adj" fmla="val 16667"/>
              </a:avLst>
            </a:prstGeom>
            <a:noFill/>
            <a:ln w="76200">
              <a:solidFill>
                <a:srgbClr val="FF8000"/>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8" name="Text Box 26"/>
            <p:cNvSpPr txBox="1">
              <a:spLocks noChangeArrowheads="1"/>
            </p:cNvSpPr>
            <p:nvPr/>
          </p:nvSpPr>
          <p:spPr bwMode="auto">
            <a:xfrm>
              <a:off x="3360" y="511"/>
              <a:ext cx="50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8000"/>
                  </a:solidFill>
                  <a:effectLst>
                    <a:outerShdw blurRad="38100" dist="38100" dir="2700000" algn="tl">
                      <a:srgbClr val="000000"/>
                    </a:outerShdw>
                  </a:effectLst>
                  <a:uLnTx/>
                  <a:uFillTx/>
                  <a:latin typeface="Chalkboard" charset="0"/>
                  <a:ea typeface="ＭＳ Ｐゴシック" charset="0"/>
                </a:rPr>
                <a:t>Tues</a:t>
              </a:r>
              <a:endParaRPr kumimoji="0" lang="en-US" sz="24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endParaRPr>
            </a:p>
          </p:txBody>
        </p:sp>
      </p:grpSp>
      <p:sp>
        <p:nvSpPr>
          <p:cNvPr id="269340" name="Freeform 28"/>
          <p:cNvSpPr>
            <a:spLocks/>
          </p:cNvSpPr>
          <p:nvPr/>
        </p:nvSpPr>
        <p:spPr bwMode="auto">
          <a:xfrm>
            <a:off x="3889375" y="4151359"/>
            <a:ext cx="3425825"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41" name="Freeform 29"/>
          <p:cNvSpPr>
            <a:spLocks/>
          </p:cNvSpPr>
          <p:nvPr/>
        </p:nvSpPr>
        <p:spPr bwMode="auto">
          <a:xfrm>
            <a:off x="4114801" y="4189459"/>
            <a:ext cx="3200400"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8000"/>
            </a:solidFill>
            <a:round/>
            <a:headEnd type="triangle" w="med" len="me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3999" name="Freeform 1055"/>
          <p:cNvSpPr>
            <a:spLocks/>
          </p:cNvSpPr>
          <p:nvPr/>
        </p:nvSpPr>
        <p:spPr bwMode="auto">
          <a:xfrm>
            <a:off x="1628741" y="3197629"/>
            <a:ext cx="6105559" cy="2328453"/>
          </a:xfrm>
          <a:custGeom>
            <a:avLst/>
            <a:gdLst>
              <a:gd name="T0" fmla="*/ 2147483647 w 3336"/>
              <a:gd name="T1" fmla="*/ 2147483647 h 2061"/>
              <a:gd name="T2" fmla="*/ 2147483647 w 3336"/>
              <a:gd name="T3" fmla="*/ 2147483647 h 2061"/>
              <a:gd name="T4" fmla="*/ 2147483647 w 3336"/>
              <a:gd name="T5" fmla="*/ 2147483647 h 2061"/>
              <a:gd name="T6" fmla="*/ 2147483647 w 3336"/>
              <a:gd name="T7" fmla="*/ 2147483647 h 2061"/>
              <a:gd name="T8" fmla="*/ 2147483647 w 3336"/>
              <a:gd name="T9" fmla="*/ 2147483647 h 2061"/>
              <a:gd name="T10" fmla="*/ 2147483647 w 3336"/>
              <a:gd name="T11" fmla="*/ 2147483647 h 2061"/>
              <a:gd name="T12" fmla="*/ 2147483647 w 3336"/>
              <a:gd name="T13" fmla="*/ 2147483647 h 2061"/>
              <a:gd name="T14" fmla="*/ 2147483647 w 3336"/>
              <a:gd name="T15" fmla="*/ 2147483647 h 2061"/>
              <a:gd name="T16" fmla="*/ 2147483647 w 3336"/>
              <a:gd name="T17" fmla="*/ 2147483647 h 2061"/>
              <a:gd name="T18" fmla="*/ 2147483647 w 3336"/>
              <a:gd name="T19" fmla="*/ 2147483647 h 2061"/>
              <a:gd name="T20" fmla="*/ 2147483647 w 3336"/>
              <a:gd name="T21" fmla="*/ 2147483647 h 2061"/>
              <a:gd name="T22" fmla="*/ 2147483647 w 3336"/>
              <a:gd name="T23" fmla="*/ 2147483647 h 2061"/>
              <a:gd name="T24" fmla="*/ 2147483647 w 3336"/>
              <a:gd name="T25" fmla="*/ 2147483647 h 2061"/>
              <a:gd name="T26" fmla="*/ 2147483647 w 3336"/>
              <a:gd name="T27" fmla="*/ 2147483647 h 2061"/>
              <a:gd name="T28" fmla="*/ 2147483647 w 3336"/>
              <a:gd name="T29" fmla="*/ 2147483647 h 2061"/>
              <a:gd name="T30" fmla="*/ 2147483647 w 3336"/>
              <a:gd name="T31" fmla="*/ 2147483647 h 2061"/>
              <a:gd name="T32" fmla="*/ 2147483647 w 3336"/>
              <a:gd name="T33" fmla="*/ 2147483647 h 2061"/>
              <a:gd name="T34" fmla="*/ 2147483647 w 3336"/>
              <a:gd name="T35" fmla="*/ 2147483647 h 2061"/>
              <a:gd name="T36" fmla="*/ 2147483647 w 3336"/>
              <a:gd name="T37" fmla="*/ 2147483647 h 2061"/>
              <a:gd name="T38" fmla="*/ 2147483647 w 3336"/>
              <a:gd name="T39" fmla="*/ 2147483647 h 2061"/>
              <a:gd name="T40" fmla="*/ 2147483647 w 3336"/>
              <a:gd name="T41" fmla="*/ 2147483647 h 2061"/>
              <a:gd name="T42" fmla="*/ 2147483647 w 3336"/>
              <a:gd name="T43" fmla="*/ 2147483647 h 2061"/>
              <a:gd name="T44" fmla="*/ 2147483647 w 3336"/>
              <a:gd name="T45" fmla="*/ 2147483647 h 2061"/>
              <a:gd name="T46" fmla="*/ 2147483647 w 3336"/>
              <a:gd name="T47" fmla="*/ 2147483647 h 2061"/>
              <a:gd name="T48" fmla="*/ 2147483647 w 3336"/>
              <a:gd name="T49" fmla="*/ 2147483647 h 2061"/>
              <a:gd name="T50" fmla="*/ 2147483647 w 3336"/>
              <a:gd name="T51" fmla="*/ 2147483647 h 2061"/>
              <a:gd name="T52" fmla="*/ 2147483647 w 3336"/>
              <a:gd name="T53" fmla="*/ 2147483647 h 2061"/>
              <a:gd name="T54" fmla="*/ 2147483647 w 3336"/>
              <a:gd name="T55" fmla="*/ 2147483647 h 2061"/>
              <a:gd name="T56" fmla="*/ 2147483647 w 3336"/>
              <a:gd name="T57" fmla="*/ 2147483647 h 2061"/>
              <a:gd name="T58" fmla="*/ 2147483647 w 3336"/>
              <a:gd name="T59" fmla="*/ 2147483647 h 2061"/>
              <a:gd name="T60" fmla="*/ 2147483647 w 3336"/>
              <a:gd name="T61" fmla="*/ 2147483647 h 2061"/>
              <a:gd name="T62" fmla="*/ 2147483647 w 3336"/>
              <a:gd name="T63" fmla="*/ 2147483647 h 2061"/>
              <a:gd name="T64" fmla="*/ 2147483647 w 3336"/>
              <a:gd name="T65" fmla="*/ 2147483647 h 2061"/>
              <a:gd name="T66" fmla="*/ 2147483647 w 3336"/>
              <a:gd name="T67" fmla="*/ 2147483647 h 2061"/>
              <a:gd name="T68" fmla="*/ 2147483647 w 3336"/>
              <a:gd name="T69" fmla="*/ 2147483647 h 2061"/>
              <a:gd name="T70" fmla="*/ 2147483647 w 3336"/>
              <a:gd name="T71" fmla="*/ 2147483647 h 2061"/>
              <a:gd name="T72" fmla="*/ 2147483647 w 3336"/>
              <a:gd name="T73" fmla="*/ 2147483647 h 2061"/>
              <a:gd name="T74" fmla="*/ 2147483647 w 3336"/>
              <a:gd name="T75" fmla="*/ 2147483647 h 2061"/>
              <a:gd name="T76" fmla="*/ 2147483647 w 3336"/>
              <a:gd name="T77" fmla="*/ 2147483647 h 2061"/>
              <a:gd name="T78" fmla="*/ 2147483647 w 3336"/>
              <a:gd name="T79" fmla="*/ 2147483647 h 2061"/>
              <a:gd name="T80" fmla="*/ 2147483647 w 3336"/>
              <a:gd name="T81" fmla="*/ 2147483647 h 2061"/>
              <a:gd name="T82" fmla="*/ 2147483647 w 3336"/>
              <a:gd name="T83" fmla="*/ 2147483647 h 2061"/>
              <a:gd name="T84" fmla="*/ 2147483647 w 3336"/>
              <a:gd name="T85" fmla="*/ 2147483647 h 2061"/>
              <a:gd name="T86" fmla="*/ 2147483647 w 3336"/>
              <a:gd name="T87" fmla="*/ 2147483647 h 2061"/>
              <a:gd name="T88" fmla="*/ 0 w 3336"/>
              <a:gd name="T89" fmla="*/ 0 h 20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336"/>
              <a:gd name="T136" fmla="*/ 0 h 2061"/>
              <a:gd name="T137" fmla="*/ 3336 w 3336"/>
              <a:gd name="T138" fmla="*/ 2061 h 206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336" h="2061">
                <a:moveTo>
                  <a:pt x="3336" y="2061"/>
                </a:moveTo>
                <a:cubicBezTo>
                  <a:pt x="3320" y="2003"/>
                  <a:pt x="3280" y="1942"/>
                  <a:pt x="3237" y="1902"/>
                </a:cubicBezTo>
                <a:cubicBezTo>
                  <a:pt x="3226" y="1856"/>
                  <a:pt x="3236" y="1849"/>
                  <a:pt x="3192" y="1827"/>
                </a:cubicBezTo>
                <a:cubicBezTo>
                  <a:pt x="3187" y="1819"/>
                  <a:pt x="3182" y="1810"/>
                  <a:pt x="3177" y="1804"/>
                </a:cubicBezTo>
                <a:cubicBezTo>
                  <a:pt x="3170" y="1795"/>
                  <a:pt x="3160" y="1790"/>
                  <a:pt x="3154" y="1782"/>
                </a:cubicBezTo>
                <a:cubicBezTo>
                  <a:pt x="3142" y="1765"/>
                  <a:pt x="3135" y="1745"/>
                  <a:pt x="3124" y="1729"/>
                </a:cubicBezTo>
                <a:cubicBezTo>
                  <a:pt x="3110" y="1686"/>
                  <a:pt x="3062" y="1615"/>
                  <a:pt x="3019" y="1600"/>
                </a:cubicBezTo>
                <a:cubicBezTo>
                  <a:pt x="3004" y="1581"/>
                  <a:pt x="2985" y="1567"/>
                  <a:pt x="2973" y="1548"/>
                </a:cubicBezTo>
                <a:cubicBezTo>
                  <a:pt x="2936" y="1487"/>
                  <a:pt x="2931" y="1445"/>
                  <a:pt x="2913" y="1382"/>
                </a:cubicBezTo>
                <a:cubicBezTo>
                  <a:pt x="2897" y="1330"/>
                  <a:pt x="2868" y="1284"/>
                  <a:pt x="2853" y="1231"/>
                </a:cubicBezTo>
                <a:cubicBezTo>
                  <a:pt x="2840" y="1185"/>
                  <a:pt x="2840" y="1139"/>
                  <a:pt x="2822" y="1095"/>
                </a:cubicBezTo>
                <a:cubicBezTo>
                  <a:pt x="2800" y="1044"/>
                  <a:pt x="2781" y="1025"/>
                  <a:pt x="2754" y="982"/>
                </a:cubicBezTo>
                <a:cubicBezTo>
                  <a:pt x="2710" y="912"/>
                  <a:pt x="2713" y="878"/>
                  <a:pt x="2634" y="846"/>
                </a:cubicBezTo>
                <a:cubicBezTo>
                  <a:pt x="2623" y="829"/>
                  <a:pt x="2605" y="817"/>
                  <a:pt x="2596" y="800"/>
                </a:cubicBezTo>
                <a:cubicBezTo>
                  <a:pt x="2577" y="764"/>
                  <a:pt x="2581" y="686"/>
                  <a:pt x="2558" y="657"/>
                </a:cubicBezTo>
                <a:cubicBezTo>
                  <a:pt x="2543" y="638"/>
                  <a:pt x="2461" y="612"/>
                  <a:pt x="2438" y="604"/>
                </a:cubicBezTo>
                <a:cubicBezTo>
                  <a:pt x="2429" y="564"/>
                  <a:pt x="2426" y="527"/>
                  <a:pt x="2385" y="514"/>
                </a:cubicBezTo>
                <a:cubicBezTo>
                  <a:pt x="2376" y="500"/>
                  <a:pt x="2362" y="489"/>
                  <a:pt x="2354" y="476"/>
                </a:cubicBezTo>
                <a:cubicBezTo>
                  <a:pt x="2337" y="449"/>
                  <a:pt x="2335" y="430"/>
                  <a:pt x="2309" y="408"/>
                </a:cubicBezTo>
                <a:cubicBezTo>
                  <a:pt x="2292" y="393"/>
                  <a:pt x="2268" y="373"/>
                  <a:pt x="2249" y="363"/>
                </a:cubicBezTo>
                <a:cubicBezTo>
                  <a:pt x="2227" y="352"/>
                  <a:pt x="2221" y="359"/>
                  <a:pt x="2204" y="340"/>
                </a:cubicBezTo>
                <a:cubicBezTo>
                  <a:pt x="2176" y="309"/>
                  <a:pt x="2163" y="287"/>
                  <a:pt x="2143" y="257"/>
                </a:cubicBezTo>
                <a:cubicBezTo>
                  <a:pt x="2108" y="280"/>
                  <a:pt x="2089" y="281"/>
                  <a:pt x="2045" y="287"/>
                </a:cubicBezTo>
                <a:cubicBezTo>
                  <a:pt x="2037" y="289"/>
                  <a:pt x="2030" y="294"/>
                  <a:pt x="2022" y="295"/>
                </a:cubicBezTo>
                <a:cubicBezTo>
                  <a:pt x="1946" y="299"/>
                  <a:pt x="1870" y="291"/>
                  <a:pt x="1796" y="302"/>
                </a:cubicBezTo>
                <a:cubicBezTo>
                  <a:pt x="1780" y="304"/>
                  <a:pt x="1681" y="385"/>
                  <a:pt x="1660" y="393"/>
                </a:cubicBezTo>
                <a:cubicBezTo>
                  <a:pt x="1627" y="403"/>
                  <a:pt x="1584" y="411"/>
                  <a:pt x="1555" y="431"/>
                </a:cubicBezTo>
                <a:cubicBezTo>
                  <a:pt x="1537" y="442"/>
                  <a:pt x="1538" y="453"/>
                  <a:pt x="1517" y="461"/>
                </a:cubicBezTo>
                <a:cubicBezTo>
                  <a:pt x="1474" y="475"/>
                  <a:pt x="1432" y="477"/>
                  <a:pt x="1389" y="483"/>
                </a:cubicBezTo>
                <a:cubicBezTo>
                  <a:pt x="1339" y="504"/>
                  <a:pt x="1283" y="524"/>
                  <a:pt x="1230" y="536"/>
                </a:cubicBezTo>
                <a:cubicBezTo>
                  <a:pt x="1162" y="550"/>
                  <a:pt x="1066" y="551"/>
                  <a:pt x="1004" y="589"/>
                </a:cubicBezTo>
                <a:cubicBezTo>
                  <a:pt x="953" y="619"/>
                  <a:pt x="972" y="618"/>
                  <a:pt x="936" y="665"/>
                </a:cubicBezTo>
                <a:cubicBezTo>
                  <a:pt x="896" y="715"/>
                  <a:pt x="846" y="765"/>
                  <a:pt x="785" y="785"/>
                </a:cubicBezTo>
                <a:cubicBezTo>
                  <a:pt x="741" y="813"/>
                  <a:pt x="749" y="815"/>
                  <a:pt x="687" y="831"/>
                </a:cubicBezTo>
                <a:cubicBezTo>
                  <a:pt x="600" y="823"/>
                  <a:pt x="502" y="820"/>
                  <a:pt x="415" y="800"/>
                </a:cubicBezTo>
                <a:cubicBezTo>
                  <a:pt x="359" y="787"/>
                  <a:pt x="317" y="754"/>
                  <a:pt x="264" y="740"/>
                </a:cubicBezTo>
                <a:cubicBezTo>
                  <a:pt x="255" y="723"/>
                  <a:pt x="245" y="705"/>
                  <a:pt x="241" y="687"/>
                </a:cubicBezTo>
                <a:cubicBezTo>
                  <a:pt x="235" y="660"/>
                  <a:pt x="234" y="606"/>
                  <a:pt x="219" y="582"/>
                </a:cubicBezTo>
                <a:cubicBezTo>
                  <a:pt x="213" y="574"/>
                  <a:pt x="203" y="571"/>
                  <a:pt x="196" y="566"/>
                </a:cubicBezTo>
                <a:cubicBezTo>
                  <a:pt x="158" y="452"/>
                  <a:pt x="201" y="567"/>
                  <a:pt x="166" y="499"/>
                </a:cubicBezTo>
                <a:cubicBezTo>
                  <a:pt x="133" y="435"/>
                  <a:pt x="110" y="321"/>
                  <a:pt x="98" y="249"/>
                </a:cubicBezTo>
                <a:cubicBezTo>
                  <a:pt x="95" y="196"/>
                  <a:pt x="104" y="141"/>
                  <a:pt x="90" y="91"/>
                </a:cubicBezTo>
                <a:cubicBezTo>
                  <a:pt x="85" y="73"/>
                  <a:pt x="45" y="61"/>
                  <a:pt x="45" y="61"/>
                </a:cubicBezTo>
                <a:cubicBezTo>
                  <a:pt x="39" y="42"/>
                  <a:pt x="37" y="29"/>
                  <a:pt x="23" y="15"/>
                </a:cubicBezTo>
                <a:cubicBezTo>
                  <a:pt x="16" y="8"/>
                  <a:pt x="0" y="0"/>
                  <a:pt x="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00" name="Freeform 1056"/>
          <p:cNvSpPr>
            <a:spLocks/>
          </p:cNvSpPr>
          <p:nvPr/>
        </p:nvSpPr>
        <p:spPr bwMode="auto">
          <a:xfrm>
            <a:off x="1964567" y="2348158"/>
            <a:ext cx="3084512" cy="1431109"/>
          </a:xfrm>
          <a:custGeom>
            <a:avLst/>
            <a:gdLst>
              <a:gd name="T0" fmla="*/ 0 w 1770"/>
              <a:gd name="T1" fmla="*/ 2147483647 h 1022"/>
              <a:gd name="T2" fmla="*/ 2147483647 w 1770"/>
              <a:gd name="T3" fmla="*/ 2147483647 h 1022"/>
              <a:gd name="T4" fmla="*/ 2147483647 w 1770"/>
              <a:gd name="T5" fmla="*/ 2147483647 h 1022"/>
              <a:gd name="T6" fmla="*/ 2147483647 w 1770"/>
              <a:gd name="T7" fmla="*/ 2147483647 h 1022"/>
              <a:gd name="T8" fmla="*/ 2147483647 w 1770"/>
              <a:gd name="T9" fmla="*/ 2147483647 h 1022"/>
              <a:gd name="T10" fmla="*/ 2147483647 w 1770"/>
              <a:gd name="T11" fmla="*/ 2147483647 h 1022"/>
              <a:gd name="T12" fmla="*/ 2147483647 w 1770"/>
              <a:gd name="T13" fmla="*/ 2147483647 h 1022"/>
              <a:gd name="T14" fmla="*/ 2147483647 w 1770"/>
              <a:gd name="T15" fmla="*/ 2147483647 h 1022"/>
              <a:gd name="T16" fmla="*/ 2147483647 w 1770"/>
              <a:gd name="T17" fmla="*/ 2147483647 h 1022"/>
              <a:gd name="T18" fmla="*/ 2147483647 w 1770"/>
              <a:gd name="T19" fmla="*/ 2147483647 h 1022"/>
              <a:gd name="T20" fmla="*/ 2147483647 w 1770"/>
              <a:gd name="T21" fmla="*/ 2147483647 h 1022"/>
              <a:gd name="T22" fmla="*/ 2147483647 w 1770"/>
              <a:gd name="T23" fmla="*/ 2147483647 h 1022"/>
              <a:gd name="T24" fmla="*/ 2147483647 w 1770"/>
              <a:gd name="T25" fmla="*/ 2147483647 h 1022"/>
              <a:gd name="T26" fmla="*/ 2147483647 w 1770"/>
              <a:gd name="T27" fmla="*/ 2147483647 h 1022"/>
              <a:gd name="T28" fmla="*/ 2147483647 w 1770"/>
              <a:gd name="T29" fmla="*/ 2147483647 h 1022"/>
              <a:gd name="T30" fmla="*/ 2147483647 w 1770"/>
              <a:gd name="T31" fmla="*/ 2147483647 h 1022"/>
              <a:gd name="T32" fmla="*/ 2147483647 w 1770"/>
              <a:gd name="T33" fmla="*/ 2147483647 h 1022"/>
              <a:gd name="T34" fmla="*/ 2147483647 w 1770"/>
              <a:gd name="T35" fmla="*/ 2147483647 h 1022"/>
              <a:gd name="T36" fmla="*/ 2147483647 w 1770"/>
              <a:gd name="T37" fmla="*/ 2147483647 h 1022"/>
              <a:gd name="T38" fmla="*/ 2147483647 w 1770"/>
              <a:gd name="T39" fmla="*/ 2147483647 h 1022"/>
              <a:gd name="T40" fmla="*/ 2147483647 w 1770"/>
              <a:gd name="T41" fmla="*/ 2147483647 h 1022"/>
              <a:gd name="T42" fmla="*/ 2147483647 w 1770"/>
              <a:gd name="T43" fmla="*/ 2147483647 h 1022"/>
              <a:gd name="T44" fmla="*/ 2147483647 w 1770"/>
              <a:gd name="T45" fmla="*/ 0 h 10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70"/>
              <a:gd name="T70" fmla="*/ 0 h 1022"/>
              <a:gd name="T71" fmla="*/ 1770 w 1770"/>
              <a:gd name="T72" fmla="*/ 1022 h 102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70" h="1022">
                <a:moveTo>
                  <a:pt x="0" y="323"/>
                </a:moveTo>
                <a:cubicBezTo>
                  <a:pt x="8" y="377"/>
                  <a:pt x="3" y="466"/>
                  <a:pt x="56" y="501"/>
                </a:cubicBezTo>
                <a:cubicBezTo>
                  <a:pt x="79" y="536"/>
                  <a:pt x="85" y="575"/>
                  <a:pt x="105" y="614"/>
                </a:cubicBezTo>
                <a:cubicBezTo>
                  <a:pt x="96" y="697"/>
                  <a:pt x="102" y="718"/>
                  <a:pt x="121" y="792"/>
                </a:cubicBezTo>
                <a:cubicBezTo>
                  <a:pt x="127" y="843"/>
                  <a:pt x="121" y="902"/>
                  <a:pt x="178" y="921"/>
                </a:cubicBezTo>
                <a:cubicBezTo>
                  <a:pt x="208" y="967"/>
                  <a:pt x="229" y="992"/>
                  <a:pt x="283" y="1010"/>
                </a:cubicBezTo>
                <a:cubicBezTo>
                  <a:pt x="328" y="1006"/>
                  <a:pt x="384" y="1022"/>
                  <a:pt x="420" y="994"/>
                </a:cubicBezTo>
                <a:cubicBezTo>
                  <a:pt x="436" y="980"/>
                  <a:pt x="443" y="958"/>
                  <a:pt x="460" y="945"/>
                </a:cubicBezTo>
                <a:cubicBezTo>
                  <a:pt x="489" y="920"/>
                  <a:pt x="538" y="900"/>
                  <a:pt x="574" y="889"/>
                </a:cubicBezTo>
                <a:cubicBezTo>
                  <a:pt x="609" y="853"/>
                  <a:pt x="654" y="829"/>
                  <a:pt x="687" y="792"/>
                </a:cubicBezTo>
                <a:cubicBezTo>
                  <a:pt x="707" y="768"/>
                  <a:pt x="696" y="765"/>
                  <a:pt x="727" y="752"/>
                </a:cubicBezTo>
                <a:cubicBezTo>
                  <a:pt x="775" y="731"/>
                  <a:pt x="829" y="715"/>
                  <a:pt x="881" y="703"/>
                </a:cubicBezTo>
                <a:cubicBezTo>
                  <a:pt x="899" y="692"/>
                  <a:pt x="921" y="685"/>
                  <a:pt x="937" y="671"/>
                </a:cubicBezTo>
                <a:cubicBezTo>
                  <a:pt x="972" y="638"/>
                  <a:pt x="962" y="604"/>
                  <a:pt x="1002" y="582"/>
                </a:cubicBezTo>
                <a:cubicBezTo>
                  <a:pt x="1030" y="565"/>
                  <a:pt x="1059" y="560"/>
                  <a:pt x="1091" y="550"/>
                </a:cubicBezTo>
                <a:cubicBezTo>
                  <a:pt x="1159" y="526"/>
                  <a:pt x="1228" y="500"/>
                  <a:pt x="1293" y="469"/>
                </a:cubicBezTo>
                <a:cubicBezTo>
                  <a:pt x="1315" y="433"/>
                  <a:pt x="1408" y="351"/>
                  <a:pt x="1446" y="339"/>
                </a:cubicBezTo>
                <a:cubicBezTo>
                  <a:pt x="1505" y="319"/>
                  <a:pt x="1529" y="316"/>
                  <a:pt x="1568" y="267"/>
                </a:cubicBezTo>
                <a:cubicBezTo>
                  <a:pt x="1575" y="234"/>
                  <a:pt x="1568" y="231"/>
                  <a:pt x="1600" y="218"/>
                </a:cubicBezTo>
                <a:cubicBezTo>
                  <a:pt x="1615" y="211"/>
                  <a:pt x="1648" y="202"/>
                  <a:pt x="1648" y="202"/>
                </a:cubicBezTo>
                <a:cubicBezTo>
                  <a:pt x="1680" y="153"/>
                  <a:pt x="1654" y="114"/>
                  <a:pt x="1705" y="81"/>
                </a:cubicBezTo>
                <a:cubicBezTo>
                  <a:pt x="1712" y="57"/>
                  <a:pt x="1709" y="56"/>
                  <a:pt x="1729" y="40"/>
                </a:cubicBezTo>
                <a:cubicBezTo>
                  <a:pt x="1742" y="29"/>
                  <a:pt x="1770" y="20"/>
                  <a:pt x="177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3" name="Group 1065"/>
          <p:cNvGrpSpPr>
            <a:grpSpLocks/>
          </p:cNvGrpSpPr>
          <p:nvPr/>
        </p:nvGrpSpPr>
        <p:grpSpPr bwMode="auto">
          <a:xfrm>
            <a:off x="457200" y="5526082"/>
            <a:ext cx="3962400" cy="531296"/>
            <a:chOff x="384" y="3264"/>
            <a:chExt cx="2352" cy="472"/>
          </a:xfrm>
        </p:grpSpPr>
        <p:sp>
          <p:nvSpPr>
            <p:cNvPr id="9" name="Text Box 12"/>
            <p:cNvSpPr txBox="1">
              <a:spLocks noChangeArrowheads="1"/>
            </p:cNvSpPr>
            <p:nvPr/>
          </p:nvSpPr>
          <p:spPr bwMode="auto">
            <a:xfrm>
              <a:off x="384" y="3264"/>
              <a:ext cx="1051" cy="410"/>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Chalkboard" charset="0"/>
                  <a:ea typeface="ＭＳ Ｐゴシック" charset="0"/>
                </a:rPr>
                <a:t>Sat</a:t>
              </a:r>
            </a:p>
          </p:txBody>
        </p:sp>
        <p:sp>
          <p:nvSpPr>
            <p:cNvPr id="10" name="AutoShape 11"/>
            <p:cNvSpPr>
              <a:spLocks noChangeArrowheads="1"/>
            </p:cNvSpPr>
            <p:nvPr/>
          </p:nvSpPr>
          <p:spPr bwMode="auto">
            <a:xfrm>
              <a:off x="384" y="3282"/>
              <a:ext cx="2352" cy="454"/>
            </a:xfrm>
            <a:prstGeom prst="roundRect">
              <a:avLst>
                <a:gd name="adj" fmla="val 16667"/>
              </a:avLst>
            </a:prstGeom>
            <a:noFill/>
            <a:ln w="76200">
              <a:solidFill>
                <a:srgbClr val="66330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grpSp>
      <p:grpSp>
        <p:nvGrpSpPr>
          <p:cNvPr id="14" name="Group 1066"/>
          <p:cNvGrpSpPr>
            <a:grpSpLocks/>
          </p:cNvGrpSpPr>
          <p:nvPr/>
        </p:nvGrpSpPr>
        <p:grpSpPr bwMode="auto">
          <a:xfrm>
            <a:off x="457200" y="4954262"/>
            <a:ext cx="3962400" cy="529098"/>
            <a:chOff x="288" y="2977"/>
            <a:chExt cx="2352" cy="472"/>
          </a:xfrm>
        </p:grpSpPr>
        <p:sp>
          <p:nvSpPr>
            <p:cNvPr id="38" name="Text Box 12"/>
            <p:cNvSpPr txBox="1">
              <a:spLocks noChangeArrowheads="1"/>
            </p:cNvSpPr>
            <p:nvPr/>
          </p:nvSpPr>
          <p:spPr bwMode="auto">
            <a:xfrm>
              <a:off x="288" y="2977"/>
              <a:ext cx="1051" cy="412"/>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rPr>
                <a:t>Fri</a:t>
              </a:r>
              <a:endParaRPr kumimoji="0" lang="en-US" sz="2400" b="1" i="0" u="none" strike="noStrike" kern="1200" cap="none" spc="0" normalizeH="0" baseline="0" noProof="0" dirty="0">
                <a:ln>
                  <a:noFill/>
                </a:ln>
                <a:solidFill>
                  <a:srgbClr val="000079"/>
                </a:solidFill>
                <a:effectLst>
                  <a:outerShdw blurRad="38100" dist="38100" dir="2700000" algn="tl">
                    <a:srgbClr val="000000"/>
                  </a:outerShdw>
                </a:effectLst>
                <a:uLnTx/>
                <a:uFillTx/>
                <a:latin typeface="Chalkboard" charset="0"/>
                <a:ea typeface="ＭＳ Ｐゴシック" charset="0"/>
              </a:endParaRPr>
            </a:p>
          </p:txBody>
        </p:sp>
        <p:sp>
          <p:nvSpPr>
            <p:cNvPr id="572450" name="AutoShape 11"/>
            <p:cNvSpPr>
              <a:spLocks noChangeArrowheads="1"/>
            </p:cNvSpPr>
            <p:nvPr/>
          </p:nvSpPr>
          <p:spPr bwMode="auto">
            <a:xfrm>
              <a:off x="288" y="2993"/>
              <a:ext cx="2352" cy="456"/>
            </a:xfrm>
            <a:prstGeom prst="roundRect">
              <a:avLst>
                <a:gd name="adj" fmla="val 16667"/>
              </a:avLst>
            </a:prstGeom>
            <a:noFill/>
            <a:ln w="76200">
              <a:solidFill>
                <a:schemeClr val="bg2"/>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grpSp>
      <p:grpSp>
        <p:nvGrpSpPr>
          <p:cNvPr id="15" name="Group 1074"/>
          <p:cNvGrpSpPr>
            <a:grpSpLocks/>
          </p:cNvGrpSpPr>
          <p:nvPr/>
        </p:nvGrpSpPr>
        <p:grpSpPr bwMode="auto">
          <a:xfrm>
            <a:off x="7162800" y="5486301"/>
            <a:ext cx="1676400" cy="534987"/>
            <a:chOff x="4512" y="3237"/>
            <a:chExt cx="1056" cy="337"/>
          </a:xfrm>
        </p:grpSpPr>
        <p:sp>
          <p:nvSpPr>
            <p:cNvPr id="269323" name="AutoShape 11"/>
            <p:cNvSpPr>
              <a:spLocks noChangeArrowheads="1"/>
            </p:cNvSpPr>
            <p:nvPr/>
          </p:nvSpPr>
          <p:spPr bwMode="auto">
            <a:xfrm>
              <a:off x="4512" y="3252"/>
              <a:ext cx="1056" cy="322"/>
            </a:xfrm>
            <a:prstGeom prst="roundRect">
              <a:avLst>
                <a:gd name="adj" fmla="val 16667"/>
              </a:avLst>
            </a:prstGeom>
            <a:noFill/>
            <a:ln w="76200">
              <a:solidFill>
                <a:srgbClr val="0099CC"/>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99CC"/>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269324" name="Text Box 12"/>
            <p:cNvSpPr txBox="1">
              <a:spLocks noChangeArrowheads="1"/>
            </p:cNvSpPr>
            <p:nvPr/>
          </p:nvSpPr>
          <p:spPr bwMode="auto">
            <a:xfrm>
              <a:off x="4560" y="3237"/>
              <a:ext cx="410"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99CC"/>
                  </a:solidFill>
                  <a:effectLst>
                    <a:outerShdw blurRad="38100" dist="38100" dir="2700000" algn="tl">
                      <a:srgbClr val="000000"/>
                    </a:outerShdw>
                  </a:effectLst>
                  <a:uLnTx/>
                  <a:uFillTx/>
                  <a:latin typeface="Chalkboard" charset="0"/>
                  <a:ea typeface="ＭＳ Ｐゴシック" charset="0"/>
                </a:rPr>
                <a:t>Sat</a:t>
              </a:r>
            </a:p>
          </p:txBody>
        </p:sp>
      </p:grpSp>
      <p:sp>
        <p:nvSpPr>
          <p:cNvPr id="84014" name="Freeform 1070"/>
          <p:cNvSpPr>
            <a:spLocks/>
          </p:cNvSpPr>
          <p:nvPr/>
        </p:nvSpPr>
        <p:spPr bwMode="auto">
          <a:xfrm>
            <a:off x="2277095" y="2218941"/>
            <a:ext cx="2726670" cy="719999"/>
          </a:xfrm>
          <a:custGeom>
            <a:avLst/>
            <a:gdLst>
              <a:gd name="T0" fmla="*/ 2147483647 w 2271"/>
              <a:gd name="T1" fmla="*/ 0 h 1002"/>
              <a:gd name="T2" fmla="*/ 2147483647 w 2271"/>
              <a:gd name="T3" fmla="*/ 2147483647 h 1002"/>
              <a:gd name="T4" fmla="*/ 2147483647 w 2271"/>
              <a:gd name="T5" fmla="*/ 2147483647 h 1002"/>
              <a:gd name="T6" fmla="*/ 2147483647 w 2271"/>
              <a:gd name="T7" fmla="*/ 2147483647 h 1002"/>
              <a:gd name="T8" fmla="*/ 2147483647 w 2271"/>
              <a:gd name="T9" fmla="*/ 2147483647 h 1002"/>
              <a:gd name="T10" fmla="*/ 2147483647 w 2271"/>
              <a:gd name="T11" fmla="*/ 2147483647 h 1002"/>
              <a:gd name="T12" fmla="*/ 2147483647 w 2271"/>
              <a:gd name="T13" fmla="*/ 2147483647 h 1002"/>
              <a:gd name="T14" fmla="*/ 2147483647 w 2271"/>
              <a:gd name="T15" fmla="*/ 2147483647 h 1002"/>
              <a:gd name="T16" fmla="*/ 2147483647 w 2271"/>
              <a:gd name="T17" fmla="*/ 2147483647 h 1002"/>
              <a:gd name="T18" fmla="*/ 2147483647 w 2271"/>
              <a:gd name="T19" fmla="*/ 2147483647 h 1002"/>
              <a:gd name="T20" fmla="*/ 2147483647 w 2271"/>
              <a:gd name="T21" fmla="*/ 2147483647 h 1002"/>
              <a:gd name="T22" fmla="*/ 2147483647 w 2271"/>
              <a:gd name="T23" fmla="*/ 2147483647 h 1002"/>
              <a:gd name="T24" fmla="*/ 2147483647 w 2271"/>
              <a:gd name="T25" fmla="*/ 2147483647 h 1002"/>
              <a:gd name="T26" fmla="*/ 2147483647 w 2271"/>
              <a:gd name="T27" fmla="*/ 2147483647 h 1002"/>
              <a:gd name="T28" fmla="*/ 2147483647 w 2271"/>
              <a:gd name="T29" fmla="*/ 2147483647 h 1002"/>
              <a:gd name="T30" fmla="*/ 2147483647 w 2271"/>
              <a:gd name="T31" fmla="*/ 2147483647 h 1002"/>
              <a:gd name="T32" fmla="*/ 2147483647 w 2271"/>
              <a:gd name="T33" fmla="*/ 2147483647 h 1002"/>
              <a:gd name="T34" fmla="*/ 0 w 2271"/>
              <a:gd name="T35" fmla="*/ 2147483647 h 10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71"/>
              <a:gd name="T55" fmla="*/ 0 h 1002"/>
              <a:gd name="T56" fmla="*/ 2271 w 2271"/>
              <a:gd name="T57" fmla="*/ 1002 h 100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71" h="1002">
                <a:moveTo>
                  <a:pt x="2271" y="0"/>
                </a:moveTo>
                <a:cubicBezTo>
                  <a:pt x="2258" y="39"/>
                  <a:pt x="2239" y="35"/>
                  <a:pt x="2207" y="57"/>
                </a:cubicBezTo>
                <a:cubicBezTo>
                  <a:pt x="2195" y="88"/>
                  <a:pt x="2171" y="91"/>
                  <a:pt x="2158" y="122"/>
                </a:cubicBezTo>
                <a:cubicBezTo>
                  <a:pt x="2141" y="160"/>
                  <a:pt x="2132" y="210"/>
                  <a:pt x="2093" y="235"/>
                </a:cubicBezTo>
                <a:cubicBezTo>
                  <a:pt x="2039" y="267"/>
                  <a:pt x="2099" y="213"/>
                  <a:pt x="2045" y="259"/>
                </a:cubicBezTo>
                <a:cubicBezTo>
                  <a:pt x="2012" y="286"/>
                  <a:pt x="2006" y="341"/>
                  <a:pt x="1972" y="364"/>
                </a:cubicBezTo>
                <a:cubicBezTo>
                  <a:pt x="1881" y="424"/>
                  <a:pt x="1942" y="389"/>
                  <a:pt x="1778" y="445"/>
                </a:cubicBezTo>
                <a:cubicBezTo>
                  <a:pt x="1751" y="472"/>
                  <a:pt x="1734" y="516"/>
                  <a:pt x="1697" y="526"/>
                </a:cubicBezTo>
                <a:cubicBezTo>
                  <a:pt x="1643" y="539"/>
                  <a:pt x="1561" y="558"/>
                  <a:pt x="1520" y="590"/>
                </a:cubicBezTo>
                <a:cubicBezTo>
                  <a:pt x="1437" y="652"/>
                  <a:pt x="1367" y="722"/>
                  <a:pt x="1285" y="784"/>
                </a:cubicBezTo>
                <a:cubicBezTo>
                  <a:pt x="1242" y="815"/>
                  <a:pt x="1278" y="786"/>
                  <a:pt x="1213" y="816"/>
                </a:cubicBezTo>
                <a:cubicBezTo>
                  <a:pt x="1123" y="857"/>
                  <a:pt x="1037" y="909"/>
                  <a:pt x="946" y="946"/>
                </a:cubicBezTo>
                <a:cubicBezTo>
                  <a:pt x="906" y="985"/>
                  <a:pt x="859" y="985"/>
                  <a:pt x="808" y="1002"/>
                </a:cubicBezTo>
                <a:cubicBezTo>
                  <a:pt x="644" y="995"/>
                  <a:pt x="613" y="988"/>
                  <a:pt x="485" y="970"/>
                </a:cubicBezTo>
                <a:cubicBezTo>
                  <a:pt x="458" y="961"/>
                  <a:pt x="438" y="946"/>
                  <a:pt x="412" y="938"/>
                </a:cubicBezTo>
                <a:cubicBezTo>
                  <a:pt x="379" y="837"/>
                  <a:pt x="195" y="838"/>
                  <a:pt x="113" y="816"/>
                </a:cubicBezTo>
                <a:cubicBezTo>
                  <a:pt x="84" y="794"/>
                  <a:pt x="69" y="771"/>
                  <a:pt x="41" y="752"/>
                </a:cubicBezTo>
                <a:cubicBezTo>
                  <a:pt x="28" y="732"/>
                  <a:pt x="16" y="719"/>
                  <a:pt x="0" y="703"/>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5" name="Freeform 1071"/>
          <p:cNvSpPr>
            <a:spLocks/>
          </p:cNvSpPr>
          <p:nvPr/>
        </p:nvSpPr>
        <p:spPr bwMode="auto">
          <a:xfrm>
            <a:off x="2290998" y="1937353"/>
            <a:ext cx="568835" cy="719999"/>
          </a:xfrm>
          <a:custGeom>
            <a:avLst/>
            <a:gdLst>
              <a:gd name="T0" fmla="*/ 0 w 1139"/>
              <a:gd name="T1" fmla="*/ 2147483647 h 1131"/>
              <a:gd name="T2" fmla="*/ 2147483647 w 1139"/>
              <a:gd name="T3" fmla="*/ 2147483647 h 1131"/>
              <a:gd name="T4" fmla="*/ 2147483647 w 1139"/>
              <a:gd name="T5" fmla="*/ 2147483647 h 1131"/>
              <a:gd name="T6" fmla="*/ 2147483647 w 1139"/>
              <a:gd name="T7" fmla="*/ 2147483647 h 1131"/>
              <a:gd name="T8" fmla="*/ 2147483647 w 1139"/>
              <a:gd name="T9" fmla="*/ 2147483647 h 1131"/>
              <a:gd name="T10" fmla="*/ 2147483647 w 1139"/>
              <a:gd name="T11" fmla="*/ 2147483647 h 1131"/>
              <a:gd name="T12" fmla="*/ 2147483647 w 1139"/>
              <a:gd name="T13" fmla="*/ 2147483647 h 1131"/>
              <a:gd name="T14" fmla="*/ 2147483647 w 1139"/>
              <a:gd name="T15" fmla="*/ 2147483647 h 1131"/>
              <a:gd name="T16" fmla="*/ 2147483647 w 1139"/>
              <a:gd name="T17" fmla="*/ 2147483647 h 1131"/>
              <a:gd name="T18" fmla="*/ 2147483647 w 1139"/>
              <a:gd name="T19" fmla="*/ 2147483647 h 1131"/>
              <a:gd name="T20" fmla="*/ 2147483647 w 1139"/>
              <a:gd name="T21" fmla="*/ 2147483647 h 1131"/>
              <a:gd name="T22" fmla="*/ 2147483647 w 1139"/>
              <a:gd name="T23" fmla="*/ 2147483647 h 1131"/>
              <a:gd name="T24" fmla="*/ 2147483647 w 1139"/>
              <a:gd name="T25" fmla="*/ 2147483647 h 1131"/>
              <a:gd name="T26" fmla="*/ 2147483647 w 1139"/>
              <a:gd name="T27" fmla="*/ 2147483647 h 1131"/>
              <a:gd name="T28" fmla="*/ 2147483647 w 1139"/>
              <a:gd name="T29" fmla="*/ 0 h 11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39"/>
              <a:gd name="T46" fmla="*/ 0 h 1131"/>
              <a:gd name="T47" fmla="*/ 1139 w 1139"/>
              <a:gd name="T48" fmla="*/ 1131 h 11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39" h="1131">
                <a:moveTo>
                  <a:pt x="0" y="1131"/>
                </a:moveTo>
                <a:cubicBezTo>
                  <a:pt x="27" y="1112"/>
                  <a:pt x="37" y="1098"/>
                  <a:pt x="48" y="1067"/>
                </a:cubicBezTo>
                <a:cubicBezTo>
                  <a:pt x="50" y="1048"/>
                  <a:pt x="49" y="1028"/>
                  <a:pt x="56" y="1010"/>
                </a:cubicBezTo>
                <a:cubicBezTo>
                  <a:pt x="67" y="977"/>
                  <a:pt x="133" y="971"/>
                  <a:pt x="161" y="962"/>
                </a:cubicBezTo>
                <a:cubicBezTo>
                  <a:pt x="166" y="945"/>
                  <a:pt x="165" y="925"/>
                  <a:pt x="178" y="913"/>
                </a:cubicBezTo>
                <a:cubicBezTo>
                  <a:pt x="221" y="869"/>
                  <a:pt x="236" y="875"/>
                  <a:pt x="291" y="857"/>
                </a:cubicBezTo>
                <a:cubicBezTo>
                  <a:pt x="305" y="827"/>
                  <a:pt x="321" y="781"/>
                  <a:pt x="347" y="760"/>
                </a:cubicBezTo>
                <a:cubicBezTo>
                  <a:pt x="373" y="737"/>
                  <a:pt x="402" y="728"/>
                  <a:pt x="428" y="703"/>
                </a:cubicBezTo>
                <a:cubicBezTo>
                  <a:pt x="442" y="658"/>
                  <a:pt x="474" y="652"/>
                  <a:pt x="517" y="638"/>
                </a:cubicBezTo>
                <a:cubicBezTo>
                  <a:pt x="607" y="561"/>
                  <a:pt x="546" y="623"/>
                  <a:pt x="614" y="525"/>
                </a:cubicBezTo>
                <a:cubicBezTo>
                  <a:pt x="645" y="479"/>
                  <a:pt x="686" y="441"/>
                  <a:pt x="719" y="396"/>
                </a:cubicBezTo>
                <a:cubicBezTo>
                  <a:pt x="787" y="301"/>
                  <a:pt x="852" y="193"/>
                  <a:pt x="945" y="121"/>
                </a:cubicBezTo>
                <a:cubicBezTo>
                  <a:pt x="973" y="98"/>
                  <a:pt x="1008" y="83"/>
                  <a:pt x="1034" y="57"/>
                </a:cubicBezTo>
                <a:cubicBezTo>
                  <a:pt x="1038" y="52"/>
                  <a:pt x="1061" y="27"/>
                  <a:pt x="1067" y="24"/>
                </a:cubicBezTo>
                <a:cubicBezTo>
                  <a:pt x="1087" y="12"/>
                  <a:pt x="1139" y="24"/>
                  <a:pt x="1139" y="0"/>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6" name="Freeform 1072"/>
          <p:cNvSpPr>
            <a:spLocks/>
          </p:cNvSpPr>
          <p:nvPr/>
        </p:nvSpPr>
        <p:spPr bwMode="auto">
          <a:xfrm>
            <a:off x="2860275" y="1477070"/>
            <a:ext cx="184660" cy="460283"/>
          </a:xfrm>
          <a:custGeom>
            <a:avLst/>
            <a:gdLst>
              <a:gd name="T0" fmla="*/ 2147483647 w 396"/>
              <a:gd name="T1" fmla="*/ 2147483647 h 78"/>
              <a:gd name="T2" fmla="*/ 2147483647 w 396"/>
              <a:gd name="T3" fmla="*/ 2147483647 h 78"/>
              <a:gd name="T4" fmla="*/ 2147483647 w 396"/>
              <a:gd name="T5" fmla="*/ 2147483647 h 78"/>
              <a:gd name="T6" fmla="*/ 2147483647 w 396"/>
              <a:gd name="T7" fmla="*/ 2147483647 h 78"/>
              <a:gd name="T8" fmla="*/ 2147483647 w 396"/>
              <a:gd name="T9" fmla="*/ 2147483647 h 78"/>
              <a:gd name="T10" fmla="*/ 0 w 396"/>
              <a:gd name="T11" fmla="*/ 2147483647 h 78"/>
              <a:gd name="T12" fmla="*/ 0 60000 65536"/>
              <a:gd name="T13" fmla="*/ 0 60000 65536"/>
              <a:gd name="T14" fmla="*/ 0 60000 65536"/>
              <a:gd name="T15" fmla="*/ 0 60000 65536"/>
              <a:gd name="T16" fmla="*/ 0 60000 65536"/>
              <a:gd name="T17" fmla="*/ 0 60000 65536"/>
              <a:gd name="T18" fmla="*/ 0 w 396"/>
              <a:gd name="T19" fmla="*/ 0 h 78"/>
              <a:gd name="T20" fmla="*/ 396 w 396"/>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396" h="78">
                <a:moveTo>
                  <a:pt x="396" y="77"/>
                </a:moveTo>
                <a:cubicBezTo>
                  <a:pt x="371" y="72"/>
                  <a:pt x="340" y="78"/>
                  <a:pt x="323" y="61"/>
                </a:cubicBezTo>
                <a:cubicBezTo>
                  <a:pt x="316" y="54"/>
                  <a:pt x="321" y="41"/>
                  <a:pt x="315" y="36"/>
                </a:cubicBezTo>
                <a:cubicBezTo>
                  <a:pt x="306" y="29"/>
                  <a:pt x="293" y="29"/>
                  <a:pt x="283" y="28"/>
                </a:cubicBezTo>
                <a:cubicBezTo>
                  <a:pt x="250" y="24"/>
                  <a:pt x="218" y="22"/>
                  <a:pt x="186" y="20"/>
                </a:cubicBezTo>
                <a:cubicBezTo>
                  <a:pt x="126" y="0"/>
                  <a:pt x="62" y="4"/>
                  <a:pt x="0" y="4"/>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non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7" name="Freeform 1073"/>
          <p:cNvSpPr>
            <a:spLocks/>
          </p:cNvSpPr>
          <p:nvPr/>
        </p:nvSpPr>
        <p:spPr bwMode="auto">
          <a:xfrm>
            <a:off x="1907704" y="1690044"/>
            <a:ext cx="667711" cy="967308"/>
          </a:xfrm>
          <a:custGeom>
            <a:avLst/>
            <a:gdLst>
              <a:gd name="T0" fmla="*/ 2147483647 w 340"/>
              <a:gd name="T1" fmla="*/ 0 h 630"/>
              <a:gd name="T2" fmla="*/ 2147483647 w 340"/>
              <a:gd name="T3" fmla="*/ 2147483647 h 630"/>
              <a:gd name="T4" fmla="*/ 2147483647 w 340"/>
              <a:gd name="T5" fmla="*/ 2147483647 h 630"/>
              <a:gd name="T6" fmla="*/ 2147483647 w 340"/>
              <a:gd name="T7" fmla="*/ 2147483647 h 630"/>
              <a:gd name="T8" fmla="*/ 0 w 340"/>
              <a:gd name="T9" fmla="*/ 2147483647 h 630"/>
              <a:gd name="T10" fmla="*/ 0 60000 65536"/>
              <a:gd name="T11" fmla="*/ 0 60000 65536"/>
              <a:gd name="T12" fmla="*/ 0 60000 65536"/>
              <a:gd name="T13" fmla="*/ 0 60000 65536"/>
              <a:gd name="T14" fmla="*/ 0 60000 65536"/>
              <a:gd name="T15" fmla="*/ 0 w 340"/>
              <a:gd name="T16" fmla="*/ 0 h 630"/>
              <a:gd name="T17" fmla="*/ 340 w 340"/>
              <a:gd name="T18" fmla="*/ 630 h 630"/>
            </a:gdLst>
            <a:ahLst/>
            <a:cxnLst>
              <a:cxn ang="T10">
                <a:pos x="T0" y="T1"/>
              </a:cxn>
              <a:cxn ang="T11">
                <a:pos x="T2" y="T3"/>
              </a:cxn>
              <a:cxn ang="T12">
                <a:pos x="T4" y="T5"/>
              </a:cxn>
              <a:cxn ang="T13">
                <a:pos x="T6" y="T7"/>
              </a:cxn>
              <a:cxn ang="T14">
                <a:pos x="T8" y="T9"/>
              </a:cxn>
            </a:cxnLst>
            <a:rect l="T15" t="T16" r="T17" b="T18"/>
            <a:pathLst>
              <a:path w="340" h="630">
                <a:moveTo>
                  <a:pt x="340" y="0"/>
                </a:moveTo>
                <a:cubicBezTo>
                  <a:pt x="275" y="15"/>
                  <a:pt x="213" y="18"/>
                  <a:pt x="154" y="48"/>
                </a:cubicBezTo>
                <a:cubicBezTo>
                  <a:pt x="125" y="77"/>
                  <a:pt x="97" y="104"/>
                  <a:pt x="73" y="137"/>
                </a:cubicBezTo>
                <a:cubicBezTo>
                  <a:pt x="55" y="244"/>
                  <a:pt x="58" y="351"/>
                  <a:pt x="49" y="460"/>
                </a:cubicBezTo>
                <a:cubicBezTo>
                  <a:pt x="46" y="486"/>
                  <a:pt x="38" y="610"/>
                  <a:pt x="0" y="630"/>
                </a:cubicBezTo>
              </a:path>
            </a:pathLst>
          </a:custGeom>
          <a:noFill/>
          <a:ln w="76200">
            <a:solidFill>
              <a:srgbClr val="118012"/>
            </a:solidFill>
            <a:round/>
            <a:headEnd/>
            <a:tailEnd type="triangle" w="med" len="me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6" name="Group 1075"/>
          <p:cNvGrpSpPr>
            <a:grpSpLocks/>
          </p:cNvGrpSpPr>
          <p:nvPr/>
        </p:nvGrpSpPr>
        <p:grpSpPr bwMode="auto">
          <a:xfrm>
            <a:off x="7421598" y="446122"/>
            <a:ext cx="1722437" cy="528638"/>
            <a:chOff x="4776" y="329"/>
            <a:chExt cx="1085" cy="333"/>
          </a:xfrm>
        </p:grpSpPr>
        <p:sp>
          <p:nvSpPr>
            <p:cNvPr id="572445" name="AutoShape 11"/>
            <p:cNvSpPr>
              <a:spLocks noChangeArrowheads="1"/>
            </p:cNvSpPr>
            <p:nvPr/>
          </p:nvSpPr>
          <p:spPr bwMode="auto">
            <a:xfrm>
              <a:off x="4807" y="340"/>
              <a:ext cx="1054" cy="322"/>
            </a:xfrm>
            <a:prstGeom prst="roundRect">
              <a:avLst>
                <a:gd name="adj" fmla="val 16667"/>
              </a:avLst>
            </a:prstGeom>
            <a:noFill/>
            <a:ln w="76200">
              <a:solidFill>
                <a:srgbClr val="6D6D6D"/>
              </a:solidFill>
              <a:round/>
              <a:headEnd/>
              <a:tailEnd/>
            </a:ln>
            <a:effectLst>
              <a:outerShdw dist="35921" dir="2700000" algn="ctr" rotWithShape="0">
                <a:schemeClr val="bg2">
                  <a:alpha val="50000"/>
                </a:schemeClr>
              </a:outerShdw>
            </a:effectLst>
            <a:extLst>
              <a:ext uri="{909E8E84-426E-40dd-AFC4-6F175D3DCCD1}">
                <a14:hiddenFill xmlns="" xmlns:a14="http://schemas.microsoft.com/office/drawing/2010/main">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D6D6D"/>
                </a:solidFill>
                <a:effectLst/>
                <a:uLnTx/>
                <a:uFillTx/>
                <a:latin typeface="Garamond" charset="0"/>
                <a:ea typeface="ＭＳ Ｐゴシック" charset="0"/>
                <a:cs typeface="+mn-cs"/>
              </a:endParaRPr>
            </a:p>
          </p:txBody>
        </p:sp>
        <p:sp>
          <p:nvSpPr>
            <p:cNvPr id="36" name="Text Box 12"/>
            <p:cNvSpPr txBox="1">
              <a:spLocks noChangeArrowheads="1"/>
            </p:cNvSpPr>
            <p:nvPr/>
          </p:nvSpPr>
          <p:spPr bwMode="auto">
            <a:xfrm>
              <a:off x="4776" y="329"/>
              <a:ext cx="701" cy="291"/>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6D6D6D"/>
                  </a:solidFill>
                  <a:effectLst>
                    <a:outerShdw blurRad="38100" dist="38100" dir="2700000" algn="tl">
                      <a:srgbClr val="000000"/>
                    </a:outerShdw>
                  </a:effectLst>
                  <a:uLnTx/>
                  <a:uFillTx/>
                  <a:latin typeface="Chalkboard" charset="0"/>
                  <a:ea typeface="ＭＳ Ｐゴシック" charset="0"/>
                </a:rPr>
                <a:t>Wed</a:t>
              </a:r>
            </a:p>
          </p:txBody>
        </p:sp>
      </p:grpSp>
      <p:sp>
        <p:nvSpPr>
          <p:cNvPr id="572443" name="Text Box 30"/>
          <p:cNvSpPr txBox="1">
            <a:spLocks noChangeArrowheads="1"/>
          </p:cNvSpPr>
          <p:nvPr/>
        </p:nvSpPr>
        <p:spPr bwMode="auto">
          <a:xfrm>
            <a:off x="8458200" y="35"/>
            <a:ext cx="685800" cy="396875"/>
          </a:xfrm>
          <a:prstGeom prst="rect">
            <a:avLst/>
          </a:prstGeom>
          <a:solidFill>
            <a:schemeClr val="bg2"/>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charset="0"/>
                <a:ea typeface="ＭＳ Ｐゴシック" charset="0"/>
                <a:cs typeface="Arial" charset="0"/>
              </a:rPr>
              <a:t>64</a:t>
            </a:r>
            <a:endParaRPr kumimoji="0" lang="en-US" sz="20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pic>
        <p:nvPicPr>
          <p:cNvPr id="49" name="Picture 8"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03800" y="2781300"/>
            <a:ext cx="1716088" cy="121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9317"/>
                                        </p:tgtEl>
                                        <p:attrNameLst>
                                          <p:attrName>style.visibility</p:attrName>
                                        </p:attrNameLst>
                                      </p:cBhvr>
                                      <p:to>
                                        <p:strVal val="visible"/>
                                      </p:to>
                                    </p:set>
                                    <p:animEffect transition="in" filter="wipe(down)">
                                      <p:cBhvr>
                                        <p:cTn id="19" dur="500"/>
                                        <p:tgtEl>
                                          <p:spTgt spid="26931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xit" presetSubtype="10" fill="hold" grpId="1" nodeType="clickEffect">
                                  <p:stCondLst>
                                    <p:cond delay="0"/>
                                  </p:stCondLst>
                                  <p:childTnLst>
                                    <p:animEffect transition="out" filter="blinds(horizontal)">
                                      <p:cBhvr>
                                        <p:cTn id="23" dur="500"/>
                                        <p:tgtEl>
                                          <p:spTgt spid="269317"/>
                                        </p:tgtEl>
                                      </p:cBhvr>
                                    </p:animEffect>
                                    <p:set>
                                      <p:cBhvr>
                                        <p:cTn id="24" dur="1" fill="hold">
                                          <p:stCondLst>
                                            <p:cond delay="499"/>
                                          </p:stCondLst>
                                        </p:cTn>
                                        <p:tgtEl>
                                          <p:spTgt spid="269317"/>
                                        </p:tgtEl>
                                        <p:attrNameLst>
                                          <p:attrName>style.visibility</p:attrName>
                                        </p:attrNameLst>
                                      </p:cBhvr>
                                      <p:to>
                                        <p:strVal val="hidden"/>
                                      </p:to>
                                    </p:set>
                                  </p:childTnLst>
                                </p:cTn>
                              </p:par>
                              <p:par>
                                <p:cTn id="25" presetID="9"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dissolve">
                                      <p:cBhvr>
                                        <p:cTn id="27" dur="500"/>
                                        <p:tgtEl>
                                          <p:spTgt spid="4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xit" presetSubtype="10" fill="hold" nodeType="clickEffect">
                                  <p:stCondLst>
                                    <p:cond delay="0"/>
                                  </p:stCondLst>
                                  <p:childTnLst>
                                    <p:animEffect transition="out" filter="checkerboard(across)">
                                      <p:cBhvr>
                                        <p:cTn id="31" dur="500"/>
                                        <p:tgtEl>
                                          <p:spTgt spid="49"/>
                                        </p:tgtEl>
                                      </p:cBhvr>
                                    </p:animEffect>
                                    <p:set>
                                      <p:cBhvr>
                                        <p:cTn id="32" dur="1" fill="hold">
                                          <p:stCondLst>
                                            <p:cond delay="499"/>
                                          </p:stCondLst>
                                        </p:cTn>
                                        <p:tgtEl>
                                          <p:spTgt spid="49"/>
                                        </p:tgtEl>
                                        <p:attrNameLst>
                                          <p:attrName>style.visibility</p:attrName>
                                        </p:attrNameLst>
                                      </p:cBhvr>
                                      <p:to>
                                        <p:strVal val="hidden"/>
                                      </p:to>
                                    </p:set>
                                  </p:childTnLst>
                                </p:cTn>
                              </p:par>
                            </p:childTnLst>
                          </p:cTn>
                        </p:par>
                        <p:par>
                          <p:cTn id="33" fill="hold" nodeType="afterGroup">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269318"/>
                                        </p:tgtEl>
                                        <p:attrNameLst>
                                          <p:attrName>style.visibility</p:attrName>
                                        </p:attrNameLst>
                                      </p:cBhvr>
                                      <p:to>
                                        <p:strVal val="visible"/>
                                      </p:to>
                                    </p:set>
                                    <p:animEffect transition="in" filter="wipe(down)">
                                      <p:cBhvr>
                                        <p:cTn id="36" dur="500"/>
                                        <p:tgtEl>
                                          <p:spTgt spid="26931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xit" presetSubtype="10" fill="hold" grpId="1" nodeType="clickEffect">
                                  <p:stCondLst>
                                    <p:cond delay="0"/>
                                  </p:stCondLst>
                                  <p:childTnLst>
                                    <p:animEffect transition="out" filter="blinds(horizontal)">
                                      <p:cBhvr>
                                        <p:cTn id="40" dur="500"/>
                                        <p:tgtEl>
                                          <p:spTgt spid="269318"/>
                                        </p:tgtEl>
                                      </p:cBhvr>
                                    </p:animEffect>
                                    <p:set>
                                      <p:cBhvr>
                                        <p:cTn id="41" dur="1" fill="hold">
                                          <p:stCondLst>
                                            <p:cond delay="499"/>
                                          </p:stCondLst>
                                        </p:cTn>
                                        <p:tgtEl>
                                          <p:spTgt spid="269318"/>
                                        </p:tgtEl>
                                        <p:attrNameLst>
                                          <p:attrName>style.visibility</p:attrName>
                                        </p:attrNameLst>
                                      </p:cBhvr>
                                      <p:to>
                                        <p:strVal val="hidden"/>
                                      </p:to>
                                    </p:set>
                                  </p:childTnLst>
                                </p:cTn>
                              </p:par>
                            </p:childTnLst>
                          </p:cTn>
                        </p:par>
                        <p:par>
                          <p:cTn id="42" fill="hold" nodeType="afterGroup">
                            <p:stCondLst>
                              <p:cond delay="500"/>
                            </p:stCondLst>
                            <p:childTnLst>
                              <p:par>
                                <p:cTn id="43" presetID="22" presetClass="entr" presetSubtype="1" fill="hold" grpId="0" nodeType="afterEffect">
                                  <p:stCondLst>
                                    <p:cond delay="0"/>
                                  </p:stCondLst>
                                  <p:childTnLst>
                                    <p:set>
                                      <p:cBhvr>
                                        <p:cTn id="44" dur="1" fill="hold">
                                          <p:stCondLst>
                                            <p:cond delay="0"/>
                                          </p:stCondLst>
                                        </p:cTn>
                                        <p:tgtEl>
                                          <p:spTgt spid="269319"/>
                                        </p:tgtEl>
                                        <p:attrNameLst>
                                          <p:attrName>style.visibility</p:attrName>
                                        </p:attrNameLst>
                                      </p:cBhvr>
                                      <p:to>
                                        <p:strVal val="visible"/>
                                      </p:to>
                                    </p:set>
                                    <p:animEffect transition="in" filter="wipe(up)">
                                      <p:cBhvr>
                                        <p:cTn id="45" dur="500"/>
                                        <p:tgtEl>
                                          <p:spTgt spid="26931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xit" presetSubtype="10" fill="hold" grpId="1" nodeType="clickEffect">
                                  <p:stCondLst>
                                    <p:cond delay="0"/>
                                  </p:stCondLst>
                                  <p:childTnLst>
                                    <p:animEffect transition="out" filter="blinds(horizontal)">
                                      <p:cBhvr>
                                        <p:cTn id="49" dur="500"/>
                                        <p:tgtEl>
                                          <p:spTgt spid="269319"/>
                                        </p:tgtEl>
                                      </p:cBhvr>
                                    </p:animEffect>
                                    <p:set>
                                      <p:cBhvr>
                                        <p:cTn id="50" dur="1" fill="hold">
                                          <p:stCondLst>
                                            <p:cond delay="499"/>
                                          </p:stCondLst>
                                        </p:cTn>
                                        <p:tgtEl>
                                          <p:spTgt spid="269319"/>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par>
                          <p:cTn id="55" fill="hold" nodeType="afterGroup">
                            <p:stCondLst>
                              <p:cond delay="0"/>
                            </p:stCondLst>
                            <p:childTnLst>
                              <p:par>
                                <p:cTn id="56" presetID="22" presetClass="entr" presetSubtype="4" fill="hold" grpId="0" nodeType="afterEffect">
                                  <p:stCondLst>
                                    <p:cond delay="0"/>
                                  </p:stCondLst>
                                  <p:childTnLst>
                                    <p:set>
                                      <p:cBhvr>
                                        <p:cTn id="57" dur="1" fill="hold">
                                          <p:stCondLst>
                                            <p:cond delay="0"/>
                                          </p:stCondLst>
                                        </p:cTn>
                                        <p:tgtEl>
                                          <p:spTgt spid="269320"/>
                                        </p:tgtEl>
                                        <p:attrNameLst>
                                          <p:attrName>style.visibility</p:attrName>
                                        </p:attrNameLst>
                                      </p:cBhvr>
                                      <p:to>
                                        <p:strVal val="visible"/>
                                      </p:to>
                                    </p:set>
                                    <p:animEffect transition="in" filter="wipe(down)">
                                      <p:cBhvr>
                                        <p:cTn id="58" dur="500"/>
                                        <p:tgtEl>
                                          <p:spTgt spid="26932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xit" presetSubtype="10" fill="hold" grpId="1" nodeType="clickEffect">
                                  <p:stCondLst>
                                    <p:cond delay="0"/>
                                  </p:stCondLst>
                                  <p:childTnLst>
                                    <p:animEffect transition="out" filter="blinds(horizontal)">
                                      <p:cBhvr>
                                        <p:cTn id="62" dur="500"/>
                                        <p:tgtEl>
                                          <p:spTgt spid="269320"/>
                                        </p:tgtEl>
                                      </p:cBhvr>
                                    </p:animEffect>
                                    <p:set>
                                      <p:cBhvr>
                                        <p:cTn id="63" dur="1" fill="hold">
                                          <p:stCondLst>
                                            <p:cond delay="499"/>
                                          </p:stCondLst>
                                        </p:cTn>
                                        <p:tgtEl>
                                          <p:spTgt spid="269320"/>
                                        </p:tgtEl>
                                        <p:attrNameLst>
                                          <p:attrName>style.visibility</p:attrName>
                                        </p:attrNameLst>
                                      </p:cBhvr>
                                      <p:to>
                                        <p:strVal val="hidden"/>
                                      </p:to>
                                    </p:set>
                                  </p:childTnLst>
                                </p:cTn>
                              </p:par>
                            </p:childTnLst>
                          </p:cTn>
                        </p:par>
                        <p:par>
                          <p:cTn id="64" fill="hold" nodeType="afterGroup">
                            <p:stCondLst>
                              <p:cond delay="500"/>
                            </p:stCondLst>
                            <p:childTnLst>
                              <p:par>
                                <p:cTn id="65" presetID="22" presetClass="entr" presetSubtype="1" fill="hold" grpId="0" nodeType="afterEffect">
                                  <p:stCondLst>
                                    <p:cond delay="0"/>
                                  </p:stCondLst>
                                  <p:childTnLst>
                                    <p:set>
                                      <p:cBhvr>
                                        <p:cTn id="66" dur="1" fill="hold">
                                          <p:stCondLst>
                                            <p:cond delay="0"/>
                                          </p:stCondLst>
                                        </p:cTn>
                                        <p:tgtEl>
                                          <p:spTgt spid="269340"/>
                                        </p:tgtEl>
                                        <p:attrNameLst>
                                          <p:attrName>style.visibility</p:attrName>
                                        </p:attrNameLst>
                                      </p:cBhvr>
                                      <p:to>
                                        <p:strVal val="visible"/>
                                      </p:to>
                                    </p:set>
                                    <p:animEffect transition="in" filter="wipe(up)">
                                      <p:cBhvr>
                                        <p:cTn id="67" dur="500"/>
                                        <p:tgtEl>
                                          <p:spTgt spid="26934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xit" presetSubtype="10" fill="hold" grpId="1" nodeType="clickEffect">
                                  <p:stCondLst>
                                    <p:cond delay="0"/>
                                  </p:stCondLst>
                                  <p:childTnLst>
                                    <p:animEffect transition="out" filter="blinds(horizontal)">
                                      <p:cBhvr>
                                        <p:cTn id="71" dur="500"/>
                                        <p:tgtEl>
                                          <p:spTgt spid="269340"/>
                                        </p:tgtEl>
                                      </p:cBhvr>
                                    </p:animEffect>
                                    <p:set>
                                      <p:cBhvr>
                                        <p:cTn id="72" dur="1" fill="hold">
                                          <p:stCondLst>
                                            <p:cond delay="499"/>
                                          </p:stCondLst>
                                        </p:cTn>
                                        <p:tgtEl>
                                          <p:spTgt spid="269340"/>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12"/>
                                        </p:tgtEl>
                                        <p:attrNameLst>
                                          <p:attrName>style.visibility</p:attrName>
                                        </p:attrNameLst>
                                      </p:cBhvr>
                                      <p:to>
                                        <p:strVal val="visible"/>
                                      </p:to>
                                    </p:set>
                                  </p:childTnLst>
                                </p:cTn>
                              </p:par>
                            </p:childTnLst>
                          </p:cTn>
                        </p:par>
                        <p:par>
                          <p:cTn id="77" fill="hold" nodeType="afterGroup">
                            <p:stCondLst>
                              <p:cond delay="0"/>
                            </p:stCondLst>
                            <p:childTnLst>
                              <p:par>
                                <p:cTn id="78" presetID="22" presetClass="entr" presetSubtype="4" fill="hold" grpId="0" nodeType="afterEffect">
                                  <p:stCondLst>
                                    <p:cond delay="0"/>
                                  </p:stCondLst>
                                  <p:childTnLst>
                                    <p:set>
                                      <p:cBhvr>
                                        <p:cTn id="79" dur="1" fill="hold">
                                          <p:stCondLst>
                                            <p:cond delay="0"/>
                                          </p:stCondLst>
                                        </p:cTn>
                                        <p:tgtEl>
                                          <p:spTgt spid="269341"/>
                                        </p:tgtEl>
                                        <p:attrNameLst>
                                          <p:attrName>style.visibility</p:attrName>
                                        </p:attrNameLst>
                                      </p:cBhvr>
                                      <p:to>
                                        <p:strVal val="visible"/>
                                      </p:to>
                                    </p:set>
                                    <p:animEffect transition="in" filter="wipe(down)">
                                      <p:cBhvr>
                                        <p:cTn id="80" dur="500"/>
                                        <p:tgtEl>
                                          <p:spTgt spid="26934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xit" presetSubtype="10" fill="hold" grpId="1" nodeType="clickEffect">
                                  <p:stCondLst>
                                    <p:cond delay="0"/>
                                  </p:stCondLst>
                                  <p:childTnLst>
                                    <p:animEffect transition="out" filter="blinds(horizontal)">
                                      <p:cBhvr>
                                        <p:cTn id="84" dur="500"/>
                                        <p:tgtEl>
                                          <p:spTgt spid="269341"/>
                                        </p:tgtEl>
                                      </p:cBhvr>
                                    </p:animEffect>
                                    <p:set>
                                      <p:cBhvr>
                                        <p:cTn id="85" dur="1" fill="hold">
                                          <p:stCondLst>
                                            <p:cond delay="499"/>
                                          </p:stCondLst>
                                        </p:cTn>
                                        <p:tgtEl>
                                          <p:spTgt spid="269341"/>
                                        </p:tgtEl>
                                        <p:attrNameLst>
                                          <p:attrName>style.visibility</p:attrName>
                                        </p:attrNameLst>
                                      </p:cBhvr>
                                      <p:to>
                                        <p:strVal val="hidden"/>
                                      </p:to>
                                    </p:set>
                                  </p:childTnLst>
                                </p:cTn>
                              </p:par>
                            </p:childTnLst>
                          </p:cTn>
                        </p:par>
                        <p:par>
                          <p:cTn id="86" fill="hold" nodeType="afterGroup">
                            <p:stCondLst>
                              <p:cond delay="500"/>
                            </p:stCondLst>
                            <p:childTnLst>
                              <p:par>
                                <p:cTn id="87" presetID="22" presetClass="entr" presetSubtype="1" fill="hold" grpId="0" nodeType="afterEffect">
                                  <p:stCondLst>
                                    <p:cond delay="0"/>
                                  </p:stCondLst>
                                  <p:childTnLst>
                                    <p:set>
                                      <p:cBhvr>
                                        <p:cTn id="88" dur="1" fill="hold">
                                          <p:stCondLst>
                                            <p:cond delay="0"/>
                                          </p:stCondLst>
                                        </p:cTn>
                                        <p:tgtEl>
                                          <p:spTgt spid="269321"/>
                                        </p:tgtEl>
                                        <p:attrNameLst>
                                          <p:attrName>style.visibility</p:attrName>
                                        </p:attrNameLst>
                                      </p:cBhvr>
                                      <p:to>
                                        <p:strVal val="visible"/>
                                      </p:to>
                                    </p:set>
                                    <p:animEffect transition="in" filter="wipe(up)">
                                      <p:cBhvr>
                                        <p:cTn id="89" dur="500"/>
                                        <p:tgtEl>
                                          <p:spTgt spid="269321"/>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xit" presetSubtype="10" fill="hold" grpId="1" nodeType="clickEffect">
                                  <p:stCondLst>
                                    <p:cond delay="0"/>
                                  </p:stCondLst>
                                  <p:childTnLst>
                                    <p:animEffect transition="out" filter="blinds(horizontal)">
                                      <p:cBhvr>
                                        <p:cTn id="93" dur="500"/>
                                        <p:tgtEl>
                                          <p:spTgt spid="269321"/>
                                        </p:tgtEl>
                                      </p:cBhvr>
                                    </p:animEffect>
                                    <p:set>
                                      <p:cBhvr>
                                        <p:cTn id="94" dur="1" fill="hold">
                                          <p:stCondLst>
                                            <p:cond delay="499"/>
                                          </p:stCondLst>
                                        </p:cTn>
                                        <p:tgtEl>
                                          <p:spTgt spid="269321"/>
                                        </p:tgtEl>
                                        <p:attrNameLst>
                                          <p:attrName>style.visibility</p:attrName>
                                        </p:attrNameLst>
                                      </p:cBhvr>
                                      <p:to>
                                        <p:strVal val="hidden"/>
                                      </p:to>
                                    </p:set>
                                  </p:childTnLst>
                                </p:cTn>
                              </p:par>
                            </p:childTnLst>
                          </p:cTn>
                        </p:par>
                        <p:par>
                          <p:cTn id="95" fill="hold" nodeType="afterGroup">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269322"/>
                                        </p:tgtEl>
                                        <p:attrNameLst>
                                          <p:attrName>style.visibility</p:attrName>
                                        </p:attrNameLst>
                                      </p:cBhvr>
                                      <p:to>
                                        <p:strVal val="visible"/>
                                      </p:to>
                                    </p:set>
                                    <p:animEffect transition="in" filter="wipe(up)">
                                      <p:cBhvr>
                                        <p:cTn id="98" dur="500"/>
                                        <p:tgtEl>
                                          <p:spTgt spid="269322"/>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3" presetClass="exit" presetSubtype="10" fill="hold" grpId="1" nodeType="clickEffect">
                                  <p:stCondLst>
                                    <p:cond delay="0"/>
                                  </p:stCondLst>
                                  <p:childTnLst>
                                    <p:animEffect transition="out" filter="blinds(horizontal)">
                                      <p:cBhvr>
                                        <p:cTn id="102" dur="500"/>
                                        <p:tgtEl>
                                          <p:spTgt spid="269322"/>
                                        </p:tgtEl>
                                      </p:cBhvr>
                                    </p:animEffect>
                                    <p:set>
                                      <p:cBhvr>
                                        <p:cTn id="103" dur="1" fill="hold">
                                          <p:stCondLst>
                                            <p:cond delay="499"/>
                                          </p:stCondLst>
                                        </p:cTn>
                                        <p:tgtEl>
                                          <p:spTgt spid="269322"/>
                                        </p:tgtEl>
                                        <p:attrNameLst>
                                          <p:attrName>style.visibility</p:attrName>
                                        </p:attrNameLst>
                                      </p:cBhvr>
                                      <p:to>
                                        <p:strVal val="hidden"/>
                                      </p:to>
                                    </p:se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 presetClass="entr" presetSubtype="0" fill="hold" nodeType="clickEffect">
                                  <p:stCondLst>
                                    <p:cond delay="0"/>
                                  </p:stCondLst>
                                  <p:childTnLst>
                                    <p:set>
                                      <p:cBhvr>
                                        <p:cTn id="107" dur="1" fill="hold">
                                          <p:stCondLst>
                                            <p:cond delay="0"/>
                                          </p:stCondLst>
                                        </p:cTn>
                                        <p:tgtEl>
                                          <p:spTgt spid="16"/>
                                        </p:tgtEl>
                                        <p:attrNameLst>
                                          <p:attrName>style.visibility</p:attrName>
                                        </p:attrNameLst>
                                      </p:cBhvr>
                                      <p:to>
                                        <p:strVal val="visible"/>
                                      </p:to>
                                    </p:se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1" presetClass="entr" presetSubtype="0" fill="hold" nodeType="clickEffect">
                                  <p:stCondLst>
                                    <p:cond delay="0"/>
                                  </p:stCondLst>
                                  <p:childTnLst>
                                    <p:set>
                                      <p:cBhvr>
                                        <p:cTn id="111" dur="1" fill="hold">
                                          <p:stCondLst>
                                            <p:cond delay="0"/>
                                          </p:stCondLst>
                                        </p:cTn>
                                        <p:tgtEl>
                                          <p:spTgt spid="4"/>
                                        </p:tgtEl>
                                        <p:attrNameLst>
                                          <p:attrName>style.visibility</p:attrName>
                                        </p:attrNameLst>
                                      </p:cBhvr>
                                      <p:to>
                                        <p:strVal val="visible"/>
                                      </p:to>
                                    </p:se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2" presetClass="entr" presetSubtype="2" fill="hold" grpId="0" nodeType="clickEffect">
                                  <p:stCondLst>
                                    <p:cond delay="0"/>
                                  </p:stCondLst>
                                  <p:childTnLst>
                                    <p:set>
                                      <p:cBhvr>
                                        <p:cTn id="115" dur="1" fill="hold">
                                          <p:stCondLst>
                                            <p:cond delay="0"/>
                                          </p:stCondLst>
                                        </p:cTn>
                                        <p:tgtEl>
                                          <p:spTgt spid="83999"/>
                                        </p:tgtEl>
                                        <p:attrNameLst>
                                          <p:attrName>style.visibility</p:attrName>
                                        </p:attrNameLst>
                                      </p:cBhvr>
                                      <p:to>
                                        <p:strVal val="visible"/>
                                      </p:to>
                                    </p:set>
                                    <p:animEffect transition="in" filter="wipe(right)">
                                      <p:cBhvr>
                                        <p:cTn id="116" dur="500"/>
                                        <p:tgtEl>
                                          <p:spTgt spid="83999"/>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2" presetClass="entr" presetSubtype="8" fill="hold" grpId="0" nodeType="clickEffect">
                                  <p:stCondLst>
                                    <p:cond delay="0"/>
                                  </p:stCondLst>
                                  <p:childTnLst>
                                    <p:set>
                                      <p:cBhvr>
                                        <p:cTn id="120" dur="1" fill="hold">
                                          <p:stCondLst>
                                            <p:cond delay="0"/>
                                          </p:stCondLst>
                                        </p:cTn>
                                        <p:tgtEl>
                                          <p:spTgt spid="84000"/>
                                        </p:tgtEl>
                                        <p:attrNameLst>
                                          <p:attrName>style.visibility</p:attrName>
                                        </p:attrNameLst>
                                      </p:cBhvr>
                                      <p:to>
                                        <p:strVal val="visible"/>
                                      </p:to>
                                    </p:set>
                                    <p:animEffect transition="in" filter="wipe(left)">
                                      <p:cBhvr>
                                        <p:cTn id="121" dur="500"/>
                                        <p:tgtEl>
                                          <p:spTgt spid="84000"/>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 presetClass="entr" presetSubtype="0" fill="hold" nodeType="clickEffect">
                                  <p:stCondLst>
                                    <p:cond delay="0"/>
                                  </p:stCondLst>
                                  <p:childTnLst>
                                    <p:set>
                                      <p:cBhvr>
                                        <p:cTn id="125" dur="1" fill="hold">
                                          <p:stCondLst>
                                            <p:cond delay="0"/>
                                          </p:stCondLst>
                                        </p:cTn>
                                        <p:tgtEl>
                                          <p:spTgt spid="14"/>
                                        </p:tgtEl>
                                        <p:attrNameLst>
                                          <p:attrName>style.visibility</p:attrName>
                                        </p:attrNameLst>
                                      </p:cBhvr>
                                      <p:to>
                                        <p:strVal val="visible"/>
                                      </p:to>
                                    </p:se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2" fill="hold" grpId="0" nodeType="clickEffect">
                                  <p:stCondLst>
                                    <p:cond delay="0"/>
                                  </p:stCondLst>
                                  <p:childTnLst>
                                    <p:set>
                                      <p:cBhvr>
                                        <p:cTn id="129" dur="1" fill="hold">
                                          <p:stCondLst>
                                            <p:cond delay="0"/>
                                          </p:stCondLst>
                                        </p:cTn>
                                        <p:tgtEl>
                                          <p:spTgt spid="84014"/>
                                        </p:tgtEl>
                                        <p:attrNameLst>
                                          <p:attrName>style.visibility</p:attrName>
                                        </p:attrNameLst>
                                      </p:cBhvr>
                                      <p:to>
                                        <p:strVal val="visible"/>
                                      </p:to>
                                    </p:set>
                                    <p:animEffect transition="in" filter="wipe(right)">
                                      <p:cBhvr>
                                        <p:cTn id="130" dur="500"/>
                                        <p:tgtEl>
                                          <p:spTgt spid="84014"/>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84015"/>
                                        </p:tgtEl>
                                        <p:attrNameLst>
                                          <p:attrName>style.visibility</p:attrName>
                                        </p:attrNameLst>
                                      </p:cBhvr>
                                      <p:to>
                                        <p:strVal val="visible"/>
                                      </p:to>
                                    </p:set>
                                    <p:animEffect transition="in" filter="wipe(down)">
                                      <p:cBhvr>
                                        <p:cTn id="135" dur="500"/>
                                        <p:tgtEl>
                                          <p:spTgt spid="84015"/>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2" presetClass="entr" presetSubtype="2" fill="hold" grpId="0" nodeType="clickEffect">
                                  <p:stCondLst>
                                    <p:cond delay="0"/>
                                  </p:stCondLst>
                                  <p:childTnLst>
                                    <p:set>
                                      <p:cBhvr>
                                        <p:cTn id="139" dur="1" fill="hold">
                                          <p:stCondLst>
                                            <p:cond delay="0"/>
                                          </p:stCondLst>
                                        </p:cTn>
                                        <p:tgtEl>
                                          <p:spTgt spid="84016"/>
                                        </p:tgtEl>
                                        <p:attrNameLst>
                                          <p:attrName>style.visibility</p:attrName>
                                        </p:attrNameLst>
                                      </p:cBhvr>
                                      <p:to>
                                        <p:strVal val="visible"/>
                                      </p:to>
                                    </p:set>
                                    <p:animEffect transition="in" filter="wipe(right)">
                                      <p:cBhvr>
                                        <p:cTn id="140" dur="500"/>
                                        <p:tgtEl>
                                          <p:spTgt spid="84016"/>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1" presetClass="entr" presetSubtype="0" fill="hold" nodeType="clickEffect">
                                  <p:stCondLst>
                                    <p:cond delay="0"/>
                                  </p:stCondLst>
                                  <p:childTnLst>
                                    <p:set>
                                      <p:cBhvr>
                                        <p:cTn id="144" dur="1" fill="hold">
                                          <p:stCondLst>
                                            <p:cond delay="0"/>
                                          </p:stCondLst>
                                        </p:cTn>
                                        <p:tgtEl>
                                          <p:spTgt spid="13"/>
                                        </p:tgtEl>
                                        <p:attrNameLst>
                                          <p:attrName>style.visibility</p:attrName>
                                        </p:attrNameLst>
                                      </p:cBhvr>
                                      <p:to>
                                        <p:strVal val="visible"/>
                                      </p:to>
                                    </p:se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1" presetClass="entr" presetSubtype="0" fill="hold" nodeType="clickEffect">
                                  <p:stCondLst>
                                    <p:cond delay="0"/>
                                  </p:stCondLst>
                                  <p:childTnLst>
                                    <p:set>
                                      <p:cBhvr>
                                        <p:cTn id="148" dur="1" fill="hold">
                                          <p:stCondLst>
                                            <p:cond delay="0"/>
                                          </p:stCondLst>
                                        </p:cTn>
                                        <p:tgtEl>
                                          <p:spTgt spid="5"/>
                                        </p:tgtEl>
                                        <p:attrNameLst>
                                          <p:attrName>style.visibility</p:attrName>
                                        </p:attrNameLst>
                                      </p:cBhvr>
                                      <p:to>
                                        <p:strVal val="visible"/>
                                      </p:to>
                                    </p:se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22" presetClass="entr" presetSubtype="2" fill="hold" grpId="0" nodeType="clickEffect">
                                  <p:stCondLst>
                                    <p:cond delay="0"/>
                                  </p:stCondLst>
                                  <p:childTnLst>
                                    <p:set>
                                      <p:cBhvr>
                                        <p:cTn id="152" dur="1" fill="hold">
                                          <p:stCondLst>
                                            <p:cond delay="0"/>
                                          </p:stCondLst>
                                        </p:cTn>
                                        <p:tgtEl>
                                          <p:spTgt spid="84017"/>
                                        </p:tgtEl>
                                        <p:attrNameLst>
                                          <p:attrName>style.visibility</p:attrName>
                                        </p:attrNameLst>
                                      </p:cBhvr>
                                      <p:to>
                                        <p:strVal val="visible"/>
                                      </p:to>
                                    </p:set>
                                    <p:animEffect transition="in" filter="wipe(right)">
                                      <p:cBhvr>
                                        <p:cTn id="153" dur="500"/>
                                        <p:tgtEl>
                                          <p:spTgt spid="84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animBg="1"/>
      <p:bldP spid="269317" grpId="1" animBg="1"/>
      <p:bldP spid="269318" grpId="0" animBg="1"/>
      <p:bldP spid="269318" grpId="1" animBg="1"/>
      <p:bldP spid="269319" grpId="0" animBg="1"/>
      <p:bldP spid="269319" grpId="1" animBg="1"/>
      <p:bldP spid="269320" grpId="0" animBg="1"/>
      <p:bldP spid="269320" grpId="1" animBg="1"/>
      <p:bldP spid="269321" grpId="0" animBg="1"/>
      <p:bldP spid="269321" grpId="1" animBg="1"/>
      <p:bldP spid="269322" grpId="0" animBg="1"/>
      <p:bldP spid="269322" grpId="1" animBg="1"/>
      <p:bldP spid="269340" grpId="0" animBg="1"/>
      <p:bldP spid="269340" grpId="1" animBg="1"/>
      <p:bldP spid="269341" grpId="0" animBg="1"/>
      <p:bldP spid="269341" grpId="1" animBg="1"/>
      <p:bldP spid="83999" grpId="0" animBg="1"/>
      <p:bldP spid="84000" grpId="0" animBg="1"/>
      <p:bldP spid="84014" grpId="0" animBg="1"/>
      <p:bldP spid="84015" grpId="0" animBg="1"/>
      <p:bldP spid="84016" grpId="0" animBg="1"/>
      <p:bldP spid="84017"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188705"/>
            <a:ext cx="4860576" cy="1758319"/>
          </a:xfrm>
          <a:prstGeom prst="rect">
            <a:avLst/>
          </a:prstGeom>
          <a:noFill/>
        </p:spPr>
        <p:txBody>
          <a:bodyPr lIns="91365" tIns="45683" rIns="91365" bIns="45683">
            <a:spAutoFit/>
          </a:bodyPr>
          <a:lstStyle/>
          <a:p>
            <a:pPr marL="0" marR="0" lvl="0" indent="0" algn="l" defTabSz="914085"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CLEANSING THE TEMPLE</a:t>
            </a:r>
          </a:p>
        </p:txBody>
      </p:sp>
      <p:pic>
        <p:nvPicPr>
          <p:cNvPr id="3075" name="Picture 2" descr="FB_00_Prodigal Son_1024.jpg                                    008FF0F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217689" y="137317"/>
            <a:ext cx="5284787" cy="2430386"/>
          </a:xfrm>
          <a:prstGeom prst="rect">
            <a:avLst/>
          </a:prstGeom>
          <a:noFill/>
        </p:spPr>
        <p:txBody>
          <a:bodyPr lIns="91365" tIns="45683" rIns="91365" bIns="45683">
            <a:spAutoFit/>
          </a:bodyPr>
          <a:lstStyle/>
          <a:p>
            <a:pPr marL="0" marR="0" lvl="0" indent="0" algn="l" defTabSz="914085"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Matthew 21:12-17</a:t>
            </a:r>
          </a:p>
          <a:p>
            <a:pPr marL="0" marR="0" lvl="0" indent="0" algn="l" defTabSz="914085"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Mark 11:15-19</a:t>
            </a:r>
          </a:p>
          <a:p>
            <a:pPr marL="0" marR="0" lvl="0" indent="0" algn="l" defTabSz="914085"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Luke 19:45-48</a:t>
            </a:r>
          </a:p>
          <a:p>
            <a:pPr marL="0" marR="0" lvl="0" indent="0" algn="l" defTabSz="914085"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John 2:13-24</a:t>
            </a:r>
          </a:p>
        </p:txBody>
      </p:sp>
      <p:sp>
        <p:nvSpPr>
          <p:cNvPr id="9" name="TextBox 8"/>
          <p:cNvSpPr txBox="1"/>
          <p:nvPr/>
        </p:nvSpPr>
        <p:spPr>
          <a:xfrm>
            <a:off x="217689" y="3833692"/>
            <a:ext cx="3092120" cy="418829"/>
          </a:xfrm>
          <a:prstGeom prst="rect">
            <a:avLst/>
          </a:prstGeom>
          <a:noFill/>
        </p:spPr>
        <p:txBody>
          <a:bodyPr wrap="none" lIns="64258" tIns="32129" rIns="64258" bIns="32129">
            <a:spAutoFit/>
          </a:bodyPr>
          <a:lstStyle/>
          <a:p>
            <a:pPr marL="0" marR="0" lvl="0" indent="0" algn="l" defTabSz="321487" rtl="0" eaLnBrk="0" fontAlgn="base" latinLnBrk="0" hangingPunct="0">
              <a:lnSpc>
                <a:spcPct val="100000"/>
              </a:lnSpc>
              <a:spcBef>
                <a:spcPct val="0"/>
              </a:spcBef>
              <a:spcAft>
                <a:spcPct val="0"/>
              </a:spcAft>
              <a:buClrTx/>
              <a:buSzTx/>
              <a:buFontTx/>
              <a:buNone/>
              <a:tabLst/>
              <a:defRPr/>
            </a:pPr>
            <a:r>
              <a:rPr kumimoji="0" lang="en-US" sz="2300" b="1" i="0" u="none" strike="noStrike" kern="1200" cap="none" spc="0" normalizeH="0" baseline="0" noProof="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DejaVu Sans" charset="0"/>
              </a:rPr>
              <a:t>THE EASTER STORY</a:t>
            </a:r>
          </a:p>
        </p:txBody>
      </p:sp>
      <p:grpSp>
        <p:nvGrpSpPr>
          <p:cNvPr id="8" name="Group 7"/>
          <p:cNvGrpSpPr/>
          <p:nvPr/>
        </p:nvGrpSpPr>
        <p:grpSpPr>
          <a:xfrm>
            <a:off x="6011648" y="4293097"/>
            <a:ext cx="3456896" cy="1440159"/>
            <a:chOff x="5508104" y="620689"/>
            <a:chExt cx="3456896" cy="1440159"/>
          </a:xfrm>
        </p:grpSpPr>
        <p:grpSp>
          <p:nvGrpSpPr>
            <p:cNvPr id="10" name="Group 9"/>
            <p:cNvGrpSpPr/>
            <p:nvPr/>
          </p:nvGrpSpPr>
          <p:grpSpPr>
            <a:xfrm>
              <a:off x="5508104" y="620689"/>
              <a:ext cx="2660102" cy="1394677"/>
              <a:chOff x="5508104" y="620689"/>
              <a:chExt cx="2660102" cy="1394677"/>
            </a:xfrm>
          </p:grpSpPr>
          <p:pic>
            <p:nvPicPr>
              <p:cNvPr id="12" name="Picture 1" descr="22_John_Baptist_Prison_JPEG_1024.jpg"/>
              <p:cNvPicPr>
                <a:picLocks noChangeAspect="1"/>
              </p:cNvPicPr>
              <p:nvPr/>
            </p:nvPicPr>
            <p:blipFill rotWithShape="1">
              <a:blip r:embed="rId5"/>
              <a:srcRect l="14936" t="9783" r="12087" b="39201"/>
              <a:stretch/>
            </p:blipFill>
            <p:spPr bwMode="auto">
              <a:xfrm>
                <a:off x="5508104" y="620689"/>
                <a:ext cx="2660102" cy="1394677"/>
              </a:xfrm>
              <a:prstGeom prst="rect">
                <a:avLst/>
              </a:prstGeom>
              <a:noFill/>
              <a:ln w="9525">
                <a:noFill/>
                <a:miter lim="800000"/>
                <a:headEnd/>
                <a:tailEnd/>
              </a:ln>
            </p:spPr>
          </p:pic>
          <p:sp>
            <p:nvSpPr>
              <p:cNvPr id="13" name="Rectangle 12"/>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grpSp>
        <p:sp>
          <p:nvSpPr>
            <p:cNvPr id="11" name="TextBox 10"/>
            <p:cNvSpPr txBox="1"/>
            <p:nvPr/>
          </p:nvSpPr>
          <p:spPr>
            <a:xfrm>
              <a:off x="6804248" y="648153"/>
              <a:ext cx="2160752" cy="1412695"/>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44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20617313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4427984" y="0"/>
            <a:ext cx="4716016" cy="458112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It was nearly time for the Jewish Passover celebration, so Jesus went to Jerusalem.</a:t>
            </a:r>
          </a:p>
        </p:txBody>
      </p:sp>
      <p:sp>
        <p:nvSpPr>
          <p:cNvPr id="2" name="TextBox 1">
            <a:extLst>
              <a:ext uri="{FF2B5EF4-FFF2-40B4-BE49-F238E27FC236}">
                <a16:creationId xmlns:a16="http://schemas.microsoft.com/office/drawing/2014/main" id="{2658AEF3-0FDF-3BD0-B087-64CEAE8B09E7}"/>
              </a:ext>
            </a:extLst>
          </p:cNvPr>
          <p:cNvSpPr txBox="1"/>
          <p:nvPr/>
        </p:nvSpPr>
        <p:spPr>
          <a:xfrm>
            <a:off x="151309" y="6064334"/>
            <a:ext cx="5284787" cy="677034"/>
          </a:xfrm>
          <a:prstGeom prst="rect">
            <a:avLst/>
          </a:prstGeom>
          <a:noFill/>
        </p:spPr>
        <p:txBody>
          <a:bodyPr lIns="91365" tIns="45683" rIns="91365" bIns="45683">
            <a:spAutoFit/>
          </a:bodyPr>
          <a:lstStyle/>
          <a:p>
            <a:pPr marL="0" marR="0" lvl="0" indent="0" algn="l" defTabSz="914085"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John 2:13-24</a:t>
            </a:r>
          </a:p>
        </p:txBody>
      </p:sp>
    </p:spTree>
    <p:extLst>
      <p:ext uri="{BB962C8B-B14F-4D97-AF65-F5344CB8AC3E}">
        <p14:creationId xmlns:p14="http://schemas.microsoft.com/office/powerpoint/2010/main" val="3914703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512" y="-27384"/>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4427984" y="0"/>
            <a:ext cx="4716016" cy="458112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In the Temple area he saw merchants selling cattle, sheep, and doves for sacrifices.</a:t>
            </a:r>
          </a:p>
        </p:txBody>
      </p:sp>
    </p:spTree>
    <p:extLst>
      <p:ext uri="{BB962C8B-B14F-4D97-AF65-F5344CB8AC3E}">
        <p14:creationId xmlns:p14="http://schemas.microsoft.com/office/powerpoint/2010/main" val="83768893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4427984" y="0"/>
            <a:ext cx="4716016" cy="458112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He also saw dealers at tables exchanging foreign money.</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35830390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42" name="Picture 2" descr="Free Gardener Cliparts, Download Free Gardener Cliparts png images, Free  ClipArts on Clipart Library">
            <a:extLst>
              <a:ext uri="{FF2B5EF4-FFF2-40B4-BE49-F238E27FC236}">
                <a16:creationId xmlns:a16="http://schemas.microsoft.com/office/drawing/2014/main" id="{D1825C13-C04C-497B-9A35-F30E3E6CB1D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28966" y="697211"/>
            <a:ext cx="3972394" cy="4265289"/>
          </a:xfrm>
          <a:prstGeom prst="rect">
            <a:avLst/>
          </a:prstGeom>
          <a:noFill/>
          <a:extLst>
            <a:ext uri="{909E8E84-426E-40DD-AFC4-6F175D3DCCD1}">
              <a14:hiddenFill xmlns:a14="http://schemas.microsoft.com/office/drawing/2010/main">
                <a:solidFill>
                  <a:srgbClr val="FFFFFF"/>
                </a:solidFill>
              </a14:hiddenFill>
            </a:ext>
          </a:extLst>
        </p:spPr>
      </p:pic>
      <p:sp>
        <p:nvSpPr>
          <p:cNvPr id="137" name="Right Triangle 13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Rectangle 138">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89" y="623275"/>
            <a:ext cx="300913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C3DCF03-4BB5-47E6-9920-C40D725FEF72}"/>
              </a:ext>
            </a:extLst>
          </p:cNvPr>
          <p:cNvSpPr txBox="1"/>
          <p:nvPr/>
        </p:nvSpPr>
        <p:spPr>
          <a:xfrm>
            <a:off x="6039372" y="1056640"/>
            <a:ext cx="2398245" cy="3125746"/>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400" b="1" i="0" u="none" strike="noStrike" kern="1200" cap="none" spc="0" normalizeH="0" baseline="0" noProof="0">
                <a:ln>
                  <a:noFill/>
                </a:ln>
                <a:solidFill>
                  <a:prstClr val="black"/>
                </a:solidFill>
                <a:effectLst/>
                <a:uLnTx/>
                <a:uFillTx/>
                <a:latin typeface="Calibri Light" panose="020F0302020204030204"/>
                <a:ea typeface="+mn-ea"/>
                <a:cs typeface="+mn-cs"/>
              </a:rPr>
              <a:t>What did they see?</a:t>
            </a:r>
          </a:p>
        </p:txBody>
      </p:sp>
      <p:sp>
        <p:nvSpPr>
          <p:cNvPr id="13" name="TextBox 12">
            <a:extLst>
              <a:ext uri="{FF2B5EF4-FFF2-40B4-BE49-F238E27FC236}">
                <a16:creationId xmlns:a16="http://schemas.microsoft.com/office/drawing/2014/main" id="{13CCADB7-2E71-4C6F-A4D6-5098C184600A}"/>
              </a:ext>
            </a:extLst>
          </p:cNvPr>
          <p:cNvSpPr txBox="1"/>
          <p:nvPr/>
        </p:nvSpPr>
        <p:spPr>
          <a:xfrm>
            <a:off x="483881" y="5429605"/>
            <a:ext cx="54084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system-ui"/>
                <a:ea typeface="+mn-ea"/>
                <a:cs typeface="+mn-cs"/>
              </a:rPr>
              <a:t>John 20:15 . . . Supposing him to be the gardener</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077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244764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4427984" y="0"/>
            <a:ext cx="4716016" cy="458112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Jesus made a whip from some ropes and chased them all out of the Temple. </a:t>
            </a:r>
          </a:p>
        </p:txBody>
      </p:sp>
    </p:spTree>
    <p:extLst>
      <p:ext uri="{BB962C8B-B14F-4D97-AF65-F5344CB8AC3E}">
        <p14:creationId xmlns:p14="http://schemas.microsoft.com/office/powerpoint/2010/main" val="31023565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Rectangle 2"/>
          <p:cNvSpPr txBox="1">
            <a:spLocks noChangeArrowheads="1"/>
          </p:cNvSpPr>
          <p:nvPr/>
        </p:nvSpPr>
        <p:spPr bwMode="auto">
          <a:xfrm>
            <a:off x="17512" y="-99392"/>
            <a:ext cx="4716016" cy="458112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He drove out the sheep and cattle, scattered the money changers’ coins over the floor</a:t>
            </a:r>
          </a:p>
        </p:txBody>
      </p:sp>
    </p:spTree>
    <p:extLst>
      <p:ext uri="{BB962C8B-B14F-4D97-AF65-F5344CB8AC3E}">
        <p14:creationId xmlns:p14="http://schemas.microsoft.com/office/powerpoint/2010/main" val="4273624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4427984" y="0"/>
            <a:ext cx="4716016" cy="458112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and turned over their tables.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41067431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4427984" y="0"/>
            <a:ext cx="4716016" cy="458112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Then, going over to the people who sold doves, he told them...</a:t>
            </a:r>
          </a:p>
        </p:txBody>
      </p:sp>
    </p:spTree>
    <p:extLst>
      <p:ext uri="{BB962C8B-B14F-4D97-AF65-F5344CB8AC3E}">
        <p14:creationId xmlns:p14="http://schemas.microsoft.com/office/powerpoint/2010/main" val="38599863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0" y="0"/>
            <a:ext cx="9144000" cy="1930400"/>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“Get these things out of here. </a:t>
            </a:r>
            <a:b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Stop turning my Father’s house into a marketplace!”</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22860420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10468" y="4797152"/>
            <a:ext cx="9144000" cy="206084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Then his disciples remembered this prophecy from the Scriptures: “Passion for God’s house will consume me.”</a:t>
            </a:r>
          </a:p>
        </p:txBody>
      </p:sp>
    </p:spTree>
    <p:extLst>
      <p:ext uri="{BB962C8B-B14F-4D97-AF65-F5344CB8AC3E}">
        <p14:creationId xmlns:p14="http://schemas.microsoft.com/office/powerpoint/2010/main" val="407028600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22759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179512" y="3068960"/>
            <a:ext cx="9144000" cy="2607443"/>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But the Jewish leaders demanded, “What are you doing? If God gave you authority to do this, show us a miraculous sign to prove it.”</a:t>
            </a:r>
          </a:p>
        </p:txBody>
      </p:sp>
    </p:spTree>
    <p:extLst>
      <p:ext uri="{BB962C8B-B14F-4D97-AF65-F5344CB8AC3E}">
        <p14:creationId xmlns:p14="http://schemas.microsoft.com/office/powerpoint/2010/main" val="30155949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txBox="1">
            <a:spLocks noChangeArrowheads="1"/>
          </p:cNvSpPr>
          <p:nvPr/>
        </p:nvSpPr>
        <p:spPr bwMode="auto">
          <a:xfrm>
            <a:off x="755576" y="116632"/>
            <a:ext cx="4464496" cy="4335635"/>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“All right,” Jesus replied. “Destroy this temple, and in three days I will raise it up.”</a:t>
            </a:r>
          </a:p>
        </p:txBody>
      </p:sp>
    </p:spTree>
    <p:extLst>
      <p:ext uri="{BB962C8B-B14F-4D97-AF65-F5344CB8AC3E}">
        <p14:creationId xmlns:p14="http://schemas.microsoft.com/office/powerpoint/2010/main" val="42643573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_rels/theme26.xml.rels><?xml version="1.0" encoding="UTF-8" standalone="yes"?>
<Relationships xmlns="http://schemas.openxmlformats.org/package/2006/relationships"><Relationship Id="rId1" Type="http://schemas.openxmlformats.org/officeDocument/2006/relationships/image" Target="../media/image6.png"/></Relationships>
</file>

<file path=ppt/theme/theme1.xml><?xml version="1.0" encoding="utf-8"?>
<a:theme xmlns:a="http://schemas.openxmlformats.org/drawingml/2006/main" name="Post Modern">
  <a:themeElements>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fontScheme name="Post Mod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2">
        <a:dk1>
          <a:srgbClr val="8383AD"/>
        </a:dk1>
        <a:lt1>
          <a:srgbClr val="FFFFFF"/>
        </a:lt1>
        <a:dk2>
          <a:srgbClr val="404176"/>
        </a:dk2>
        <a:lt2>
          <a:srgbClr val="969696"/>
        </a:lt2>
        <a:accent1>
          <a:srgbClr val="BABE90"/>
        </a:accent1>
        <a:accent2>
          <a:srgbClr val="666699"/>
        </a:accent2>
        <a:accent3>
          <a:srgbClr val="FFFFFF"/>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3">
        <a:dk1>
          <a:srgbClr val="4D4D4D"/>
        </a:dk1>
        <a:lt1>
          <a:srgbClr val="FFFFFF"/>
        </a:lt1>
        <a:dk2>
          <a:srgbClr val="000000"/>
        </a:dk2>
        <a:lt2>
          <a:srgbClr val="969696"/>
        </a:lt2>
        <a:accent1>
          <a:srgbClr val="DDDDDD"/>
        </a:accent1>
        <a:accent2>
          <a:srgbClr val="5F5F5F"/>
        </a:accent2>
        <a:accent3>
          <a:srgbClr val="FFFFFF"/>
        </a:accent3>
        <a:accent4>
          <a:srgbClr val="404040"/>
        </a:accent4>
        <a:accent5>
          <a:srgbClr val="EBEBEB"/>
        </a:accent5>
        <a:accent6>
          <a:srgbClr val="555555"/>
        </a:accent6>
        <a:hlink>
          <a:srgbClr val="C0C0C0"/>
        </a:hlink>
        <a:folHlink>
          <a:srgbClr val="808080"/>
        </a:folHlink>
      </a:clrScheme>
      <a:clrMap bg1="lt1" tx1="dk1" bg2="lt2" tx2="dk2" accent1="accent1" accent2="accent2" accent3="accent3" accent4="accent4" accent5="accent5" accent6="accent6" hlink="hlink" folHlink="folHlink"/>
    </a:extraClrScheme>
    <a:extraClrScheme>
      <a:clrScheme name="Post Modern 4">
        <a:dk1>
          <a:srgbClr val="424262"/>
        </a:dk1>
        <a:lt1>
          <a:srgbClr val="FFFFFF"/>
        </a:lt1>
        <a:dk2>
          <a:srgbClr val="22659C"/>
        </a:dk2>
        <a:lt2>
          <a:srgbClr val="A4AEC2"/>
        </a:lt2>
        <a:accent1>
          <a:srgbClr val="B1C7E7"/>
        </a:accent1>
        <a:accent2>
          <a:srgbClr val="494983"/>
        </a:accent2>
        <a:accent3>
          <a:srgbClr val="FFFFFF"/>
        </a:accent3>
        <a:accent4>
          <a:srgbClr val="373753"/>
        </a:accent4>
        <a:accent5>
          <a:srgbClr val="D5E0F1"/>
        </a:accent5>
        <a:accent6>
          <a:srgbClr val="414176"/>
        </a:accent6>
        <a:hlink>
          <a:srgbClr val="6EADC4"/>
        </a:hlink>
        <a:folHlink>
          <a:srgbClr val="3E688E"/>
        </a:folHlink>
      </a:clrScheme>
      <a:clrMap bg1="lt1" tx1="dk1" bg2="lt2" tx2="dk2" accent1="accent1" accent2="accent2" accent3="accent3" accent4="accent4" accent5="accent5" accent6="accent6" hlink="hlink" folHlink="folHlink"/>
    </a:extraClrScheme>
    <a:extraClrScheme>
      <a:clrScheme name="Post Modern 5">
        <a:dk1>
          <a:srgbClr val="000000"/>
        </a:dk1>
        <a:lt1>
          <a:srgbClr val="FFFFFF"/>
        </a:lt1>
        <a:dk2>
          <a:srgbClr val="404176"/>
        </a:dk2>
        <a:lt2>
          <a:srgbClr val="969696"/>
        </a:lt2>
        <a:accent1>
          <a:srgbClr val="B4CD81"/>
        </a:accent1>
        <a:accent2>
          <a:srgbClr val="717EB5"/>
        </a:accent2>
        <a:accent3>
          <a:srgbClr val="FFFFFF"/>
        </a:accent3>
        <a:accent4>
          <a:srgbClr val="000000"/>
        </a:accent4>
        <a:accent5>
          <a:srgbClr val="D6E3C1"/>
        </a:accent5>
        <a:accent6>
          <a:srgbClr val="6672A4"/>
        </a:accent6>
        <a:hlink>
          <a:srgbClr val="D793C2"/>
        </a:hlink>
        <a:folHlink>
          <a:srgbClr val="826799"/>
        </a:folHlink>
      </a:clrScheme>
      <a:clrMap bg1="lt1" tx1="dk1" bg2="lt2" tx2="dk2" accent1="accent1" accent2="accent2" accent3="accent3" accent4="accent4" accent5="accent5" accent6="accent6" hlink="hlink" folHlink="folHlink"/>
    </a:extraClrScheme>
    <a:extraClrScheme>
      <a:clrScheme name="Post Modern 6">
        <a:dk1>
          <a:srgbClr val="000000"/>
        </a:dk1>
        <a:lt1>
          <a:srgbClr val="FFFFFF"/>
        </a:lt1>
        <a:dk2>
          <a:srgbClr val="000000"/>
        </a:dk2>
        <a:lt2>
          <a:srgbClr val="969696"/>
        </a:lt2>
        <a:accent1>
          <a:srgbClr val="B4CD81"/>
        </a:accent1>
        <a:accent2>
          <a:srgbClr val="DEA45E"/>
        </a:accent2>
        <a:accent3>
          <a:srgbClr val="FFFFFF"/>
        </a:accent3>
        <a:accent4>
          <a:srgbClr val="000000"/>
        </a:accent4>
        <a:accent5>
          <a:srgbClr val="D6E3C1"/>
        </a:accent5>
        <a:accent6>
          <a:srgbClr val="C99454"/>
        </a:accent6>
        <a:hlink>
          <a:srgbClr val="D793C2"/>
        </a:hlink>
        <a:folHlink>
          <a:srgbClr val="A08BB1"/>
        </a:folHlink>
      </a:clrScheme>
      <a:clrMap bg1="lt1" tx1="dk1" bg2="lt2" tx2="dk2" accent1="accent1" accent2="accent2" accent3="accent3" accent4="accent4" accent5="accent5" accent6="accent6" hlink="hlink" folHlink="folHlink"/>
    </a:extraClrScheme>
    <a:extraClrScheme>
      <a:clrScheme name="Post Modern 7">
        <a:dk1>
          <a:srgbClr val="111111"/>
        </a:dk1>
        <a:lt1>
          <a:srgbClr val="FAF5D2"/>
        </a:lt1>
        <a:dk2>
          <a:srgbClr val="4D4D4D"/>
        </a:dk2>
        <a:lt2>
          <a:srgbClr val="D0C59E"/>
        </a:lt2>
        <a:accent1>
          <a:srgbClr val="BABE90"/>
        </a:accent1>
        <a:accent2>
          <a:srgbClr val="666699"/>
        </a:accent2>
        <a:accent3>
          <a:srgbClr val="B2B2B2"/>
        </a:accent3>
        <a:accent4>
          <a:srgbClr val="D6D1B3"/>
        </a:accent4>
        <a:accent5>
          <a:srgbClr val="D9DBC6"/>
        </a:accent5>
        <a:accent6>
          <a:srgbClr val="5C5C8A"/>
        </a:accent6>
        <a:hlink>
          <a:srgbClr val="C09E4A"/>
        </a:hlink>
        <a:folHlink>
          <a:srgbClr val="006666"/>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Mountain">
  <a:themeElements>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Mountai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Mountain 2">
        <a:dk1>
          <a:srgbClr val="000000"/>
        </a:dk1>
        <a:lt1>
          <a:srgbClr val="FFFFCC"/>
        </a:lt1>
        <a:dk2>
          <a:srgbClr val="000000"/>
        </a:dk2>
        <a:lt2>
          <a:srgbClr val="000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untain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untain 4">
        <a:dk1>
          <a:srgbClr val="000000"/>
        </a:dk1>
        <a:lt1>
          <a:srgbClr val="99FFFF"/>
        </a:lt1>
        <a:dk2>
          <a:srgbClr val="333300"/>
        </a:dk2>
        <a:lt2>
          <a:srgbClr val="99FFFF"/>
        </a:lt2>
        <a:accent1>
          <a:srgbClr val="FFCC66"/>
        </a:accent1>
        <a:accent2>
          <a:srgbClr val="0000FF"/>
        </a:accent2>
        <a:accent3>
          <a:srgbClr val="ADADAA"/>
        </a:accent3>
        <a:accent4>
          <a:srgbClr val="82DADA"/>
        </a:accent4>
        <a:accent5>
          <a:srgbClr val="FFE2B8"/>
        </a:accent5>
        <a:accent6>
          <a:srgbClr val="0000E7"/>
        </a:accent6>
        <a:hlink>
          <a:srgbClr val="CC00CC"/>
        </a:hlink>
        <a:folHlink>
          <a:srgbClr val="C0C0C0"/>
        </a:folHlink>
      </a:clrScheme>
      <a:clrMap bg1="dk2" tx1="lt1" bg2="dk1" tx2="lt2" accent1="accent1" accent2="accent2" accent3="accent3" accent4="accent4" accent5="accent5" accent6="accent6" hlink="hlink" folHlink="folHlink"/>
    </a:extraClrScheme>
    <a:extraClrScheme>
      <a:clrScheme name="Mountain 5">
        <a:dk1>
          <a:srgbClr val="868686"/>
        </a:dk1>
        <a:lt1>
          <a:srgbClr val="FFFF99"/>
        </a:lt1>
        <a:dk2>
          <a:srgbClr val="993300"/>
        </a:dk2>
        <a:lt2>
          <a:srgbClr val="99FFFF"/>
        </a:lt2>
        <a:accent1>
          <a:srgbClr val="CBCBCB"/>
        </a:accent1>
        <a:accent2>
          <a:srgbClr val="0066FF"/>
        </a:accent2>
        <a:accent3>
          <a:srgbClr val="CAADAA"/>
        </a:accent3>
        <a:accent4>
          <a:srgbClr val="DADA82"/>
        </a:accent4>
        <a:accent5>
          <a:srgbClr val="E2E2E2"/>
        </a:accent5>
        <a:accent6>
          <a:srgbClr val="005CE7"/>
        </a:accent6>
        <a:hlink>
          <a:srgbClr val="FF0033"/>
        </a:hlink>
        <a:folHlink>
          <a:srgbClr val="00990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9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_Post Modern">
  <a:themeElements>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fontScheme name="Post Mod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2">
        <a:dk1>
          <a:srgbClr val="8383AD"/>
        </a:dk1>
        <a:lt1>
          <a:srgbClr val="FFFFFF"/>
        </a:lt1>
        <a:dk2>
          <a:srgbClr val="404176"/>
        </a:dk2>
        <a:lt2>
          <a:srgbClr val="969696"/>
        </a:lt2>
        <a:accent1>
          <a:srgbClr val="BABE90"/>
        </a:accent1>
        <a:accent2>
          <a:srgbClr val="666699"/>
        </a:accent2>
        <a:accent3>
          <a:srgbClr val="FFFFFF"/>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3">
        <a:dk1>
          <a:srgbClr val="4D4D4D"/>
        </a:dk1>
        <a:lt1>
          <a:srgbClr val="FFFFFF"/>
        </a:lt1>
        <a:dk2>
          <a:srgbClr val="000000"/>
        </a:dk2>
        <a:lt2>
          <a:srgbClr val="969696"/>
        </a:lt2>
        <a:accent1>
          <a:srgbClr val="DDDDDD"/>
        </a:accent1>
        <a:accent2>
          <a:srgbClr val="5F5F5F"/>
        </a:accent2>
        <a:accent3>
          <a:srgbClr val="FFFFFF"/>
        </a:accent3>
        <a:accent4>
          <a:srgbClr val="404040"/>
        </a:accent4>
        <a:accent5>
          <a:srgbClr val="EBEBEB"/>
        </a:accent5>
        <a:accent6>
          <a:srgbClr val="555555"/>
        </a:accent6>
        <a:hlink>
          <a:srgbClr val="C0C0C0"/>
        </a:hlink>
        <a:folHlink>
          <a:srgbClr val="808080"/>
        </a:folHlink>
      </a:clrScheme>
      <a:clrMap bg1="lt1" tx1="dk1" bg2="lt2" tx2="dk2" accent1="accent1" accent2="accent2" accent3="accent3" accent4="accent4" accent5="accent5" accent6="accent6" hlink="hlink" folHlink="folHlink"/>
    </a:extraClrScheme>
    <a:extraClrScheme>
      <a:clrScheme name="Post Modern 4">
        <a:dk1>
          <a:srgbClr val="424262"/>
        </a:dk1>
        <a:lt1>
          <a:srgbClr val="FFFFFF"/>
        </a:lt1>
        <a:dk2>
          <a:srgbClr val="22659C"/>
        </a:dk2>
        <a:lt2>
          <a:srgbClr val="A4AEC2"/>
        </a:lt2>
        <a:accent1>
          <a:srgbClr val="B1C7E7"/>
        </a:accent1>
        <a:accent2>
          <a:srgbClr val="494983"/>
        </a:accent2>
        <a:accent3>
          <a:srgbClr val="FFFFFF"/>
        </a:accent3>
        <a:accent4>
          <a:srgbClr val="373753"/>
        </a:accent4>
        <a:accent5>
          <a:srgbClr val="D5E0F1"/>
        </a:accent5>
        <a:accent6>
          <a:srgbClr val="414176"/>
        </a:accent6>
        <a:hlink>
          <a:srgbClr val="6EADC4"/>
        </a:hlink>
        <a:folHlink>
          <a:srgbClr val="3E688E"/>
        </a:folHlink>
      </a:clrScheme>
      <a:clrMap bg1="lt1" tx1="dk1" bg2="lt2" tx2="dk2" accent1="accent1" accent2="accent2" accent3="accent3" accent4="accent4" accent5="accent5" accent6="accent6" hlink="hlink" folHlink="folHlink"/>
    </a:extraClrScheme>
    <a:extraClrScheme>
      <a:clrScheme name="Post Modern 5">
        <a:dk1>
          <a:srgbClr val="000000"/>
        </a:dk1>
        <a:lt1>
          <a:srgbClr val="FFFFFF"/>
        </a:lt1>
        <a:dk2>
          <a:srgbClr val="404176"/>
        </a:dk2>
        <a:lt2>
          <a:srgbClr val="969696"/>
        </a:lt2>
        <a:accent1>
          <a:srgbClr val="B4CD81"/>
        </a:accent1>
        <a:accent2>
          <a:srgbClr val="717EB5"/>
        </a:accent2>
        <a:accent3>
          <a:srgbClr val="FFFFFF"/>
        </a:accent3>
        <a:accent4>
          <a:srgbClr val="000000"/>
        </a:accent4>
        <a:accent5>
          <a:srgbClr val="D6E3C1"/>
        </a:accent5>
        <a:accent6>
          <a:srgbClr val="6672A4"/>
        </a:accent6>
        <a:hlink>
          <a:srgbClr val="D793C2"/>
        </a:hlink>
        <a:folHlink>
          <a:srgbClr val="826799"/>
        </a:folHlink>
      </a:clrScheme>
      <a:clrMap bg1="lt1" tx1="dk1" bg2="lt2" tx2="dk2" accent1="accent1" accent2="accent2" accent3="accent3" accent4="accent4" accent5="accent5" accent6="accent6" hlink="hlink" folHlink="folHlink"/>
    </a:extraClrScheme>
    <a:extraClrScheme>
      <a:clrScheme name="Post Modern 6">
        <a:dk1>
          <a:srgbClr val="000000"/>
        </a:dk1>
        <a:lt1>
          <a:srgbClr val="FFFFFF"/>
        </a:lt1>
        <a:dk2>
          <a:srgbClr val="000000"/>
        </a:dk2>
        <a:lt2>
          <a:srgbClr val="969696"/>
        </a:lt2>
        <a:accent1>
          <a:srgbClr val="B4CD81"/>
        </a:accent1>
        <a:accent2>
          <a:srgbClr val="DEA45E"/>
        </a:accent2>
        <a:accent3>
          <a:srgbClr val="FFFFFF"/>
        </a:accent3>
        <a:accent4>
          <a:srgbClr val="000000"/>
        </a:accent4>
        <a:accent5>
          <a:srgbClr val="D6E3C1"/>
        </a:accent5>
        <a:accent6>
          <a:srgbClr val="C99454"/>
        </a:accent6>
        <a:hlink>
          <a:srgbClr val="D793C2"/>
        </a:hlink>
        <a:folHlink>
          <a:srgbClr val="A08BB1"/>
        </a:folHlink>
      </a:clrScheme>
      <a:clrMap bg1="lt1" tx1="dk1" bg2="lt2" tx2="dk2" accent1="accent1" accent2="accent2" accent3="accent3" accent4="accent4" accent5="accent5" accent6="accent6" hlink="hlink" folHlink="folHlink"/>
    </a:extraClrScheme>
    <a:extraClrScheme>
      <a:clrScheme name="Post Modern 7">
        <a:dk1>
          <a:srgbClr val="111111"/>
        </a:dk1>
        <a:lt1>
          <a:srgbClr val="FAF5D2"/>
        </a:lt1>
        <a:dk2>
          <a:srgbClr val="4D4D4D"/>
        </a:dk2>
        <a:lt2>
          <a:srgbClr val="D0C59E"/>
        </a:lt2>
        <a:accent1>
          <a:srgbClr val="BABE90"/>
        </a:accent1>
        <a:accent2>
          <a:srgbClr val="666699"/>
        </a:accent2>
        <a:accent3>
          <a:srgbClr val="B2B2B2"/>
        </a:accent3>
        <a:accent4>
          <a:srgbClr val="D6D1B3"/>
        </a:accent4>
        <a:accent5>
          <a:srgbClr val="D9DBC6"/>
        </a:accent5>
        <a:accent6>
          <a:srgbClr val="5C5C8A"/>
        </a:accent6>
        <a:hlink>
          <a:srgbClr val="C09E4A"/>
        </a:hlink>
        <a:folHlink>
          <a:srgbClr val="006666"/>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8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0_Office Theme">
  <a:themeElements>
    <a:clrScheme name="1_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Office Theme">
      <a:majorFont>
        <a:latin typeface="Calibri"/>
        <a:ea typeface="Calibri"/>
        <a:cs typeface="Calibri"/>
      </a:majorFont>
      <a:minorFont>
        <a:latin typeface="Helvetica"/>
        <a:ea typeface="Helvetica"/>
        <a:cs typeface="Helvetica"/>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4.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107" charset="-5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107" charset="-52"/>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5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Title &amp; Subtitle">
  <a:themeElements>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Subtitle">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200" b="0" i="0" u="none" strike="noStrike" cap="none" normalizeH="0" baseline="0" smtClean="0">
            <a:ln>
              <a:noFill/>
            </a:ln>
            <a:solidFill>
              <a:srgbClr val="000000"/>
            </a:solidFill>
            <a:effectLst/>
            <a:latin typeface="Gill Sans" panose="020B0502020104020203" pitchFamily="34" charset="-79"/>
            <a:ea typeface="ヒラギノ角ゴ ProN W3" panose="020B0300000000000000" pitchFamily="34" charset="-128"/>
            <a:sym typeface="Gill Sans" panose="020B0502020104020203" pitchFamily="34" charset="-79"/>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200" b="0" i="0" u="none" strike="noStrike" cap="none" normalizeH="0" baseline="0" smtClean="0">
            <a:ln>
              <a:noFill/>
            </a:ln>
            <a:solidFill>
              <a:srgbClr val="000000"/>
            </a:solidFill>
            <a:effectLst/>
            <a:latin typeface="Gill Sans" panose="020B0502020104020203" pitchFamily="34" charset="-79"/>
            <a:ea typeface="ヒラギノ角ゴ ProN W3" panose="020B0300000000000000" pitchFamily="34" charset="-128"/>
            <a:sym typeface="Gill Sans" panose="020B0502020104020203" pitchFamily="34" charset="-79"/>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2_Office Theme">
  <a:themeElements>
    <a:clrScheme name="1_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Office Theme">
      <a:majorFont>
        <a:latin typeface="Calibri"/>
        <a:ea typeface="Calibri"/>
        <a:cs typeface="Calibri"/>
      </a:majorFont>
      <a:minorFont>
        <a:latin typeface="Helvetica"/>
        <a:ea typeface="Helvetica"/>
        <a:cs typeface="Helvetica"/>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9.xml><?xml version="1.0" encoding="utf-8"?>
<a:theme xmlns:a="http://schemas.openxmlformats.org/drawingml/2006/main" name="1_Office Theme">
  <a:themeElements>
    <a:clrScheme name="Custom 3">
      <a:dk1>
        <a:sysClr val="windowText" lastClr="000000"/>
      </a:dk1>
      <a:lt1>
        <a:sysClr val="window" lastClr="FFFFFF"/>
      </a:lt1>
      <a:dk2>
        <a:srgbClr val="63A414"/>
      </a:dk2>
      <a:lt2>
        <a:srgbClr val="EEECE1"/>
      </a:lt2>
      <a:accent1>
        <a:srgbClr val="63A414"/>
      </a:accent1>
      <a:accent2>
        <a:srgbClr val="36590B"/>
      </a:accent2>
      <a:accent3>
        <a:srgbClr val="8A2222"/>
      </a:accent3>
      <a:accent4>
        <a:srgbClr val="E7C93C"/>
      </a:accent4>
      <a:accent5>
        <a:srgbClr val="EFDC7D"/>
      </a:accent5>
      <a:accent6>
        <a:srgbClr val="8AE41C"/>
      </a:accent6>
      <a:hlink>
        <a:srgbClr val="36590B"/>
      </a:hlink>
      <a:folHlink>
        <a:srgbClr val="8A222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Refined">
  <a:themeElements>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Refined">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50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3_Mountain">
  <a:themeElements>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Mountai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Mountain 2">
        <a:dk1>
          <a:srgbClr val="000000"/>
        </a:dk1>
        <a:lt1>
          <a:srgbClr val="FFFFCC"/>
        </a:lt1>
        <a:dk2>
          <a:srgbClr val="000000"/>
        </a:dk2>
        <a:lt2>
          <a:srgbClr val="000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untain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untain 4">
        <a:dk1>
          <a:srgbClr val="000000"/>
        </a:dk1>
        <a:lt1>
          <a:srgbClr val="99FFFF"/>
        </a:lt1>
        <a:dk2>
          <a:srgbClr val="333300"/>
        </a:dk2>
        <a:lt2>
          <a:srgbClr val="99FFFF"/>
        </a:lt2>
        <a:accent1>
          <a:srgbClr val="FFCC66"/>
        </a:accent1>
        <a:accent2>
          <a:srgbClr val="0000FF"/>
        </a:accent2>
        <a:accent3>
          <a:srgbClr val="ADADAA"/>
        </a:accent3>
        <a:accent4>
          <a:srgbClr val="82DADA"/>
        </a:accent4>
        <a:accent5>
          <a:srgbClr val="FFE2B8"/>
        </a:accent5>
        <a:accent6>
          <a:srgbClr val="0000E7"/>
        </a:accent6>
        <a:hlink>
          <a:srgbClr val="CC00CC"/>
        </a:hlink>
        <a:folHlink>
          <a:srgbClr val="C0C0C0"/>
        </a:folHlink>
      </a:clrScheme>
      <a:clrMap bg1="dk2" tx1="lt1" bg2="dk1" tx2="lt2" accent1="accent1" accent2="accent2" accent3="accent3" accent4="accent4" accent5="accent5" accent6="accent6" hlink="hlink" folHlink="folHlink"/>
    </a:extraClrScheme>
    <a:extraClrScheme>
      <a:clrScheme name="Mountain 5">
        <a:dk1>
          <a:srgbClr val="868686"/>
        </a:dk1>
        <a:lt1>
          <a:srgbClr val="FFFF99"/>
        </a:lt1>
        <a:dk2>
          <a:srgbClr val="993300"/>
        </a:dk2>
        <a:lt2>
          <a:srgbClr val="99FFFF"/>
        </a:lt2>
        <a:accent1>
          <a:srgbClr val="CBCBCB"/>
        </a:accent1>
        <a:accent2>
          <a:srgbClr val="0066FF"/>
        </a:accent2>
        <a:accent3>
          <a:srgbClr val="CAADAA"/>
        </a:accent3>
        <a:accent4>
          <a:srgbClr val="DADA82"/>
        </a:accent4>
        <a:accent5>
          <a:srgbClr val="E2E2E2"/>
        </a:accent5>
        <a:accent6>
          <a:srgbClr val="005CE7"/>
        </a:accent6>
        <a:hlink>
          <a:srgbClr val="FF0033"/>
        </a:hlink>
        <a:folHlink>
          <a:srgbClr val="009900"/>
        </a:folHlink>
      </a:clrScheme>
      <a:clrMap bg1="dk2" tx1="lt1" bg2="dk1" tx2="lt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5.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6.xml><?xml version="1.0" encoding="utf-8"?>
<a:theme xmlns:a="http://schemas.openxmlformats.org/drawingml/2006/main" name="14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New Roman"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9.xml><?xml version="1.0" encoding="utf-8"?>
<a:theme xmlns:a="http://schemas.openxmlformats.org/drawingml/2006/main" name="16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0.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9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ＭＳ Ｐゴシック" pitchFamily="-111" charset="-128"/>
            <a:cs typeface="ＭＳ Ｐゴシック" pitchFamily="-11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ＭＳ Ｐゴシック" pitchFamily="-111" charset="-128"/>
            <a:cs typeface="ＭＳ Ｐゴシック" pitchFamily="-111"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Ribbon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9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2.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Mac HD:Applications:Microsoft Office 2004:Templates:Presentations:Designs:Crumple</Template>
  <TotalTime>14190</TotalTime>
  <Words>15668</Words>
  <Application>Microsoft Macintosh PowerPoint</Application>
  <PresentationFormat>On-screen Show (4:3)</PresentationFormat>
  <Paragraphs>1363</Paragraphs>
  <Slides>328</Slides>
  <Notes>228</Notes>
  <HiddenSlides>0</HiddenSlides>
  <MMClips>0</MMClips>
  <ScaleCrop>false</ScaleCrop>
  <HeadingPairs>
    <vt:vector size="8" baseType="variant">
      <vt:variant>
        <vt:lpstr>Fonts Used</vt:lpstr>
      </vt:variant>
      <vt:variant>
        <vt:i4>28</vt:i4>
      </vt:variant>
      <vt:variant>
        <vt:lpstr>Theme</vt:lpstr>
      </vt:variant>
      <vt:variant>
        <vt:i4>41</vt:i4>
      </vt:variant>
      <vt:variant>
        <vt:lpstr>Embedded OLE Servers</vt:lpstr>
      </vt:variant>
      <vt:variant>
        <vt:i4>1</vt:i4>
      </vt:variant>
      <vt:variant>
        <vt:lpstr>Slide Titles</vt:lpstr>
      </vt:variant>
      <vt:variant>
        <vt:i4>328</vt:i4>
      </vt:variant>
    </vt:vector>
  </HeadingPairs>
  <TitlesOfParts>
    <vt:vector size="398" baseType="lpstr">
      <vt:lpstr>BONES</vt:lpstr>
      <vt:lpstr>ＭＳ Ｐゴシック</vt:lpstr>
      <vt:lpstr>Osaka</vt:lpstr>
      <vt:lpstr>system-ui</vt:lpstr>
      <vt:lpstr>Times</vt:lpstr>
      <vt:lpstr>Accordance</vt:lpstr>
      <vt:lpstr>Arial</vt:lpstr>
      <vt:lpstr>Arial Black</vt:lpstr>
      <vt:lpstr>Arial Narrow</vt:lpstr>
      <vt:lpstr>Avenir Black</vt:lpstr>
      <vt:lpstr>Calibri</vt:lpstr>
      <vt:lpstr>Calibri Light</vt:lpstr>
      <vt:lpstr>Capitals</vt:lpstr>
      <vt:lpstr>Chalkboard</vt:lpstr>
      <vt:lpstr>Chalkduster</vt:lpstr>
      <vt:lpstr>Comic Sans MS</vt:lpstr>
      <vt:lpstr>Garamond</vt:lpstr>
      <vt:lpstr>Gill Sans</vt:lpstr>
      <vt:lpstr>Helvetica</vt:lpstr>
      <vt:lpstr>Helvetica Neue</vt:lpstr>
      <vt:lpstr>Helvetica Neue Black Condensed</vt:lpstr>
      <vt:lpstr>Lucida Grande</vt:lpstr>
      <vt:lpstr>Lucida Sans Unicode</vt:lpstr>
      <vt:lpstr>Papyrus</vt:lpstr>
      <vt:lpstr>Tahoma</vt:lpstr>
      <vt:lpstr>Times New Roman</vt:lpstr>
      <vt:lpstr>TrebuchetMS</vt:lpstr>
      <vt:lpstr>Wingdings</vt:lpstr>
      <vt:lpstr>Post Modern</vt:lpstr>
      <vt:lpstr>Office Theme</vt:lpstr>
      <vt:lpstr>1_Refined</vt:lpstr>
      <vt:lpstr>3_Office Theme</vt:lpstr>
      <vt:lpstr>6_Default Design</vt:lpstr>
      <vt:lpstr>Ribbons</vt:lpstr>
      <vt:lpstr>49_Blank Presentation</vt:lpstr>
      <vt:lpstr>5_Office Theme</vt:lpstr>
      <vt:lpstr>6_Office Theme</vt:lpstr>
      <vt:lpstr>2_Mountain</vt:lpstr>
      <vt:lpstr>16_Default Design</vt:lpstr>
      <vt:lpstr>Blank Presentation</vt:lpstr>
      <vt:lpstr>4_Blank Presentation</vt:lpstr>
      <vt:lpstr>9_Office Theme</vt:lpstr>
      <vt:lpstr>1_Post Modern</vt:lpstr>
      <vt:lpstr>Default Design</vt:lpstr>
      <vt:lpstr>11_Office Theme</vt:lpstr>
      <vt:lpstr>7_Office Theme</vt:lpstr>
      <vt:lpstr>8_Office Theme</vt:lpstr>
      <vt:lpstr>4_Office Theme</vt:lpstr>
      <vt:lpstr>8_Blank Presentation</vt:lpstr>
      <vt:lpstr>1_Default Design</vt:lpstr>
      <vt:lpstr>10_Office Theme</vt:lpstr>
      <vt:lpstr>Slit</vt:lpstr>
      <vt:lpstr>51_Blank Presentation</vt:lpstr>
      <vt:lpstr>Title &amp; Subtitle</vt:lpstr>
      <vt:lpstr>3_Default Design</vt:lpstr>
      <vt:lpstr>12_Office Theme</vt:lpstr>
      <vt:lpstr>1_Office Theme</vt:lpstr>
      <vt:lpstr>4_Default Design</vt:lpstr>
      <vt:lpstr>50_Blank Presentation</vt:lpstr>
      <vt:lpstr>5_Default Design</vt:lpstr>
      <vt:lpstr>3_Mountain</vt:lpstr>
      <vt:lpstr>13_Office Theme</vt:lpstr>
      <vt:lpstr>2_Office Theme</vt:lpstr>
      <vt:lpstr>14_Office Theme</vt:lpstr>
      <vt:lpstr>5_Blank Presentation</vt:lpstr>
      <vt:lpstr>15_Office Theme</vt:lpstr>
      <vt:lpstr>16_Office Theme</vt:lpstr>
      <vt:lpstr>7_Default Design</vt:lpstr>
      <vt:lpstr>9_Blank Presentation</vt:lpstr>
      <vt:lpstr>Photo Editor Photo</vt:lpstr>
      <vt:lpstr>Mark 9–16</vt:lpstr>
      <vt:lpstr>Slides on  Mark 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Second Coming</vt:lpstr>
      <vt:lpstr>The Expectation: Elijah, Messiah, Kingdom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Slides on  Mark 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PowerPoint Presentation</vt:lpstr>
      <vt:lpstr>PowerPoint Presentation</vt:lpstr>
      <vt:lpstr>PowerPoint Presentation</vt:lpstr>
      <vt:lpstr>PowerPoint Presentation</vt:lpstr>
      <vt:lpstr>PowerPoint Presentation</vt:lpstr>
      <vt:lpstr>Do you resist the flow to serve Jesus more than anyone?</vt:lpstr>
      <vt:lpstr>How can you be a true disciple of Jesus in a hostile world?</vt:lpstr>
      <vt:lpstr>How to Be a Disciple in a Hostile World </vt:lpstr>
      <vt:lpstr>Slides on  Mark 11</vt:lpstr>
      <vt:lpstr>Outline</vt:lpstr>
      <vt:lpstr>Mark 11:1-2 (ESV)</vt:lpstr>
      <vt:lpstr>Mark 11:3-4 (ESV) </vt:lpstr>
      <vt:lpstr>Mark 11:5-6 (ESV) </vt:lpstr>
      <vt:lpstr>Mark 11:7-8 (ESV) </vt:lpstr>
      <vt:lpstr>Mark 11:9-10 (ESV) </vt:lpstr>
      <vt:lpstr>Jerusalem During the Ministry of Jesus</vt:lpstr>
      <vt:lpstr>Passion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PowerPoint Presentation</vt:lpstr>
      <vt:lpstr>PowerPoint Presentation</vt:lpstr>
      <vt:lpstr>PowerPoint Presentation</vt:lpstr>
      <vt:lpstr>PowerPoint Presentation</vt:lpstr>
      <vt:lpstr>PowerPoint Presentation</vt:lpstr>
      <vt:lpstr>Passion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The Paradox of Authority and Servanthood in Mark</vt:lpstr>
      <vt:lpstr>Worldly Leadership</vt:lpstr>
      <vt:lpstr>Biblical Leadership</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Palm Sunday</vt:lpstr>
      <vt:lpstr>Palm Sunday</vt:lpstr>
      <vt:lpstr>Palms to Cross</vt:lpstr>
      <vt:lpstr>Triumphant Entry</vt:lpstr>
      <vt:lpstr>Triumphal Entry</vt:lpstr>
      <vt:lpstr>Triumphant Entry</vt:lpstr>
      <vt:lpstr>The Spirit Leaves &amp; Returns</vt:lpstr>
      <vt:lpstr>The Spirit Leaves &amp; Returns</vt:lpstr>
      <vt:lpstr>The Spirit Leaves &amp; Returns</vt:lpstr>
      <vt:lpstr>The Spirit Leaves &amp; Returns</vt:lpstr>
      <vt:lpstr>The Spirit Leaves &amp; Returns</vt:lpstr>
      <vt:lpstr>The Spirit Leaves &amp; Returns</vt:lpstr>
      <vt:lpstr>Palms to Palms</vt:lpstr>
      <vt:lpstr>What's so good about Good Friday?</vt:lpstr>
      <vt:lpstr>How is Christ's death better than any sacrifice? </vt:lpstr>
      <vt:lpstr>Passion Week</vt:lpstr>
      <vt:lpstr>Slides on  Mark 12</vt:lpstr>
      <vt:lpstr>PowerPoint Presentation</vt:lpstr>
      <vt:lpstr>The Widow's Mites</vt:lpstr>
      <vt:lpstr>The Widow's Mites</vt:lpstr>
      <vt:lpstr>The Widow's Mites</vt:lpstr>
      <vt:lpstr>The Widow's Mites</vt:lpstr>
      <vt:lpstr>What is in your hand?</vt:lpstr>
      <vt:lpstr>What’s Most Important?</vt:lpstr>
      <vt:lpstr>The most important thing is to enjoy your life— it's all that matters  —Audrey Hepburn—</vt:lpstr>
      <vt:lpstr>"Happiness is most important"</vt:lpstr>
      <vt:lpstr>What’s Most Important?</vt:lpstr>
      <vt:lpstr>Our Vision</vt:lpstr>
      <vt:lpstr>Slides on  Mark 13</vt:lpstr>
      <vt:lpstr>Slides on  Mark 14</vt:lpstr>
      <vt:lpstr>Broken &amp; Spilled Out</vt:lpstr>
      <vt:lpstr>PowerPoint Presentation</vt:lpstr>
      <vt:lpstr>PowerPoint Presentation</vt:lpstr>
      <vt:lpstr>One day a plain village woman, driven by love for her Lord</vt:lpstr>
      <vt:lpstr>Recklessly poured out a valuable essence, disregarding the scorn </vt:lpstr>
      <vt:lpstr>And once it was broken and spilled out A fragrance filled all the room.</vt:lpstr>
      <vt:lpstr>Like a prisoner released from his shackles Like a spirit set free from the tomb</vt:lpstr>
      <vt:lpstr>Broken and spilled out, just for love of you, Jesus</vt:lpstr>
      <vt:lpstr>Life's most precious treasure, lavished on Thee</vt:lpstr>
      <vt:lpstr>Broken and spilled out, and poured at Your feet</vt:lpstr>
      <vt:lpstr>In sweet abandon let me be spilled out and used up for Thee</vt:lpstr>
      <vt:lpstr>Lord, You were God's precious treasure, His loved and His own perfect Son</vt:lpstr>
      <vt:lpstr>Sent here to show me the love of the Father, just for love it was done</vt:lpstr>
      <vt:lpstr>And though You were perfect and holy You gave up Yourself willingly</vt:lpstr>
      <vt:lpstr>You spared no expense for my pardon You were used up and wasted for me</vt:lpstr>
      <vt:lpstr>Broken and spilled out Just for love of me, Jesus––</vt:lpstr>
      <vt:lpstr>God's most precious treasure lavished on me</vt:lpstr>
      <vt:lpstr>Broken and spilled out and poured at my feet. </vt:lpstr>
      <vt:lpstr>In sweet abandon, Lord, You were spilled out  and used up for me</vt:lpstr>
      <vt:lpstr>In sweet abandon, let me be spilled out and used up for Thee</vt:lpstr>
      <vt:lpstr>Pictures courtesy of Big Book Media © All Rights Reserved.</vt:lpstr>
      <vt:lpstr>THE WORD IN PICTURES</vt:lpstr>
      <vt:lpstr>Was Mary Magdalene  the Woman with the Alabaster Jar?</vt:lpstr>
      <vt:lpstr>John 12 Events</vt:lpstr>
      <vt:lpstr>Luke 7:36-50 Jesus and the Sinful Woman</vt:lpstr>
      <vt:lpstr>Anointings of Jesus</vt:lpstr>
      <vt:lpstr>The Two Anointings of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Peter's Calling</vt:lpstr>
      <vt:lpstr>Peter's Denials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Pictures courtesy of Big Book Media © All Rights Reserved.</vt:lpstr>
      <vt:lpstr>THE WORD IN PICTURES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Slides on  Mark 15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How can you be faithful despite inconvenience and suffering?</vt:lpstr>
      <vt:lpstr>How can you be a true disciple of Jesus in a hostile world?</vt:lpstr>
      <vt:lpstr>How to Be a Disciple in a Hostile World </vt:lpstr>
      <vt:lpstr>Slides on  Mark 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Peter at Pentecost</vt:lpstr>
      <vt:lpstr>A Prophetic Weekend</vt:lpstr>
      <vt:lpstr>Mark 16:9-20</vt:lpstr>
      <vt:lpstr>3 Manuscript Text Types</vt:lpstr>
      <vt:lpstr>What about Mark 16:9-20?</vt:lpstr>
      <vt:lpstr>Live in light of your eternal future! </vt:lpstr>
      <vt:lpstr>How can you be a true disciple of Jesus in a hostile world?</vt:lpstr>
      <vt:lpstr>Main Idea</vt:lpstr>
      <vt:lpstr>Application</vt:lpstr>
      <vt:lpstr>How can you be a disciple who suffers after Jesus’ example?</vt:lpstr>
      <vt:lpstr>Disciple making bottlenecks</vt:lpstr>
      <vt:lpstr>Disciple in community.</vt:lpstr>
      <vt:lpstr>Black</vt:lpstr>
      <vt:lpstr>NT Preaching  •  BibleStudyDownloads.org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Black</vt:lpstr>
      <vt:lpstr>NT Survey link at biblestudydownloads.org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Yeong</dc:creator>
  <cp:lastModifiedBy>Rick Griffith</cp:lastModifiedBy>
  <cp:revision>340</cp:revision>
  <cp:lastPrinted>2025-11-17T21:07:38Z</cp:lastPrinted>
  <dcterms:created xsi:type="dcterms:W3CDTF">2003-01-02T10:24:52Z</dcterms:created>
  <dcterms:modified xsi:type="dcterms:W3CDTF">2026-06-16T16:56:04Z</dcterms:modified>
</cp:coreProperties>
</file>