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8.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9.xml" ContentType="application/vnd.openxmlformats-officedocument.theme+xml"/>
  <Override PartName="/ppt/slideLayouts/slideLayout348.xml" ContentType="application/vnd.openxmlformats-officedocument.presentationml.slideLayout+xml"/>
  <Override PartName="/ppt/theme/theme3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4.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6.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2.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8418" r:id="rId7"/>
    <p:sldMasterId id="2147489776" r:id="rId8"/>
    <p:sldMasterId id="2147489788" r:id="rId9"/>
    <p:sldMasterId id="2147489801" r:id="rId10"/>
    <p:sldMasterId id="2147489815" r:id="rId11"/>
    <p:sldMasterId id="2147489827" r:id="rId12"/>
    <p:sldMasterId id="2147489851" r:id="rId13"/>
    <p:sldMasterId id="2147489887" r:id="rId14"/>
    <p:sldMasterId id="2147489935" r:id="rId15"/>
    <p:sldMasterId id="2147489947" r:id="rId16"/>
    <p:sldMasterId id="2147489960" r:id="rId17"/>
    <p:sldMasterId id="2147489972" r:id="rId18"/>
    <p:sldMasterId id="2147489984" r:id="rId19"/>
    <p:sldMasterId id="2147489996" r:id="rId20"/>
    <p:sldMasterId id="2147490020" r:id="rId21"/>
    <p:sldMasterId id="2147490032" r:id="rId22"/>
    <p:sldMasterId id="2147490058" r:id="rId23"/>
    <p:sldMasterId id="2147490081" r:id="rId24"/>
    <p:sldMasterId id="2147490093" r:id="rId25"/>
    <p:sldMasterId id="2147490107" r:id="rId26"/>
    <p:sldMasterId id="2147490119" r:id="rId27"/>
    <p:sldMasterId id="2147490132" r:id="rId28"/>
    <p:sldMasterId id="2147490154" r:id="rId29"/>
    <p:sldMasterId id="2147490163" r:id="rId30"/>
    <p:sldMasterId id="2147490165" r:id="rId31"/>
    <p:sldMasterId id="2147490179" r:id="rId32"/>
    <p:sldMasterId id="2147490191" r:id="rId33"/>
    <p:sldMasterId id="2147490204" r:id="rId34"/>
    <p:sldMasterId id="2147490222" r:id="rId35"/>
    <p:sldMasterId id="2147490234" r:id="rId36"/>
    <p:sldMasterId id="2147490237" r:id="rId37"/>
    <p:sldMasterId id="2147490249" r:id="rId38"/>
    <p:sldMasterId id="2147490261" r:id="rId39"/>
    <p:sldMasterId id="2147490273" r:id="rId40"/>
    <p:sldMasterId id="2147490286" r:id="rId41"/>
  </p:sldMasterIdLst>
  <p:notesMasterIdLst>
    <p:notesMasterId r:id="rId364"/>
  </p:notesMasterIdLst>
  <p:sldIdLst>
    <p:sldId id="775" r:id="rId42"/>
    <p:sldId id="450" r:id="rId43"/>
    <p:sldId id="270" r:id="rId44"/>
    <p:sldId id="4990" r:id="rId45"/>
    <p:sldId id="4931" r:id="rId46"/>
    <p:sldId id="5004" r:id="rId47"/>
    <p:sldId id="5003" r:id="rId48"/>
    <p:sldId id="5002" r:id="rId49"/>
    <p:sldId id="5009" r:id="rId50"/>
    <p:sldId id="5010" r:id="rId51"/>
    <p:sldId id="5007" r:id="rId52"/>
    <p:sldId id="5006" r:id="rId53"/>
    <p:sldId id="5020" r:id="rId54"/>
    <p:sldId id="5356" r:id="rId55"/>
    <p:sldId id="5357" r:id="rId56"/>
    <p:sldId id="4971" r:id="rId57"/>
    <p:sldId id="4958" r:id="rId58"/>
    <p:sldId id="5024" r:id="rId59"/>
    <p:sldId id="5025" r:id="rId60"/>
    <p:sldId id="5026" r:id="rId61"/>
    <p:sldId id="5027" r:id="rId62"/>
    <p:sldId id="5022" r:id="rId63"/>
    <p:sldId id="4941" r:id="rId64"/>
    <p:sldId id="451" r:id="rId65"/>
    <p:sldId id="5420" r:id="rId66"/>
    <p:sldId id="5421" r:id="rId67"/>
    <p:sldId id="5422" r:id="rId68"/>
    <p:sldId id="386" r:id="rId69"/>
    <p:sldId id="387" r:id="rId70"/>
    <p:sldId id="5423" r:id="rId71"/>
    <p:sldId id="5424" r:id="rId72"/>
    <p:sldId id="5425" r:id="rId73"/>
    <p:sldId id="5426" r:id="rId74"/>
    <p:sldId id="5427" r:id="rId75"/>
    <p:sldId id="393" r:id="rId76"/>
    <p:sldId id="5632" r:id="rId77"/>
    <p:sldId id="5630" r:id="rId78"/>
    <p:sldId id="5631" r:id="rId79"/>
    <p:sldId id="5633" r:id="rId80"/>
    <p:sldId id="395" r:id="rId81"/>
    <p:sldId id="3703" r:id="rId82"/>
    <p:sldId id="1304" r:id="rId83"/>
    <p:sldId id="3700" r:id="rId84"/>
    <p:sldId id="3701" r:id="rId85"/>
    <p:sldId id="3702" r:id="rId86"/>
    <p:sldId id="1298" r:id="rId87"/>
    <p:sldId id="1297" r:id="rId88"/>
    <p:sldId id="3704" r:id="rId89"/>
    <p:sldId id="452" r:id="rId90"/>
    <p:sldId id="282" r:id="rId91"/>
    <p:sldId id="410" r:id="rId92"/>
    <p:sldId id="411" r:id="rId93"/>
    <p:sldId id="412" r:id="rId94"/>
    <p:sldId id="413" r:id="rId95"/>
    <p:sldId id="414" r:id="rId96"/>
    <p:sldId id="5634" r:id="rId97"/>
    <p:sldId id="5452" r:id="rId98"/>
    <p:sldId id="798" r:id="rId99"/>
    <p:sldId id="799" r:id="rId100"/>
    <p:sldId id="800" r:id="rId101"/>
    <p:sldId id="801" r:id="rId102"/>
    <p:sldId id="802" r:id="rId103"/>
    <p:sldId id="803" r:id="rId104"/>
    <p:sldId id="804" r:id="rId105"/>
    <p:sldId id="805" r:id="rId106"/>
    <p:sldId id="806" r:id="rId107"/>
    <p:sldId id="807" r:id="rId108"/>
    <p:sldId id="808" r:id="rId109"/>
    <p:sldId id="809" r:id="rId110"/>
    <p:sldId id="810" r:id="rId111"/>
    <p:sldId id="811" r:id="rId112"/>
    <p:sldId id="812" r:id="rId113"/>
    <p:sldId id="813" r:id="rId114"/>
    <p:sldId id="814" r:id="rId115"/>
    <p:sldId id="815" r:id="rId116"/>
    <p:sldId id="816" r:id="rId117"/>
    <p:sldId id="817" r:id="rId118"/>
    <p:sldId id="818" r:id="rId119"/>
    <p:sldId id="983" r:id="rId120"/>
    <p:sldId id="5635" r:id="rId121"/>
    <p:sldId id="5448" r:id="rId122"/>
    <p:sldId id="5449" r:id="rId123"/>
    <p:sldId id="5450" r:id="rId124"/>
    <p:sldId id="5451" r:id="rId125"/>
    <p:sldId id="5636" r:id="rId126"/>
    <p:sldId id="786" r:id="rId127"/>
    <p:sldId id="2358" r:id="rId128"/>
    <p:sldId id="2359" r:id="rId129"/>
    <p:sldId id="2360" r:id="rId130"/>
    <p:sldId id="2361" r:id="rId131"/>
    <p:sldId id="2362" r:id="rId132"/>
    <p:sldId id="2363" r:id="rId133"/>
    <p:sldId id="2364" r:id="rId134"/>
    <p:sldId id="2365" r:id="rId135"/>
    <p:sldId id="2366" r:id="rId136"/>
    <p:sldId id="2367" r:id="rId137"/>
    <p:sldId id="2368" r:id="rId138"/>
    <p:sldId id="2369" r:id="rId139"/>
    <p:sldId id="2370" r:id="rId140"/>
    <p:sldId id="2371" r:id="rId141"/>
    <p:sldId id="2372" r:id="rId142"/>
    <p:sldId id="561" r:id="rId143"/>
    <p:sldId id="837" r:id="rId144"/>
    <p:sldId id="268" r:id="rId145"/>
    <p:sldId id="292" r:id="rId146"/>
    <p:sldId id="293" r:id="rId147"/>
    <p:sldId id="5637" r:id="rId148"/>
    <p:sldId id="5638" r:id="rId149"/>
    <p:sldId id="5639" r:id="rId150"/>
    <p:sldId id="5640" r:id="rId151"/>
    <p:sldId id="5641" r:id="rId152"/>
    <p:sldId id="5428" r:id="rId153"/>
    <p:sldId id="3726" r:id="rId154"/>
    <p:sldId id="1010" r:id="rId155"/>
    <p:sldId id="652" r:id="rId156"/>
    <p:sldId id="426" r:id="rId157"/>
    <p:sldId id="427" r:id="rId158"/>
    <p:sldId id="428" r:id="rId159"/>
    <p:sldId id="429" r:id="rId160"/>
    <p:sldId id="430" r:id="rId161"/>
    <p:sldId id="431" r:id="rId162"/>
    <p:sldId id="432" r:id="rId163"/>
    <p:sldId id="433" r:id="rId164"/>
    <p:sldId id="5355" r:id="rId165"/>
    <p:sldId id="453" r:id="rId166"/>
    <p:sldId id="5365" r:id="rId167"/>
    <p:sldId id="5417" r:id="rId168"/>
    <p:sldId id="5418" r:id="rId169"/>
    <p:sldId id="5416" r:id="rId170"/>
    <p:sldId id="5419" r:id="rId171"/>
    <p:sldId id="5415" r:id="rId172"/>
    <p:sldId id="3734" r:id="rId173"/>
    <p:sldId id="4204" r:id="rId174"/>
    <p:sldId id="4202" r:id="rId175"/>
    <p:sldId id="4205" r:id="rId176"/>
    <p:sldId id="4206" r:id="rId177"/>
    <p:sldId id="454" r:id="rId178"/>
    <p:sldId id="455" r:id="rId179"/>
    <p:sldId id="5358" r:id="rId180"/>
    <p:sldId id="264" r:id="rId181"/>
    <p:sldId id="5359" r:id="rId182"/>
    <p:sldId id="266" r:id="rId183"/>
    <p:sldId id="267" r:id="rId184"/>
    <p:sldId id="5360" r:id="rId185"/>
    <p:sldId id="269" r:id="rId186"/>
    <p:sldId id="5361" r:id="rId187"/>
    <p:sldId id="5362" r:id="rId188"/>
    <p:sldId id="272" r:id="rId189"/>
    <p:sldId id="273" r:id="rId190"/>
    <p:sldId id="5363" r:id="rId191"/>
    <p:sldId id="275" r:id="rId192"/>
    <p:sldId id="276" r:id="rId193"/>
    <p:sldId id="277" r:id="rId194"/>
    <p:sldId id="278" r:id="rId195"/>
    <p:sldId id="279" r:id="rId196"/>
    <p:sldId id="280" r:id="rId197"/>
    <p:sldId id="281" r:id="rId198"/>
    <p:sldId id="5364" r:id="rId199"/>
    <p:sldId id="851" r:id="rId200"/>
    <p:sldId id="3727" r:id="rId201"/>
    <p:sldId id="441" r:id="rId202"/>
    <p:sldId id="425" r:id="rId203"/>
    <p:sldId id="438" r:id="rId204"/>
    <p:sldId id="439" r:id="rId205"/>
    <p:sldId id="440" r:id="rId206"/>
    <p:sldId id="662" r:id="rId207"/>
    <p:sldId id="663" r:id="rId208"/>
    <p:sldId id="664" r:id="rId209"/>
    <p:sldId id="665" r:id="rId210"/>
    <p:sldId id="666" r:id="rId211"/>
    <p:sldId id="667" r:id="rId212"/>
    <p:sldId id="668" r:id="rId213"/>
    <p:sldId id="669" r:id="rId214"/>
    <p:sldId id="670" r:id="rId215"/>
    <p:sldId id="671" r:id="rId216"/>
    <p:sldId id="672" r:id="rId217"/>
    <p:sldId id="673" r:id="rId218"/>
    <p:sldId id="674" r:id="rId219"/>
    <p:sldId id="675" r:id="rId220"/>
    <p:sldId id="676" r:id="rId221"/>
    <p:sldId id="677" r:id="rId222"/>
    <p:sldId id="3728" r:id="rId223"/>
    <p:sldId id="679" r:id="rId224"/>
    <p:sldId id="680" r:id="rId225"/>
    <p:sldId id="681" r:id="rId226"/>
    <p:sldId id="682" r:id="rId227"/>
    <p:sldId id="683" r:id="rId228"/>
    <p:sldId id="684" r:id="rId229"/>
    <p:sldId id="685" r:id="rId230"/>
    <p:sldId id="686" r:id="rId231"/>
    <p:sldId id="687" r:id="rId232"/>
    <p:sldId id="688" r:id="rId233"/>
    <p:sldId id="689" r:id="rId234"/>
    <p:sldId id="690" r:id="rId235"/>
    <p:sldId id="691" r:id="rId236"/>
    <p:sldId id="692" r:id="rId237"/>
    <p:sldId id="693" r:id="rId238"/>
    <p:sldId id="694" r:id="rId239"/>
    <p:sldId id="695" r:id="rId240"/>
    <p:sldId id="696" r:id="rId241"/>
    <p:sldId id="697" r:id="rId242"/>
    <p:sldId id="698" r:id="rId243"/>
    <p:sldId id="699" r:id="rId244"/>
    <p:sldId id="3729" r:id="rId245"/>
    <p:sldId id="981" r:id="rId246"/>
    <p:sldId id="383" r:id="rId247"/>
    <p:sldId id="384" r:id="rId248"/>
    <p:sldId id="853" r:id="rId249"/>
    <p:sldId id="854" r:id="rId250"/>
    <p:sldId id="855" r:id="rId251"/>
    <p:sldId id="856" r:id="rId252"/>
    <p:sldId id="857" r:id="rId253"/>
    <p:sldId id="858" r:id="rId254"/>
    <p:sldId id="859" r:id="rId255"/>
    <p:sldId id="860" r:id="rId256"/>
    <p:sldId id="861" r:id="rId257"/>
    <p:sldId id="862" r:id="rId258"/>
    <p:sldId id="863" r:id="rId259"/>
    <p:sldId id="864" r:id="rId260"/>
    <p:sldId id="3730" r:id="rId261"/>
    <p:sldId id="889" r:id="rId262"/>
    <p:sldId id="890" r:id="rId263"/>
    <p:sldId id="891" r:id="rId264"/>
    <p:sldId id="892" r:id="rId265"/>
    <p:sldId id="893" r:id="rId266"/>
    <p:sldId id="894" r:id="rId267"/>
    <p:sldId id="895" r:id="rId268"/>
    <p:sldId id="896" r:id="rId269"/>
    <p:sldId id="897" r:id="rId270"/>
    <p:sldId id="3731" r:id="rId271"/>
    <p:sldId id="979" r:id="rId272"/>
    <p:sldId id="456" r:id="rId273"/>
    <p:sldId id="900" r:id="rId274"/>
    <p:sldId id="901" r:id="rId275"/>
    <p:sldId id="902" r:id="rId276"/>
    <p:sldId id="903" r:id="rId277"/>
    <p:sldId id="904" r:id="rId278"/>
    <p:sldId id="905" r:id="rId279"/>
    <p:sldId id="906" r:id="rId280"/>
    <p:sldId id="907" r:id="rId281"/>
    <p:sldId id="908" r:id="rId282"/>
    <p:sldId id="909" r:id="rId283"/>
    <p:sldId id="910" r:id="rId284"/>
    <p:sldId id="911" r:id="rId285"/>
    <p:sldId id="912" r:id="rId286"/>
    <p:sldId id="913" r:id="rId287"/>
    <p:sldId id="914" r:id="rId288"/>
    <p:sldId id="915" r:id="rId289"/>
    <p:sldId id="916" r:id="rId290"/>
    <p:sldId id="917" r:id="rId291"/>
    <p:sldId id="978" r:id="rId292"/>
    <p:sldId id="919" r:id="rId293"/>
    <p:sldId id="920" r:id="rId294"/>
    <p:sldId id="921" r:id="rId295"/>
    <p:sldId id="922" r:id="rId296"/>
    <p:sldId id="923" r:id="rId297"/>
    <p:sldId id="924" r:id="rId298"/>
    <p:sldId id="925" r:id="rId299"/>
    <p:sldId id="926" r:id="rId300"/>
    <p:sldId id="927" r:id="rId301"/>
    <p:sldId id="928" r:id="rId302"/>
    <p:sldId id="929" r:id="rId303"/>
    <p:sldId id="930" r:id="rId304"/>
    <p:sldId id="931" r:id="rId305"/>
    <p:sldId id="932" r:id="rId306"/>
    <p:sldId id="933" r:id="rId307"/>
    <p:sldId id="934" r:id="rId308"/>
    <p:sldId id="935" r:id="rId309"/>
    <p:sldId id="936" r:id="rId310"/>
    <p:sldId id="937" r:id="rId311"/>
    <p:sldId id="938" r:id="rId312"/>
    <p:sldId id="977" r:id="rId313"/>
    <p:sldId id="348" r:id="rId314"/>
    <p:sldId id="1299" r:id="rId315"/>
    <p:sldId id="3705" r:id="rId316"/>
    <p:sldId id="457" r:id="rId317"/>
    <p:sldId id="940" r:id="rId318"/>
    <p:sldId id="941" r:id="rId319"/>
    <p:sldId id="942" r:id="rId320"/>
    <p:sldId id="943" r:id="rId321"/>
    <p:sldId id="944" r:id="rId322"/>
    <p:sldId id="945" r:id="rId323"/>
    <p:sldId id="946" r:id="rId324"/>
    <p:sldId id="947" r:id="rId325"/>
    <p:sldId id="948" r:id="rId326"/>
    <p:sldId id="949" r:id="rId327"/>
    <p:sldId id="950" r:id="rId328"/>
    <p:sldId id="951" r:id="rId329"/>
    <p:sldId id="952" r:id="rId330"/>
    <p:sldId id="953" r:id="rId331"/>
    <p:sldId id="954" r:id="rId332"/>
    <p:sldId id="955" r:id="rId333"/>
    <p:sldId id="956" r:id="rId334"/>
    <p:sldId id="957" r:id="rId335"/>
    <p:sldId id="958" r:id="rId336"/>
    <p:sldId id="959" r:id="rId337"/>
    <p:sldId id="976" r:id="rId338"/>
    <p:sldId id="385" r:id="rId339"/>
    <p:sldId id="5642" r:id="rId340"/>
    <p:sldId id="265" r:id="rId341"/>
    <p:sldId id="313" r:id="rId342"/>
    <p:sldId id="377" r:id="rId343"/>
    <p:sldId id="1300" r:id="rId344"/>
    <p:sldId id="1301" r:id="rId345"/>
    <p:sldId id="1302" r:id="rId346"/>
    <p:sldId id="271" r:id="rId347"/>
    <p:sldId id="409" r:id="rId348"/>
    <p:sldId id="3732" r:id="rId349"/>
    <p:sldId id="1142" r:id="rId350"/>
    <p:sldId id="1270" r:id="rId351"/>
    <p:sldId id="1303" r:id="rId352"/>
    <p:sldId id="3733" r:id="rId353"/>
    <p:sldId id="605" r:id="rId354"/>
    <p:sldId id="606" r:id="rId355"/>
    <p:sldId id="607" r:id="rId356"/>
    <p:sldId id="608" r:id="rId357"/>
    <p:sldId id="609" r:id="rId358"/>
    <p:sldId id="610" r:id="rId359"/>
    <p:sldId id="611" r:id="rId360"/>
    <p:sldId id="612" r:id="rId361"/>
    <p:sldId id="416" r:id="rId362"/>
    <p:sldId id="434" r:id="rId36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020"/>
            <p14:sldId id="5356"/>
            <p14:sldId id="5357"/>
            <p14:sldId id="4971"/>
            <p14:sldId id="4958"/>
            <p14:sldId id="5024"/>
            <p14:sldId id="5025"/>
            <p14:sldId id="5026"/>
            <p14:sldId id="5027"/>
            <p14:sldId id="5022"/>
            <p14:sldId id="4941"/>
            <p14:sldId id="451"/>
            <p14:sldId id="5420"/>
            <p14:sldId id="5421"/>
            <p14:sldId id="5422"/>
            <p14:sldId id="386"/>
            <p14:sldId id="387"/>
            <p14:sldId id="5423"/>
            <p14:sldId id="5424"/>
            <p14:sldId id="5425"/>
            <p14:sldId id="5426"/>
            <p14:sldId id="5427"/>
            <p14:sldId id="393"/>
            <p14:sldId id="5632"/>
            <p14:sldId id="5630"/>
            <p14:sldId id="5631"/>
            <p14:sldId id="5633"/>
            <p14:sldId id="395"/>
            <p14:sldId id="3703"/>
            <p14:sldId id="1304"/>
            <p14:sldId id="3700"/>
            <p14:sldId id="3701"/>
            <p14:sldId id="3702"/>
            <p14:sldId id="1298"/>
            <p14:sldId id="1297"/>
            <p14:sldId id="3704"/>
            <p14:sldId id="452"/>
            <p14:sldId id="282"/>
            <p14:sldId id="410"/>
            <p14:sldId id="411"/>
            <p14:sldId id="412"/>
            <p14:sldId id="413"/>
            <p14:sldId id="414"/>
            <p14:sldId id="5634"/>
            <p14:sldId id="5452"/>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983"/>
            <p14:sldId id="5635"/>
            <p14:sldId id="5448"/>
            <p14:sldId id="5449"/>
            <p14:sldId id="5450"/>
            <p14:sldId id="5451"/>
            <p14:sldId id="5636"/>
            <p14:sldId id="786"/>
            <p14:sldId id="2358"/>
            <p14:sldId id="2359"/>
            <p14:sldId id="2360"/>
            <p14:sldId id="2361"/>
            <p14:sldId id="2362"/>
            <p14:sldId id="2363"/>
            <p14:sldId id="2364"/>
            <p14:sldId id="2365"/>
            <p14:sldId id="2366"/>
            <p14:sldId id="2367"/>
            <p14:sldId id="2368"/>
            <p14:sldId id="2369"/>
            <p14:sldId id="2370"/>
            <p14:sldId id="2371"/>
            <p14:sldId id="2372"/>
            <p14:sldId id="561"/>
            <p14:sldId id="837"/>
            <p14:sldId id="268"/>
            <p14:sldId id="292"/>
            <p14:sldId id="293"/>
            <p14:sldId id="5637"/>
            <p14:sldId id="5638"/>
            <p14:sldId id="5639"/>
            <p14:sldId id="5640"/>
            <p14:sldId id="5641"/>
            <p14:sldId id="5428"/>
            <p14:sldId id="3726"/>
            <p14:sldId id="1010"/>
            <p14:sldId id="652"/>
            <p14:sldId id="426"/>
            <p14:sldId id="427"/>
            <p14:sldId id="428"/>
            <p14:sldId id="429"/>
            <p14:sldId id="430"/>
            <p14:sldId id="431"/>
            <p14:sldId id="432"/>
            <p14:sldId id="433"/>
            <p14:sldId id="5355"/>
            <p14:sldId id="453"/>
            <p14:sldId id="5365"/>
            <p14:sldId id="5417"/>
            <p14:sldId id="5418"/>
            <p14:sldId id="5416"/>
            <p14:sldId id="5419"/>
            <p14:sldId id="5415"/>
            <p14:sldId id="3734"/>
            <p14:sldId id="4204"/>
            <p14:sldId id="4202"/>
            <p14:sldId id="4205"/>
            <p14:sldId id="4206"/>
            <p14:sldId id="454"/>
            <p14:sldId id="455"/>
            <p14:sldId id="5358"/>
            <p14:sldId id="264"/>
            <p14:sldId id="5359"/>
            <p14:sldId id="266"/>
            <p14:sldId id="267"/>
            <p14:sldId id="5360"/>
            <p14:sldId id="269"/>
            <p14:sldId id="5361"/>
            <p14:sldId id="5362"/>
            <p14:sldId id="272"/>
            <p14:sldId id="273"/>
            <p14:sldId id="5363"/>
            <p14:sldId id="275"/>
            <p14:sldId id="276"/>
            <p14:sldId id="277"/>
            <p14:sldId id="278"/>
            <p14:sldId id="279"/>
            <p14:sldId id="280"/>
            <p14:sldId id="281"/>
            <p14:sldId id="5364"/>
            <p14:sldId id="851"/>
            <p14:sldId id="3727"/>
            <p14:sldId id="441"/>
            <p14:sldId id="425"/>
            <p14:sldId id="438"/>
            <p14:sldId id="439"/>
            <p14:sldId id="440"/>
            <p14:sldId id="662"/>
            <p14:sldId id="663"/>
            <p14:sldId id="664"/>
            <p14:sldId id="665"/>
            <p14:sldId id="666"/>
            <p14:sldId id="667"/>
            <p14:sldId id="668"/>
            <p14:sldId id="669"/>
            <p14:sldId id="670"/>
            <p14:sldId id="671"/>
            <p14:sldId id="672"/>
            <p14:sldId id="673"/>
            <p14:sldId id="674"/>
            <p14:sldId id="675"/>
            <p14:sldId id="676"/>
            <p14:sldId id="677"/>
            <p14:sldId id="372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3729"/>
            <p14:sldId id="981"/>
            <p14:sldId id="383"/>
            <p14:sldId id="384"/>
            <p14:sldId id="853"/>
            <p14:sldId id="854"/>
            <p14:sldId id="855"/>
            <p14:sldId id="856"/>
            <p14:sldId id="857"/>
            <p14:sldId id="858"/>
            <p14:sldId id="859"/>
            <p14:sldId id="860"/>
            <p14:sldId id="861"/>
            <p14:sldId id="862"/>
            <p14:sldId id="863"/>
            <p14:sldId id="864"/>
            <p14:sldId id="3730"/>
            <p14:sldId id="889"/>
            <p14:sldId id="890"/>
            <p14:sldId id="891"/>
            <p14:sldId id="892"/>
            <p14:sldId id="893"/>
            <p14:sldId id="894"/>
            <p14:sldId id="895"/>
            <p14:sldId id="896"/>
            <p14:sldId id="897"/>
            <p14:sldId id="3731"/>
            <p14:sldId id="979"/>
            <p14:sldId id="456"/>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78"/>
            <p14:sldId id="919"/>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938"/>
            <p14:sldId id="977"/>
            <p14:sldId id="348"/>
            <p14:sldId id="1299"/>
            <p14:sldId id="3705"/>
            <p14:sldId id="457"/>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76"/>
            <p14:sldId id="385"/>
            <p14:sldId id="5642"/>
            <p14:sldId id="265"/>
            <p14:sldId id="313"/>
            <p14:sldId id="377"/>
            <p14:sldId id="1300"/>
          </p14:sldIdLst>
        </p14:section>
        <p14:section name="Conclusion" id="{531123C8-FA67-BF46-A250-D4496D33BE77}">
          <p14:sldIdLst>
            <p14:sldId id="1301"/>
            <p14:sldId id="1302"/>
            <p14:sldId id="271"/>
            <p14:sldId id="409"/>
            <p14:sldId id="3732"/>
            <p14:sldId id="1142"/>
            <p14:sldId id="1270"/>
            <p14:sldId id="1303"/>
          </p14:sldIdLst>
        </p14:section>
        <p14:section name="Supplements" id="{C9F0F97C-D317-6042-B47D-F366F8A39E84}">
          <p14:sldIdLst>
            <p14:sldId id="3733"/>
            <p14:sldId id="605"/>
            <p14:sldId id="606"/>
            <p14:sldId id="607"/>
            <p14:sldId id="608"/>
            <p14:sldId id="609"/>
            <p14:sldId id="610"/>
            <p14:sldId id="611"/>
            <p14:sldId id="612"/>
            <p14:sldId id="416"/>
            <p14:sldId id="4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0CA"/>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30" autoAdjust="0"/>
    <p:restoredTop sz="67353" autoAdjust="0"/>
  </p:normalViewPr>
  <p:slideViewPr>
    <p:cSldViewPr>
      <p:cViewPr varScale="1">
        <p:scale>
          <a:sx n="91" d="100"/>
          <a:sy n="91" d="100"/>
        </p:scale>
        <p:origin x="192" y="464"/>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slide" Target="slides/slide283.xml"/><Relationship Id="rId366" Type="http://schemas.openxmlformats.org/officeDocument/2006/relationships/viewProps" Target="viewProps.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335" Type="http://schemas.openxmlformats.org/officeDocument/2006/relationships/slide" Target="slides/slide294.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346" Type="http://schemas.openxmlformats.org/officeDocument/2006/relationships/slide" Target="slides/slide305.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357" Type="http://schemas.openxmlformats.org/officeDocument/2006/relationships/slide" Target="slides/slide316.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326" Type="http://schemas.openxmlformats.org/officeDocument/2006/relationships/slide" Target="slides/slide285.xml"/><Relationship Id="rId65" Type="http://schemas.openxmlformats.org/officeDocument/2006/relationships/slide" Target="slides/slide24.xml"/><Relationship Id="rId130" Type="http://schemas.openxmlformats.org/officeDocument/2006/relationships/slide" Target="slides/slide89.xml"/><Relationship Id="rId368" Type="http://schemas.openxmlformats.org/officeDocument/2006/relationships/tableStyles" Target="tableStyles.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37" Type="http://schemas.openxmlformats.org/officeDocument/2006/relationships/slide" Target="slides/slide296.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83" Type="http://schemas.openxmlformats.org/officeDocument/2006/relationships/slide" Target="slides/slide142.xml"/><Relationship Id="rId239" Type="http://schemas.openxmlformats.org/officeDocument/2006/relationships/slide" Target="slides/slide198.xml"/><Relationship Id="rId250" Type="http://schemas.openxmlformats.org/officeDocument/2006/relationships/slide" Target="slides/slide209.xml"/><Relationship Id="rId292" Type="http://schemas.openxmlformats.org/officeDocument/2006/relationships/slide" Target="slides/slide251.xml"/><Relationship Id="rId306" Type="http://schemas.openxmlformats.org/officeDocument/2006/relationships/slide" Target="slides/slide265.xml"/><Relationship Id="rId45" Type="http://schemas.openxmlformats.org/officeDocument/2006/relationships/slide" Target="slides/slide4.xml"/><Relationship Id="rId87" Type="http://schemas.openxmlformats.org/officeDocument/2006/relationships/slide" Target="slides/slide46.xml"/><Relationship Id="rId110" Type="http://schemas.openxmlformats.org/officeDocument/2006/relationships/slide" Target="slides/slide69.xml"/><Relationship Id="rId348" Type="http://schemas.openxmlformats.org/officeDocument/2006/relationships/slide" Target="slides/slide307.xml"/><Relationship Id="rId152" Type="http://schemas.openxmlformats.org/officeDocument/2006/relationships/slide" Target="slides/slide111.xml"/><Relationship Id="rId194" Type="http://schemas.openxmlformats.org/officeDocument/2006/relationships/slide" Target="slides/slide153.xml"/><Relationship Id="rId208" Type="http://schemas.openxmlformats.org/officeDocument/2006/relationships/slide" Target="slides/slide167.xml"/><Relationship Id="rId261" Type="http://schemas.openxmlformats.org/officeDocument/2006/relationships/slide" Target="slides/slide220.xml"/><Relationship Id="rId14" Type="http://schemas.openxmlformats.org/officeDocument/2006/relationships/slideMaster" Target="slideMasters/slideMaster14.xml"/><Relationship Id="rId56" Type="http://schemas.openxmlformats.org/officeDocument/2006/relationships/slide" Target="slides/slide15.xml"/><Relationship Id="rId317" Type="http://schemas.openxmlformats.org/officeDocument/2006/relationships/slide" Target="slides/slide276.xml"/><Relationship Id="rId359" Type="http://schemas.openxmlformats.org/officeDocument/2006/relationships/slide" Target="slides/slide318.xml"/><Relationship Id="rId98" Type="http://schemas.openxmlformats.org/officeDocument/2006/relationships/slide" Target="slides/slide57.xml"/><Relationship Id="rId121" Type="http://schemas.openxmlformats.org/officeDocument/2006/relationships/slide" Target="slides/slide80.xml"/><Relationship Id="rId163" Type="http://schemas.openxmlformats.org/officeDocument/2006/relationships/slide" Target="slides/slide122.xml"/><Relationship Id="rId219" Type="http://schemas.openxmlformats.org/officeDocument/2006/relationships/slide" Target="slides/slide178.xml"/><Relationship Id="rId230" Type="http://schemas.openxmlformats.org/officeDocument/2006/relationships/slide" Target="slides/slide189.xml"/><Relationship Id="rId25" Type="http://schemas.openxmlformats.org/officeDocument/2006/relationships/slideMaster" Target="slideMasters/slideMaster25.xml"/><Relationship Id="rId67" Type="http://schemas.openxmlformats.org/officeDocument/2006/relationships/slide" Target="slides/slide26.xml"/><Relationship Id="rId272" Type="http://schemas.openxmlformats.org/officeDocument/2006/relationships/slide" Target="slides/slide231.xml"/><Relationship Id="rId328" Type="http://schemas.openxmlformats.org/officeDocument/2006/relationships/slide" Target="slides/slide287.xml"/><Relationship Id="rId132" Type="http://schemas.openxmlformats.org/officeDocument/2006/relationships/slide" Target="slides/slide91.xml"/><Relationship Id="rId174" Type="http://schemas.openxmlformats.org/officeDocument/2006/relationships/slide" Target="slides/slide133.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339" Type="http://schemas.openxmlformats.org/officeDocument/2006/relationships/slide" Target="slides/slide298.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350" Type="http://schemas.openxmlformats.org/officeDocument/2006/relationships/slide" Target="slides/slide309.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329" Type="http://schemas.openxmlformats.org/officeDocument/2006/relationships/slide" Target="slides/slide288.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340" Type="http://schemas.openxmlformats.org/officeDocument/2006/relationships/slide" Target="slides/slide299.xml"/><Relationship Id="rId361" Type="http://schemas.openxmlformats.org/officeDocument/2006/relationships/slide" Target="slides/slide320.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330" Type="http://schemas.openxmlformats.org/officeDocument/2006/relationships/slide" Target="slides/slide289.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351" Type="http://schemas.openxmlformats.org/officeDocument/2006/relationships/slide" Target="slides/slide310.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341" Type="http://schemas.openxmlformats.org/officeDocument/2006/relationships/slide" Target="slides/slide300.xml"/><Relationship Id="rId362" Type="http://schemas.openxmlformats.org/officeDocument/2006/relationships/slide" Target="slides/slide321.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331" Type="http://schemas.openxmlformats.org/officeDocument/2006/relationships/slide" Target="slides/slide290.xml"/><Relationship Id="rId352" Type="http://schemas.openxmlformats.org/officeDocument/2006/relationships/slide" Target="slides/slide311.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slide" Target="slides/slide280.xml"/><Relationship Id="rId342" Type="http://schemas.openxmlformats.org/officeDocument/2006/relationships/slide" Target="slides/slide301.xml"/><Relationship Id="rId363" Type="http://schemas.openxmlformats.org/officeDocument/2006/relationships/slide" Target="slides/slide322.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332" Type="http://schemas.openxmlformats.org/officeDocument/2006/relationships/slide" Target="slides/slide291.xml"/><Relationship Id="rId353" Type="http://schemas.openxmlformats.org/officeDocument/2006/relationships/slide" Target="slides/slide312.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slide" Target="slides/slide281.xml"/><Relationship Id="rId343" Type="http://schemas.openxmlformats.org/officeDocument/2006/relationships/slide" Target="slides/slide302.xml"/><Relationship Id="rId364" Type="http://schemas.openxmlformats.org/officeDocument/2006/relationships/notesMaster" Target="notesMasters/notesMaster1.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333" Type="http://schemas.openxmlformats.org/officeDocument/2006/relationships/slide" Target="slides/slide292.xml"/><Relationship Id="rId354" Type="http://schemas.openxmlformats.org/officeDocument/2006/relationships/slide" Target="slides/slide313.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slide" Target="slides/slide282.xml"/><Relationship Id="rId344" Type="http://schemas.openxmlformats.org/officeDocument/2006/relationships/slide" Target="slides/slide3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365" Type="http://schemas.openxmlformats.org/officeDocument/2006/relationships/presProps" Target="presProps.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334" Type="http://schemas.openxmlformats.org/officeDocument/2006/relationships/slide" Target="slides/slide293.xml"/><Relationship Id="rId355" Type="http://schemas.openxmlformats.org/officeDocument/2006/relationships/slide" Target="slides/slide314.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345" Type="http://schemas.openxmlformats.org/officeDocument/2006/relationships/slide" Target="slides/slide304.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356" Type="http://schemas.openxmlformats.org/officeDocument/2006/relationships/slide" Target="slides/slide315.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slide" Target="slides/slide284.xml"/><Relationship Id="rId367" Type="http://schemas.openxmlformats.org/officeDocument/2006/relationships/theme" Target="theme/theme1.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336" Type="http://schemas.openxmlformats.org/officeDocument/2006/relationships/slide" Target="slides/slide295.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347" Type="http://schemas.openxmlformats.org/officeDocument/2006/relationships/slide" Target="slides/slide306.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 Id="rId358" Type="http://schemas.openxmlformats.org/officeDocument/2006/relationships/slide" Target="slides/slide317.xml"/><Relationship Id="rId162" Type="http://schemas.openxmlformats.org/officeDocument/2006/relationships/slide" Target="slides/slide121.xml"/><Relationship Id="rId218" Type="http://schemas.openxmlformats.org/officeDocument/2006/relationships/slide" Target="slides/slide177.xml"/><Relationship Id="rId271" Type="http://schemas.openxmlformats.org/officeDocument/2006/relationships/slide" Target="slides/slide230.xml"/><Relationship Id="rId24" Type="http://schemas.openxmlformats.org/officeDocument/2006/relationships/slideMaster" Target="slideMasters/slideMaster24.xml"/><Relationship Id="rId66" Type="http://schemas.openxmlformats.org/officeDocument/2006/relationships/slide" Target="slides/slide25.xml"/><Relationship Id="rId131" Type="http://schemas.openxmlformats.org/officeDocument/2006/relationships/slide" Target="slides/slide90.xml"/><Relationship Id="rId327" Type="http://schemas.openxmlformats.org/officeDocument/2006/relationships/slide" Target="slides/slide286.xml"/><Relationship Id="rId173" Type="http://schemas.openxmlformats.org/officeDocument/2006/relationships/slide" Target="slides/slide132.xml"/><Relationship Id="rId229" Type="http://schemas.openxmlformats.org/officeDocument/2006/relationships/slide" Target="slides/slide188.xml"/><Relationship Id="rId240" Type="http://schemas.openxmlformats.org/officeDocument/2006/relationships/slide" Target="slides/slide199.xml"/><Relationship Id="rId35" Type="http://schemas.openxmlformats.org/officeDocument/2006/relationships/slideMaster" Target="slideMasters/slideMaster3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38" Type="http://schemas.openxmlformats.org/officeDocument/2006/relationships/slide" Target="slides/slide297.xml"/><Relationship Id="rId8" Type="http://schemas.openxmlformats.org/officeDocument/2006/relationships/slideMaster" Target="slideMasters/slideMaster8.xml"/><Relationship Id="rId142" Type="http://schemas.openxmlformats.org/officeDocument/2006/relationships/slide" Target="slides/slide101.xml"/><Relationship Id="rId184" Type="http://schemas.openxmlformats.org/officeDocument/2006/relationships/slide" Target="slides/slide143.xml"/><Relationship Id="rId251" Type="http://schemas.openxmlformats.org/officeDocument/2006/relationships/slide" Target="slides/slide210.xml"/><Relationship Id="rId46" Type="http://schemas.openxmlformats.org/officeDocument/2006/relationships/slide" Target="slides/slide5.xml"/><Relationship Id="rId293" Type="http://schemas.openxmlformats.org/officeDocument/2006/relationships/slide" Target="slides/slide252.xml"/><Relationship Id="rId307" Type="http://schemas.openxmlformats.org/officeDocument/2006/relationships/slide" Target="slides/slide266.xml"/><Relationship Id="rId349" Type="http://schemas.openxmlformats.org/officeDocument/2006/relationships/slide" Target="slides/slide308.xml"/><Relationship Id="rId88" Type="http://schemas.openxmlformats.org/officeDocument/2006/relationships/slide" Target="slides/slide47.xml"/><Relationship Id="rId111" Type="http://schemas.openxmlformats.org/officeDocument/2006/relationships/slide" Target="slides/slide70.xml"/><Relationship Id="rId153" Type="http://schemas.openxmlformats.org/officeDocument/2006/relationships/slide" Target="slides/slide112.xml"/><Relationship Id="rId195" Type="http://schemas.openxmlformats.org/officeDocument/2006/relationships/slide" Target="slides/slide154.xml"/><Relationship Id="rId209" Type="http://schemas.openxmlformats.org/officeDocument/2006/relationships/slide" Target="slides/slide168.xml"/><Relationship Id="rId360" Type="http://schemas.openxmlformats.org/officeDocument/2006/relationships/slide" Target="slides/slide3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11.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302.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386413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OP-05-Deut-71</a:t>
            </a:r>
          </a:p>
        </p:txBody>
      </p:sp>
    </p:spTree>
    <p:extLst>
      <p:ext uri="{BB962C8B-B14F-4D97-AF65-F5344CB8AC3E}">
        <p14:creationId xmlns:p14="http://schemas.microsoft.com/office/powerpoint/2010/main" val="42815033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163</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164</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165</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19:21</a:t>
            </a:r>
            <a:r>
              <a:rPr lang="en-US" sz="1200" kern="1200">
                <a:solidFill>
                  <a:schemeClr val="tx1"/>
                </a:solidFill>
                <a:effectLst/>
                <a:latin typeface="+mn-lt"/>
                <a:ea typeface="+mn-ea"/>
                <a:cs typeface="+mn-cs"/>
              </a:rPr>
              <a:t>    Jesus told him, “If you want to be perfect, go and sell all your possessions and give the money to the poor, and you will have treasure in heaven. Then come, follow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19:22</a:t>
            </a:r>
            <a:r>
              <a:rPr lang="en-US" sz="1200" kern="1200">
                <a:solidFill>
                  <a:schemeClr val="tx1"/>
                </a:solidFill>
                <a:effectLst/>
                <a:latin typeface="+mn-lt"/>
                <a:ea typeface="+mn-ea"/>
                <a:cs typeface="+mn-cs"/>
              </a:rPr>
              <a:t>    But when the young man heard this, he went away sad, for he had many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19:23</a:t>
            </a:r>
            <a:r>
              <a:rPr lang="en-US" sz="1200" kern="1200">
                <a:solidFill>
                  <a:schemeClr val="tx1"/>
                </a:solidFill>
                <a:effectLst/>
                <a:latin typeface="+mn-lt"/>
                <a:ea typeface="+mn-ea"/>
                <a:cs typeface="+mn-cs"/>
              </a:rPr>
              <a:t>    Then Jesus said to his disciples, “I tell you the truth, it is very hard for a rich person to enter the Kingdom of Heaven.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I’ll say it again—it is easier for a camel to go through the eye of a needle than for a rich person to enter the Kingdom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19:25</a:t>
            </a:r>
            <a:r>
              <a:rPr lang="en-US" sz="1200" kern="1200">
                <a:solidFill>
                  <a:schemeClr val="tx1"/>
                </a:solidFill>
                <a:effectLst/>
                <a:latin typeface="+mn-lt"/>
                <a:ea typeface="+mn-ea"/>
                <a:cs typeface="+mn-cs"/>
              </a:rPr>
              <a:t>    The disciples were astounded. “Then who in the world can be saved?”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19:26</a:t>
            </a:r>
            <a:r>
              <a:rPr lang="en-US" sz="1200" kern="1200">
                <a:solidFill>
                  <a:schemeClr val="tx1"/>
                </a:solidFill>
                <a:effectLst/>
                <a:latin typeface="+mn-lt"/>
                <a:ea typeface="+mn-ea"/>
                <a:cs typeface="+mn-cs"/>
              </a:rPr>
              <a:t>    Jesus looked at them intently and said, “Humanly speaking, it is impossible. But with God everything is possible.”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19:27</a:t>
            </a:r>
            <a:r>
              <a:rPr lang="en-US" sz="1200" kern="1200">
                <a:solidFill>
                  <a:schemeClr val="tx1"/>
                </a:solidFill>
                <a:effectLst/>
                <a:latin typeface="+mn-lt"/>
                <a:ea typeface="+mn-ea"/>
                <a:cs typeface="+mn-cs"/>
              </a:rPr>
              <a:t>    Then Peter said to him, “We’ve given up everything to follow you. What will we get?”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19:28</a:t>
            </a:r>
            <a:r>
              <a:rPr lang="en-US" sz="1200" kern="1200">
                <a:solidFill>
                  <a:schemeClr val="tx1"/>
                </a:solidFill>
                <a:effectLst/>
                <a:latin typeface="+mn-lt"/>
                <a:ea typeface="+mn-ea"/>
                <a:cs typeface="+mn-cs"/>
              </a:rPr>
              <a:t>    Jesus replied, “I assure you that when the world is made new and the Son of Man sits upon his glorious throne, you who have been my followers will also sit on twelve thrones, judging the twelve tribes of Israel.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everyone who has given up houses or brothers or sisters or father or mother or children or property, for my sake, will receive a hundred times as much in return and will inherit eternal life.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many who are the greatest now will be least important then, and those who seem least important now will be the greatest then.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Vineyard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a:t>
            </a:r>
            <a:r>
              <a:rPr lang="en-US" sz="1200" kern="1200">
                <a:solidFill>
                  <a:schemeClr val="tx1"/>
                </a:solidFill>
                <a:effectLst/>
                <a:latin typeface="+mn-lt"/>
                <a:ea typeface="+mn-ea"/>
                <a:cs typeface="+mn-cs"/>
              </a:rPr>
              <a:t>    “For the Kingdom of Heaven is like the landowner who went out early one morning to hire workers for his vineyard.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agreed to pay the normal daily wage and sent them out to work.</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20:3</a:t>
            </a:r>
            <a:r>
              <a:rPr lang="en-US" sz="1200" kern="1200">
                <a:solidFill>
                  <a:schemeClr val="tx1"/>
                </a:solidFill>
                <a:effectLst/>
                <a:latin typeface="+mn-lt"/>
                <a:ea typeface="+mn-ea"/>
                <a:cs typeface="+mn-cs"/>
              </a:rPr>
              <a:t>    “At nine o’clock in the morning he was passing through the marketplace and saw somepeople standing around doing nothing.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he hired them, telling them he would pay them whatever was right at the end of the day.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So they went to work in the vineyard. At noon and again at three o’clock he did the same 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20:6</a:t>
            </a:r>
            <a:r>
              <a:rPr lang="en-US" sz="1200" kern="1200">
                <a:solidFill>
                  <a:schemeClr val="tx1"/>
                </a:solidFill>
                <a:effectLst/>
                <a:latin typeface="+mn-lt"/>
                <a:ea typeface="+mn-ea"/>
                <a:cs typeface="+mn-cs"/>
              </a:rPr>
              <a:t>    “At five o’clock that afternoon he was in town again and saw some more people standing around. He asked them, ‘Why haven’t you been working today?’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20:7</a:t>
            </a:r>
            <a:r>
              <a:rPr lang="en-US" sz="1200" kern="1200">
                <a:solidFill>
                  <a:schemeClr val="tx1"/>
                </a:solidFill>
                <a:effectLst/>
                <a:latin typeface="+mn-lt"/>
                <a:ea typeface="+mn-ea"/>
                <a:cs typeface="+mn-cs"/>
              </a:rPr>
              <a:t>    “They replied, ‘Because no one hired us.’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landowner told them, ‘Then go out and join the others in my vineyard.’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20:8</a:t>
            </a:r>
            <a:r>
              <a:rPr lang="en-US" sz="1200" kern="1200">
                <a:solidFill>
                  <a:schemeClr val="tx1"/>
                </a:solidFill>
                <a:effectLst/>
                <a:latin typeface="+mn-lt"/>
                <a:ea typeface="+mn-ea"/>
                <a:cs typeface="+mn-cs"/>
              </a:rPr>
              <a:t>    “That evening he told the foreman to call the workers in and pay them, beginning with the last workers first.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When those hired at five o’clock were paid, each received a full day’s wage.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When those hired first came to get their pay, they assumed they would receive more. But they, too, were paid a day’s wage.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When they received their pay, they protested to the owner,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‘Those people worked only one hour, and yet you’ve paid them just as much as you paid us who worked all day in the scorching heat.’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20:13</a:t>
            </a:r>
            <a:r>
              <a:rPr lang="en-US" sz="1200" kern="1200">
                <a:solidFill>
                  <a:schemeClr val="tx1"/>
                </a:solidFill>
                <a:effectLst/>
                <a:latin typeface="+mn-lt"/>
                <a:ea typeface="+mn-ea"/>
                <a:cs typeface="+mn-cs"/>
              </a:rPr>
              <a:t>    “He answered one of them, ‘Friend, I haven’t been unfair! Didn’t you agree to work all day for the usual wage?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Take your money and go. I wanted to pay this last worker the same as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Is it against the law for me to do what I want with my money? Should you be jealous because I am kind to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20:16</a:t>
            </a:r>
            <a:r>
              <a:rPr lang="en-US" sz="1200" kern="1200">
                <a:solidFill>
                  <a:schemeClr val="tx1"/>
                </a:solidFill>
                <a:effectLst/>
                <a:latin typeface="+mn-lt"/>
                <a:ea typeface="+mn-ea"/>
                <a:cs typeface="+mn-cs"/>
              </a:rPr>
              <a:t>    “So those who are last now will be first then, and those who are first will be last.”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6228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206</a:t>
            </a:fld>
            <a:endParaRPr lang="en-US">
              <a:solidFill>
                <a:prstClr val="black"/>
              </a:solidFill>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0942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0711973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20072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386</a:t>
            </a:r>
          </a:p>
          <a:p>
            <a:pPr eaLnBrk="1" hangingPunct="1"/>
            <a:r>
              <a:rPr lang="en-US" dirty="0">
                <a:latin typeface="Times New Roman" charset="0"/>
                <a:ea typeface="ＭＳ Ｐゴシック" charset="0"/>
                <a:cs typeface="ＭＳ Ｐゴシック" charset="0"/>
              </a:rPr>
              <a:t>NS-02-Mark9-16-slide 299</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F44FC-E576-614D-AC5D-D54F92634FDF}" type="slidenum">
              <a:rPr lang="en-US" sz="1200"/>
              <a:pPr eaLnBrk="1" hangingPunct="1"/>
              <a:t>300</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(or the majority text, since they copied</a:t>
            </a:r>
            <a:r>
              <a:rPr lang="en-US" b="0" dirty="0">
                <a:latin typeface="Times" charset="0"/>
                <a:ea typeface="ＭＳ Ｐゴシック" charset="0"/>
                <a:cs typeface="ＭＳ Ｐゴシック" charset="0"/>
              </a:rPr>
              <a:t>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p>
          <a:p>
            <a:pPr marL="0" indent="0">
              <a:buFont typeface="Arial" panose="020B0604020202020204" pitchFamily="34" charset="0"/>
              <a:buNone/>
              <a:defRPr/>
            </a:pPr>
            <a:r>
              <a:rPr lang="en-US" b="0" dirty="0">
                <a:latin typeface="Arial"/>
                <a:ea typeface="ＭＳ Ｐゴシック" charset="0"/>
                <a:cs typeface="Arial"/>
              </a:rPr>
              <a:t>___________________</a:t>
            </a:r>
          </a:p>
          <a:p>
            <a:pPr marL="0" indent="0">
              <a:buFont typeface="Arial" panose="020B0604020202020204" pitchFamily="34" charset="0"/>
              <a:buNone/>
              <a:defRPr/>
            </a:pPr>
            <a:r>
              <a:rPr lang="en-US" b="0" dirty="0">
                <a:latin typeface="Arial"/>
                <a:ea typeface="ＭＳ Ｐゴシック" charset="0"/>
                <a:cs typeface="Arial"/>
              </a:rPr>
              <a:t>LC-10-Resurrection-192</a:t>
            </a:r>
          </a:p>
          <a:p>
            <a:pPr marL="0" indent="0">
              <a:buFont typeface="Arial" panose="020B0604020202020204" pitchFamily="34" charset="0"/>
              <a:buNone/>
              <a:defRPr/>
            </a:pPr>
            <a:r>
              <a:rPr lang="en-US" b="0" dirty="0">
                <a:latin typeface="Arial"/>
                <a:ea typeface="ＭＳ Ｐゴシック" charset="0"/>
                <a:cs typeface="Arial"/>
              </a:rPr>
              <a:t>NS-02-Mark9-16—slide 292</a:t>
            </a:r>
          </a:p>
        </p:txBody>
      </p:sp>
    </p:spTree>
    <p:extLst>
      <p:ext uri="{BB962C8B-B14F-4D97-AF65-F5344CB8AC3E}">
        <p14:creationId xmlns:p14="http://schemas.microsoft.com/office/powerpoint/2010/main" val="213039521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2113742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950050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306</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5585253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88044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321</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endParaRPr lang="en-US" dirty="0"/>
          </a:p>
          <a:p>
            <a:r>
              <a:rPr lang="en-US" dirty="0"/>
              <a:t>—————————</a:t>
            </a:r>
          </a:p>
          <a:p>
            <a:r>
              <a:rPr lang="en-US" dirty="0"/>
              <a:t>LC-06-Preparation-184</a:t>
            </a:r>
          </a:p>
          <a:p>
            <a:r>
              <a:rPr lang="en-US" dirty="0"/>
              <a:t>NS-01-Matt15-28—slide 102</a:t>
            </a:r>
          </a:p>
        </p:txBody>
      </p:sp>
    </p:spTree>
    <p:extLst>
      <p:ext uri="{BB962C8B-B14F-4D97-AF65-F5344CB8AC3E}">
        <p14:creationId xmlns:p14="http://schemas.microsoft.com/office/powerpoint/2010/main" val="202833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965DBC-AF30-A142-04A1-14A760D8E024}"/>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33AF292B-BCE2-88AE-0107-9B7B1578F60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079CC649-1E56-4821-2418-86F4065E596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Q: Is Jesus explaining something difficult or impossible?</a:t>
            </a:r>
          </a:p>
          <a:p>
            <a:endParaRPr lang="en-US" dirty="0"/>
          </a:p>
          <a:p>
            <a:r>
              <a:rPr lang="en-US" dirty="0"/>
              <a:t>A: Humanly speaking, a camel cannot fit through a normal-sized needle, so it is impossible. Some understand this to mean that a wealthy person cannot enter heaven through their wealth (an impossibility).</a:t>
            </a:r>
          </a:p>
          <a:p>
            <a:endParaRPr lang="en-US" dirty="0"/>
          </a:p>
          <a:p>
            <a:r>
              <a:rPr lang="en-US" dirty="0"/>
              <a:t>Others say that riches often prevent the wealthy from seeing their need for Jesus (a difficulty).</a:t>
            </a:r>
          </a:p>
          <a:p>
            <a:endParaRPr lang="en-US" dirty="0"/>
          </a:p>
          <a:p>
            <a:r>
              <a:rPr lang="en-US" dirty="0"/>
              <a:t>Which is correct? Both are theologically sound, but which view best fits the context?</a:t>
            </a:r>
          </a:p>
          <a:p>
            <a:endParaRPr lang="en-US" dirty="0"/>
          </a:p>
          <a:p>
            <a:r>
              <a:rPr lang="en-US" dirty="0"/>
              <a:t>—————————</a:t>
            </a:r>
          </a:p>
          <a:p>
            <a:r>
              <a:rPr lang="en-US" dirty="0"/>
              <a:t>LC-06-Preparation-185</a:t>
            </a:r>
          </a:p>
          <a:p>
            <a:r>
              <a:rPr lang="en-US" dirty="0"/>
              <a:t>NS-01-Matt15-28—slide 103</a:t>
            </a:r>
          </a:p>
        </p:txBody>
      </p:sp>
    </p:spTree>
    <p:extLst>
      <p:ext uri="{BB962C8B-B14F-4D97-AF65-F5344CB8AC3E}">
        <p14:creationId xmlns:p14="http://schemas.microsoft.com/office/powerpoint/2010/main" val="2729151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752B968-B574-CFAF-2F9E-A9A76BB360AB}"/>
            </a:ext>
          </a:extLst>
        </p:cNvPr>
        <p:cNvGrpSpPr/>
        <p:nvPr/>
      </p:nvGrpSpPr>
      <p:grpSpPr>
        <a:xfrm>
          <a:off x="0" y="0"/>
          <a:ext cx="0" cy="0"/>
          <a:chOff x="0" y="0"/>
          <a:chExt cx="0" cy="0"/>
        </a:xfrm>
      </p:grpSpPr>
      <p:sp>
        <p:nvSpPr>
          <p:cNvPr id="24577" name="Text Box 1">
            <a:extLst>
              <a:ext uri="{FF2B5EF4-FFF2-40B4-BE49-F238E27FC236}">
                <a16:creationId xmlns:a16="http://schemas.microsoft.com/office/drawing/2014/main" id="{DF6B5524-2F8E-36E9-7223-274B1FC3E5B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a:extLst>
              <a:ext uri="{FF2B5EF4-FFF2-40B4-BE49-F238E27FC236}">
                <a16:creationId xmlns:a16="http://schemas.microsoft.com/office/drawing/2014/main" id="{34D00AD6-D39E-0487-9A84-A6A8C291D25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Joseph Dillow presents an alternate view:</a:t>
            </a:r>
          </a:p>
          <a:p>
            <a:endParaRPr lang="en-US" i="0" dirty="0"/>
          </a:p>
          <a:p>
            <a:r>
              <a:rPr lang="en-US" sz="1200" i="0" kern="1200">
                <a:solidFill>
                  <a:schemeClr val="tx1"/>
                </a:solidFill>
                <a:effectLst/>
                <a:latin typeface="+mn-lt"/>
                <a:ea typeface="+mn-ea"/>
                <a:cs typeface="+mn-cs"/>
              </a:rPr>
              <a:t>"Are Works a Condition for Entering the Kingdom?</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The New Testament includes 23 references to entering the kingdom, entering into “life,” seeking “life,” or seeking the kingdom.</a:t>
            </a:r>
            <a:r>
              <a:rPr lang="en-US" sz="1200" i="0" kern="1200" baseline="30000">
                <a:solidFill>
                  <a:schemeClr val="tx1"/>
                </a:solidFill>
                <a:effectLst/>
                <a:latin typeface="+mn-lt"/>
                <a:ea typeface="+mn-ea"/>
                <a:cs typeface="+mn-cs"/>
              </a:rPr>
              <a:t>731</a:t>
            </a:r>
            <a:r>
              <a:rPr lang="en-US" sz="1200" i="0" kern="1200">
                <a:solidFill>
                  <a:schemeClr val="tx1"/>
                </a:solidFill>
                <a:effectLst/>
                <a:latin typeface="+mn-lt"/>
                <a:ea typeface="+mn-ea"/>
                <a:cs typeface="+mn-cs"/>
              </a:rPr>
              <a:t> These passages, commonly called the “entry sayings,” are usually understood to refer to entrance into personal salvation either now or in the eschatological future. However, in many of these passages, entry into the kingdom or into “life” appears to be predicated on works.</a:t>
            </a:r>
            <a:r>
              <a:rPr lang="en-US" sz="1200" i="0" kern="1200" baseline="30000">
                <a:solidFill>
                  <a:schemeClr val="tx1"/>
                </a:solidFill>
                <a:effectLst/>
                <a:latin typeface="+mn-lt"/>
                <a:ea typeface="+mn-ea"/>
                <a:cs typeface="+mn-cs"/>
              </a:rPr>
              <a:t>732</a:t>
            </a:r>
            <a:r>
              <a:rPr lang="en-US" sz="1200" i="0" kern="1200">
                <a:solidFill>
                  <a:schemeClr val="tx1"/>
                </a:solidFill>
                <a:effectLst/>
                <a:latin typeface="+mn-lt"/>
                <a:ea typeface="+mn-ea"/>
                <a:cs typeface="+mn-cs"/>
              </a:rPr>
              <a:t>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For example, to “enter the kingdom”</a:t>
            </a:r>
            <a:r>
              <a:rPr lang="en-US" sz="1200" i="0" kern="1200" baseline="30000">
                <a:solidFill>
                  <a:schemeClr val="tx1"/>
                </a:solidFill>
                <a:effectLst/>
                <a:latin typeface="+mn-lt"/>
                <a:ea typeface="+mn-ea"/>
                <a:cs typeface="+mn-cs"/>
              </a:rPr>
              <a:t>733</a:t>
            </a:r>
            <a:r>
              <a:rPr lang="en-US" sz="1200" i="0" kern="1200">
                <a:solidFill>
                  <a:schemeClr val="tx1"/>
                </a:solidFill>
                <a:effectLst/>
                <a:latin typeface="+mn-lt"/>
                <a:ea typeface="+mn-ea"/>
                <a:cs typeface="+mn-cs"/>
              </a:rPr>
              <a:t> requires a righteousness that is greater than that of the scribes and Pharisees (Matthew 5:20).</a:t>
            </a:r>
            <a:r>
              <a:rPr lang="en-US" sz="1200" i="0" kern="1200" baseline="30000">
                <a:solidFill>
                  <a:schemeClr val="tx1"/>
                </a:solidFill>
                <a:effectLst/>
                <a:latin typeface="+mn-lt"/>
                <a:ea typeface="+mn-ea"/>
                <a:cs typeface="+mn-cs"/>
              </a:rPr>
              <a:t>734</a:t>
            </a:r>
            <a:r>
              <a:rPr lang="en-US" sz="1200" i="0" kern="1200">
                <a:solidFill>
                  <a:schemeClr val="tx1"/>
                </a:solidFill>
                <a:effectLst/>
                <a:latin typeface="+mn-lt"/>
                <a:ea typeface="+mn-ea"/>
                <a:cs typeface="+mn-cs"/>
              </a:rPr>
              <a:t> Those who enter the kingdom must do so through the path of discipleship, the narrow gate (Matthew 7:13, 14). In order to enter the kingdom, one must do the “will of the Father,” that is, obey the precepts taught in the Sermon on the Mount (Matthew 7:21).</a:t>
            </a:r>
            <a:r>
              <a:rPr lang="en-US" sz="1200" i="0" kern="1200" baseline="30000">
                <a:solidFill>
                  <a:schemeClr val="tx1"/>
                </a:solidFill>
                <a:effectLst/>
                <a:latin typeface="+mn-lt"/>
                <a:ea typeface="+mn-ea"/>
                <a:cs typeface="+mn-cs"/>
              </a:rPr>
              <a:t>735</a:t>
            </a:r>
            <a:r>
              <a:rPr lang="en-US" sz="1200" i="0" kern="1200">
                <a:solidFill>
                  <a:schemeClr val="tx1"/>
                </a:solidFill>
                <a:effectLst/>
                <a:latin typeface="+mn-lt"/>
                <a:ea typeface="+mn-ea"/>
                <a:cs typeface="+mn-cs"/>
              </a:rPr>
              <a:t> To “enter into life,” which is an equivalent phrase, one must deal radically with sin, reject it, and remove it from one’s lifestyle (Matthew 18:3, 9).</a:t>
            </a:r>
            <a:r>
              <a:rPr lang="en-US" sz="1200" i="0" kern="1200" baseline="30000">
                <a:solidFill>
                  <a:schemeClr val="tx1"/>
                </a:solidFill>
                <a:effectLst/>
                <a:latin typeface="+mn-lt"/>
                <a:ea typeface="+mn-ea"/>
                <a:cs typeface="+mn-cs"/>
              </a:rPr>
              <a:t>736</a:t>
            </a:r>
            <a:r>
              <a:rPr lang="en-US" sz="1200" i="0" kern="1200">
                <a:solidFill>
                  <a:schemeClr val="tx1"/>
                </a:solidFill>
                <a:effectLst/>
                <a:latin typeface="+mn-lt"/>
                <a:ea typeface="+mn-ea"/>
                <a:cs typeface="+mn-cs"/>
              </a:rPr>
              <a:t> To enter the kingdom, one must be “converted” (Matthew 18:3, 9). Jesus tells the rich young ruler that to “enter into life” (which he equates with entering the kingdom, v. 23) one must “keep the commandments” (Matthew 19:17).</a:t>
            </a:r>
            <a:r>
              <a:rPr lang="en-US" sz="1200" i="0" kern="1200" baseline="30000">
                <a:solidFill>
                  <a:schemeClr val="tx1"/>
                </a:solidFill>
                <a:effectLst/>
                <a:latin typeface="+mn-lt"/>
                <a:ea typeface="+mn-ea"/>
                <a:cs typeface="+mn-cs"/>
              </a:rPr>
              <a:t>737</a:t>
            </a:r>
            <a:r>
              <a:rPr lang="en-US" sz="1200" i="0" kern="1200">
                <a:solidFill>
                  <a:schemeClr val="tx1"/>
                </a:solidFill>
                <a:effectLst/>
                <a:latin typeface="+mn-lt"/>
                <a:ea typeface="+mn-ea"/>
                <a:cs typeface="+mn-cs"/>
              </a:rPr>
              <a:t> Strenuous moral effort is required if one is to enter the kingdom (Mark 10:24, “how hard”).</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It should be obvious to any unbiased reader that the calls to enter the kingdom are conditioned upon works. Neonomian writers, believing that entering the kingdom means “going to heaven,” simply call a spade a spade and in agreement with the Catholics boldly assert that salvation is secured by non-meritorious, God-produced works in the believer. It is disappointing that the Evangelical Theological Society, is now publishing books and articles advocating this viewpoint. A recent example from the pen of Edmund Neufeld says, “Each [beatitude] is an aspect of the condition by which the follower of Christ receives salvation from God.”</a:t>
            </a:r>
            <a:r>
              <a:rPr lang="en-US" sz="1200" i="0" kern="1200" baseline="30000">
                <a:solidFill>
                  <a:schemeClr val="tx1"/>
                </a:solidFill>
                <a:effectLst/>
                <a:latin typeface="+mn-lt"/>
                <a:ea typeface="+mn-ea"/>
                <a:cs typeface="+mn-cs"/>
              </a:rPr>
              <a:t>738</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In the following discussion I will argue that the calls to enter the kingdom in the Gospel of Matthew are all addressed to those who are already born again. They are challenges to live out one’s faith, not always invitations to personal salvation, entrance into heaven, or entrance into the Millennial Kingdom. The next three chapters will be devoted to establishing this understanding of the “entry” sayings."</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731 The “entry sayings” refer to these phrases: (1) “enter the kingdom of heaven” (Matthew 5:20; 7:21; 18:3; 19:23, 24; 23:13; Mark 9:47; 10:15, 25; Luke 18:17, 24, 25; John 3:5; Acts 14:22); (2) “entering into life” (Matthew 18:8, 9; 19:17; Mark 9:43; (3) “seeking life” (Luke 17:33; Romans 2:7); (4)</a:t>
            </a:r>
          </a:p>
          <a:p>
            <a:r>
              <a:rPr lang="en-US" sz="1200" i="0" kern="1200">
                <a:solidFill>
                  <a:schemeClr val="tx1"/>
                </a:solidFill>
                <a:effectLst/>
                <a:latin typeface="+mn-lt"/>
                <a:ea typeface="+mn-ea"/>
                <a:cs typeface="+mn-cs"/>
              </a:rPr>
              <a:t>“seeking the kingdom” (Matthew 6:33; 13:45; Luke 12:31). These seem to be parallel and explain one another.</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732 See G. Todd Wilson, "Conditions for Entering the Kingdom," Perspectives in Religious Studies 5 (Spring 1978): 40.</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733 Equivalent expressions to “enter the kingdom” are “enter into life” and “enter into joy” and in some cases “inherit the kingdom” (see Schneider, “eiserchomai,” TDNT,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734 Some understand this “greater righteousness” to refer to either forensic justification or a characteristic of all who are saved. However, as will be demonstrated later, both these options are inconsistent with the context. See pp. 233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735 To obey the will of the Father seems to refer to good works in Matthew 12:50. And it is highly unlikely that the “will of the Father” in the context of the Sermon on the Mount is to believe on Christ of </a:t>
            </a:r>
          </a:p>
          <a:p>
            <a:r>
              <a:rPr lang="en-US" sz="1200" i="0" kern="1200">
                <a:solidFill>
                  <a:schemeClr val="tx1"/>
                </a:solidFill>
                <a:effectLst/>
                <a:latin typeface="+mn-lt"/>
                <a:ea typeface="+mn-ea"/>
                <a:cs typeface="+mn-cs"/>
              </a:rPr>
              <a:t>salvation as it is in John 6:40. For discussion of this phrase, see pp. 306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736 “This unconditional orientation to the coming kingdom demands sacrifice, namely, a clean break with everything that would hinder or prejudice the newly established existence of man before God (cf. the sayings about offences in Matthew 18:8 ff.),”ibid., 2.677</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737 True, the disciples ask, “Who then can be saved?” As already demonstrated, “saved” does not have to refer to soteriological entrance into heaven. As has been shown earlier, the salvation in view is the deliverance of the soul by self-denying discipleship to Christ, leading to high honor and reward in the kingdom, see pp. 202 ff.</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738 Edmund K. Neufeld, "The Gospel in the Gospels: Answering the Question 'What must I do to be saved?' From the Synoptics," JETS 51, no. 2 (June 2008): 273.</a:t>
            </a:r>
          </a:p>
          <a:p>
            <a:endParaRPr lang="en-US" sz="1200"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—Joseph Dillow, </a:t>
            </a:r>
            <a:r>
              <a:rPr lang="en-US" sz="1200" i="1" kern="1200">
                <a:solidFill>
                  <a:schemeClr val="tx1"/>
                </a:solidFill>
                <a:effectLst/>
                <a:latin typeface="+mn-lt"/>
                <a:ea typeface="+mn-ea"/>
                <a:cs typeface="+mn-cs"/>
              </a:rPr>
              <a:t>Final Destiny</a:t>
            </a:r>
            <a:r>
              <a:rPr lang="en-US" sz="1200" i="0" kern="1200">
                <a:solidFill>
                  <a:schemeClr val="tx1"/>
                </a:solidFill>
                <a:effectLst/>
                <a:latin typeface="+mn-lt"/>
                <a:ea typeface="+mn-ea"/>
                <a:cs typeface="+mn-cs"/>
              </a:rPr>
              <a:t>, 230-31</a:t>
            </a:r>
            <a:endParaRPr lang="en-US" dirty="0"/>
          </a:p>
          <a:p>
            <a:endParaRPr lang="en-US" dirty="0"/>
          </a:p>
          <a:p>
            <a:r>
              <a:rPr lang="en-US" dirty="0"/>
              <a:t>—————————</a:t>
            </a:r>
          </a:p>
          <a:p>
            <a:r>
              <a:rPr lang="en-US" dirty="0"/>
              <a:t>LC-06-Preparation-186</a:t>
            </a:r>
          </a:p>
          <a:p>
            <a:r>
              <a:rPr lang="en-US" dirty="0"/>
              <a:t>NS-01-Matt15-28—slide 104</a:t>
            </a:r>
          </a:p>
        </p:txBody>
      </p:sp>
    </p:spTree>
    <p:extLst>
      <p:ext uri="{BB962C8B-B14F-4D97-AF65-F5344CB8AC3E}">
        <p14:creationId xmlns:p14="http://schemas.microsoft.com/office/powerpoint/2010/main" val="28727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559248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3643709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50</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D810E-AC1E-5B49-B084-9E989CFE0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61985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Presentation-21</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Cleansing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21:12</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And</a:t>
            </a:r>
            <a:r>
              <a:rPr lang="en-US" dirty="0">
                <a:effectLst/>
                <a:latin typeface="Lucida Grande" panose="020B0600040502020204" pitchFamily="34" charset="0"/>
              </a:rPr>
              <a:t> Jesus entered the temple and drove out all those who were buying and selling in the temple, and overturned the tables of the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money</a:t>
            </a:r>
            <a:r>
              <a:rPr lang="en-US" dirty="0">
                <a:effectLst/>
                <a:latin typeface="Lucida Grande" panose="020B0600040502020204" pitchFamily="34" charset="0"/>
              </a:rPr>
              <a:t> changers and the seats of those who were selling </a:t>
            </a:r>
            <a:r>
              <a:rPr lang="en-US" baseline="30000" dirty="0" err="1">
                <a:effectLst/>
                <a:latin typeface="Lucida Grande" panose="020B0600040502020204" pitchFamily="34" charset="0"/>
              </a:rPr>
              <a:t>c</a:t>
            </a:r>
            <a:r>
              <a:rPr lang="en-US" dirty="0" err="1">
                <a:effectLst/>
                <a:latin typeface="Lucida Grande" panose="020B0600040502020204" pitchFamily="34" charset="0"/>
              </a:rPr>
              <a:t>doves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And He *said to them, </a:t>
            </a:r>
            <a:r>
              <a:rPr lang="en-US" dirty="0">
                <a:solidFill>
                  <a:srgbClr val="FF2500"/>
                </a:solidFill>
                <a:effectLst/>
                <a:latin typeface="Lucida Grande" panose="020B0600040502020204" pitchFamily="34" charset="0"/>
              </a:rPr>
              <a:t>“It is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MY</a:t>
            </a:r>
            <a:r>
              <a:rPr lang="en-US" dirty="0">
                <a:solidFill>
                  <a:srgbClr val="FF2500"/>
                </a:solidFill>
                <a:effectLst/>
                <a:latin typeface="Lucida Grande" panose="020B0600040502020204" pitchFamily="34" charset="0"/>
              </a:rPr>
              <a:t> HOUSE SHALL BE CALLED A HOUSE OF PRAYER’; but you are making it a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ROBBERS</a:t>
            </a:r>
            <a:r>
              <a:rPr lang="en-US" dirty="0">
                <a:solidFill>
                  <a:srgbClr val="FF2500"/>
                </a:solidFill>
                <a:effectLst/>
                <a:latin typeface="Lucida Grande" panose="020B0600040502020204" pitchFamily="34" charset="0"/>
              </a:rPr>
              <a:t>’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Barren Fig Tree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21:18</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Now</a:t>
            </a:r>
            <a:r>
              <a:rPr lang="en-US" dirty="0">
                <a:effectLst/>
                <a:latin typeface="Lucida Grande" panose="020B0600040502020204" pitchFamily="34" charset="0"/>
              </a:rPr>
              <a:t> in the morning, when He was returning to the city, He became hungry. </a:t>
            </a:r>
            <a:r>
              <a:rPr lang="en-US" b="1" baseline="30000" dirty="0">
                <a:solidFill>
                  <a:srgbClr val="006699"/>
                </a:solidFill>
                <a:effectLst/>
                <a:latin typeface="Helvetica Neue" panose="02000503000000020004" pitchFamily="2" charset="0"/>
              </a:rPr>
              <a:t>19</a:t>
            </a:r>
            <a:r>
              <a:rPr lang="en-US" dirty="0">
                <a:effectLst/>
                <a:latin typeface="Lucida Grande" panose="020B0600040502020204" pitchFamily="34" charset="0"/>
              </a:rPr>
              <a:t> Seeing a lone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fig</a:t>
            </a:r>
            <a:r>
              <a:rPr lang="en-US" dirty="0">
                <a:effectLst/>
                <a:latin typeface="Lucida Grande" panose="020B0600040502020204" pitchFamily="34" charset="0"/>
              </a:rPr>
              <a:t> tree by the road, He came to it and found nothing on it except leaves only; and He *said to it, </a:t>
            </a:r>
            <a:r>
              <a:rPr lang="en-US" dirty="0">
                <a:solidFill>
                  <a:srgbClr val="FF2500"/>
                </a:solidFill>
                <a:effectLst/>
                <a:latin typeface="Lucida Grande" panose="020B0600040502020204" pitchFamily="34" charset="0"/>
              </a:rPr>
              <a:t>“No longer shall there ever be any fruit from you.”</a:t>
            </a:r>
            <a:r>
              <a:rPr lang="en-US" dirty="0">
                <a:effectLst/>
                <a:latin typeface="Lucida Grande" panose="020B0600040502020204" pitchFamily="34" charset="0"/>
              </a:rPr>
              <a:t> And at once the fig tree withered.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11:12</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On</a:t>
            </a:r>
            <a:r>
              <a:rPr lang="en-US" dirty="0">
                <a:effectLst/>
                <a:latin typeface="Lucida Grande" panose="020B0600040502020204" pitchFamily="34" charset="0"/>
              </a:rPr>
              <a:t> the next day, when they had left Bethany, He became hungry.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Seeing at a distance a fig tree in leaf, He went to see if perhaps He would find anything on it; and when He came to it, He found nothing but leaves, for it was not the season for figs.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He said to it, </a:t>
            </a:r>
            <a:r>
              <a:rPr lang="en-US" dirty="0">
                <a:solidFill>
                  <a:srgbClr val="FF2500"/>
                </a:solidFill>
                <a:effectLst/>
                <a:latin typeface="Lucida Grande" panose="020B0600040502020204" pitchFamily="34" charset="0"/>
              </a:rPr>
              <a:t>“May no one ever eat fruit from you again!”</a:t>
            </a:r>
            <a:r>
              <a:rPr lang="en-US" dirty="0">
                <a:effectLst/>
                <a:latin typeface="Lucida Grande" panose="020B0600040502020204" pitchFamily="34" charset="0"/>
              </a:rPr>
              <a:t> And His disciples were listening.</a:t>
            </a:r>
          </a:p>
          <a:p>
            <a:endParaRPr lang="en-US" dirty="0">
              <a:effectLst/>
              <a:latin typeface="Lucida Grande" panose="020B0600040502020204" pitchFamily="34" charset="0"/>
            </a:endParaRPr>
          </a:p>
          <a:p>
            <a:r>
              <a:rPr lang="en-US" dirty="0">
                <a:effectLst/>
                <a:latin typeface="Lucida Grande" panose="020B0600040502020204" pitchFamily="34" charset="0"/>
              </a:rPr>
              <a:t>Jesus Drives Money Changers from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11:15</a:t>
            </a:r>
            <a:r>
              <a:rPr lang="en-US" dirty="0">
                <a:effectLst/>
                <a:latin typeface="Lucida Grande" panose="020B0600040502020204" pitchFamily="34" charset="0"/>
              </a:rPr>
              <a:t>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Then</a:t>
            </a:r>
            <a:r>
              <a:rPr lang="en-US" dirty="0">
                <a:effectLst/>
                <a:latin typeface="Lucida Grande" panose="020B0600040502020204" pitchFamily="34" charset="0"/>
              </a:rPr>
              <a:t> they *came to Jerusalem. And He entered the temple and began to drive out those who were buying and selling in the temple, and overturned the tables of the money changers and the seats of those who were selling </a:t>
            </a:r>
            <a:r>
              <a:rPr lang="en-US" baseline="30000" dirty="0">
                <a:effectLst/>
                <a:latin typeface="Lucida Grande" panose="020B0600040502020204" pitchFamily="34" charset="0"/>
              </a:rPr>
              <a:t>1</a:t>
            </a:r>
            <a:r>
              <a:rPr lang="en-US" dirty="0">
                <a:effectLst/>
                <a:latin typeface="Lucida Grande" panose="020B0600040502020204" pitchFamily="34" charset="0"/>
              </a:rPr>
              <a:t>doves;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and He would not permit anyone to carry </a:t>
            </a:r>
            <a:r>
              <a:rPr lang="en-US" baseline="30000" dirty="0">
                <a:effectLst/>
                <a:latin typeface="Lucida Grande" panose="020B0600040502020204" pitchFamily="34" charset="0"/>
              </a:rPr>
              <a:t>1</a:t>
            </a:r>
            <a:r>
              <a:rPr lang="en-US" dirty="0">
                <a:effectLst/>
                <a:latin typeface="Lucida Grande" panose="020B0600040502020204" pitchFamily="34" charset="0"/>
              </a:rPr>
              <a:t>merchandise through the temple.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And He began to teach and say to them, </a:t>
            </a:r>
            <a:r>
              <a:rPr lang="en-US" dirty="0">
                <a:solidFill>
                  <a:srgbClr val="FF2500"/>
                </a:solidFill>
                <a:effectLst/>
                <a:latin typeface="Lucida Grande" panose="020B0600040502020204" pitchFamily="34" charset="0"/>
              </a:rPr>
              <a:t>“Is it not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MY</a:t>
            </a:r>
            <a:r>
              <a:rPr lang="en-US" dirty="0">
                <a:solidFill>
                  <a:srgbClr val="FF2500"/>
                </a:solidFill>
                <a:effectLst/>
                <a:latin typeface="Lucida Grande" panose="020B0600040502020204" pitchFamily="34" charset="0"/>
              </a:rPr>
              <a:t> HOUSE SHALL BE CALLED A HOUSE OF PRAYER FOR ALL THE NATIONS’?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you have made it a ROBBERS’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 chief priests and the scribes heard this, and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began</a:t>
            </a:r>
            <a:r>
              <a:rPr lang="en-US" dirty="0">
                <a:effectLst/>
                <a:latin typeface="Lucida Grande" panose="020B0600040502020204" pitchFamily="34" charset="0"/>
              </a:rPr>
              <a:t> seeking how to destroy Him; for they were afraid of Him, for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the</a:t>
            </a:r>
            <a:r>
              <a:rPr lang="en-US" dirty="0">
                <a:effectLst/>
                <a:latin typeface="Lucida Grande" panose="020B0600040502020204" pitchFamily="34" charset="0"/>
              </a:rPr>
              <a:t> whole crowd was astonished at His teaching.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Traders Driven from the Temple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19:45</a:t>
            </a:r>
            <a:r>
              <a:rPr lang="en-US" dirty="0">
                <a:solidFill>
                  <a:srgbClr val="000000"/>
                </a:solidFill>
                <a:effectLst/>
                <a:latin typeface="Lucida Grande" panose="020B0600040502020204" pitchFamily="34" charset="0"/>
              </a:rPr>
              <a:t>   </a:t>
            </a:r>
            <a:r>
              <a:rPr lang="en-US" baseline="30000" dirty="0" err="1">
                <a:solidFill>
                  <a:srgbClr val="000000"/>
                </a:solidFill>
                <a:effectLst/>
                <a:latin typeface="Lucida Grande" panose="020B0600040502020204" pitchFamily="34" charset="0"/>
              </a:rPr>
              <a:t>a</a:t>
            </a:r>
            <a:r>
              <a:rPr lang="en-US" dirty="0" err="1">
                <a:solidFill>
                  <a:srgbClr val="000000"/>
                </a:solidFill>
                <a:effectLst/>
                <a:latin typeface="Lucida Grande" panose="020B0600040502020204" pitchFamily="34" charset="0"/>
              </a:rPr>
              <a:t>Jesus</a:t>
            </a:r>
            <a:r>
              <a:rPr lang="en-US" dirty="0">
                <a:solidFill>
                  <a:srgbClr val="000000"/>
                </a:solidFill>
                <a:effectLst/>
                <a:latin typeface="Lucida Grande" panose="020B0600040502020204" pitchFamily="34" charset="0"/>
              </a:rPr>
              <a:t> entered the temple and began to drive out those who were selling, </a:t>
            </a: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saying to them, </a:t>
            </a:r>
            <a:r>
              <a:rPr lang="en-US" dirty="0">
                <a:solidFill>
                  <a:srgbClr val="FF2500"/>
                </a:solidFill>
                <a:effectLst/>
                <a:latin typeface="Lucida Grande" panose="020B0600040502020204" pitchFamily="34" charset="0"/>
              </a:rPr>
              <a:t>“It is written, ‘</a:t>
            </a:r>
            <a:r>
              <a:rPr lang="en-US" baseline="30000" dirty="0" err="1">
                <a:solidFill>
                  <a:srgbClr val="FF2500"/>
                </a:solidFill>
                <a:effectLst/>
                <a:latin typeface="Lucida Grande" panose="020B0600040502020204" pitchFamily="34" charset="0"/>
              </a:rPr>
              <a:t>a</a:t>
            </a:r>
            <a:r>
              <a:rPr lang="en-US" dirty="0" err="1">
                <a:solidFill>
                  <a:srgbClr val="FF2500"/>
                </a:solidFill>
                <a:effectLst/>
                <a:latin typeface="Lucida Grande" panose="020B0600040502020204" pitchFamily="34" charset="0"/>
              </a:rPr>
              <a:t>AND</a:t>
            </a:r>
            <a:r>
              <a:rPr lang="en-US" dirty="0">
                <a:solidFill>
                  <a:srgbClr val="FF2500"/>
                </a:solidFill>
                <a:effectLst/>
                <a:latin typeface="Lucida Grande" panose="020B0600040502020204" pitchFamily="34" charset="0"/>
              </a:rPr>
              <a:t> MY HOUSE SHALL BE A HOUSE OF PRAYER,’ </a:t>
            </a:r>
            <a:r>
              <a:rPr lang="en-US" baseline="30000" dirty="0" err="1">
                <a:solidFill>
                  <a:srgbClr val="FF2500"/>
                </a:solidFill>
                <a:effectLst/>
                <a:latin typeface="Lucida Grande" panose="020B0600040502020204" pitchFamily="34" charset="0"/>
              </a:rPr>
              <a:t>b</a:t>
            </a:r>
            <a:r>
              <a:rPr lang="en-US" dirty="0" err="1">
                <a:solidFill>
                  <a:srgbClr val="FF2500"/>
                </a:solidFill>
                <a:effectLst/>
                <a:latin typeface="Lucida Grande" panose="020B0600040502020204" pitchFamily="34" charset="0"/>
              </a:rPr>
              <a:t>but</a:t>
            </a:r>
            <a:r>
              <a:rPr lang="en-US" dirty="0">
                <a:solidFill>
                  <a:srgbClr val="FF2500"/>
                </a:solidFill>
                <a:effectLst/>
                <a:latin typeface="Lucida Grande" panose="020B0600040502020204" pitchFamily="34" charset="0"/>
              </a:rPr>
              <a:t> you have made it a ROBBERS’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DEN.”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19:47</a:t>
            </a:r>
            <a:r>
              <a:rPr lang="en-US" dirty="0">
                <a:effectLst/>
                <a:latin typeface="Lucida Grande" panose="020B0600040502020204" pitchFamily="34" charset="0"/>
              </a:rPr>
              <a:t>   And </a:t>
            </a:r>
            <a:r>
              <a:rPr lang="en-US" baseline="30000" dirty="0" err="1">
                <a:effectLst/>
                <a:latin typeface="Lucida Grande" panose="020B0600040502020204" pitchFamily="34" charset="0"/>
              </a:rPr>
              <a:t>a</a:t>
            </a:r>
            <a:r>
              <a:rPr lang="en-US" dirty="0" err="1">
                <a:effectLst/>
                <a:latin typeface="Lucida Grande" panose="020B0600040502020204" pitchFamily="34" charset="0"/>
              </a:rPr>
              <a:t>He</a:t>
            </a:r>
            <a:r>
              <a:rPr lang="en-US" dirty="0">
                <a:effectLst/>
                <a:latin typeface="Lucida Grande" panose="020B0600040502020204" pitchFamily="34" charset="0"/>
              </a:rPr>
              <a:t> was teaching daily in the temple; but the chief priests and the scribes and the leading men among the people </a:t>
            </a:r>
            <a:r>
              <a:rPr lang="en-US" baseline="30000" dirty="0" err="1">
                <a:effectLst/>
                <a:latin typeface="Lucida Grande" panose="020B0600040502020204" pitchFamily="34" charset="0"/>
              </a:rPr>
              <a:t>b</a:t>
            </a:r>
            <a:r>
              <a:rPr lang="en-US" dirty="0" err="1">
                <a:effectLst/>
                <a:latin typeface="Lucida Grande" panose="020B0600040502020204" pitchFamily="34" charset="0"/>
              </a:rPr>
              <a:t>were</a:t>
            </a:r>
            <a:r>
              <a:rPr lang="en-US" dirty="0">
                <a:effectLst/>
                <a:latin typeface="Lucida Grande" panose="020B0600040502020204" pitchFamily="34" charset="0"/>
              </a:rPr>
              <a:t> trying to destroy Him,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and they could not find </a:t>
            </a:r>
            <a:r>
              <a:rPr lang="en-US" baseline="30000" dirty="0">
                <a:effectLst/>
                <a:latin typeface="Lucida Grande" panose="020B0600040502020204" pitchFamily="34" charset="0"/>
              </a:rPr>
              <a:t>1</a:t>
            </a:r>
            <a:r>
              <a:rPr lang="en-US" dirty="0">
                <a:effectLst/>
                <a:latin typeface="Lucida Grande" panose="020B0600040502020204" pitchFamily="34" charset="0"/>
              </a:rPr>
              <a:t>anything that they might do, for all the people were hanging on to </a:t>
            </a:r>
            <a:r>
              <a:rPr lang="en-US" baseline="30000" dirty="0">
                <a:effectLst/>
                <a:latin typeface="Lucida Grande" panose="020B0600040502020204" pitchFamily="34" charset="0"/>
              </a:rPr>
              <a:t>2</a:t>
            </a:r>
            <a:r>
              <a:rPr lang="en-US" dirty="0">
                <a:effectLst/>
                <a:latin typeface="Lucida Grande" panose="020B0600040502020204" pitchFamily="34" charset="0"/>
              </a:rPr>
              <a:t>every word He said.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636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Curses the Fig Tree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11:12</a:t>
            </a:r>
            <a:r>
              <a:rPr lang="en-US" sz="1200" kern="1200">
                <a:solidFill>
                  <a:schemeClr val="tx1"/>
                </a:solidFill>
                <a:effectLst/>
                <a:latin typeface="+mn-lt"/>
                <a:ea typeface="+mn-ea"/>
                <a:cs typeface="+mn-cs"/>
              </a:rPr>
              <a:t>    The next morning as they were leaving Bethany, Jesus was hungry.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He noticed a fig tree in full leaf a little way off, so he went over to see if he could find any figs. But there were only leaves because it was too early in the season for fruit.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Jesus said to the tree, “May no one ever eat your fruit again!” And the disciples heard him say it.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21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11:12</a:t>
            </a:r>
            <a:r>
              <a:rPr lang="en-US" sz="1200" kern="1200">
                <a:solidFill>
                  <a:schemeClr val="tx1"/>
                </a:solidFill>
                <a:effectLst/>
                <a:latin typeface="+mn-lt"/>
                <a:ea typeface="+mn-ea"/>
                <a:cs typeface="+mn-cs"/>
              </a:rPr>
              <a:t>    The next morning as they were leaving Bethany, Jesus was hungry.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He noticed a fig tree in full leaf a little way off, so he went over to see if he could find any figs.</a:t>
            </a:r>
            <a:endParaRPr lang="en-US" altLang="en-US"/>
          </a:p>
        </p:txBody>
      </p:sp>
    </p:spTree>
    <p:extLst>
      <p:ext uri="{BB962C8B-B14F-4D97-AF65-F5344CB8AC3E}">
        <p14:creationId xmlns:p14="http://schemas.microsoft.com/office/powerpoint/2010/main" val="92752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11:13b</a:t>
            </a:r>
            <a:r>
              <a:rPr lang="en-US" sz="1200" kern="1200">
                <a:solidFill>
                  <a:schemeClr val="tx1"/>
                </a:solidFill>
                <a:effectLst/>
                <a:latin typeface="+mn-lt"/>
                <a:ea typeface="+mn-ea"/>
                <a:cs typeface="+mn-cs"/>
              </a:rPr>
              <a:t>    But there were only leaves because it was too early in the season for fruit. </a:t>
            </a:r>
            <a:endParaRPr lang="en-US" altLang="en-US"/>
          </a:p>
        </p:txBody>
      </p:sp>
    </p:spTree>
    <p:extLst>
      <p:ext uri="{BB962C8B-B14F-4D97-AF65-F5344CB8AC3E}">
        <p14:creationId xmlns:p14="http://schemas.microsoft.com/office/powerpoint/2010/main" val="4117315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a:t>Mark 11:14</a:t>
            </a:r>
            <a:r>
              <a:rPr lang="en-US" altLang="en-US"/>
              <a:t> </a:t>
            </a:r>
            <a:r>
              <a:rPr lang="en-US" sz="1200" kern="1200">
                <a:solidFill>
                  <a:schemeClr val="tx1"/>
                </a:solidFill>
                <a:effectLst/>
                <a:latin typeface="+mn-lt"/>
                <a:ea typeface="+mn-ea"/>
                <a:cs typeface="+mn-cs"/>
              </a:rPr>
              <a:t>Then Jesus said to the tree, “May no one ever eat your fruit again!” And the disciples heard him say it. </a:t>
            </a:r>
            <a:endParaRPr lang="en-US" altLang="en-US"/>
          </a:p>
        </p:txBody>
      </p:sp>
    </p:spTree>
    <p:extLst>
      <p:ext uri="{BB962C8B-B14F-4D97-AF65-F5344CB8AC3E}">
        <p14:creationId xmlns:p14="http://schemas.microsoft.com/office/powerpoint/2010/main" val="81433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Common-437</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LC-08-Official Presentation-21</a:t>
            </a:r>
          </a:p>
          <a:p>
            <a:pPr eaLnBrk="1" hangingPunct="1"/>
            <a:r>
              <a:rPr lang="en-US" dirty="0">
                <a:latin typeface="Times New Roman" charset="0"/>
                <a:ea typeface="ＭＳ Ｐゴシック" charset="0"/>
                <a:cs typeface="ＭＳ Ｐゴシック" charset="0"/>
              </a:rPr>
              <a:t>LC-09-Rejection-9</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cleansed the temple twice:</a:t>
            </a:r>
          </a:p>
          <a:p>
            <a:r>
              <a:rPr lang="en-US" dirty="0"/>
              <a:t>(1) Only John's gospel notes first time at the beginning of his ministry (John 2:13-24). This text is in the following slides.</a:t>
            </a:r>
          </a:p>
          <a:p>
            <a:r>
              <a:rPr lang="en-US" dirty="0"/>
              <a:t>(2) Three years later, Jesus had to do it all over once again, as noted in the Synoptics above.</a:t>
            </a:r>
          </a:p>
          <a:p>
            <a:r>
              <a:rPr lang="en-US" dirty="0"/>
              <a:t>___________</a:t>
            </a:r>
          </a:p>
          <a:p>
            <a:r>
              <a:rPr lang="en-US" dirty="0"/>
              <a:t>LC-07-Official Presentation-39</a:t>
            </a:r>
          </a:p>
          <a:p>
            <a:r>
              <a:rPr lang="en-US" dirty="0"/>
              <a:t>NS-01-Matt15-28—slide 134</a:t>
            </a:r>
          </a:p>
          <a:p>
            <a:r>
              <a:rPr lang="en-US" dirty="0"/>
              <a:t>NS-02-Mark9-16—slide 74</a:t>
            </a:r>
          </a:p>
          <a:p>
            <a:r>
              <a:rPr lang="en-US" dirty="0"/>
              <a:t>NS-03-Luke13-24—slide 123</a:t>
            </a:r>
          </a:p>
          <a:p>
            <a:r>
              <a:rPr lang="en-US" dirty="0"/>
              <a:t>NS-04-John1-11—slide 226</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971487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0191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0299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13479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526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1206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5333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8171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2977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John emphasizes the marketplace idea.</a:t>
            </a:r>
          </a:p>
          <a:p>
            <a:pPr defTabSz="457177">
              <a:defRPr/>
            </a:pPr>
            <a:r>
              <a:rPr lang="en-US" dirty="0">
                <a:cs typeface="+mn-cs"/>
              </a:rPr>
              <a:t>But the Synoptics note the purpose of the temple:</a:t>
            </a:r>
          </a:p>
          <a:p>
            <a:r>
              <a:rPr lang="en-US" dirty="0">
                <a:solidFill>
                  <a:srgbClr val="006699"/>
                </a:solidFill>
                <a:effectLst/>
                <a:latin typeface="Arial" panose="020B0604020202020204" pitchFamily="34" charset="0"/>
              </a:rPr>
              <a:t>Mark 11:17</a:t>
            </a:r>
            <a:r>
              <a:rPr lang="en-US" dirty="0">
                <a:solidFill>
                  <a:srgbClr val="000000"/>
                </a:solidFill>
                <a:effectLst/>
                <a:latin typeface="Arial" panose="020B0604020202020204" pitchFamily="34" charset="0"/>
              </a:rPr>
              <a:t> He said to them, </a:t>
            </a:r>
            <a:r>
              <a:rPr lang="en-US" dirty="0">
                <a:solidFill>
                  <a:srgbClr val="FF2500"/>
                </a:solidFill>
                <a:effectLst/>
                <a:latin typeface="Arial" panose="020B0604020202020204" pitchFamily="34" charset="0"/>
              </a:rPr>
              <a:t>“The Scriptures declare, ‘My Temple will be called a house of prayer for all nations,’ but you have turned it into a den of thieves.”</a:t>
            </a:r>
          </a:p>
          <a:p>
            <a:r>
              <a:rPr lang="en-US" dirty="0">
                <a:solidFill>
                  <a:srgbClr val="006699"/>
                </a:solidFill>
                <a:effectLst/>
                <a:latin typeface="Arial" panose="020B0604020202020204" pitchFamily="34" charset="0"/>
              </a:rPr>
              <a:t>Mark 11:18</a:t>
            </a:r>
            <a:r>
              <a:rPr lang="en-US" dirty="0">
                <a:effectLst/>
                <a:latin typeface="Arial" panose="020B0604020202020204" pitchFamily="34" charset="0"/>
              </a:rPr>
              <a:t>    When the leading priests and teachers of religious law heard what Jesus had done, they began planning how to kill him. But they were afraid of him because the people were so amazed at his teaching.</a:t>
            </a:r>
          </a:p>
          <a:p>
            <a:pPr defTabSz="457177">
              <a:defRPr/>
            </a:pPr>
            <a:endParaRPr lang="en-US" dirty="0">
              <a:cs typeface="+mn-cs"/>
            </a:endParaRPr>
          </a:p>
          <a:p>
            <a:pPr defTabSz="457177">
              <a:defRPr/>
            </a:pPr>
            <a:r>
              <a:rPr lang="en-US" dirty="0">
                <a:cs typeface="+mn-cs"/>
              </a:rPr>
              <a:t>Why this addition? What has changed in these three years?</a:t>
            </a:r>
          </a:p>
          <a:p>
            <a:pPr defTabSz="457177">
              <a:defRPr/>
            </a:pPr>
            <a:r>
              <a:rPr lang="en-US" dirty="0">
                <a:cs typeface="+mn-cs"/>
              </a:rPr>
              <a:t>He had not presented himself as king in John at the beginning of his ministry.</a:t>
            </a:r>
          </a:p>
          <a:p>
            <a:pPr defTabSz="457177">
              <a:defRPr/>
            </a:pPr>
            <a:r>
              <a:rPr lang="en-US" dirty="0">
                <a:cs typeface="+mn-cs"/>
              </a:rPr>
              <a:t>But at the end (Synoptics), Jesus had been rejected by the nation and spoke about reaching Gentiles.</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This was to fulfill Solomon's prayer for the temple to reach Gentiles (1 Kings 8), which </a:t>
            </a:r>
            <a:r>
              <a:rPr lang="en-US" dirty="0">
                <a:effectLst/>
                <a:latin typeface="Lucida Grande" panose="020B0600040502020204" pitchFamily="34" charset="0"/>
              </a:rPr>
              <a:t>Isa 56:7; Jer 7:11 also prophesy.</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56:7</a:t>
            </a:r>
            <a:r>
              <a:rPr lang="en-US" dirty="0">
                <a:effectLst/>
                <a:latin typeface="Lucida Grande" panose="020B0600040502020204" pitchFamily="34" charset="0"/>
              </a:rPr>
              <a:t>  I will bring them to my holy mountain of Jerusalem</a:t>
            </a:r>
          </a:p>
          <a:p>
            <a:r>
              <a:rPr lang="en-US" dirty="0">
                <a:effectLst/>
                <a:latin typeface="Lucida Grande" panose="020B0600040502020204" pitchFamily="34" charset="0"/>
              </a:rPr>
              <a:t>and will fill them with joy in my house of prayer.</a:t>
            </a:r>
          </a:p>
          <a:p>
            <a:r>
              <a:rPr lang="en-US" dirty="0">
                <a:effectLst/>
                <a:latin typeface="Lucida Grande" panose="020B0600040502020204" pitchFamily="34" charset="0"/>
              </a:rPr>
              <a:t>I will accept their burnt offerings and sacrifices,</a:t>
            </a:r>
          </a:p>
          <a:p>
            <a:r>
              <a:rPr lang="en-US" dirty="0">
                <a:effectLst/>
                <a:latin typeface="Lucida Grande" panose="020B0600040502020204" pitchFamily="34" charset="0"/>
              </a:rPr>
              <a:t>because my Temple will be called a house of prayer for all nations.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Jer. 7:11</a:t>
            </a:r>
            <a:r>
              <a:rPr lang="en-US" dirty="0">
                <a:effectLst/>
                <a:latin typeface="Lucida Grande" panose="020B0600040502020204" pitchFamily="34" charset="0"/>
              </a:rPr>
              <a:t> Don’t you yourselves admit that this Temple, which bears my name, has become a den of thieves? Surely I see all the evil going on there. I, the LORD, have spoken!</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Tree>
    <p:extLst>
      <p:ext uri="{BB962C8B-B14F-4D97-AF65-F5344CB8AC3E}">
        <p14:creationId xmlns:p14="http://schemas.microsoft.com/office/powerpoint/2010/main" val="407122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3726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9327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53810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2096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8879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982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750410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810E32-50EE-D74A-BD6A-719DBE5C96E9}" type="slidenum">
              <a:rPr lang="en-US" sz="1200"/>
              <a:pPr eaLnBrk="1" hangingPunct="1"/>
              <a:t>104</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C0A7A-1398-4745-BC31-1DCCDEBA090C}" type="slidenum">
              <a:rPr lang="en-US" sz="1200"/>
              <a:pPr eaLnBrk="1" hangingPunct="1"/>
              <a:t>105</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D9B900-83BF-394E-99B7-CD4FCCB40482}" type="slidenum">
              <a:rPr lang="en-US" sz="1200"/>
              <a:pPr eaLnBrk="1" hangingPunct="1"/>
              <a:t>106</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21:20</a:t>
            </a:r>
            <a:r>
              <a:rPr lang="en-US">
                <a:effectLst/>
                <a:latin typeface="Lucida Grande" panose="020B0600040502020204" pitchFamily="34" charset="0"/>
              </a:rPr>
              <a:t>    The disciples were amazed when they saw this and asked, “How did the fig tree wither so quickly?”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21:21</a:t>
            </a:r>
            <a:r>
              <a:rPr lang="en-US">
                <a:solidFill>
                  <a:srgbClr val="000000"/>
                </a:solidFill>
                <a:effectLst/>
                <a:latin typeface="Lucida Grande" panose="020B0600040502020204" pitchFamily="34" charset="0"/>
              </a:rPr>
              <a:t>    Then Jesus told them, </a:t>
            </a:r>
            <a:r>
              <a:rPr lang="en-US">
                <a:solidFill>
                  <a:srgbClr val="FF2500"/>
                </a:solidFill>
                <a:effectLst/>
                <a:latin typeface="Lucida Grande" panose="020B0600040502020204" pitchFamily="34" charset="0"/>
              </a:rPr>
              <a:t>“I tell you the truth, if you have faith and don’t doubt, you can do things like this and much more. You can even say to this mountain, ‘May you be lifted up and thrown into the sea,’ and it will happen.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You can pray for anything, and if you have faith, you will receive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11:19</a:t>
            </a:r>
            <a:r>
              <a:rPr lang="en-US">
                <a:effectLst/>
                <a:latin typeface="Lucida Grande" panose="020B0600040502020204" pitchFamily="34" charset="0"/>
              </a:rPr>
              <a:t>    That evening Jesus and the disciples left</a:t>
            </a:r>
            <a:r>
              <a:rPr lang="en-US" baseline="30000">
                <a:effectLst/>
                <a:latin typeface="Lucida Grande" panose="020B0600040502020204" pitchFamily="34" charset="0"/>
              </a:rPr>
              <a:t>a</a:t>
            </a:r>
            <a:r>
              <a:rPr lang="en-US">
                <a:effectLst/>
                <a:latin typeface="Lucida Grande" panose="020B0600040502020204" pitchFamily="34" charset="0"/>
              </a:rPr>
              <a:t> the city.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11:20</a:t>
            </a:r>
            <a:r>
              <a:rPr lang="en-US">
                <a:effectLst/>
                <a:latin typeface="Lucida Grande" panose="020B0600040502020204" pitchFamily="34" charset="0"/>
              </a:rPr>
              <a:t>    The next morning as they passed by the fig tree he had cursed, the disciples noticed it had withered from the roots up.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Peter remembered what Jesus had said to the tree on the previous day and exclaimed, “Look, Rabbi! The fig tree you cursed has withered and died!”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11:22</a:t>
            </a:r>
            <a:r>
              <a:rPr lang="en-US">
                <a:solidFill>
                  <a:srgbClr val="000000"/>
                </a:solidFill>
                <a:effectLst/>
                <a:latin typeface="Lucida Grande" panose="020B0600040502020204" pitchFamily="34" charset="0"/>
              </a:rPr>
              <a:t>    Then Jesus said to the disciples, </a:t>
            </a:r>
            <a:r>
              <a:rPr lang="en-US">
                <a:solidFill>
                  <a:srgbClr val="FF2500"/>
                </a:solidFill>
                <a:effectLst/>
                <a:latin typeface="Lucida Grande" panose="020B0600040502020204" pitchFamily="34" charset="0"/>
              </a:rPr>
              <a:t>“Have faith in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I tell you the truth, you can say to this mountain, ‘May you be lifted up and thrown into the sea,’ and it will happen. But you must really believe it will happen and have no doubt in your heart.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you can pray for anything, and if you believe that you’ve received it, it will be yours.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But when you are praying, first forgive anyone you are holding a grudge against, so that your Father in heaven will forgive your sins, too.</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21:37</a:t>
            </a:r>
            <a:r>
              <a:rPr lang="en-US">
                <a:effectLst/>
                <a:latin typeface="Lucida Grande" panose="020B0600040502020204" pitchFamily="34" charset="0"/>
              </a:rPr>
              <a:t>    Every day Jesus went to the Temple to teach, and each evening he returned to spend the night on the Mount of Olives.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The crowds gathered at the Temple early each morning to hear him.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9436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Mark 11:20</a:t>
            </a:r>
            <a:r>
              <a:rPr lang="en-US" sz="1200" kern="1200">
                <a:solidFill>
                  <a:schemeClr val="tx1"/>
                </a:solidFill>
                <a:effectLst/>
                <a:latin typeface="+mn-lt"/>
                <a:ea typeface="+mn-ea"/>
                <a:cs typeface="+mn-cs"/>
              </a:rPr>
              <a:t>    The next morning as they passed by the fig tree he had cursed, the disciples noticed it had withered from the roots up.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Peter remembered what Jesus had said to the tree on the previous day and exclaimed, “Look, Rabbi! The fig tree you cursed has withered and died!”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11:22</a:t>
            </a:r>
            <a:r>
              <a:rPr lang="en-US" sz="1200" kern="1200">
                <a:solidFill>
                  <a:schemeClr val="tx1"/>
                </a:solidFill>
                <a:effectLst/>
                <a:latin typeface="+mn-lt"/>
                <a:ea typeface="+mn-ea"/>
                <a:cs typeface="+mn-cs"/>
              </a:rPr>
              <a:t>    Then Jesus said to the disciples, “Have faith in God.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 tell you the truth, you can say to this mountain, ‘May you be lifted up and thrown into the sea,’ and it will happen. But you must really believe it will happen and have no doubt in your heart.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 tell you, you can pray for anything, and if you believe that you’ve received it, it will be yours.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when you are praying, first forgive anyone you are holding a grudge against, so that your Father in heaven will forgive your sins, too.”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363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11:20</a:t>
            </a:r>
            <a:r>
              <a:rPr lang="en-US" sz="1200" kern="1200">
                <a:solidFill>
                  <a:schemeClr val="tx1"/>
                </a:solidFill>
                <a:effectLst/>
                <a:latin typeface="+mn-lt"/>
                <a:ea typeface="+mn-ea"/>
                <a:cs typeface="+mn-cs"/>
              </a:rPr>
              <a:t>    The next morning as they passed by the fig tree he had cursed, the disciples noticed it had withered from the roots up. </a:t>
            </a:r>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11:21</a:t>
            </a:r>
            <a:r>
              <a:rPr lang="en-US" sz="1200" kern="1200">
                <a:solidFill>
                  <a:schemeClr val="tx1"/>
                </a:solidFill>
                <a:effectLst/>
                <a:latin typeface="+mn-lt"/>
                <a:ea typeface="+mn-ea"/>
                <a:cs typeface="+mn-cs"/>
              </a:rPr>
              <a:t>   Peter remembered what Jesus had said to the tree on the previous day and exclaimed, “Look, Rabbi! The fig tree you cursed has withered and died!”</a:t>
            </a: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11:22-23</a:t>
            </a:r>
            <a:r>
              <a:rPr lang="en-US" sz="1200" kern="1200">
                <a:solidFill>
                  <a:schemeClr val="tx1"/>
                </a:solidFill>
                <a:effectLst/>
                <a:latin typeface="+mn-lt"/>
                <a:ea typeface="+mn-ea"/>
                <a:cs typeface="+mn-cs"/>
              </a:rPr>
              <a:t>    Then Jesus said to the disciples, “Have faith in God.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 tell you the truth, you can say to this mountain, ‘May you be lifted up and thrown into the sea,’ and it will happen. But you must really believe it will happen and have no doubt in your heart."</a:t>
            </a:r>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11:24-25</a:t>
            </a:r>
            <a:r>
              <a:rPr lang="en-US" sz="1200" kern="1200">
                <a:solidFill>
                  <a:schemeClr val="tx1"/>
                </a:solidFill>
                <a:effectLst/>
                <a:latin typeface="+mn-lt"/>
                <a:ea typeface="+mn-ea"/>
                <a:cs typeface="+mn-cs"/>
              </a:rPr>
              <a:t>    I tell you, you can pray for anything, and if you believe that you’ve received it, it will be yours.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when you are praying, first forgive anyone you are holding a grudge against, so that your Father in heaven will forgive your sins, too.” </a:t>
            </a:r>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3354783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116</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118</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ru-RU"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120</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Widow’s Mites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12:41</a:t>
            </a:r>
            <a:r>
              <a:rPr lang="en-US"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A poor widow came and put in two </a:t>
            </a:r>
            <a:r>
              <a:rPr lang="en-US" baseline="30000" dirty="0">
                <a:effectLst/>
                <a:latin typeface="Lucida Grande" panose="020B0600040502020204" pitchFamily="34" charset="0"/>
              </a:rPr>
              <a:t>1</a:t>
            </a:r>
            <a:r>
              <a:rPr lang="en-US" dirty="0">
                <a:effectLst/>
                <a:latin typeface="Lucida Grande" panose="020B0600040502020204" pitchFamily="34" charset="0"/>
              </a:rPr>
              <a:t>small copper coins, which amount to a cent.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Calling His disciples to Him, He said to them, </a:t>
            </a:r>
            <a:r>
              <a:rPr lang="en-US" dirty="0">
                <a:solidFill>
                  <a:srgbClr val="FF2500"/>
                </a:solidFill>
                <a:effectLst/>
                <a:latin typeface="Lucida Grande" panose="020B0600040502020204" pitchFamily="34" charset="0"/>
              </a:rPr>
              <a:t>“Truly I say to you, this poor widow put in more than all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the contributors to the treasury;</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for they all put in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but she, out of her poverty, put in all she owned,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all she had to live on.”</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effectLst/>
                <a:latin typeface="Lucida Grande" panose="020B0600040502020204" pitchFamily="34" charset="0"/>
              </a:rPr>
              <a:t>The Widow’s Gift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21:1</a:t>
            </a:r>
            <a:r>
              <a:rPr lang="en-US" dirty="0">
                <a:solidFill>
                  <a:srgbClr val="000000"/>
                </a:solidFill>
                <a:effectLst/>
                <a:latin typeface="Lucida Grande" panose="020B0600040502020204" pitchFamily="34" charset="0"/>
              </a:rPr>
              <a:t>   And He looked up and saw the rich putting their gifts into the treasury. </a:t>
            </a:r>
            <a:r>
              <a:rPr lang="en-US" b="1" baseline="30000" dirty="0">
                <a:solidFill>
                  <a:srgbClr val="006699"/>
                </a:solidFill>
                <a:effectLst/>
                <a:latin typeface="Helvetica Neue" panose="02000503000000020004" pitchFamily="2" charset="0"/>
              </a:rPr>
              <a:t>2</a:t>
            </a:r>
            <a:r>
              <a:rPr lang="en-US" dirty="0">
                <a:solidFill>
                  <a:srgbClr val="000000"/>
                </a:solidFill>
                <a:effectLst/>
                <a:latin typeface="Lucida Grande" panose="020B0600040502020204" pitchFamily="34" charset="0"/>
              </a:rPr>
              <a:t> And He saw a poor widow putting in two small copper coins. </a:t>
            </a:r>
            <a:r>
              <a:rPr lang="en-US" b="1" baseline="30000" dirty="0">
                <a:solidFill>
                  <a:srgbClr val="006699"/>
                </a:solidFill>
                <a:effectLst/>
                <a:latin typeface="Helvetica Neue" panose="02000503000000020004" pitchFamily="2" charset="0"/>
              </a:rPr>
              <a:t>3</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“Truly I say to you, this poor widow put in more than all of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solidFill>
                  <a:srgbClr val="FF2500"/>
                </a:solidFill>
                <a:effectLst/>
                <a:latin typeface="Lucida Grande" panose="020B0600040502020204" pitchFamily="34" charset="0"/>
              </a:rPr>
              <a:t> for they all out of their </a:t>
            </a:r>
            <a:r>
              <a:rPr lang="en-US" baseline="30000" dirty="0">
                <a:solidFill>
                  <a:srgbClr val="FF2500"/>
                </a:solidFill>
                <a:effectLst/>
                <a:latin typeface="Lucida Grande" panose="020B0600040502020204" pitchFamily="34" charset="0"/>
              </a:rPr>
              <a:t>1</a:t>
            </a:r>
            <a:r>
              <a:rPr lang="en-US" dirty="0">
                <a:solidFill>
                  <a:srgbClr val="FF2500"/>
                </a:solidFill>
                <a:effectLst/>
                <a:latin typeface="Lucida Grande" panose="020B0600040502020204" pitchFamily="34" charset="0"/>
              </a:rPr>
              <a:t>surplus put into the </a:t>
            </a:r>
            <a:r>
              <a:rPr lang="en-US" baseline="30000" dirty="0">
                <a:solidFill>
                  <a:srgbClr val="FF2500"/>
                </a:solidFill>
                <a:effectLst/>
                <a:latin typeface="Lucida Grande" panose="020B0600040502020204" pitchFamily="34" charset="0"/>
              </a:rPr>
              <a:t>2</a:t>
            </a:r>
            <a:r>
              <a:rPr lang="en-US" dirty="0">
                <a:solidFill>
                  <a:srgbClr val="FF2500"/>
                </a:solidFill>
                <a:effectLst/>
                <a:latin typeface="Lucida Grande" panose="020B0600040502020204" pitchFamily="34" charset="0"/>
              </a:rPr>
              <a:t>offering; but she out of her poverty put in all </a:t>
            </a:r>
            <a:r>
              <a:rPr lang="en-US" baseline="30000" dirty="0">
                <a:solidFill>
                  <a:srgbClr val="FF2500"/>
                </a:solidFill>
                <a:effectLst/>
                <a:latin typeface="Lucida Grande" panose="020B0600040502020204" pitchFamily="34" charset="0"/>
              </a:rPr>
              <a:t>3</a:t>
            </a:r>
            <a:r>
              <a:rPr lang="en-US" dirty="0">
                <a:solidFill>
                  <a:srgbClr val="FF2500"/>
                </a:solidFill>
                <a:effectLst/>
                <a:latin typeface="Lucida Grande" panose="020B0600040502020204" pitchFamily="34" charset="0"/>
              </a:rPr>
              <a:t>that she had to live on.”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55B0B5-E42E-4986-80AC-A7650ED7D9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0955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LC-06-Presentation-113</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4.xml"/><Relationship Id="rId4" Type="http://schemas.openxmlformats.org/officeDocument/2006/relationships/image" Target="../media/image23.jpe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4.xml"/><Relationship Id="rId4" Type="http://schemas.openxmlformats.org/officeDocument/2006/relationships/image" Target="../media/image23.jpeg"/></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3357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9166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85331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8455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1317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942607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411380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751101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50069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3239795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88911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28013132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2063657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2821715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237352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397311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11/22/25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11/22/25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11/22/25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11/22/25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11/22/25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11/22/25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11/22/25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11/22/25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11/22/25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11/22/25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11/22/25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11/22/25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11/22/25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11/22/25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11/22/25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3686734"/>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441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1282810"/>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601875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0246017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152577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025284"/>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891222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29584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52119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87612296"/>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289472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80364181"/>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75848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8369601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8315657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982016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47753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137640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283129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372646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5935854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9644400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9990545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1822093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2503195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106000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07203577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3762357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10468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10471453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605170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3625428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22/11/2025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902372739"/>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22/11/2025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3140451869"/>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22/11/2025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835981741"/>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22/11/2025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4143496078"/>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22/11/2025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099638639"/>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22/11/2025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2165482818"/>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22/11/2025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677607406"/>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22/11/2025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659182681"/>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145877546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44276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225278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154092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1547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39337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637892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172997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97100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503344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94019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619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47267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576340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573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94517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825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8108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98746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01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4593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088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11/22/25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394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04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8262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2394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0884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725596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98060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04353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914054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33563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11/22/25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09666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2710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77878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86499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08231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658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2528007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9614351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65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97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11/22/25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4002574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5975006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905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9290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88311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9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36555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205769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3656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3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11/22/25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407710055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768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285209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3213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098778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425209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22/11/2025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67077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22/11/2025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152638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22/11/2025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9890778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1447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11/22/25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040578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952441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063387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11155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69550121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46257875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5848573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3953709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2027532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363938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11/22/25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8788356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82460279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7746495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10563372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19680750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17215601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89929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8244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1717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37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73629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4578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2672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907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3766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204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11/22/25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09176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85020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90888505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42601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11/22/25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72000360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4162082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7722985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351400257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98619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56504155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40078214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3451039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16362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5142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10682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45045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85732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08933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352100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194478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591719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246019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84895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462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69293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985169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96505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988029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836813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45463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237737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700360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190779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9775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677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11/22/25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11/22/25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11/22/25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11/22/25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11/22/25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11/22/25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11/22/25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11/22/25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11/22/25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11/22/25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11/22/25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04471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2419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084113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25295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1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4703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11/22/25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9911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2.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21" Type="http://schemas.openxmlformats.org/officeDocument/2006/relationships/slideLayout" Target="../slideLayouts/slideLayout270.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theme" Target="../theme/theme23.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7.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5" Type="http://schemas.openxmlformats.org/officeDocument/2006/relationships/slideLayout" Target="../slideLayouts/slideLayout344.xml"/><Relationship Id="rId10" Type="http://schemas.openxmlformats.org/officeDocument/2006/relationships/image" Target="../media/image7.jpeg"/><Relationship Id="rId4" Type="http://schemas.openxmlformats.org/officeDocument/2006/relationships/slideLayout" Target="../slideLayouts/slideLayout343.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theme" Target="../theme/theme34.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5.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414.xml"/><Relationship Id="rId1" Type="http://schemas.openxmlformats.org/officeDocument/2006/relationships/slideLayout" Target="../slideLayouts/slideLayout41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7.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8.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9.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9802" r:id="rId1"/>
    <p:sldLayoutId id="2147489803" r:id="rId2"/>
    <p:sldLayoutId id="2147489804" r:id="rId3"/>
    <p:sldLayoutId id="2147489805" r:id="rId4"/>
    <p:sldLayoutId id="2147489806" r:id="rId5"/>
    <p:sldLayoutId id="2147489807" r:id="rId6"/>
    <p:sldLayoutId id="2147489808" r:id="rId7"/>
    <p:sldLayoutId id="2147489809" r:id="rId8"/>
    <p:sldLayoutId id="2147489810" r:id="rId9"/>
    <p:sldLayoutId id="2147489811" r:id="rId10"/>
    <p:sldLayoutId id="214748981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charset="0"/>
                <a:cs typeface="DejaVu Sans" charset="0"/>
              </a:rPr>
              <a:pPr defTabSz="32116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475832381"/>
      </p:ext>
    </p:extLst>
  </p:cSld>
  <p:clrMap bg1="lt1" tx1="dk1" bg2="lt2" tx2="dk2" accent1="accent1" accent2="accent2" accent3="accent3" accent4="accent4" accent5="accent5" accent6="accent6" hlink="hlink" folHlink="folHlink"/>
  <p:sldLayoutIdLst>
    <p:sldLayoutId id="2147489888" r:id="rId1"/>
    <p:sldLayoutId id="2147489889" r:id="rId2"/>
    <p:sldLayoutId id="2147489890" r:id="rId3"/>
    <p:sldLayoutId id="2147489891" r:id="rId4"/>
    <p:sldLayoutId id="2147489892" r:id="rId5"/>
    <p:sldLayoutId id="2147489893" r:id="rId6"/>
    <p:sldLayoutId id="2147489894" r:id="rId7"/>
    <p:sldLayoutId id="2147489895" r:id="rId8"/>
    <p:sldLayoutId id="2147489896" r:id="rId9"/>
    <p:sldLayoutId id="2147489897" r:id="rId10"/>
    <p:sldLayoutId id="2147489898"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11/22/25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11/22/25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4085093439"/>
      </p:ext>
    </p:extLst>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 id="2147490069" r:id="rId11"/>
    <p:sldLayoutId id="2147490070" r:id="rId12"/>
    <p:sldLayoutId id="2147490071" r:id="rId13"/>
    <p:sldLayoutId id="2147490072" r:id="rId14"/>
    <p:sldLayoutId id="2147490073" r:id="rId15"/>
    <p:sldLayoutId id="2147490074" r:id="rId16"/>
    <p:sldLayoutId id="2147490075" r:id="rId17"/>
    <p:sldLayoutId id="2147490076" r:id="rId18"/>
    <p:sldLayoutId id="2147490077" r:id="rId19"/>
    <p:sldLayoutId id="2147490078" r:id="rId20"/>
    <p:sldLayoutId id="2147490079" r:id="rId21"/>
    <p:sldLayoutId id="214749008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812560636"/>
      </p:ext>
    </p:extLst>
  </p:cSld>
  <p:clrMap bg1="dk2" tx1="lt1" bg2="dk1" tx2="lt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22/11/2025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69690886"/>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087619881"/>
      </p:ext>
    </p:extLst>
  </p:cSld>
  <p:clrMap bg1="lt1" tx1="dk1" bg2="lt2" tx2="dk2" accent1="accent1" accent2="accent2" accent3="accent3" accent4="accent4" accent5="accent5" accent6="accent6" hlink="hlink" folHlink="folHlink"/>
  <p:sldLayoutIdLst>
    <p:sldLayoutId id="214749016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5194934"/>
      </p:ext>
    </p:extLst>
  </p:cSld>
  <p:clrMap bg1="lt1" tx1="dk1" bg2="lt2" tx2="dk2" accent1="accent1" accent2="accent2" accent3="accent3" accent4="accent4" accent5="accent5" accent6="accent6" hlink="hlink" folHlink="folHlink"/>
  <p:sldLayoutIdLst>
    <p:sldLayoutId id="2147490166" r:id="rId1"/>
    <p:sldLayoutId id="2147490167" r:id="rId2"/>
    <p:sldLayoutId id="2147490168" r:id="rId3"/>
    <p:sldLayoutId id="2147490169" r:id="rId4"/>
    <p:sldLayoutId id="2147490170" r:id="rId5"/>
    <p:sldLayoutId id="2147490171" r:id="rId6"/>
    <p:sldLayoutId id="2147490172" r:id="rId7"/>
    <p:sldLayoutId id="2147490173" r:id="rId8"/>
    <p:sldLayoutId id="2147490174" r:id="rId9"/>
    <p:sldLayoutId id="2147490175" r:id="rId10"/>
    <p:sldLayoutId id="2147490176" r:id="rId11"/>
    <p:sldLayoutId id="2147490177" r:id="rId12"/>
    <p:sldLayoutId id="21474901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902274"/>
      </p:ext>
    </p:extLst>
  </p:cSld>
  <p:clrMap bg1="lt1" tx1="dk1" bg2="lt2" tx2="dk2" accent1="accent1" accent2="accent2" accent3="accent3" accent4="accent4" accent5="accent5" accent6="accent6" hlink="hlink" folHlink="folHlink"/>
  <p:sldLayoutIdLst>
    <p:sldLayoutId id="2147490180" r:id="rId1"/>
    <p:sldLayoutId id="2147490181" r:id="rId2"/>
    <p:sldLayoutId id="2147490182" r:id="rId3"/>
    <p:sldLayoutId id="2147490183" r:id="rId4"/>
    <p:sldLayoutId id="2147490184" r:id="rId5"/>
    <p:sldLayoutId id="2147490185" r:id="rId6"/>
    <p:sldLayoutId id="2147490186" r:id="rId7"/>
    <p:sldLayoutId id="2147490187" r:id="rId8"/>
    <p:sldLayoutId id="2147490188" r:id="rId9"/>
    <p:sldLayoutId id="2147490189" r:id="rId10"/>
    <p:sldLayoutId id="21474901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573294"/>
      </p:ext>
    </p:extLst>
  </p:cSld>
  <p:clrMap bg1="dk2" tx1="lt1" bg2="dk1" tx2="lt2" accent1="accent1" accent2="accent2" accent3="accent3" accent4="accent4" accent5="accent5" accent6="accent6" hlink="hlink" folHlink="folHlink"/>
  <p:sldLayoutIdLst>
    <p:sldLayoutId id="2147490192" r:id="rId1"/>
    <p:sldLayoutId id="2147490193" r:id="rId2"/>
    <p:sldLayoutId id="2147490194" r:id="rId3"/>
    <p:sldLayoutId id="2147490195" r:id="rId4"/>
    <p:sldLayoutId id="2147490196" r:id="rId5"/>
    <p:sldLayoutId id="2147490197" r:id="rId6"/>
    <p:sldLayoutId id="2147490198" r:id="rId7"/>
    <p:sldLayoutId id="2147490199" r:id="rId8"/>
    <p:sldLayoutId id="2147490200" r:id="rId9"/>
    <p:sldLayoutId id="2147490201" r:id="rId10"/>
    <p:sldLayoutId id="2147490202" r:id="rId11"/>
    <p:sldLayoutId id="2147490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632067"/>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 id="2147490216" r:id="rId12"/>
    <p:sldLayoutId id="2147490217" r:id="rId13"/>
    <p:sldLayoutId id="2147490218" r:id="rId14"/>
    <p:sldLayoutId id="2147490219" r:id="rId15"/>
    <p:sldLayoutId id="2147490220" r:id="rId16"/>
    <p:sldLayoutId id="214749022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22/11/2025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563659403"/>
      </p:ext>
    </p:extLst>
  </p:cSld>
  <p:clrMap bg1="lt1" tx1="dk1" bg2="lt2" tx2="dk2" accent1="accent1" accent2="accent2" accent3="accent3" accent4="accent4" accent5="accent5" accent6="accent6" hlink="hlink" folHlink="folHlink"/>
  <p:sldLayoutIdLst>
    <p:sldLayoutId id="2147490223" r:id="rId1"/>
    <p:sldLayoutId id="2147490224" r:id="rId2"/>
    <p:sldLayoutId id="2147490225" r:id="rId3"/>
    <p:sldLayoutId id="2147490226" r:id="rId4"/>
    <p:sldLayoutId id="2147490227" r:id="rId5"/>
    <p:sldLayoutId id="2147490228" r:id="rId6"/>
    <p:sldLayoutId id="2147490229" r:id="rId7"/>
    <p:sldLayoutId id="2147490230" r:id="rId8"/>
    <p:sldLayoutId id="2147490231" r:id="rId9"/>
    <p:sldLayoutId id="2147490232" r:id="rId10"/>
    <p:sldLayoutId id="21474902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73400049"/>
      </p:ext>
    </p:extLst>
  </p:cSld>
  <p:clrMap bg1="lt1" tx1="dk1" bg2="lt2" tx2="dk2" accent1="accent1" accent2="accent2" accent3="accent3" accent4="accent4" accent5="accent5" accent6="accent6" hlink="hlink" folHlink="folHlink"/>
  <p:sldLayoutIdLst>
    <p:sldLayoutId id="2147490235" r:id="rId1"/>
    <p:sldLayoutId id="214749023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37210790"/>
      </p:ext>
    </p:extLst>
  </p:cSld>
  <p:clrMap bg1="lt1" tx1="dk1" bg2="lt2" tx2="dk2" accent1="accent1" accent2="accent2" accent3="accent3" accent4="accent4" accent5="accent5" accent6="accent6" hlink="hlink" folHlink="folHlink"/>
  <p:sldLayoutIdLst>
    <p:sldLayoutId id="2147490238" r:id="rId1"/>
    <p:sldLayoutId id="2147490239" r:id="rId2"/>
    <p:sldLayoutId id="2147490240" r:id="rId3"/>
    <p:sldLayoutId id="2147490241" r:id="rId4"/>
    <p:sldLayoutId id="2147490242" r:id="rId5"/>
    <p:sldLayoutId id="2147490243" r:id="rId6"/>
    <p:sldLayoutId id="2147490244" r:id="rId7"/>
    <p:sldLayoutId id="2147490245" r:id="rId8"/>
    <p:sldLayoutId id="2147490246" r:id="rId9"/>
    <p:sldLayoutId id="2147490247" r:id="rId10"/>
    <p:sldLayoutId id="2147490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11/22/25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733203"/>
      </p:ext>
    </p:extLst>
  </p:cSld>
  <p:clrMap bg1="lt1" tx1="dk1" bg2="lt2" tx2="dk2" accent1="accent1" accent2="accent2" accent3="accent3" accent4="accent4" accent5="accent5" accent6="accent6" hlink="hlink" folHlink="folHlink"/>
  <p:sldLayoutIdLst>
    <p:sldLayoutId id="2147490250" r:id="rId1"/>
    <p:sldLayoutId id="2147490251" r:id="rId2"/>
    <p:sldLayoutId id="2147490252" r:id="rId3"/>
    <p:sldLayoutId id="2147490253" r:id="rId4"/>
    <p:sldLayoutId id="2147490254" r:id="rId5"/>
    <p:sldLayoutId id="2147490255" r:id="rId6"/>
    <p:sldLayoutId id="2147490256" r:id="rId7"/>
    <p:sldLayoutId id="2147490257" r:id="rId8"/>
    <p:sldLayoutId id="2147490258" r:id="rId9"/>
    <p:sldLayoutId id="2147490259" r:id="rId10"/>
    <p:sldLayoutId id="21474902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289720108"/>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11/22/25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621577"/>
      </p:ext>
    </p:extLst>
  </p:cSld>
  <p:clrMap bg1="lt1" tx1="dk1" bg2="lt2" tx2="dk2" accent1="accent1" accent2="accent2" accent3="accent3" accent4="accent4" accent5="accent5" accent6="accent6" hlink="hlink" folHlink="folHlink"/>
  <p:sldLayoutIdLst>
    <p:sldLayoutId id="2147490274" r:id="rId1"/>
    <p:sldLayoutId id="2147490275" r:id="rId2"/>
    <p:sldLayoutId id="2147490276" r:id="rId3"/>
    <p:sldLayoutId id="2147490277" r:id="rId4"/>
    <p:sldLayoutId id="2147490278" r:id="rId5"/>
    <p:sldLayoutId id="2147490279" r:id="rId6"/>
    <p:sldLayoutId id="2147490280" r:id="rId7"/>
    <p:sldLayoutId id="2147490281" r:id="rId8"/>
    <p:sldLayoutId id="2147490282" r:id="rId9"/>
    <p:sldLayoutId id="2147490283" r:id="rId10"/>
    <p:sldLayoutId id="2147490284" r:id="rId11"/>
    <p:sldLayoutId id="214749028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1953140"/>
      </p:ext>
    </p:extLst>
  </p:cSld>
  <p:clrMap bg1="lt1" tx1="dk1" bg2="lt2" tx2="dk2" accent1="accent1" accent2="accent2" accent3="accent3" accent4="accent4" accent5="accent5" accent6="accent6" hlink="hlink" folHlink="folHlink"/>
  <p:sldLayoutIdLst>
    <p:sldLayoutId id="2147490287" r:id="rId1"/>
    <p:sldLayoutId id="2147490288" r:id="rId2"/>
    <p:sldLayoutId id="2147490289" r:id="rId3"/>
    <p:sldLayoutId id="2147490290" r:id="rId4"/>
    <p:sldLayoutId id="2147490291" r:id="rId5"/>
    <p:sldLayoutId id="2147490292" r:id="rId6"/>
    <p:sldLayoutId id="2147490293" r:id="rId7"/>
    <p:sldLayoutId id="2147490294" r:id="rId8"/>
    <p:sldLayoutId id="2147490295" r:id="rId9"/>
    <p:sldLayoutId id="2147490296" r:id="rId10"/>
    <p:sldLayoutId id="21474902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11/22/25</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fontAlgn="auto">
              <a:spcBef>
                <a:spcPts val="0"/>
              </a:spcBef>
              <a:spcAft>
                <a:spcPts val="0"/>
              </a:spcAft>
            </a:pPr>
            <a:fld id="{F0921CE0-09F0-C844-9567-91EE901B4A6D}" type="datetimeFigureOut">
              <a:rPr lang="en-US" smtClean="0">
                <a:solidFill>
                  <a:prstClr val="black">
                    <a:tint val="75000"/>
                  </a:prstClr>
                </a:solidFill>
                <a:latin typeface="Arial"/>
              </a:rPr>
              <a:pPr defTabSz="456343" fontAlgn="auto">
                <a:spcBef>
                  <a:spcPts val="0"/>
                </a:spcBef>
                <a:spcAft>
                  <a:spcPts val="0"/>
                </a:spcAft>
              </a:pPr>
              <a:t>11/22/25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fontAlgn="auto">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fontAlgn="auto">
              <a:spcBef>
                <a:spcPts val="0"/>
              </a:spcBef>
              <a:spcAft>
                <a:spcPts val="0"/>
              </a:spcAft>
            </a:pPr>
            <a:fld id="{EB521DE6-3A55-8940-8CE2-E7FB3B1EADE7}" type="slidenum">
              <a:rPr lang="en-US" smtClean="0">
                <a:solidFill>
                  <a:prstClr val="black">
                    <a:tint val="75000"/>
                  </a:prstClr>
                </a:solidFill>
                <a:latin typeface="Arial"/>
              </a:rPr>
              <a:pPr defTabSz="456343" fontAlgn="auto">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9872777"/>
      </p:ext>
    </p:extLst>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 id="2147489800"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9.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3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3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3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40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307.xml"/><Relationship Id="rId5" Type="http://schemas.openxmlformats.org/officeDocument/2006/relationships/image" Target="../media/image62.jpeg"/><Relationship Id="rId4" Type="http://schemas.openxmlformats.org/officeDocument/2006/relationships/image" Target="../media/image36.jpeg"/></Relationships>
</file>

<file path=ppt/slides/_rels/slide10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4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44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44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443.xml"/></Relationships>
</file>

<file path=ppt/slides/_rels/slide1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7.xml"/></Relationships>
</file>

<file path=ppt/slides/_rels/slide1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31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7.xml"/><Relationship Id="rId1" Type="http://schemas.openxmlformats.org/officeDocument/2006/relationships/slideLayout" Target="../slideLayouts/slideLayout82.xml"/><Relationship Id="rId4" Type="http://schemas.openxmlformats.org/officeDocument/2006/relationships/image" Target="../media/image107.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8.xml"/><Relationship Id="rId1" Type="http://schemas.openxmlformats.org/officeDocument/2006/relationships/slideLayout" Target="../slideLayouts/slideLayout83.xml"/><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69.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0.xml"/><Relationship Id="rId1" Type="http://schemas.openxmlformats.org/officeDocument/2006/relationships/slideLayout" Target="../slideLayouts/slideLayout82.xml"/><Relationship Id="rId4" Type="http://schemas.openxmlformats.org/officeDocument/2006/relationships/image" Target="../media/image113.jpg"/></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8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2.xml"/><Relationship Id="rId1" Type="http://schemas.openxmlformats.org/officeDocument/2006/relationships/slideLayout" Target="../slideLayouts/slideLayout82.xml"/><Relationship Id="rId4" Type="http://schemas.openxmlformats.org/officeDocument/2006/relationships/image" Target="../media/image116.jpg"/></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3.xml"/><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9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4.xml"/></Relationships>
</file>

<file path=ppt/slides/_rels/slide1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5.xml"/><Relationship Id="rId1" Type="http://schemas.openxmlformats.org/officeDocument/2006/relationships/slideLayout" Target="../slideLayouts/slideLayout374.xml"/><Relationship Id="rId4" Type="http://schemas.openxmlformats.org/officeDocument/2006/relationships/image" Target="../media/image60.emf"/></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33.xml"/><Relationship Id="rId1" Type="http://schemas.openxmlformats.org/officeDocument/2006/relationships/themeOverride" Target="../theme/themeOverride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6.xml"/><Relationship Id="rId1" Type="http://schemas.openxmlformats.org/officeDocument/2006/relationships/slideLayout" Target="../slideLayouts/slideLayout40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0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0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0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0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0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34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34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9.xml"/><Relationship Id="rId1" Type="http://schemas.openxmlformats.org/officeDocument/2006/relationships/slideLayout" Target="../slideLayouts/slideLayout34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348.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36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194.xml"/><Relationship Id="rId6" Type="http://schemas.openxmlformats.org/officeDocument/2006/relationships/image" Target="../media/image79.jpeg"/><Relationship Id="rId5" Type="http://schemas.openxmlformats.org/officeDocument/2006/relationships/image" Target="../media/image36.jpeg"/><Relationship Id="rId4" Type="http://schemas.openxmlformats.org/officeDocument/2006/relationships/image" Target="../media/image13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3.xml"/><Relationship Id="rId1" Type="http://schemas.openxmlformats.org/officeDocument/2006/relationships/themeOverride" Target="../theme/themeOverride1.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42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4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2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2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2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2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26.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26.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2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2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26.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26.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2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2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2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26.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26.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2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bigbookmedia.com" TargetMode="External"/><Relationship Id="rId1" Type="http://schemas.openxmlformats.org/officeDocument/2006/relationships/slideLayout" Target="../slideLayouts/slideLayout2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0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5.xml"/><Relationship Id="rId1" Type="http://schemas.openxmlformats.org/officeDocument/2006/relationships/slideLayout" Target="../slideLayouts/slideLayout3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6.xml"/><Relationship Id="rId1" Type="http://schemas.openxmlformats.org/officeDocument/2006/relationships/slideLayout" Target="../slideLayouts/slideLayout12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7.xml"/><Relationship Id="rId1" Type="http://schemas.openxmlformats.org/officeDocument/2006/relationships/slideLayout" Target="../slideLayouts/slideLayout117.xml"/></Relationships>
</file>

<file path=ppt/slides/_rels/slide1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8.xml"/><Relationship Id="rId1" Type="http://schemas.openxmlformats.org/officeDocument/2006/relationships/slideLayout" Target="../slideLayouts/slideLayout117.xml"/></Relationships>
</file>

<file path=ppt/slides/_rels/slide1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0.jpeg"/><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1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1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5.jpeg"/><Relationship Id="rId1" Type="http://schemas.openxmlformats.org/officeDocument/2006/relationships/slideLayout" Target="../slideLayouts/slideLayout116.xml"/><Relationship Id="rId4" Type="http://schemas.openxmlformats.org/officeDocument/2006/relationships/image" Target="../media/image62.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4.xml"/><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5.xml"/><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6.xml"/><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8.xml"/><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9.xml"/><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0.xml"/><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1.xml"/><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2.xml"/><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3.xml"/><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4.xml"/><Relationship Id="rId1" Type="http://schemas.openxmlformats.org/officeDocument/2006/relationships/slideLayout" Target="../slideLayouts/slideLayout1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5.xml"/><Relationship Id="rId1" Type="http://schemas.openxmlformats.org/officeDocument/2006/relationships/slideLayout" Target="../slideLayouts/slideLayout12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6.xml"/><Relationship Id="rId1" Type="http://schemas.openxmlformats.org/officeDocument/2006/relationships/slideLayout" Target="../slideLayouts/slideLayout12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7.xml"/><Relationship Id="rId1" Type="http://schemas.openxmlformats.org/officeDocument/2006/relationships/slideLayout" Target="../slideLayouts/slideLayout12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8.xml"/><Relationship Id="rId1" Type="http://schemas.openxmlformats.org/officeDocument/2006/relationships/slideLayout" Target="../slideLayouts/slideLayout12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9.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9.xml"/></Relationships>
</file>

<file path=ppt/slides/_rels/slide20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0.xml"/><Relationship Id="rId1" Type="http://schemas.openxmlformats.org/officeDocument/2006/relationships/slideLayout" Target="../slideLayouts/slideLayout12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1.xml"/><Relationship Id="rId1" Type="http://schemas.openxmlformats.org/officeDocument/2006/relationships/slideLayout" Target="../slideLayouts/slideLayout12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2.xml"/><Relationship Id="rId1" Type="http://schemas.openxmlformats.org/officeDocument/2006/relationships/slideLayout" Target="../slideLayouts/slideLayout12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3.xml"/><Relationship Id="rId1" Type="http://schemas.openxmlformats.org/officeDocument/2006/relationships/slideLayout" Target="../slideLayouts/slideLayout122.xml"/></Relationships>
</file>

<file path=ppt/slides/_rels/slide2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20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4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94.xml"/><Relationship Id="rId5" Type="http://schemas.openxmlformats.org/officeDocument/2006/relationships/image" Target="../media/image79.jpeg"/><Relationship Id="rId4" Type="http://schemas.openxmlformats.org/officeDocument/2006/relationships/image" Target="../media/image36.jpeg"/></Relationships>
</file>

<file path=ppt/slides/_rels/slide20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9.xml"/></Relationships>
</file>

<file path=ppt/slides/_rels/slide21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21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21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4.xml"/></Relationships>
</file>

<file path=ppt/slides/_rels/slide21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4.xml"/></Relationships>
</file>

<file path=ppt/slides/_rels/slide21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94.xml"/></Relationships>
</file>

<file path=ppt/slides/_rels/slide21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94.xml"/></Relationships>
</file>

<file path=ppt/slides/_rels/slide21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94.xml"/></Relationships>
</file>

<file path=ppt/slides/_rels/slide21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21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bigbookmedia.com" TargetMode="External"/><Relationship Id="rId1" Type="http://schemas.openxmlformats.org/officeDocument/2006/relationships/slideLayout" Target="../slideLayouts/slideLayout2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2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2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98.jpeg"/><Relationship Id="rId1" Type="http://schemas.openxmlformats.org/officeDocument/2006/relationships/slideLayout" Target="../slideLayouts/slideLayout183.xml"/><Relationship Id="rId4" Type="http://schemas.openxmlformats.org/officeDocument/2006/relationships/image" Target="../media/image79.jpeg"/></Relationships>
</file>

<file path=ppt/slides/_rels/slide22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5.xml"/><Relationship Id="rId1" Type="http://schemas.openxmlformats.org/officeDocument/2006/relationships/slideLayout" Target="../slideLayouts/slideLayout189.xml"/></Relationships>
</file>

<file path=ppt/slides/_rels/slide22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6.xml"/><Relationship Id="rId1" Type="http://schemas.openxmlformats.org/officeDocument/2006/relationships/slideLayout" Target="../slideLayouts/slideLayout189.xml"/></Relationships>
</file>

<file path=ppt/slides/_rels/slide22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7.xml"/><Relationship Id="rId1" Type="http://schemas.openxmlformats.org/officeDocument/2006/relationships/slideLayout" Target="../slideLayouts/slideLayout189.xml"/></Relationships>
</file>

<file path=ppt/slides/_rels/slide22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8.xml"/><Relationship Id="rId1" Type="http://schemas.openxmlformats.org/officeDocument/2006/relationships/slideLayout" Target="../slideLayouts/slideLayout189.xml"/></Relationships>
</file>

<file path=ppt/slides/_rels/slide22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189.xml"/></Relationships>
</file>

<file path=ppt/slides/_rels/slide22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0.xml"/><Relationship Id="rId1" Type="http://schemas.openxmlformats.org/officeDocument/2006/relationships/slideLayout" Target="../slideLayouts/slideLayout189.xml"/></Relationships>
</file>

<file path=ppt/slides/_rels/slide22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1.xml"/><Relationship Id="rId1" Type="http://schemas.openxmlformats.org/officeDocument/2006/relationships/slideLayout" Target="../slideLayouts/slideLayout189.xml"/></Relationships>
</file>

<file path=ppt/slides/_rels/slide22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2.xml"/><Relationship Id="rId1" Type="http://schemas.openxmlformats.org/officeDocument/2006/relationships/slideLayout" Target="../slideLayouts/slideLayout1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7.xml"/></Relationships>
</file>

<file path=ppt/slides/_rels/slide2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23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6.jpeg"/><Relationship Id="rId1" Type="http://schemas.openxmlformats.org/officeDocument/2006/relationships/slideLayout" Target="../slideLayouts/slideLayout227.xml"/><Relationship Id="rId4" Type="http://schemas.openxmlformats.org/officeDocument/2006/relationships/image" Target="../media/image79.jpeg"/></Relationships>
</file>

<file path=ppt/slides/_rels/slide23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3.xml"/><Relationship Id="rId1" Type="http://schemas.openxmlformats.org/officeDocument/2006/relationships/slideLayout" Target="../slideLayouts/slideLayout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4.xml"/><Relationship Id="rId1" Type="http://schemas.openxmlformats.org/officeDocument/2006/relationships/slideLayout" Target="../slideLayouts/slideLayout233.xml"/></Relationships>
</file>

<file path=ppt/slides/_rels/slide23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5.xml"/><Relationship Id="rId1" Type="http://schemas.openxmlformats.org/officeDocument/2006/relationships/slideLayout" Target="../slideLayouts/slideLayout23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6.xml"/><Relationship Id="rId1" Type="http://schemas.openxmlformats.org/officeDocument/2006/relationships/slideLayout" Target="../slideLayouts/slideLayout23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7.xml"/><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8.xml"/><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9.xml"/><Relationship Id="rId1" Type="http://schemas.openxmlformats.org/officeDocument/2006/relationships/slideLayout" Target="../slideLayouts/slideLayout233.xml"/></Relationships>
</file>

<file path=ppt/slides/_rels/slide24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0.xml"/><Relationship Id="rId1" Type="http://schemas.openxmlformats.org/officeDocument/2006/relationships/slideLayout" Target="../slideLayouts/slideLayout233.xml"/></Relationships>
</file>

<file path=ppt/slides/_rels/slide24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1.xml"/><Relationship Id="rId1" Type="http://schemas.openxmlformats.org/officeDocument/2006/relationships/slideLayout" Target="../slideLayouts/slideLayout233.xml"/></Relationships>
</file>

<file path=ppt/slides/_rels/slide24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2.xml"/><Relationship Id="rId1" Type="http://schemas.openxmlformats.org/officeDocument/2006/relationships/slideLayout" Target="../slideLayouts/slideLayout233.xml"/></Relationships>
</file>

<file path=ppt/slides/_rels/slide24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3.xml"/><Relationship Id="rId1" Type="http://schemas.openxmlformats.org/officeDocument/2006/relationships/slideLayout" Target="../slideLayouts/slideLayout233.xml"/></Relationships>
</file>

<file path=ppt/slides/_rels/slide24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4.xml"/><Relationship Id="rId1" Type="http://schemas.openxmlformats.org/officeDocument/2006/relationships/slideLayout" Target="../slideLayouts/slideLayout233.xml"/></Relationships>
</file>

<file path=ppt/slides/_rels/slide24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5.xml"/><Relationship Id="rId1" Type="http://schemas.openxmlformats.org/officeDocument/2006/relationships/slideLayout" Target="../slideLayouts/slideLayout233.xml"/></Relationships>
</file>

<file path=ppt/slides/_rels/slide24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6.xml"/><Relationship Id="rId1" Type="http://schemas.openxmlformats.org/officeDocument/2006/relationships/slideLayout" Target="../slideLayouts/slideLayout233.xml"/></Relationships>
</file>

<file path=ppt/slides/_rels/slide24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7.xml"/><Relationship Id="rId1" Type="http://schemas.openxmlformats.org/officeDocument/2006/relationships/slideLayout" Target="../slideLayouts/slideLayout233.xml"/></Relationships>
</file>

<file path=ppt/slides/_rels/slide24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8.xml"/><Relationship Id="rId1" Type="http://schemas.openxmlformats.org/officeDocument/2006/relationships/slideLayout" Target="../slideLayouts/slideLayout23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02.xml"/></Relationships>
</file>

<file path=ppt/slides/_rels/slide2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7.xml"/></Relationships>
</file>

<file path=ppt/slides/_rels/slide2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3.jpeg"/><Relationship Id="rId1" Type="http://schemas.openxmlformats.org/officeDocument/2006/relationships/slideLayout" Target="../slideLayouts/slideLayout183.xml"/><Relationship Id="rId4" Type="http://schemas.openxmlformats.org/officeDocument/2006/relationships/image" Target="../media/image79.jpeg"/></Relationships>
</file>

<file path=ppt/slides/_rels/slide25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0.xml"/><Relationship Id="rId1" Type="http://schemas.openxmlformats.org/officeDocument/2006/relationships/slideLayout" Target="../slideLayouts/slideLayout189.xml"/></Relationships>
</file>

<file path=ppt/slides/_rels/slide25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1.xml"/><Relationship Id="rId1" Type="http://schemas.openxmlformats.org/officeDocument/2006/relationships/slideLayout" Target="../slideLayouts/slideLayout189.xml"/></Relationships>
</file>

<file path=ppt/slides/_rels/slide25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2.xml"/><Relationship Id="rId1" Type="http://schemas.openxmlformats.org/officeDocument/2006/relationships/slideLayout" Target="../slideLayouts/slideLayout189.xml"/></Relationships>
</file>

<file path=ppt/slides/_rels/slide25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25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48.xml"/><Relationship Id="rId5" Type="http://schemas.openxmlformats.org/officeDocument/2006/relationships/image" Target="../media/image37.jpeg"/><Relationship Id="rId4" Type="http://schemas.openxmlformats.org/officeDocument/2006/relationships/image" Target="../media/image36.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6.xml"/><Relationship Id="rId1" Type="http://schemas.openxmlformats.org/officeDocument/2006/relationships/slideLayout" Target="../slideLayouts/slideLayout189.xml"/></Relationships>
</file>

<file path=ppt/slides/_rels/slide26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7.xml"/><Relationship Id="rId1" Type="http://schemas.openxmlformats.org/officeDocument/2006/relationships/slideLayout" Target="../slideLayouts/slideLayout189.xml"/></Relationships>
</file>

<file path=ppt/slides/_rels/slide26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8.xml"/><Relationship Id="rId1" Type="http://schemas.openxmlformats.org/officeDocument/2006/relationships/slideLayout" Target="../slideLayouts/slideLayout189.xml"/></Relationships>
</file>

<file path=ppt/slides/_rels/slide26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9.xml"/><Relationship Id="rId1" Type="http://schemas.openxmlformats.org/officeDocument/2006/relationships/slideLayout" Target="../slideLayouts/slideLayout189.xml"/></Relationships>
</file>

<file path=ppt/slides/_rels/slide26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80.xml"/><Relationship Id="rId1" Type="http://schemas.openxmlformats.org/officeDocument/2006/relationships/slideLayout" Target="../slideLayouts/slideLayout189.xml"/></Relationships>
</file>

<file path=ppt/slides/_rels/slide26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81.xml"/><Relationship Id="rId1" Type="http://schemas.openxmlformats.org/officeDocument/2006/relationships/slideLayout" Target="../slideLayouts/slideLayout189.xml"/></Relationships>
</file>

<file path=ppt/slides/_rels/slide26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2.xml"/><Relationship Id="rId1" Type="http://schemas.openxmlformats.org/officeDocument/2006/relationships/slideLayout" Target="../slideLayouts/slideLayout189.xml"/></Relationships>
</file>

<file path=ppt/slides/_rels/slide26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3.xml"/><Relationship Id="rId1" Type="http://schemas.openxmlformats.org/officeDocument/2006/relationships/slideLayout" Target="../slideLayouts/slideLayout189.xml"/></Relationships>
</file>

<file path=ppt/slides/_rels/slide26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4.xml"/><Relationship Id="rId1" Type="http://schemas.openxmlformats.org/officeDocument/2006/relationships/slideLayout" Target="../slideLayouts/slideLayout189.xml"/></Relationships>
</file>

<file path=ppt/slides/_rels/slide26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5.xml"/><Relationship Id="rId1" Type="http://schemas.openxmlformats.org/officeDocument/2006/relationships/slideLayout" Target="../slideLayouts/slideLayout18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6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6.xml"/><Relationship Id="rId1" Type="http://schemas.openxmlformats.org/officeDocument/2006/relationships/slideLayout" Target="../slideLayouts/slideLayout189.xml"/></Relationships>
</file>

<file path=ppt/slides/_rels/slide2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3.xml"/></Relationships>
</file>

<file path=ppt/slides/_rels/slide27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7.xml"/><Relationship Id="rId1" Type="http://schemas.openxmlformats.org/officeDocument/2006/relationships/slideLayout" Target="../slideLayouts/slideLayout283.xml"/></Relationships>
</file>

<file path=ppt/slides/_rels/slide2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8.xml"/><Relationship Id="rId1" Type="http://schemas.openxmlformats.org/officeDocument/2006/relationships/slideLayout" Target="../slideLayouts/slideLayout28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8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0.jpeg"/><Relationship Id="rId1" Type="http://schemas.openxmlformats.org/officeDocument/2006/relationships/slideLayout" Target="../slideLayouts/slideLayout238.xml"/><Relationship Id="rId4" Type="http://schemas.openxmlformats.org/officeDocument/2006/relationships/image" Target="../media/image79.jpeg"/></Relationships>
</file>

<file path=ppt/slides/_rels/slide27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0.xml"/><Relationship Id="rId1" Type="http://schemas.openxmlformats.org/officeDocument/2006/relationships/slideLayout" Target="../slideLayouts/slideLayout244.xml"/></Relationships>
</file>

<file path=ppt/slides/_rels/slide27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91.xml"/><Relationship Id="rId1" Type="http://schemas.openxmlformats.org/officeDocument/2006/relationships/slideLayout" Target="../slideLayouts/slideLayout24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2.xml"/><Relationship Id="rId1" Type="http://schemas.openxmlformats.org/officeDocument/2006/relationships/slideLayout" Target="../slideLayouts/slideLayout244.xml"/></Relationships>
</file>

<file path=ppt/slides/_rels/slide28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93.xml"/><Relationship Id="rId1" Type="http://schemas.openxmlformats.org/officeDocument/2006/relationships/slideLayout" Target="../slideLayouts/slideLayout244.xml"/></Relationships>
</file>

<file path=ppt/slides/_rels/slide28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94.xml"/><Relationship Id="rId1" Type="http://schemas.openxmlformats.org/officeDocument/2006/relationships/slideLayout" Target="../slideLayouts/slideLayout244.xml"/></Relationships>
</file>

<file path=ppt/slides/_rels/slide28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5.xml"/><Relationship Id="rId1" Type="http://schemas.openxmlformats.org/officeDocument/2006/relationships/slideLayout" Target="../slideLayouts/slideLayout244.xml"/></Relationships>
</file>

<file path=ppt/slides/_rels/slide28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6.xml"/><Relationship Id="rId1" Type="http://schemas.openxmlformats.org/officeDocument/2006/relationships/slideLayout" Target="../slideLayouts/slideLayout244.xml"/></Relationships>
</file>

<file path=ppt/slides/_rels/slide28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7.xml"/><Relationship Id="rId1" Type="http://schemas.openxmlformats.org/officeDocument/2006/relationships/slideLayout" Target="../slideLayouts/slideLayout244.xml"/></Relationships>
</file>

<file path=ppt/slides/_rels/slide28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8.xml"/><Relationship Id="rId1" Type="http://schemas.openxmlformats.org/officeDocument/2006/relationships/slideLayout" Target="../slideLayouts/slideLayout244.xml"/></Relationships>
</file>

<file path=ppt/slides/_rels/slide28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9.xml"/><Relationship Id="rId1" Type="http://schemas.openxmlformats.org/officeDocument/2006/relationships/slideLayout" Target="../slideLayouts/slideLayout244.xml"/></Relationships>
</file>

<file path=ppt/slides/_rels/slide28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00.xml"/><Relationship Id="rId1" Type="http://schemas.openxmlformats.org/officeDocument/2006/relationships/slideLayout" Target="../slideLayouts/slideLayout244.xml"/></Relationships>
</file>

<file path=ppt/slides/_rels/slide28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01.xml"/><Relationship Id="rId1"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66.xml"/></Relationships>
</file>

<file path=ppt/slides/_rels/slide29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2.xml"/><Relationship Id="rId1" Type="http://schemas.openxmlformats.org/officeDocument/2006/relationships/slideLayout" Target="../slideLayouts/slideLayout244.xml"/></Relationships>
</file>

<file path=ppt/slides/_rels/slide29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3.xml"/><Relationship Id="rId1" Type="http://schemas.openxmlformats.org/officeDocument/2006/relationships/slideLayout" Target="../slideLayouts/slideLayout244.xml"/></Relationships>
</file>

<file path=ppt/slides/_rels/slide29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4.xml"/><Relationship Id="rId1" Type="http://schemas.openxmlformats.org/officeDocument/2006/relationships/slideLayout" Target="../slideLayouts/slideLayout244.xml"/></Relationships>
</file>

<file path=ppt/slides/_rels/slide29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5.xml"/><Relationship Id="rId1" Type="http://schemas.openxmlformats.org/officeDocument/2006/relationships/slideLayout" Target="../slideLayouts/slideLayout244.xml"/></Relationships>
</file>

<file path=ppt/slides/_rels/slide294.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6.xml"/><Relationship Id="rId1" Type="http://schemas.openxmlformats.org/officeDocument/2006/relationships/slideLayout" Target="../slideLayouts/slideLayout244.xml"/></Relationships>
</file>

<file path=ppt/slides/_rels/slide29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7.xml"/><Relationship Id="rId1" Type="http://schemas.openxmlformats.org/officeDocument/2006/relationships/slideLayout" Target="../slideLayouts/slideLayout244.xml"/></Relationships>
</file>

<file path=ppt/slides/_rels/slide2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8.xml"/></Relationships>
</file>

<file path=ppt/slides/_rels/slide2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4.xml"/></Relationships>
</file>

<file path=ppt/slides/_rels/slide29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08.xml"/><Relationship Id="rId1" Type="http://schemas.openxmlformats.org/officeDocument/2006/relationships/slideLayout" Target="../slideLayouts/slideLayout277.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0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2.xml"/><Relationship Id="rId1" Type="http://schemas.openxmlformats.org/officeDocument/2006/relationships/slideLayout" Target="../slideLayouts/slideLayout283.xml"/></Relationships>
</file>

<file path=ppt/slides/_rels/slide30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3.xml"/><Relationship Id="rId1" Type="http://schemas.openxmlformats.org/officeDocument/2006/relationships/slideLayout" Target="../slideLayouts/slideLayout283.xml"/></Relationships>
</file>

<file path=ppt/slides/_rels/slide30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4.xml"/><Relationship Id="rId1" Type="http://schemas.openxmlformats.org/officeDocument/2006/relationships/slideLayout" Target="../slideLayouts/slideLayout283.xml"/></Relationships>
</file>

<file path=ppt/slides/_rels/slide3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16.xml"/><Relationship Id="rId1" Type="http://schemas.openxmlformats.org/officeDocument/2006/relationships/slideLayout" Target="../slideLayouts/slideLayout283.xml"/></Relationships>
</file>

<file path=ppt/slides/_rels/slide30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7.xml"/><Relationship Id="rId1" Type="http://schemas.openxmlformats.org/officeDocument/2006/relationships/slideLayout" Target="../slideLayouts/slideLayout283.xml"/></Relationships>
</file>

<file path=ppt/slides/_rels/slide30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8.xml"/><Relationship Id="rId1" Type="http://schemas.openxmlformats.org/officeDocument/2006/relationships/slideLayout" Target="../slideLayouts/slideLayout28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1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9.xml"/><Relationship Id="rId1" Type="http://schemas.openxmlformats.org/officeDocument/2006/relationships/slideLayout" Target="../slideLayouts/slideLayout127.xml"/><Relationship Id="rId4" Type="http://schemas.openxmlformats.org/officeDocument/2006/relationships/image" Target="../media/image268.png"/></Relationships>
</file>

<file path=ppt/slides/_rels/slide31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20.xml"/><Relationship Id="rId1" Type="http://schemas.openxmlformats.org/officeDocument/2006/relationships/slideLayout" Target="../slideLayouts/slideLayout346.xml"/></Relationships>
</file>

<file path=ppt/slides/_rels/slide31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4.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6.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7.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1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33.xml"/></Relationships>
</file>

<file path=ppt/slides/_rels/slide32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4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2.xml"/></Relationships>
</file>

<file path=ppt/slides/_rels/slide32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22.xml"/><Relationship Id="rId1" Type="http://schemas.openxmlformats.org/officeDocument/2006/relationships/slideLayout" Target="../slideLayouts/slideLayout45.xml"/><Relationship Id="rId4" Type="http://schemas.openxmlformats.org/officeDocument/2006/relationships/image" Target="../media/image27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3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3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89.xml"/></Relationships>
</file>

<file path=ppt/slides/_rels/slide4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25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8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0.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60.emf"/></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1.jpeg"/><Relationship Id="rId1" Type="http://schemas.openxmlformats.org/officeDocument/2006/relationships/slideLayout" Target="../slideLayouts/slideLayout17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8.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1.xml"/></Relationships>
</file>

<file path=ppt/slides/_rels/slide7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0.jpeg"/><Relationship Id="rId1" Type="http://schemas.openxmlformats.org/officeDocument/2006/relationships/slideLayout" Target="../slideLayouts/slideLayout18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40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307.xml"/><Relationship Id="rId5" Type="http://schemas.openxmlformats.org/officeDocument/2006/relationships/image" Target="../media/image62.jpeg"/><Relationship Id="rId4" Type="http://schemas.openxmlformats.org/officeDocument/2006/relationships/image" Target="../media/image36.jpeg"/></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443.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443.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44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374.xml"/><Relationship Id="rId4" Type="http://schemas.openxmlformats.org/officeDocument/2006/relationships/image" Target="../media/image60.emf"/></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307.xml"/><Relationship Id="rId5" Type="http://schemas.openxmlformats.org/officeDocument/2006/relationships/image" Target="../media/image79.jpeg"/><Relationship Id="rId4" Type="http://schemas.openxmlformats.org/officeDocument/2006/relationships/image" Target="../media/image36.jpe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90.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31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313.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313.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313.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313.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313.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313.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3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en-US" sz="8000" dirty="0">
                <a:latin typeface="Arial" charset="0"/>
                <a:ea typeface="ＭＳ Ｐゴシック" charset="0"/>
                <a:cs typeface="ＭＳ Ｐゴシック" charset="0"/>
              </a:rPr>
              <a:t>Mark 9–16</a:t>
            </a:r>
            <a:endParaRPr lang="en-US" sz="80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06D2396-3FF4-5FF9-0907-92D84C25EB7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937200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448793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48380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701189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r>
              <a:rPr lang="en-US" sz="1400">
                <a:solidFill>
                  <a:srgbClr val="FFFFFF"/>
                </a:solidFill>
                <a:latin typeface="Arial" charset="0"/>
                <a:cs typeface="Arial" charset="0"/>
              </a:rPr>
              <a:t>Summary of Narry F. Santos, </a:t>
            </a:r>
            <a:r>
              <a:rPr lang="en-US" sz="1400" i="1">
                <a:solidFill>
                  <a:srgbClr val="FFFFFF"/>
                </a:solidFill>
                <a:latin typeface="Arial" charset="0"/>
                <a:cs typeface="Arial" charset="0"/>
              </a:rPr>
              <a:t>Bibliotheca Sacra</a:t>
            </a:r>
            <a:r>
              <a:rPr lang="en-US" sz="1400">
                <a:solidFill>
                  <a:srgbClr val="FFFFFF"/>
                </a:solidFill>
                <a:latin typeface="Arial" charset="0"/>
                <a:cs typeface="Arial" charset="0"/>
              </a:rPr>
              <a:t> 154 (Oct.-Dec. 1997): 452-60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Worldly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Followers serve the leader, </a:t>
            </a:r>
            <a:br>
              <a:rPr lang="en-US" altLang="zh-CN" sz="3200" b="1">
                <a:solidFill>
                  <a:srgbClr val="FFFFFF"/>
                </a:solidFill>
                <a:latin typeface="Arial" charset="0"/>
                <a:cs typeface="Arial" charset="0"/>
              </a:rPr>
            </a:br>
            <a:r>
              <a:rPr lang="en-US" altLang="zh-CN" sz="3200" b="1">
                <a:solidFill>
                  <a:srgbClr val="FFFFFF"/>
                </a:solidFill>
                <a:latin typeface="Arial" charset="0"/>
                <a:cs typeface="Arial" charset="0"/>
              </a:rPr>
              <a:t>who is at the top</a:t>
            </a:r>
            <a:endParaRPr lang="en-US" sz="3200" b="1">
              <a:solidFill>
                <a:srgbClr val="FFFFFF"/>
              </a:solidFill>
              <a:latin typeface="Arial"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Arial"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cs typeface="Arial" charset="0"/>
              </a:rPr>
              <a:t>Biblical Leadership</a:t>
            </a:r>
            <a:endParaRPr lang="en-US" altLang="zh-CN" sz="3200" b="1">
              <a:solidFill>
                <a:srgbClr val="FFFFFF"/>
              </a:solidFill>
              <a:latin typeface="Arial" charset="0"/>
              <a:cs typeface="Arial" charset="0"/>
            </a:endParaRPr>
          </a:p>
          <a:p>
            <a:pPr algn="ctr" eaLnBrk="1" hangingPunct="1"/>
            <a:r>
              <a:rPr lang="en-US" altLang="zh-CN" sz="3200" b="1">
                <a:solidFill>
                  <a:srgbClr val="FFFFFF"/>
                </a:solidFill>
                <a:latin typeface="Arial" charset="0"/>
                <a:cs typeface="Arial" charset="0"/>
              </a:rPr>
              <a:t>The leader serves the followers</a:t>
            </a:r>
          </a:p>
          <a:p>
            <a:pPr algn="ctr" eaLnBrk="1" hangingPunct="1"/>
            <a:endParaRPr lang="en-US" sz="3200" b="1">
              <a:solidFill>
                <a:srgbClr val="FFFFFF"/>
              </a:solidFill>
              <a:latin typeface="Arial"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Arial"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endParaRPr lang="en-US" sz="2800">
              <a:latin typeface="Arial"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bg1"/>
                </a:solidFill>
                <a:latin typeface="Arial"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a:t>
            </a:r>
            <a:endParaRPr lang="en-US">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CD1623CA-FF15-4D3E-B5DB-3402BED1C3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E. Proof of the King's Authority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501020"/>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142</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21:20-22; Mark 11:19-25; Luke 21:37-38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68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The fig tree that Christ cursed withers to show that His judgment on the nation would fall quickly and to call for faith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11:20-25</a:t>
            </a:r>
          </a:p>
        </p:txBody>
      </p:sp>
    </p:spTree>
    <p:extLst>
      <p:ext uri="{BB962C8B-B14F-4D97-AF65-F5344CB8AC3E}">
        <p14:creationId xmlns:p14="http://schemas.microsoft.com/office/powerpoint/2010/main" val="12729466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100439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12867114"/>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r>
              <a:rPr lang="en-US" altLang="zh-CN" sz="96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rPr>
              <a:t>Palm</a:t>
            </a:r>
            <a:endParaRPr lang="en-SG" sz="115900" b="1" i="1" dirty="0">
              <a:solidFill>
                <a:schemeClr val="bg1"/>
              </a:solidFill>
              <a:effectLst>
                <a:outerShdw blurRad="50800" dist="38100" dir="18900000" algn="bl" rotWithShape="0">
                  <a:prstClr val="black">
                    <a:alpha val="88000"/>
                  </a:prstClr>
                </a:outerShdw>
              </a:effectLst>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algn="ctr"/>
            <a:r>
              <a:rPr lang="en-US" altLang="zh-CN"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rPr>
              <a:t>SUNDAY</a:t>
            </a:r>
            <a:endParaRPr lang="en-SG" sz="11500" b="1" dirty="0">
              <a:solidFill>
                <a:srgbClr val="007800"/>
              </a:solidFill>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8645972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613463704"/>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157674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343"/>
            <a:r>
              <a:rPr lang="en-US" dirty="0">
                <a:solidFill>
                  <a:srgbClr val="800000"/>
                </a:solidFill>
                <a:latin typeface="Capitals"/>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03104"/>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2149055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79"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527408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uk-UA"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6513530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12</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I. Instruction at the Treasury</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 shames the hypocrisy of the Pharisees by the sacrificial giving of a poor widow to show her as the true disciple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28128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6474749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11044850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spTree>
    <p:extLst>
      <p:ext uri="{BB962C8B-B14F-4D97-AF65-F5344CB8AC3E}">
        <p14:creationId xmlns:p14="http://schemas.microsoft.com/office/powerpoint/2010/main" val="97488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The Widow's Mites</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90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en-US" b="1" dirty="0">
                <a:solidFill>
                  <a:schemeClr val="bg1"/>
                </a:solidFill>
                <a:latin typeface="Arial" panose="020B0604020202020204" pitchFamily="34" charset="0"/>
                <a:cs typeface="Arial" panose="020B0604020202020204" pitchFamily="34" charset="0"/>
              </a:rPr>
              <a:t>What is in your hand?</a:t>
            </a: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17046574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624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13</a:t>
            </a:r>
          </a:p>
        </p:txBody>
      </p:sp>
    </p:spTree>
    <p:extLst>
      <p:ext uri="{BB962C8B-B14F-4D97-AF65-F5344CB8AC3E}">
        <p14:creationId xmlns:p14="http://schemas.microsoft.com/office/powerpoint/2010/main" val="2121885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3395743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09253438"/>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76226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30182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90" eaLnBrk="0" hangingPunct="0"/>
              <a:endParaRPr lang="en-US">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spcBef>
                <a:spcPct val="20000"/>
              </a:spcBef>
              <a:buSzPct val="75000"/>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8"/>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uk-UA"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spAutoFit/>
          </a:bodyPr>
          <a:lstStyle/>
          <a:p>
            <a:pPr eaLnBrk="0" hangingPunct="0"/>
            <a:endParaRPr lang="en-US">
              <a:solidFill>
                <a:srgbClr val="000000"/>
              </a:solidFill>
              <a:latin typeface="Arial" charset="0"/>
            </a:endParaRPr>
          </a:p>
        </p:txBody>
      </p:sp>
      <p:sp>
        <p:nvSpPr>
          <p:cNvPr id="181253" name="Text Box 5"/>
          <p:cNvSpPr txBox="1">
            <a:spLocks noChangeArrowheads="1"/>
          </p:cNvSpPr>
          <p:nvPr/>
        </p:nvSpPr>
        <p:spPr bwMode="auto">
          <a:xfrm>
            <a:off x="0" y="980745"/>
            <a:ext cx="9144000" cy="661701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uk-UA"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1" y="1006487"/>
            <a:ext cx="4935537" cy="624768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uk-UA"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uk-UA"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3"/>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1938992"/>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8" y="140553"/>
            <a:ext cx="8600459"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376177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spTree>
    <p:extLst>
      <p:ext uri="{BB962C8B-B14F-4D97-AF65-F5344CB8AC3E}">
        <p14:creationId xmlns:p14="http://schemas.microsoft.com/office/powerpoint/2010/main" val="15443681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9</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80113378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defRPr/>
            </a:pPr>
            <a:r>
              <a:rPr lang="en-US" sz="3200" b="1" dirty="0">
                <a:effectLst>
                  <a:outerShdw blurRad="38100" dist="38100" dir="2700000" algn="tl">
                    <a:srgbClr val="666633"/>
                  </a:outerShdw>
                </a:effectLst>
                <a:latin typeface="Arial"/>
                <a:cs typeface="Arial"/>
              </a:rPr>
              <a:t>(Mark</a:t>
            </a:r>
            <a:r>
              <a:rPr lang="uk-UA" sz="3200" b="1" dirty="0">
                <a:effectLst>
                  <a:outerShdw blurRad="38100" dist="38100" dir="2700000" algn="tl">
                    <a:srgbClr val="666633"/>
                  </a:outerShdw>
                </a:effectLst>
                <a:latin typeface="Arial"/>
                <a:cs typeface="Arial"/>
              </a:rPr>
              <a:t>'</a:t>
            </a:r>
            <a:r>
              <a:rPr lang="en-US" sz="3200" b="1" dirty="0">
                <a:effectLst>
                  <a:outerShdw blurRad="38100" dist="38100" dir="2700000" algn="tl">
                    <a:srgbClr val="666633"/>
                  </a:outerShdw>
                </a:effectLst>
                <a:latin typeface="Arial"/>
                <a:cs typeface="Arial"/>
              </a:rPr>
              <a:t>s source for his gospel)</a:t>
            </a:r>
          </a:p>
        </p:txBody>
      </p:sp>
    </p:spTree>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1324923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eaLnBrk="0" hangingPunct="0">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7931997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61353925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20567699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2277753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10</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ض. تعليمات بخصوص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134</a:t>
            </a:r>
            <a:endParaRPr kumimoji="0" lang="de-DE" sz="2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متى 19: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16 :20-16</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مرقس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31-17 :10</a:t>
            </a:r>
            <a:r>
              <a:rPr kumimoji="0" lang="ar-JO"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لوقا 18: </a:t>
            </a:r>
            <a:r>
              <a:rPr kumimoji="0" lang="en-US" sz="2800" b="1" i="0"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30-18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3838913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hangingPunct="0">
              <a:defRPr/>
            </a:pPr>
            <a:r>
              <a:rPr lang="en-US" sz="3100" b="1" dirty="0">
                <a:solidFill>
                  <a:srgbClr val="000000"/>
                </a:solidFill>
                <a:latin typeface="Arial" pitchFamily="34" charset="0"/>
                <a:ea typeface="MS PGothic" pitchFamily="34" charset="-128"/>
              </a:rPr>
              <a:t>Matthew 27:38-66</a:t>
            </a:r>
          </a:p>
          <a:p>
            <a:pPr defTabSz="913365" eaLnBrk="0" hangingPunct="0">
              <a:defRPr/>
            </a:pPr>
            <a:r>
              <a:rPr lang="en-US" sz="3100" b="1" dirty="0">
                <a:solidFill>
                  <a:srgbClr val="000000"/>
                </a:solidFill>
                <a:latin typeface="Arial" pitchFamily="34" charset="0"/>
                <a:ea typeface="MS PGothic" pitchFamily="34" charset="-128"/>
              </a:rPr>
              <a:t>Mark 15:25-47</a:t>
            </a:r>
          </a:p>
          <a:p>
            <a:pPr defTabSz="913365" eaLnBrk="0" hangingPunct="0">
              <a:defRPr/>
            </a:pPr>
            <a:r>
              <a:rPr lang="en-US" sz="3100" b="1" dirty="0">
                <a:solidFill>
                  <a:srgbClr val="000000"/>
                </a:solidFill>
                <a:latin typeface="Arial" pitchFamily="34" charset="0"/>
                <a:ea typeface="MS PGothic" pitchFamily="34" charset="-128"/>
              </a:rPr>
              <a:t>Luke 23:35-56</a:t>
            </a:r>
          </a:p>
          <a:p>
            <a:pPr defTabSz="913365" eaLnBrk="0" hangingPunct="0">
              <a:defRPr/>
            </a:pPr>
            <a:r>
              <a:rPr lang="en-US" sz="3100" b="1" dirty="0">
                <a:solidFill>
                  <a:srgbClr val="000000"/>
                </a:solidFill>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0771299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12" name="Group 11"/>
          <p:cNvGrpSpPr/>
          <p:nvPr/>
        </p:nvGrpSpPr>
        <p:grpSpPr>
          <a:xfrm>
            <a:off x="179512" y="116632"/>
            <a:ext cx="3312880" cy="1335878"/>
            <a:chOff x="5508104" y="620690"/>
            <a:chExt cx="3312880" cy="1335878"/>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 name="TextBox 13"/>
            <p:cNvSpPr txBox="1"/>
            <p:nvPr/>
          </p:nvSpPr>
          <p:spPr>
            <a:xfrm>
              <a:off x="6660232" y="692696"/>
              <a:ext cx="2160752" cy="12638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0179413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4046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202260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4228204491"/>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8854266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6178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281362906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0385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6145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 at Pentecost</a:t>
            </a:r>
          </a:p>
        </p:txBody>
      </p:sp>
    </p:spTree>
  </p:cSld>
  <p:clrMapOvr>
    <a:masterClrMapping/>
  </p:clrMapOvr>
  <p:transition>
    <p:fad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37336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endParaRPr lang="en-US">
              <a:latin typeface="Arial"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200">
              <a:solidFill>
                <a:schemeClr val="bg1"/>
              </a:solidFill>
              <a:latin typeface="Arial" charset="0"/>
              <a:cs typeface="Arial" charset="0"/>
            </a:endParaRPr>
          </a:p>
          <a:p>
            <a:pPr algn="ctr" eaLnBrk="1" hangingPunct="1">
              <a:spcBef>
                <a:spcPct val="50000"/>
              </a:spcBef>
            </a:pPr>
            <a:r>
              <a:rPr lang="en-US" sz="3200">
                <a:solidFill>
                  <a:schemeClr val="bg1"/>
                </a:solidFill>
                <a:latin typeface="Arial"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70C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endParaRPr lang="en-US"/>
          </a:p>
        </p:txBody>
      </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alpha val="43137"/>
                    </a:srgbClr>
                  </a:outerShdw>
                </a:effectLst>
                <a:latin typeface="Times New Roman" pitchFamily="-108" charset="0"/>
                <a:ea typeface="+mn-ea"/>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spcBef>
                  <a:spcPts val="1627"/>
                </a:spcBef>
                <a:buClr>
                  <a:srgbClr val="76F774"/>
                </a:buClr>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n-ea"/>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lnSpc>
                  <a:spcPct val="70000"/>
                </a:lnSpc>
                <a:spcBef>
                  <a:spcPts val="1625"/>
                </a:spcBef>
                <a:buClr>
                  <a:srgbClr val="76F774"/>
                </a:buClr>
                <a:defRPr/>
              </a:pPr>
              <a:r>
                <a:rPr lang="en-GB" sz="2600" b="1" i="1" dirty="0">
                  <a:solidFill>
                    <a:srgbClr val="76F774"/>
                  </a:solidFill>
                  <a:effectLst>
                    <a:outerShdw blurRad="38100" dist="38100" dir="2700000" algn="tl">
                      <a:srgbClr val="000000"/>
                    </a:outerShdw>
                  </a:effectLst>
                  <a:latin typeface="Arial Black"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EFEE8"/>
                </a:solidFill>
                <a:latin typeface="Arial" charset="0"/>
                <a:cs typeface="Arial" charset="0"/>
              </a:rPr>
              <a:t>90</a:t>
            </a:r>
            <a:endParaRPr lang="en-US" sz="2800">
              <a:solidFill>
                <a:srgbClr val="FEFEE8"/>
              </a:solidFill>
              <a:latin typeface="Arial"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80AB56-3448-6B2C-6B75-614FB3559AF7}"/>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43D1C3B6-C80B-9390-119F-65C80666B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FABE781C-940C-6979-3920-7314A3CD36D5}"/>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5596993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025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u="sng" dirty="0">
                <a:solidFill>
                  <a:srgbClr val="FFFFFF"/>
                </a:solidFill>
                <a:latin typeface="Arial" charset="0"/>
                <a:cs typeface="Arial" charset="0"/>
              </a:rPr>
              <a:t>Application</a:t>
            </a:r>
            <a:endParaRPr lang="en-US" altLang="zh-CN" sz="3200" b="1" dirty="0">
              <a:solidFill>
                <a:srgbClr val="FFFFFF"/>
              </a:solidFill>
              <a:latin typeface="Arial" charset="0"/>
              <a:cs typeface="Arial" charset="0"/>
            </a:endParaRPr>
          </a:p>
          <a:p>
            <a:pPr algn="ctr" eaLnBrk="1" hangingPunct="1">
              <a:defRPr/>
            </a:pPr>
            <a:r>
              <a:rPr lang="en-US" altLang="zh-CN" sz="3200" b="1" dirty="0">
                <a:solidFill>
                  <a:srgbClr val="FFFFFF"/>
                </a:solidFill>
                <a:latin typeface="Arial" charset="0"/>
                <a:cs typeface="Arial" charset="0"/>
              </a:rPr>
              <a:t>Are you a disciple who willingly suffers after Jesus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example? </a:t>
            </a:r>
          </a:p>
          <a:p>
            <a:pPr algn="ctr" eaLnBrk="1" hangingPunct="1">
              <a:defRPr/>
            </a:pPr>
            <a:endParaRPr lang="en-US" sz="3200" b="1" dirty="0">
              <a:solidFill>
                <a:srgbClr val="FFFFFF"/>
              </a:solidFill>
              <a:latin typeface="Arial"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82</a:t>
            </a:r>
            <a:endParaRPr lang="en-US" sz="2800">
              <a:latin typeface="Arial"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cs typeface="Arial" charset="0"/>
              </a:rPr>
              <a:t>Mark</a:t>
            </a:r>
            <a:r>
              <a:rPr lang="en-US" altLang="zh-CN" sz="2800">
                <a:solidFill>
                  <a:srgbClr val="FFFFFF"/>
                </a:solidFill>
                <a:latin typeface="Arial" charset="0"/>
                <a:cs typeface="Arial" charset="0"/>
              </a:rPr>
              <a:t> </a:t>
            </a:r>
            <a:endParaRPr lang="en-US" sz="2800">
              <a:solidFill>
                <a:srgbClr val="FFFFFF"/>
              </a:solidFill>
              <a:latin typeface="Arial"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a:latin typeface="Arial" charset="0"/>
                <a:ea typeface="ＭＳ Ｐゴシック" charset="0"/>
                <a:cs typeface="ＭＳ Ｐゴシック" charset="0"/>
              </a:rPr>
              <a:t>Application</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32297952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spTree>
    <p:extLst>
      <p:ext uri="{BB962C8B-B14F-4D97-AF65-F5344CB8AC3E}">
        <p14:creationId xmlns:p14="http://schemas.microsoft.com/office/powerpoint/2010/main" val="967255781"/>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001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The Servant King</a:t>
            </a:r>
          </a:p>
        </p:txBody>
      </p:sp>
    </p:spTree>
  </p:cSld>
  <p:clrMapOvr>
    <a:masterClrMapping/>
  </p:clrMapOvr>
  <p:transition spd="med">
    <p:fade/>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269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570"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243405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926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DC73D-1E56-0EF8-B459-858D2BEB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 y="446049"/>
            <a:ext cx="9167872" cy="5954751"/>
          </a:xfrm>
          <a:prstGeom prst="rect">
            <a:avLst/>
          </a:prstGeom>
        </p:spPr>
      </p:pic>
      <p:sp>
        <p:nvSpPr>
          <p:cNvPr id="2" name="TextBox 1">
            <a:extLst>
              <a:ext uri="{FF2B5EF4-FFF2-40B4-BE49-F238E27FC236}">
                <a16:creationId xmlns:a16="http://schemas.microsoft.com/office/drawing/2014/main" id="{0C3D608A-5105-025E-46DD-EE98878A3ACE}"/>
              </a:ext>
            </a:extLst>
          </p:cNvPr>
          <p:cNvSpPr txBox="1"/>
          <p:nvPr/>
        </p:nvSpPr>
        <p:spPr>
          <a:xfrm>
            <a:off x="3833091" y="341746"/>
            <a:ext cx="1690255"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A camel</a:t>
            </a:r>
          </a:p>
        </p:txBody>
      </p:sp>
      <p:sp>
        <p:nvSpPr>
          <p:cNvPr id="3" name="TextBox 2">
            <a:extLst>
              <a:ext uri="{FF2B5EF4-FFF2-40B4-BE49-F238E27FC236}">
                <a16:creationId xmlns:a16="http://schemas.microsoft.com/office/drawing/2014/main" id="{EC4CF8AF-3412-981D-F63C-1ED8F743BA1F}"/>
              </a:ext>
            </a:extLst>
          </p:cNvPr>
          <p:cNvSpPr txBox="1"/>
          <p:nvPr/>
        </p:nvSpPr>
        <p:spPr>
          <a:xfrm>
            <a:off x="5527289" y="1227514"/>
            <a:ext cx="1690255"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Osaka"/>
              </a:rPr>
              <a:t>The eye of a needle</a:t>
            </a:r>
          </a:p>
        </p:txBody>
      </p:sp>
    </p:spTree>
    <p:extLst>
      <p:ext uri="{BB962C8B-B14F-4D97-AF65-F5344CB8AC3E}">
        <p14:creationId xmlns:p14="http://schemas.microsoft.com/office/powerpoint/2010/main" val="4023250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EE868-DA5C-A7BA-39B3-B9B90F494D3C}"/>
            </a:ext>
          </a:extLst>
        </p:cNvPr>
        <p:cNvGrpSpPr/>
        <p:nvPr/>
      </p:nvGrpSpPr>
      <p:grpSpPr>
        <a:xfrm>
          <a:off x="0" y="0"/>
          <a:ext cx="0" cy="0"/>
          <a:chOff x="0" y="0"/>
          <a:chExt cx="0" cy="0"/>
        </a:xfrm>
      </p:grpSpPr>
      <p:pic>
        <p:nvPicPr>
          <p:cNvPr id="1026" name="Picture 2" descr="Camel through the Eye of a Needle">
            <a:extLst>
              <a:ext uri="{FF2B5EF4-FFF2-40B4-BE49-F238E27FC236}">
                <a16:creationId xmlns:a16="http://schemas.microsoft.com/office/drawing/2014/main" id="{56B19C70-82BE-F023-CE28-E684FF287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122"/>
            <a:ext cx="9212384" cy="619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9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3218-5503-5096-DEA4-E722F88A01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30A04-EE94-2111-A91A-05C1F340DBAF}"/>
              </a:ext>
            </a:extLst>
          </p:cNvPr>
          <p:cNvPicPr>
            <a:picLocks noChangeAspect="1"/>
          </p:cNvPicPr>
          <p:nvPr/>
        </p:nvPicPr>
        <p:blipFill>
          <a:blip r:embed="rId3"/>
          <a:stretch>
            <a:fillRect/>
          </a:stretch>
        </p:blipFill>
        <p:spPr>
          <a:xfrm>
            <a:off x="208359" y="0"/>
            <a:ext cx="8727281" cy="6858000"/>
          </a:xfrm>
          <a:prstGeom prst="rect">
            <a:avLst/>
          </a:prstGeom>
        </p:spPr>
      </p:pic>
    </p:spTree>
    <p:extLst>
      <p:ext uri="{BB962C8B-B14F-4D97-AF65-F5344CB8AC3E}">
        <p14:creationId xmlns:p14="http://schemas.microsoft.com/office/powerpoint/2010/main" val="1186686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i="0"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490976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10:35-37</a:t>
            </a:r>
          </a:p>
        </p:txBody>
      </p:sp>
    </p:spTree>
    <p:extLst>
      <p:ext uri="{BB962C8B-B14F-4D97-AF65-F5344CB8AC3E}">
        <p14:creationId xmlns:p14="http://schemas.microsoft.com/office/powerpoint/2010/main" val="7421264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defTabSz="642915">
              <a:defRPr/>
            </a:pPr>
            <a:endParaRPr lang="en-US" sz="2531" dirty="0">
              <a:solidFill>
                <a:srgbClr val="000000"/>
              </a:solidFill>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10:38-40</a:t>
            </a:r>
          </a:p>
        </p:txBody>
      </p:sp>
    </p:spTree>
    <p:extLst>
      <p:ext uri="{BB962C8B-B14F-4D97-AF65-F5344CB8AC3E}">
        <p14:creationId xmlns:p14="http://schemas.microsoft.com/office/powerpoint/2010/main" val="36483214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10:41-42</a:t>
            </a:r>
          </a:p>
        </p:txBody>
      </p:sp>
    </p:spTree>
    <p:extLst>
      <p:ext uri="{BB962C8B-B14F-4D97-AF65-F5344CB8AC3E}">
        <p14:creationId xmlns:p14="http://schemas.microsoft.com/office/powerpoint/2010/main" val="5754613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defTabSz="642915">
              <a:defRPr/>
            </a:pPr>
            <a:r>
              <a:rPr lang="en-SG" sz="2812" b="1" baseline="30000"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defTabSz="642915">
              <a:defRPr/>
            </a:pPr>
            <a:r>
              <a:rPr lang="en-SG"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lang="en-US" sz="2812"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p>
            <a:pPr algn="ctr" defTabSz="642915">
              <a:defRPr/>
            </a:pPr>
            <a:r>
              <a:rPr lang="en-US" sz="3094"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10:43-45</a:t>
            </a:r>
          </a:p>
        </p:txBody>
      </p:sp>
    </p:spTree>
    <p:extLst>
      <p:ext uri="{BB962C8B-B14F-4D97-AF65-F5344CB8AC3E}">
        <p14:creationId xmlns:p14="http://schemas.microsoft.com/office/powerpoint/2010/main" val="28705721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2985494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023934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1068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314941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85</a:t>
            </a:r>
            <a:endParaRPr lang="en-US">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900" y="2492388"/>
            <a:ext cx="4075113" cy="304680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(Chs. 11–15)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self-sacrifice as Servant demonstrated in His rejection and death is recorded as the ultimate example of service to others despite persecution.</a:t>
            </a:r>
            <a:r>
              <a:rPr lang="en-US" altLang="zh-CN" b="1" dirty="0">
                <a:solidFill>
                  <a:srgbClr val="FFFFFF"/>
                </a:solidFill>
                <a:latin typeface="Arial" charset="0"/>
                <a:cs typeface="Arial" charset="0"/>
              </a:rPr>
              <a:t> </a:t>
            </a:r>
          </a:p>
        </p:txBody>
      </p:sp>
      <p:sp>
        <p:nvSpPr>
          <p:cNvPr id="64517" name="Text Box 5"/>
          <p:cNvSpPr txBox="1">
            <a:spLocks noChangeArrowheads="1"/>
          </p:cNvSpPr>
          <p:nvPr/>
        </p:nvSpPr>
        <p:spPr bwMode="auto">
          <a:xfrm>
            <a:off x="-7937" y="5456252"/>
            <a:ext cx="9188451" cy="1200149"/>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solidFill>
                  <a:srgbClr val="000000"/>
                </a:solidFill>
                <a:latin typeface="Arial" charset="0"/>
                <a:cs typeface="Arial" charset="0"/>
              </a:rPr>
              <a:t>(Ch. 16) The resurrection account authenticates Jesus as Messiah and God so that those who serve this Servant can also have hope of victory over death.</a:t>
            </a:r>
            <a:r>
              <a:rPr lang="en-US" altLang="zh-CN" sz="2200" b="1">
                <a:solidFill>
                  <a:srgbClr val="FFFFFF"/>
                </a:solidFill>
                <a:latin typeface="Arial" charset="0"/>
                <a:cs typeface="Arial" charset="0"/>
              </a:rPr>
              <a:t> </a:t>
            </a:r>
            <a:endParaRPr lang="en-US" sz="2200" b="1">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569481"/>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dirty="0">
                <a:solidFill>
                  <a:srgbClr val="000000"/>
                </a:solidFill>
                <a:latin typeface="Arial" charset="0"/>
                <a:cs typeface="Arial" charset="0"/>
              </a:rPr>
              <a:t>(1:14–10:52)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ministry as Servant receives opposition, which Mark records with Christ</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s response of teaching on discipleship in order to encourage his readers to expect persecution for righteousness</a:t>
            </a:r>
            <a:r>
              <a:rPr lang="uk-UA" altLang="zh-CN" b="1" dirty="0">
                <a:solidFill>
                  <a:srgbClr val="000000"/>
                </a:solidFill>
                <a:latin typeface="Arial" charset="0"/>
                <a:cs typeface="Arial" charset="0"/>
              </a:rPr>
              <a:t>'</a:t>
            </a:r>
            <a:r>
              <a:rPr lang="en-US" altLang="zh-CN" b="1" dirty="0">
                <a:solidFill>
                  <a:srgbClr val="000000"/>
                </a:solidFill>
                <a:latin typeface="Arial" charset="0"/>
                <a:cs typeface="Arial" charset="0"/>
              </a:rPr>
              <a:t> sake.</a:t>
            </a:r>
            <a:endParaRPr lang="en-US" dirty="0">
              <a:solidFill>
                <a:srgbClr val="000000"/>
              </a:solidFill>
              <a:latin typeface="Arial" charset="0"/>
              <a:cs typeface="Arial" charset="0"/>
            </a:endParaRPr>
          </a:p>
        </p:txBody>
      </p:sp>
      <p:sp>
        <p:nvSpPr>
          <p:cNvPr id="329734" name="Title 1"/>
          <p:cNvSpPr>
            <a:spLocks noGrp="1"/>
          </p:cNvSpPr>
          <p:nvPr>
            <p:ph type="title" idx="4294967295"/>
          </p:nvPr>
        </p:nvSpPr>
        <p:spPr>
          <a:xfrm>
            <a:off x="3203575" y="404851"/>
            <a:ext cx="2446338" cy="484187"/>
          </a:xfrm>
        </p:spPr>
        <p:txBody>
          <a:bodyPr/>
          <a:lstStyle/>
          <a:p>
            <a:r>
              <a:rPr lang="en-US">
                <a:latin typeface="Arial" charset="0"/>
                <a:ea typeface="ＭＳ Ｐゴシック" charset="0"/>
                <a:cs typeface="ＭＳ Ｐゴシック"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1</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Now when they drew near to Jerusalem, to Bethphage and Bethany, at the Mount of Olives, Jesus sent two of his disciples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2</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Go into the village in front of you, and immediately as you enter it you will find a colt tied, on which no one has ever sat. Untie it and bring it.</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11:1-2 (ESV)</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3</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If anyone says to you,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Why are you doing this?</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say, </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The Lord has need of it and will send it back here immediately.</a:t>
            </a:r>
            <a:r>
              <a:rPr lang="uk-UA"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4</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went away and found a colt tied at a door outside in the street, and they untied it.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11:3-4 (ESV)</a:t>
            </a:r>
            <a:r>
              <a:rPr lang="en-US" dirty="0">
                <a:ea typeface="+mj-ea"/>
                <a:cs typeface="+mj-cs"/>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5</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some of those standing there said to them, </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What are you doing, untying the colt?</a:t>
            </a:r>
            <a:r>
              <a:rPr lang="ru-RU"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6</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told them what Jesus had said, and they let them go. </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11:5-6 (ESV)</a:t>
            </a:r>
            <a:r>
              <a:rPr lang="en-US" dirty="0">
                <a:ea typeface="+mj-ea"/>
                <a:cs typeface="+mj-cs"/>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algn="l" fontAlgn="auto">
              <a:spcAft>
                <a:spcPts val="0"/>
              </a:spcAft>
              <a:defRPr/>
            </a:pP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7</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they brought the colt to Jesus and threw their cloaks on it, and he sat on it. </a:t>
            </a:r>
            <a:r>
              <a:rPr lang="en-US" sz="3600" b="1" baseline="30000" dirty="0">
                <a:solidFill>
                  <a:prstClr val="white"/>
                </a:solidFill>
                <a:effectLst>
                  <a:glow rad="101600">
                    <a:prstClr val="black"/>
                  </a:glow>
                  <a:outerShdw blurRad="50800" dist="38100" dir="10800000" algn="r" rotWithShape="0">
                    <a:prstClr val="black">
                      <a:alpha val="40000"/>
                    </a:prstClr>
                  </a:outerShdw>
                </a:effectLst>
                <a:latin typeface="Arial"/>
                <a:cs typeface="Arial"/>
              </a:rPr>
              <a:t>8</a:t>
            </a:r>
            <a:r>
              <a:rPr lang="en-US" sz="3600" b="1" dirty="0">
                <a:solidFill>
                  <a:prstClr val="white"/>
                </a:solidFill>
                <a:effectLst>
                  <a:glow rad="101600">
                    <a:prstClr val="black"/>
                  </a:glow>
                  <a:outerShdw blurRad="50800" dist="38100" dir="10800000" algn="r" rotWithShape="0">
                    <a:prstClr val="black">
                      <a:alpha val="40000"/>
                    </a:prstClr>
                  </a:outerShdw>
                </a:effectLst>
                <a:latin typeface="Arial"/>
                <a:cs typeface="Arial"/>
              </a:rPr>
              <a:t>And many spread their cloaks on the road, and others spread leafy branches that they had cut from the fields.</a:t>
            </a:r>
            <a:endParaRPr lang="en-US" sz="1800" b="1" dirty="0">
              <a:solidFill>
                <a:prstClr val="white"/>
              </a:solidFill>
              <a:effectLst>
                <a:glow rad="101600">
                  <a:prstClr val="black"/>
                </a:glow>
                <a:outerShdw blurRad="50800" dist="38100" dir="10800000" algn="r" rotWithShape="0">
                  <a:prstClr val="black">
                    <a:alpha val="40000"/>
                  </a:prstClr>
                </a:outerShdw>
              </a:effectLst>
              <a:latin typeface="Arial"/>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11:7-8 (ESV)</a:t>
            </a:r>
            <a:r>
              <a:rPr lang="en-US" dirty="0">
                <a:ea typeface="+mj-ea"/>
                <a:cs typeface="+mj-cs"/>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defTabSz="457200" eaLnBrk="1" fontAlgn="auto" latinLnBrk="0" hangingPunct="1">
              <a:spcAft>
                <a:spcPts val="0"/>
              </a:spcAft>
              <a:buNone/>
              <a:defRPr sz="3600" b="1" baseline="30000">
                <a:solidFill>
                  <a:prstClr val="white"/>
                </a:solidFill>
                <a:effectLst>
                  <a:glow rad="101600">
                    <a:prstClr val="black"/>
                  </a:glow>
                  <a:outerShdw blurRad="50800" dist="38100" dir="10800000" algn="r" rotWithShape="0">
                    <a:prstClr val="black">
                      <a:alpha val="40000"/>
                    </a:prstClr>
                  </a:outerShdw>
                </a:effectLst>
                <a:latin typeface="Arial"/>
                <a:ea typeface="+mj-ea"/>
                <a:cs typeface="Arial"/>
              </a:defRPr>
            </a:lvl1pPr>
          </a:lstStyle>
          <a:p>
            <a:r>
              <a:rPr lang="en-US" dirty="0"/>
              <a:t>9</a:t>
            </a:r>
            <a:r>
              <a:rPr lang="en-US" baseline="0" dirty="0"/>
              <a:t>And those who went before and those who followed were shouting, </a:t>
            </a:r>
            <a:r>
              <a:rPr lang="ru-RU" baseline="0" dirty="0"/>
              <a:t>"</a:t>
            </a:r>
            <a:r>
              <a:rPr lang="en-US" baseline="0" dirty="0"/>
              <a:t>Hosanna! Blessed is he who comes in the name of the Lord! </a:t>
            </a:r>
            <a:r>
              <a:rPr lang="en-US" dirty="0"/>
              <a:t>10 </a:t>
            </a:r>
            <a:r>
              <a:rPr lang="en-US" baseline="0" dirty="0"/>
              <a:t>Blessed is the coming kingdom of our father David! Hosanna in the highest!</a:t>
            </a:r>
            <a:r>
              <a:rPr lang="ru-RU" baseline="0" dirty="0"/>
              <a:t>"</a:t>
            </a:r>
            <a:endParaRPr lang="en-US" baseline="0" dirty="0"/>
          </a:p>
        </p:txBody>
      </p:sp>
      <p:sp>
        <p:nvSpPr>
          <p:cNvPr id="2" name="Title 1"/>
          <p:cNvSpPr>
            <a:spLocks noGrp="1"/>
          </p:cNvSpPr>
          <p:nvPr>
            <p:ph type="title"/>
          </p:nvPr>
        </p:nvSpPr>
        <p:spPr/>
        <p:txBody>
          <a:bodyPr rtlCol="0">
            <a:normAutofit/>
          </a:bodyPr>
          <a:lstStyle/>
          <a:p>
            <a:pPr eaLnBrk="1" fontAlgn="auto" hangingPunct="1">
              <a:spcAft>
                <a:spcPts val="0"/>
              </a:spcAft>
              <a:defRPr/>
            </a:pPr>
            <a:r>
              <a:rPr lang="en-US" sz="2400" b="1" i="1" dirty="0">
                <a:solidFill>
                  <a:srgbClr val="FFFFFF"/>
                </a:solidFill>
                <a:effectLst>
                  <a:glow rad="101600">
                    <a:schemeClr val="tx1"/>
                  </a:glow>
                </a:effectLst>
                <a:latin typeface="TrebuchetMS"/>
                <a:ea typeface="+mj-ea"/>
                <a:cs typeface="+mj-cs"/>
              </a:rPr>
              <a:t>Mark 11:9-10 (ESV)</a:t>
            </a:r>
            <a:r>
              <a:rPr lang="en-US" dirty="0">
                <a:ea typeface="+mj-ea"/>
                <a:cs typeface="+mj-cs"/>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Jerusalem</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During the Ministry</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of Jesus</a:t>
            </a:r>
            <a:endParaRPr lang="en-US" dirty="0"/>
          </a:p>
        </p:txBody>
      </p:sp>
    </p:spTree>
    <p:extLst>
      <p:ext uri="{BB962C8B-B14F-4D97-AF65-F5344CB8AC3E}">
        <p14:creationId xmlns:p14="http://schemas.microsoft.com/office/powerpoint/2010/main" val="174730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Jesus and his disciples approached Jerusalem, they came to the towns of Bethphage and Bethany on the Mount of Olives.</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sent two of them on ahead.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soon as you enter it, you will see a young donkey tied there that no one has ever ridden. Untie it and bring it here.</a:t>
            </a:r>
          </a:p>
          <a:p>
            <a:pP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algn="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3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If anyone asks, ‘What are you doing?’ just say, ‘The Lord needs it and will return it soon.’”</a:t>
            </a:r>
          </a:p>
          <a:p>
            <a:pPr algn="r" defTabSz="913410" eaLnBrk="0" hangingPunct="0">
              <a:defRPr/>
            </a:pP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“What are you doing, untying that colt?”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6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7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9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one who comes in the name of the L</a:t>
            </a:r>
            <a:r>
              <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ORD</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defTabSz="913410" eaLnBrk="0" hangingPunct="0">
              <a:defRPr/>
            </a:pP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…he began to weep. </a:t>
            </a:r>
            <a:r>
              <a:rPr lang="en-US" sz="3800" b="1" baseline="30000"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42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algn="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60946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626D0734-2105-415D-A876-02E2755B03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 The Authority of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5423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140</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Matthew 21:12-13, 18-19; Mark 11:12-18; </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Luke 19:45-48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99934"/>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Jesus curses a fig tree to signify Israel's hypocritical profession of fruit for God and clears the temple to judge as the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183D1-1797-435E-300D-3B16DA933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1011" y="3717032"/>
            <a:ext cx="5957466" cy="175418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JESUS CURSES A FIG TREE</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211960" y="5315832"/>
            <a:ext cx="5284787" cy="676963"/>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11:12-14</a:t>
            </a:r>
          </a:p>
        </p:txBody>
      </p:sp>
    </p:spTree>
    <p:extLst>
      <p:ext uri="{BB962C8B-B14F-4D97-AF65-F5344CB8AC3E}">
        <p14:creationId xmlns:p14="http://schemas.microsoft.com/office/powerpoint/2010/main" val="1994862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993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2794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6434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
        <p:nvSpPr>
          <p:cNvPr id="2" name="TextBox 1">
            <a:extLst>
              <a:ext uri="{FF2B5EF4-FFF2-40B4-BE49-F238E27FC236}">
                <a16:creationId xmlns:a16="http://schemas.microsoft.com/office/drawing/2014/main" id="{2658AEF3-0FDF-3BD0-B087-64CEAE8B09E7}"/>
              </a:ext>
            </a:extLst>
          </p:cNvPr>
          <p:cNvSpPr txBox="1"/>
          <p:nvPr/>
        </p:nvSpPr>
        <p:spPr>
          <a:xfrm>
            <a:off x="151309" y="6064334"/>
            <a:ext cx="5284787" cy="677034"/>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2:13-24</a:t>
            </a:r>
          </a:p>
        </p:txBody>
      </p:sp>
    </p:spTree>
    <p:extLst>
      <p:ext uri="{BB962C8B-B14F-4D97-AF65-F5344CB8AC3E}">
        <p14:creationId xmlns:p14="http://schemas.microsoft.com/office/powerpoint/2010/main" val="391470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3768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039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476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102356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42736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43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859986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930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042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407028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275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015594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4264357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6.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14183</TotalTime>
  <Words>14591</Words>
  <Application>Microsoft Macintosh PowerPoint</Application>
  <PresentationFormat>On-screen Show (4:3)</PresentationFormat>
  <Paragraphs>1239</Paragraphs>
  <Slides>322</Slides>
  <Notes>222</Notes>
  <HiddenSlides>0</HiddenSlides>
  <MMClips>0</MMClips>
  <ScaleCrop>false</ScaleCrop>
  <HeadingPairs>
    <vt:vector size="8" baseType="variant">
      <vt:variant>
        <vt:lpstr>Fonts Used</vt:lpstr>
      </vt:variant>
      <vt:variant>
        <vt:i4>28</vt:i4>
      </vt:variant>
      <vt:variant>
        <vt:lpstr>Theme</vt:lpstr>
      </vt:variant>
      <vt:variant>
        <vt:i4>41</vt:i4>
      </vt:variant>
      <vt:variant>
        <vt:lpstr>Embedded OLE Servers</vt:lpstr>
      </vt:variant>
      <vt:variant>
        <vt:i4>1</vt:i4>
      </vt:variant>
      <vt:variant>
        <vt:lpstr>Slide Titles</vt:lpstr>
      </vt:variant>
      <vt:variant>
        <vt:i4>322</vt:i4>
      </vt:variant>
    </vt:vector>
  </HeadingPairs>
  <TitlesOfParts>
    <vt:vector size="392" baseType="lpstr">
      <vt:lpstr>BONES</vt:lpstr>
      <vt:lpstr>ＭＳ Ｐゴシック</vt:lpstr>
      <vt:lpstr>Osaka</vt:lpstr>
      <vt:lpstr>system-ui</vt:lpstr>
      <vt:lpstr>Times</vt:lpstr>
      <vt:lpstr>Accordance</vt:lpstr>
      <vt:lpstr>Arial</vt:lpstr>
      <vt:lpstr>Arial Black</vt:lpstr>
      <vt:lpstr>Arial Narrow</vt:lpstr>
      <vt:lpstr>Avenir Black</vt:lpstr>
      <vt:lpstr>Calibri</vt:lpstr>
      <vt:lpstr>Calibri Light</vt:lpstr>
      <vt:lpstr>Capitals</vt:lpstr>
      <vt:lpstr>Chalkboard</vt:lpstr>
      <vt:lpstr>Chalkduster</vt:lpstr>
      <vt:lpstr>Comic Sans MS</vt:lpstr>
      <vt:lpstr>Garamond</vt:lpstr>
      <vt:lpstr>Gill Sans</vt:lpstr>
      <vt:lpstr>Helvetica</vt:lpstr>
      <vt:lpstr>Helvetica Neue</vt:lpstr>
      <vt:lpstr>Helvetica Neue Black Condensed</vt:lpstr>
      <vt:lpstr>Lucida Grande</vt:lpstr>
      <vt:lpstr>Lucida Sans Unicode</vt:lpstr>
      <vt:lpstr>Papyrus</vt:lpstr>
      <vt:lpstr>Tahoma</vt:lpstr>
      <vt:lpstr>Times New Roman</vt:lpstr>
      <vt:lpstr>TrebuchetMS</vt:lpstr>
      <vt:lpstr>Wingdings</vt:lpstr>
      <vt:lpstr>Post Modern</vt:lpstr>
      <vt:lpstr>Office Theme</vt:lpstr>
      <vt:lpstr>1_Refined</vt:lpstr>
      <vt:lpstr>3_Office Theme</vt:lpstr>
      <vt:lpstr>6_Default Design</vt:lpstr>
      <vt:lpstr>Ribbons</vt:lpstr>
      <vt:lpstr>49_Blank Presentation</vt:lpstr>
      <vt:lpstr>5_Office Theme</vt:lpstr>
      <vt:lpstr>6_Office Theme</vt:lpstr>
      <vt:lpstr>2_Mountain</vt:lpstr>
      <vt:lpstr>16_Default Design</vt:lpstr>
      <vt:lpstr>Blank Presentation</vt:lpstr>
      <vt:lpstr>4_Blank Presentation</vt:lpstr>
      <vt:lpstr>9_Office Theme</vt:lpstr>
      <vt:lpstr>1_Post Modern</vt:lpstr>
      <vt:lpstr>Default Design</vt:lpstr>
      <vt:lpstr>11_Office Theme</vt:lpstr>
      <vt:lpstr>7_Office Theme</vt:lpstr>
      <vt:lpstr>8_Office Theme</vt:lpstr>
      <vt:lpstr>4_Office Theme</vt:lpstr>
      <vt:lpstr>8_Blank Presentation</vt:lpstr>
      <vt:lpstr>1_Default Design</vt:lpstr>
      <vt:lpstr>10_Office Theme</vt:lpstr>
      <vt:lpstr>Slit</vt:lpstr>
      <vt:lpstr>51_Blank Presentation</vt:lpstr>
      <vt:lpstr>Title &amp; Subtitle</vt:lpstr>
      <vt:lpstr>3_Default Design</vt:lpstr>
      <vt:lpstr>12_Office Theme</vt:lpstr>
      <vt:lpstr>1_Office Theme</vt:lpstr>
      <vt:lpstr>4_Default Design</vt:lpstr>
      <vt:lpstr>50_Blank Presentation</vt:lpstr>
      <vt:lpstr>5_Default Design</vt:lpstr>
      <vt:lpstr>3_Mountain</vt:lpstr>
      <vt:lpstr>13_Office Theme</vt:lpstr>
      <vt:lpstr>2_Office Theme</vt:lpstr>
      <vt:lpstr>14_Office Theme</vt:lpstr>
      <vt:lpstr>5_Blank Presentation</vt:lpstr>
      <vt:lpstr>15_Office Theme</vt:lpstr>
      <vt:lpstr>16_Office Theme</vt:lpstr>
      <vt:lpstr>7_Default Design</vt:lpstr>
      <vt:lpstr>9_Blank Presentation</vt:lpstr>
      <vt:lpstr>Photo Editor Photo</vt:lpstr>
      <vt:lpstr>Mark 9–16</vt:lpstr>
      <vt:lpstr>Slides on  Mark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Outline</vt:lpstr>
      <vt:lpstr>Mark 11:1-2 (ESV)</vt:lpstr>
      <vt:lpstr>Mark 11:3-4 (ESV) </vt:lpstr>
      <vt:lpstr>Mark 11:5-6 (ESV) </vt:lpstr>
      <vt:lpstr>Mark 11:7-8 (ESV) </vt:lpstr>
      <vt:lpstr>Mark 11:9-10 (ESV) </vt:lpstr>
      <vt:lpstr>Jerusalem During the Ministry of Jesus</vt:lpstr>
      <vt:lpstr>Passion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Passion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The Paradox of Authority and Servanthood in Mark</vt:lpstr>
      <vt:lpstr>Worldly Leadership</vt:lpstr>
      <vt:lpstr>Biblical Leadership</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Passion Week</vt:lpstr>
      <vt:lpstr>Slides on  Mark 12</vt:lpstr>
      <vt:lpstr>PowerPoint Presentation</vt:lpstr>
      <vt:lpstr>The Widow's Mites</vt:lpstr>
      <vt:lpstr>The Widow's Mites</vt:lpstr>
      <vt:lpstr>The Widow's Mites</vt:lpstr>
      <vt:lpstr>The Widow's Mites</vt:lpstr>
      <vt:lpstr>What is in your hand?</vt:lpstr>
      <vt:lpstr>What’s Most Important?</vt:lpstr>
      <vt:lpstr>The most important thing is to enjoy your life— it's all that matters  —Audrey Hepburn—</vt:lpstr>
      <vt:lpstr>"Happiness is most important"</vt:lpstr>
      <vt:lpstr>What’s Most Important?</vt:lpstr>
      <vt:lpstr>Our Vision</vt:lpstr>
      <vt:lpstr>Slides on  Mark 13</vt:lpstr>
      <vt:lpstr>Slides on  Mark 14</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Peter at Pentecost</vt:lpstr>
      <vt:lpstr>A Prophetic Weekend</vt:lpstr>
      <vt:lpstr>Mark 16:9-20</vt:lpstr>
      <vt:lpstr>3 Manuscript Text Types</vt:lpstr>
      <vt:lpstr>What about Mark 16:9-20?</vt:lpstr>
      <vt:lpstr>Live in light of your eternal future! </vt:lpstr>
      <vt:lpstr>How can you be a true disciple of Jesus in a hostile world?</vt:lpstr>
      <vt:lpstr>Main Idea</vt:lpstr>
      <vt:lpstr>Application</vt:lpstr>
      <vt:lpstr>How can you be a disciple who suffers after Jesus’ example?</vt:lpstr>
      <vt:lpstr>Disciple making bottlenecks</vt:lpstr>
      <vt:lpstr>Disciple in community.</vt:lpstr>
      <vt:lpstr>Black</vt:lpstr>
      <vt:lpstr>NT Preaching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339</cp:revision>
  <cp:lastPrinted>2025-11-17T21:07:38Z</cp:lastPrinted>
  <dcterms:created xsi:type="dcterms:W3CDTF">2003-01-02T10:24:52Z</dcterms:created>
  <dcterms:modified xsi:type="dcterms:W3CDTF">2025-11-22T18:48:23Z</dcterms:modified>
</cp:coreProperties>
</file>