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5.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9.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0.xml" ContentType="application/vnd.openxmlformats-officedocument.theme+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6.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7.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8.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2.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8418" r:id="rId7"/>
    <p:sldMasterId id="2147489776" r:id="rId8"/>
    <p:sldMasterId id="2147489788" r:id="rId9"/>
    <p:sldMasterId id="2147489801" r:id="rId10"/>
    <p:sldMasterId id="2147489815" r:id="rId11"/>
    <p:sldMasterId id="2147489827" r:id="rId12"/>
    <p:sldMasterId id="2147489851" r:id="rId13"/>
    <p:sldMasterId id="2147489887" r:id="rId14"/>
    <p:sldMasterId id="2147489935" r:id="rId15"/>
    <p:sldMasterId id="2147489947" r:id="rId16"/>
    <p:sldMasterId id="2147489960" r:id="rId17"/>
    <p:sldMasterId id="2147489972" r:id="rId18"/>
    <p:sldMasterId id="2147489984" r:id="rId19"/>
    <p:sldMasterId id="2147489996" r:id="rId20"/>
    <p:sldMasterId id="2147490020" r:id="rId21"/>
    <p:sldMasterId id="2147490032" r:id="rId22"/>
    <p:sldMasterId id="2147490045" r:id="rId23"/>
    <p:sldMasterId id="2147490058" r:id="rId24"/>
    <p:sldMasterId id="2147490081" r:id="rId25"/>
    <p:sldMasterId id="2147490093" r:id="rId26"/>
    <p:sldMasterId id="2147490107" r:id="rId27"/>
    <p:sldMasterId id="2147490119" r:id="rId28"/>
    <p:sldMasterId id="2147490132" r:id="rId29"/>
    <p:sldMasterId id="2147490154" r:id="rId30"/>
    <p:sldMasterId id="2147490163" r:id="rId31"/>
    <p:sldMasterId id="2147490165" r:id="rId32"/>
    <p:sldMasterId id="2147490179" r:id="rId33"/>
    <p:sldMasterId id="2147490191" r:id="rId34"/>
    <p:sldMasterId id="2147490204" r:id="rId35"/>
    <p:sldMasterId id="2147490222" r:id="rId36"/>
    <p:sldMasterId id="2147490234" r:id="rId37"/>
    <p:sldMasterId id="2147490237" r:id="rId38"/>
    <p:sldMasterId id="2147490249" r:id="rId39"/>
  </p:sldMasterIdLst>
  <p:notesMasterIdLst>
    <p:notesMasterId r:id="rId358"/>
  </p:notesMasterIdLst>
  <p:sldIdLst>
    <p:sldId id="775" r:id="rId40"/>
    <p:sldId id="450" r:id="rId41"/>
    <p:sldId id="270" r:id="rId42"/>
    <p:sldId id="4990" r:id="rId43"/>
    <p:sldId id="4931" r:id="rId44"/>
    <p:sldId id="5004" r:id="rId45"/>
    <p:sldId id="5003" r:id="rId46"/>
    <p:sldId id="5002" r:id="rId47"/>
    <p:sldId id="5009" r:id="rId48"/>
    <p:sldId id="5010" r:id="rId49"/>
    <p:sldId id="5007" r:id="rId50"/>
    <p:sldId id="5006" r:id="rId51"/>
    <p:sldId id="5020" r:id="rId52"/>
    <p:sldId id="5356" r:id="rId53"/>
    <p:sldId id="5357" r:id="rId54"/>
    <p:sldId id="4971" r:id="rId55"/>
    <p:sldId id="4958" r:id="rId56"/>
    <p:sldId id="5024" r:id="rId57"/>
    <p:sldId id="5025" r:id="rId58"/>
    <p:sldId id="5026" r:id="rId59"/>
    <p:sldId id="5027" r:id="rId60"/>
    <p:sldId id="5022" r:id="rId61"/>
    <p:sldId id="4941" r:id="rId62"/>
    <p:sldId id="451" r:id="rId63"/>
    <p:sldId id="964" r:id="rId64"/>
    <p:sldId id="965" r:id="rId65"/>
    <p:sldId id="966" r:id="rId66"/>
    <p:sldId id="967" r:id="rId67"/>
    <p:sldId id="968" r:id="rId68"/>
    <p:sldId id="969" r:id="rId69"/>
    <p:sldId id="970" r:id="rId70"/>
    <p:sldId id="971" r:id="rId71"/>
    <p:sldId id="972" r:id="rId72"/>
    <p:sldId id="973" r:id="rId73"/>
    <p:sldId id="974" r:id="rId74"/>
    <p:sldId id="975" r:id="rId75"/>
    <p:sldId id="3703" r:id="rId76"/>
    <p:sldId id="1304" r:id="rId77"/>
    <p:sldId id="3700" r:id="rId78"/>
    <p:sldId id="3701" r:id="rId79"/>
    <p:sldId id="3702" r:id="rId80"/>
    <p:sldId id="1298" r:id="rId81"/>
    <p:sldId id="1297" r:id="rId82"/>
    <p:sldId id="3704" r:id="rId83"/>
    <p:sldId id="452" r:id="rId84"/>
    <p:sldId id="282" r:id="rId85"/>
    <p:sldId id="410" r:id="rId86"/>
    <p:sldId id="411" r:id="rId87"/>
    <p:sldId id="412" r:id="rId88"/>
    <p:sldId id="413" r:id="rId89"/>
    <p:sldId id="414" r:id="rId90"/>
    <p:sldId id="798" r:id="rId91"/>
    <p:sldId id="799" r:id="rId92"/>
    <p:sldId id="800" r:id="rId93"/>
    <p:sldId id="801" r:id="rId94"/>
    <p:sldId id="802" r:id="rId95"/>
    <p:sldId id="803" r:id="rId96"/>
    <p:sldId id="804" r:id="rId97"/>
    <p:sldId id="805" r:id="rId98"/>
    <p:sldId id="806" r:id="rId99"/>
    <p:sldId id="807" r:id="rId100"/>
    <p:sldId id="808" r:id="rId101"/>
    <p:sldId id="809" r:id="rId102"/>
    <p:sldId id="810" r:id="rId103"/>
    <p:sldId id="811" r:id="rId104"/>
    <p:sldId id="812" r:id="rId105"/>
    <p:sldId id="813" r:id="rId106"/>
    <p:sldId id="814" r:id="rId107"/>
    <p:sldId id="815" r:id="rId108"/>
    <p:sldId id="816" r:id="rId109"/>
    <p:sldId id="817" r:id="rId110"/>
    <p:sldId id="818" r:id="rId111"/>
    <p:sldId id="983" r:id="rId112"/>
    <p:sldId id="820" r:id="rId113"/>
    <p:sldId id="821" r:id="rId114"/>
    <p:sldId id="822" r:id="rId115"/>
    <p:sldId id="823" r:id="rId116"/>
    <p:sldId id="824" r:id="rId117"/>
    <p:sldId id="825" r:id="rId118"/>
    <p:sldId id="826" r:id="rId119"/>
    <p:sldId id="827" r:id="rId120"/>
    <p:sldId id="828" r:id="rId121"/>
    <p:sldId id="829" r:id="rId122"/>
    <p:sldId id="830" r:id="rId123"/>
    <p:sldId id="831" r:id="rId124"/>
    <p:sldId id="832" r:id="rId125"/>
    <p:sldId id="833" r:id="rId126"/>
    <p:sldId id="834" r:id="rId127"/>
    <p:sldId id="835" r:id="rId128"/>
    <p:sldId id="836" r:id="rId129"/>
    <p:sldId id="837" r:id="rId130"/>
    <p:sldId id="268" r:id="rId131"/>
    <p:sldId id="292" r:id="rId132"/>
    <p:sldId id="293" r:id="rId133"/>
    <p:sldId id="3706" r:id="rId134"/>
    <p:sldId id="3707" r:id="rId135"/>
    <p:sldId id="3708" r:id="rId136"/>
    <p:sldId id="3709" r:id="rId137"/>
    <p:sldId id="3710" r:id="rId138"/>
    <p:sldId id="3711" r:id="rId139"/>
    <p:sldId id="3712" r:id="rId140"/>
    <p:sldId id="3713" r:id="rId141"/>
    <p:sldId id="3714" r:id="rId142"/>
    <p:sldId id="3715" r:id="rId143"/>
    <p:sldId id="3716" r:id="rId144"/>
    <p:sldId id="3717" r:id="rId145"/>
    <p:sldId id="3718" r:id="rId146"/>
    <p:sldId id="3719" r:id="rId147"/>
    <p:sldId id="3720" r:id="rId148"/>
    <p:sldId id="3721" r:id="rId149"/>
    <p:sldId id="3722" r:id="rId150"/>
    <p:sldId id="3723" r:id="rId151"/>
    <p:sldId id="3724" r:id="rId152"/>
    <p:sldId id="3725" r:id="rId153"/>
    <p:sldId id="3726" r:id="rId154"/>
    <p:sldId id="1010" r:id="rId155"/>
    <p:sldId id="652" r:id="rId156"/>
    <p:sldId id="426" r:id="rId157"/>
    <p:sldId id="427" r:id="rId158"/>
    <p:sldId id="428" r:id="rId159"/>
    <p:sldId id="429" r:id="rId160"/>
    <p:sldId id="430" r:id="rId161"/>
    <p:sldId id="431" r:id="rId162"/>
    <p:sldId id="432" r:id="rId163"/>
    <p:sldId id="433" r:id="rId164"/>
    <p:sldId id="5355" r:id="rId165"/>
    <p:sldId id="453" r:id="rId166"/>
    <p:sldId id="3734" r:id="rId167"/>
    <p:sldId id="4204" r:id="rId168"/>
    <p:sldId id="4202" r:id="rId169"/>
    <p:sldId id="4205" r:id="rId170"/>
    <p:sldId id="4206" r:id="rId171"/>
    <p:sldId id="454" r:id="rId172"/>
    <p:sldId id="455" r:id="rId173"/>
    <p:sldId id="5358" r:id="rId174"/>
    <p:sldId id="264" r:id="rId175"/>
    <p:sldId id="5359" r:id="rId176"/>
    <p:sldId id="266" r:id="rId177"/>
    <p:sldId id="267" r:id="rId178"/>
    <p:sldId id="5360" r:id="rId179"/>
    <p:sldId id="269" r:id="rId180"/>
    <p:sldId id="5361" r:id="rId181"/>
    <p:sldId id="5362" r:id="rId182"/>
    <p:sldId id="272" r:id="rId183"/>
    <p:sldId id="273" r:id="rId184"/>
    <p:sldId id="5363" r:id="rId185"/>
    <p:sldId id="275" r:id="rId186"/>
    <p:sldId id="276" r:id="rId187"/>
    <p:sldId id="277" r:id="rId188"/>
    <p:sldId id="278" r:id="rId189"/>
    <p:sldId id="279" r:id="rId190"/>
    <p:sldId id="280" r:id="rId191"/>
    <p:sldId id="281" r:id="rId192"/>
    <p:sldId id="5364" r:id="rId193"/>
    <p:sldId id="851" r:id="rId194"/>
    <p:sldId id="3727" r:id="rId195"/>
    <p:sldId id="441" r:id="rId196"/>
    <p:sldId id="425" r:id="rId197"/>
    <p:sldId id="438" r:id="rId198"/>
    <p:sldId id="439" r:id="rId199"/>
    <p:sldId id="440" r:id="rId200"/>
    <p:sldId id="662" r:id="rId201"/>
    <p:sldId id="663" r:id="rId202"/>
    <p:sldId id="664" r:id="rId203"/>
    <p:sldId id="665" r:id="rId204"/>
    <p:sldId id="666" r:id="rId205"/>
    <p:sldId id="667" r:id="rId206"/>
    <p:sldId id="668" r:id="rId207"/>
    <p:sldId id="669" r:id="rId208"/>
    <p:sldId id="670" r:id="rId209"/>
    <p:sldId id="671" r:id="rId210"/>
    <p:sldId id="672" r:id="rId211"/>
    <p:sldId id="673" r:id="rId212"/>
    <p:sldId id="674" r:id="rId213"/>
    <p:sldId id="675" r:id="rId214"/>
    <p:sldId id="676" r:id="rId215"/>
    <p:sldId id="677" r:id="rId216"/>
    <p:sldId id="3728" r:id="rId217"/>
    <p:sldId id="679" r:id="rId218"/>
    <p:sldId id="680" r:id="rId219"/>
    <p:sldId id="681" r:id="rId220"/>
    <p:sldId id="682" r:id="rId221"/>
    <p:sldId id="683" r:id="rId222"/>
    <p:sldId id="684" r:id="rId223"/>
    <p:sldId id="685" r:id="rId224"/>
    <p:sldId id="686" r:id="rId225"/>
    <p:sldId id="687" r:id="rId226"/>
    <p:sldId id="688" r:id="rId227"/>
    <p:sldId id="689" r:id="rId228"/>
    <p:sldId id="690" r:id="rId229"/>
    <p:sldId id="691" r:id="rId230"/>
    <p:sldId id="692" r:id="rId231"/>
    <p:sldId id="693" r:id="rId232"/>
    <p:sldId id="694" r:id="rId233"/>
    <p:sldId id="695" r:id="rId234"/>
    <p:sldId id="696" r:id="rId235"/>
    <p:sldId id="697" r:id="rId236"/>
    <p:sldId id="698" r:id="rId237"/>
    <p:sldId id="699" r:id="rId238"/>
    <p:sldId id="3729" r:id="rId239"/>
    <p:sldId id="981" r:id="rId240"/>
    <p:sldId id="383" r:id="rId241"/>
    <p:sldId id="384" r:id="rId242"/>
    <p:sldId id="853" r:id="rId243"/>
    <p:sldId id="854" r:id="rId244"/>
    <p:sldId id="855" r:id="rId245"/>
    <p:sldId id="856" r:id="rId246"/>
    <p:sldId id="857" r:id="rId247"/>
    <p:sldId id="858" r:id="rId248"/>
    <p:sldId id="859" r:id="rId249"/>
    <p:sldId id="860" r:id="rId250"/>
    <p:sldId id="861" r:id="rId251"/>
    <p:sldId id="862" r:id="rId252"/>
    <p:sldId id="863" r:id="rId253"/>
    <p:sldId id="864" r:id="rId254"/>
    <p:sldId id="3730" r:id="rId255"/>
    <p:sldId id="889" r:id="rId256"/>
    <p:sldId id="890" r:id="rId257"/>
    <p:sldId id="891" r:id="rId258"/>
    <p:sldId id="892" r:id="rId259"/>
    <p:sldId id="893" r:id="rId260"/>
    <p:sldId id="894" r:id="rId261"/>
    <p:sldId id="895" r:id="rId262"/>
    <p:sldId id="896" r:id="rId263"/>
    <p:sldId id="897" r:id="rId264"/>
    <p:sldId id="3731" r:id="rId265"/>
    <p:sldId id="979" r:id="rId266"/>
    <p:sldId id="456" r:id="rId267"/>
    <p:sldId id="900" r:id="rId268"/>
    <p:sldId id="901" r:id="rId269"/>
    <p:sldId id="902" r:id="rId270"/>
    <p:sldId id="903" r:id="rId271"/>
    <p:sldId id="904" r:id="rId272"/>
    <p:sldId id="905" r:id="rId273"/>
    <p:sldId id="906" r:id="rId274"/>
    <p:sldId id="907" r:id="rId275"/>
    <p:sldId id="908" r:id="rId276"/>
    <p:sldId id="909" r:id="rId277"/>
    <p:sldId id="910" r:id="rId278"/>
    <p:sldId id="911" r:id="rId279"/>
    <p:sldId id="912" r:id="rId280"/>
    <p:sldId id="913" r:id="rId281"/>
    <p:sldId id="914" r:id="rId282"/>
    <p:sldId id="915" r:id="rId283"/>
    <p:sldId id="916" r:id="rId284"/>
    <p:sldId id="917" r:id="rId285"/>
    <p:sldId id="978" r:id="rId286"/>
    <p:sldId id="919" r:id="rId287"/>
    <p:sldId id="920" r:id="rId288"/>
    <p:sldId id="921" r:id="rId289"/>
    <p:sldId id="922" r:id="rId290"/>
    <p:sldId id="923" r:id="rId291"/>
    <p:sldId id="924" r:id="rId292"/>
    <p:sldId id="925" r:id="rId293"/>
    <p:sldId id="926" r:id="rId294"/>
    <p:sldId id="927" r:id="rId295"/>
    <p:sldId id="928" r:id="rId296"/>
    <p:sldId id="929" r:id="rId297"/>
    <p:sldId id="930" r:id="rId298"/>
    <p:sldId id="931" r:id="rId299"/>
    <p:sldId id="932" r:id="rId300"/>
    <p:sldId id="933" r:id="rId301"/>
    <p:sldId id="934" r:id="rId302"/>
    <p:sldId id="935" r:id="rId303"/>
    <p:sldId id="936" r:id="rId304"/>
    <p:sldId id="937" r:id="rId305"/>
    <p:sldId id="938" r:id="rId306"/>
    <p:sldId id="977" r:id="rId307"/>
    <p:sldId id="348" r:id="rId308"/>
    <p:sldId id="1299" r:id="rId309"/>
    <p:sldId id="3705" r:id="rId310"/>
    <p:sldId id="457" r:id="rId311"/>
    <p:sldId id="940" r:id="rId312"/>
    <p:sldId id="941" r:id="rId313"/>
    <p:sldId id="942" r:id="rId314"/>
    <p:sldId id="943" r:id="rId315"/>
    <p:sldId id="944" r:id="rId316"/>
    <p:sldId id="945" r:id="rId317"/>
    <p:sldId id="946" r:id="rId318"/>
    <p:sldId id="947" r:id="rId319"/>
    <p:sldId id="948" r:id="rId320"/>
    <p:sldId id="949" r:id="rId321"/>
    <p:sldId id="950" r:id="rId322"/>
    <p:sldId id="951" r:id="rId323"/>
    <p:sldId id="952" r:id="rId324"/>
    <p:sldId id="953" r:id="rId325"/>
    <p:sldId id="954" r:id="rId326"/>
    <p:sldId id="955" r:id="rId327"/>
    <p:sldId id="956" r:id="rId328"/>
    <p:sldId id="957" r:id="rId329"/>
    <p:sldId id="958" r:id="rId330"/>
    <p:sldId id="959" r:id="rId331"/>
    <p:sldId id="976" r:id="rId332"/>
    <p:sldId id="385" r:id="rId333"/>
    <p:sldId id="1016" r:id="rId334"/>
    <p:sldId id="265" r:id="rId335"/>
    <p:sldId id="313" r:id="rId336"/>
    <p:sldId id="342" r:id="rId337"/>
    <p:sldId id="1300" r:id="rId338"/>
    <p:sldId id="1301" r:id="rId339"/>
    <p:sldId id="1302" r:id="rId340"/>
    <p:sldId id="271" r:id="rId341"/>
    <p:sldId id="409" r:id="rId342"/>
    <p:sldId id="3732" r:id="rId343"/>
    <p:sldId id="1142" r:id="rId344"/>
    <p:sldId id="1270" r:id="rId345"/>
    <p:sldId id="1303" r:id="rId346"/>
    <p:sldId id="3733" r:id="rId347"/>
    <p:sldId id="605" r:id="rId348"/>
    <p:sldId id="606" r:id="rId349"/>
    <p:sldId id="607" r:id="rId350"/>
    <p:sldId id="608" r:id="rId351"/>
    <p:sldId id="609" r:id="rId352"/>
    <p:sldId id="610" r:id="rId353"/>
    <p:sldId id="611" r:id="rId354"/>
    <p:sldId id="612" r:id="rId355"/>
    <p:sldId id="416" r:id="rId356"/>
    <p:sldId id="434" r:id="rId3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020"/>
            <p14:sldId id="5356"/>
            <p14:sldId id="5357"/>
            <p14:sldId id="4971"/>
            <p14:sldId id="4958"/>
            <p14:sldId id="5024"/>
            <p14:sldId id="5025"/>
            <p14:sldId id="5026"/>
            <p14:sldId id="5027"/>
            <p14:sldId id="5022"/>
            <p14:sldId id="4941"/>
            <p14:sldId id="451"/>
            <p14:sldId id="964"/>
            <p14:sldId id="965"/>
            <p14:sldId id="966"/>
            <p14:sldId id="967"/>
            <p14:sldId id="968"/>
            <p14:sldId id="969"/>
            <p14:sldId id="970"/>
            <p14:sldId id="971"/>
            <p14:sldId id="972"/>
            <p14:sldId id="973"/>
            <p14:sldId id="974"/>
            <p14:sldId id="975"/>
            <p14:sldId id="3703"/>
            <p14:sldId id="1304"/>
            <p14:sldId id="3700"/>
            <p14:sldId id="3701"/>
            <p14:sldId id="3702"/>
            <p14:sldId id="1298"/>
            <p14:sldId id="1297"/>
            <p14:sldId id="3704"/>
            <p14:sldId id="452"/>
            <p14:sldId id="282"/>
            <p14:sldId id="410"/>
            <p14:sldId id="411"/>
            <p14:sldId id="412"/>
            <p14:sldId id="413"/>
            <p14:sldId id="414"/>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983"/>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268"/>
            <p14:sldId id="292"/>
            <p14:sldId id="293"/>
            <p14:sldId id="3706"/>
            <p14:sldId id="3707"/>
            <p14:sldId id="3708"/>
            <p14:sldId id="3709"/>
            <p14:sldId id="3710"/>
            <p14:sldId id="3711"/>
            <p14:sldId id="3712"/>
            <p14:sldId id="3713"/>
            <p14:sldId id="3714"/>
            <p14:sldId id="3715"/>
            <p14:sldId id="3716"/>
            <p14:sldId id="3717"/>
            <p14:sldId id="3718"/>
            <p14:sldId id="3719"/>
            <p14:sldId id="3720"/>
            <p14:sldId id="3721"/>
            <p14:sldId id="3722"/>
            <p14:sldId id="3723"/>
            <p14:sldId id="3724"/>
            <p14:sldId id="3725"/>
            <p14:sldId id="3726"/>
            <p14:sldId id="1010"/>
            <p14:sldId id="652"/>
            <p14:sldId id="426"/>
            <p14:sldId id="427"/>
            <p14:sldId id="428"/>
            <p14:sldId id="429"/>
            <p14:sldId id="430"/>
            <p14:sldId id="431"/>
            <p14:sldId id="432"/>
            <p14:sldId id="433"/>
            <p14:sldId id="5355"/>
            <p14:sldId id="453"/>
            <p14:sldId id="3734"/>
            <p14:sldId id="4204"/>
            <p14:sldId id="4202"/>
            <p14:sldId id="4205"/>
            <p14:sldId id="4206"/>
            <p14:sldId id="454"/>
            <p14:sldId id="455"/>
            <p14:sldId id="5358"/>
            <p14:sldId id="264"/>
            <p14:sldId id="5359"/>
            <p14:sldId id="266"/>
            <p14:sldId id="267"/>
            <p14:sldId id="5360"/>
            <p14:sldId id="269"/>
            <p14:sldId id="5361"/>
            <p14:sldId id="5362"/>
            <p14:sldId id="272"/>
            <p14:sldId id="273"/>
            <p14:sldId id="5363"/>
            <p14:sldId id="275"/>
            <p14:sldId id="276"/>
            <p14:sldId id="277"/>
            <p14:sldId id="278"/>
            <p14:sldId id="279"/>
            <p14:sldId id="280"/>
            <p14:sldId id="281"/>
            <p14:sldId id="5364"/>
            <p14:sldId id="851"/>
            <p14:sldId id="3727"/>
            <p14:sldId id="441"/>
            <p14:sldId id="425"/>
            <p14:sldId id="438"/>
            <p14:sldId id="439"/>
            <p14:sldId id="440"/>
            <p14:sldId id="662"/>
            <p14:sldId id="663"/>
            <p14:sldId id="664"/>
            <p14:sldId id="665"/>
            <p14:sldId id="666"/>
            <p14:sldId id="667"/>
            <p14:sldId id="668"/>
            <p14:sldId id="669"/>
            <p14:sldId id="670"/>
            <p14:sldId id="671"/>
            <p14:sldId id="672"/>
            <p14:sldId id="673"/>
            <p14:sldId id="674"/>
            <p14:sldId id="675"/>
            <p14:sldId id="676"/>
            <p14:sldId id="677"/>
            <p14:sldId id="372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3729"/>
            <p14:sldId id="981"/>
            <p14:sldId id="383"/>
            <p14:sldId id="384"/>
            <p14:sldId id="853"/>
            <p14:sldId id="854"/>
            <p14:sldId id="855"/>
            <p14:sldId id="856"/>
            <p14:sldId id="857"/>
            <p14:sldId id="858"/>
            <p14:sldId id="859"/>
            <p14:sldId id="860"/>
            <p14:sldId id="861"/>
            <p14:sldId id="862"/>
            <p14:sldId id="863"/>
            <p14:sldId id="864"/>
            <p14:sldId id="3730"/>
            <p14:sldId id="889"/>
            <p14:sldId id="890"/>
            <p14:sldId id="891"/>
            <p14:sldId id="892"/>
            <p14:sldId id="893"/>
            <p14:sldId id="894"/>
            <p14:sldId id="895"/>
            <p14:sldId id="896"/>
            <p14:sldId id="897"/>
            <p14:sldId id="3731"/>
            <p14:sldId id="979"/>
            <p14:sldId id="456"/>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7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77"/>
            <p14:sldId id="348"/>
            <p14:sldId id="1299"/>
            <p14:sldId id="3705"/>
            <p14:sldId id="457"/>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76"/>
            <p14:sldId id="385"/>
            <p14:sldId id="1016"/>
            <p14:sldId id="265"/>
            <p14:sldId id="313"/>
            <p14:sldId id="342"/>
            <p14:sldId id="1300"/>
          </p14:sldIdLst>
        </p14:section>
        <p14:section name="Conclusion" id="{531123C8-FA67-BF46-A250-D4496D33BE77}">
          <p14:sldIdLst>
            <p14:sldId id="1301"/>
            <p14:sldId id="1302"/>
            <p14:sldId id="271"/>
            <p14:sldId id="409"/>
            <p14:sldId id="3732"/>
            <p14:sldId id="1142"/>
            <p14:sldId id="1270"/>
            <p14:sldId id="1303"/>
          </p14:sldIdLst>
        </p14:section>
        <p14:section name="Supplements" id="{C9F0F97C-D317-6042-B47D-F366F8A39E84}">
          <p14:sldIdLst>
            <p14:sldId id="3733"/>
            <p14:sldId id="605"/>
            <p14:sldId id="606"/>
            <p14:sldId id="607"/>
            <p14:sldId id="608"/>
            <p14:sldId id="609"/>
            <p14:sldId id="610"/>
            <p14:sldId id="611"/>
            <p14:sldId id="612"/>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0CA"/>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02" autoAdjust="0"/>
    <p:restoredTop sz="67341" autoAdjust="0"/>
  </p:normalViewPr>
  <p:slideViewPr>
    <p:cSldViewPr>
      <p:cViewPr varScale="1">
        <p:scale>
          <a:sx n="84" d="100"/>
          <a:sy n="84" d="100"/>
        </p:scale>
        <p:origin x="192" y="656"/>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324" Type="http://schemas.openxmlformats.org/officeDocument/2006/relationships/slide" Target="slides/slide285.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335" Type="http://schemas.openxmlformats.org/officeDocument/2006/relationships/slide" Target="slides/slide296.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346" Type="http://schemas.openxmlformats.org/officeDocument/2006/relationships/slide" Target="slides/slide307.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slide" Target="slides/slide276.xml"/><Relationship Id="rId357" Type="http://schemas.openxmlformats.org/officeDocument/2006/relationships/slide" Target="slides/slide318.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326" Type="http://schemas.openxmlformats.org/officeDocument/2006/relationships/slide" Target="slides/slide287.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281" Type="http://schemas.openxmlformats.org/officeDocument/2006/relationships/slide" Target="slides/slide242.xml"/><Relationship Id="rId337" Type="http://schemas.openxmlformats.org/officeDocument/2006/relationships/slide" Target="slides/slide298.xml"/><Relationship Id="rId34" Type="http://schemas.openxmlformats.org/officeDocument/2006/relationships/slideMaster" Target="slideMasters/slideMaster34.xml"/><Relationship Id="rId76" Type="http://schemas.openxmlformats.org/officeDocument/2006/relationships/slide" Target="slides/slide37.xml"/><Relationship Id="rId141" Type="http://schemas.openxmlformats.org/officeDocument/2006/relationships/slide" Target="slides/slide102.xml"/><Relationship Id="rId7" Type="http://schemas.openxmlformats.org/officeDocument/2006/relationships/slideMaster" Target="slideMasters/slideMaster7.xml"/><Relationship Id="rId183" Type="http://schemas.openxmlformats.org/officeDocument/2006/relationships/slide" Target="slides/slide144.xml"/><Relationship Id="rId239" Type="http://schemas.openxmlformats.org/officeDocument/2006/relationships/slide" Target="slides/slide200.xml"/><Relationship Id="rId250" Type="http://schemas.openxmlformats.org/officeDocument/2006/relationships/slide" Target="slides/slide211.xml"/><Relationship Id="rId292" Type="http://schemas.openxmlformats.org/officeDocument/2006/relationships/slide" Target="slides/slide253.xml"/><Relationship Id="rId306" Type="http://schemas.openxmlformats.org/officeDocument/2006/relationships/slide" Target="slides/slide267.xml"/><Relationship Id="rId45" Type="http://schemas.openxmlformats.org/officeDocument/2006/relationships/slide" Target="slides/slide6.xml"/><Relationship Id="rId87" Type="http://schemas.openxmlformats.org/officeDocument/2006/relationships/slide" Target="slides/slide48.xml"/><Relationship Id="rId110" Type="http://schemas.openxmlformats.org/officeDocument/2006/relationships/slide" Target="slides/slide71.xml"/><Relationship Id="rId348" Type="http://schemas.openxmlformats.org/officeDocument/2006/relationships/slide" Target="slides/slide309.xml"/><Relationship Id="rId152" Type="http://schemas.openxmlformats.org/officeDocument/2006/relationships/slide" Target="slides/slide113.xml"/><Relationship Id="rId194" Type="http://schemas.openxmlformats.org/officeDocument/2006/relationships/slide" Target="slides/slide155.xml"/><Relationship Id="rId208" Type="http://schemas.openxmlformats.org/officeDocument/2006/relationships/slide" Target="slides/slide169.xml"/><Relationship Id="rId261" Type="http://schemas.openxmlformats.org/officeDocument/2006/relationships/slide" Target="slides/slide222.xml"/><Relationship Id="rId14" Type="http://schemas.openxmlformats.org/officeDocument/2006/relationships/slideMaster" Target="slideMasters/slideMaster14.xml"/><Relationship Id="rId56" Type="http://schemas.openxmlformats.org/officeDocument/2006/relationships/slide" Target="slides/slide17.xml"/><Relationship Id="rId317" Type="http://schemas.openxmlformats.org/officeDocument/2006/relationships/slide" Target="slides/slide278.xml"/><Relationship Id="rId359" Type="http://schemas.openxmlformats.org/officeDocument/2006/relationships/presProps" Target="presProps.xml"/><Relationship Id="rId98" Type="http://schemas.openxmlformats.org/officeDocument/2006/relationships/slide" Target="slides/slide59.xml"/><Relationship Id="rId121" Type="http://schemas.openxmlformats.org/officeDocument/2006/relationships/slide" Target="slides/slide82.xml"/><Relationship Id="rId163" Type="http://schemas.openxmlformats.org/officeDocument/2006/relationships/slide" Target="slides/slide124.xml"/><Relationship Id="rId219" Type="http://schemas.openxmlformats.org/officeDocument/2006/relationships/slide" Target="slides/slide180.xml"/><Relationship Id="rId230" Type="http://schemas.openxmlformats.org/officeDocument/2006/relationships/slide" Target="slides/slide191.xml"/><Relationship Id="rId25" Type="http://schemas.openxmlformats.org/officeDocument/2006/relationships/slideMaster" Target="slideMasters/slideMaster25.xml"/><Relationship Id="rId67" Type="http://schemas.openxmlformats.org/officeDocument/2006/relationships/slide" Target="slides/slide28.xml"/><Relationship Id="rId272" Type="http://schemas.openxmlformats.org/officeDocument/2006/relationships/slide" Target="slides/slide233.xml"/><Relationship Id="rId328" Type="http://schemas.openxmlformats.org/officeDocument/2006/relationships/slide" Target="slides/slide289.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360" Type="http://schemas.openxmlformats.org/officeDocument/2006/relationships/viewProps" Target="viewProps.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318" Type="http://schemas.openxmlformats.org/officeDocument/2006/relationships/slide" Target="slides/slide279.xml"/><Relationship Id="rId339" Type="http://schemas.openxmlformats.org/officeDocument/2006/relationships/slide" Target="slides/slide300.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350" Type="http://schemas.openxmlformats.org/officeDocument/2006/relationships/slide" Target="slides/slide311.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329" Type="http://schemas.openxmlformats.org/officeDocument/2006/relationships/slide" Target="slides/slide290.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340" Type="http://schemas.openxmlformats.org/officeDocument/2006/relationships/slide" Target="slides/slide301.xml"/><Relationship Id="rId361" Type="http://schemas.openxmlformats.org/officeDocument/2006/relationships/theme" Target="theme/theme1.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19" Type="http://schemas.openxmlformats.org/officeDocument/2006/relationships/slide" Target="slides/slide280.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330" Type="http://schemas.openxmlformats.org/officeDocument/2006/relationships/slide" Target="slides/slide291.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351" Type="http://schemas.openxmlformats.org/officeDocument/2006/relationships/slide" Target="slides/slide312.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320" Type="http://schemas.openxmlformats.org/officeDocument/2006/relationships/slide" Target="slides/slide281.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341" Type="http://schemas.openxmlformats.org/officeDocument/2006/relationships/slide" Target="slides/slide302.xml"/><Relationship Id="rId362" Type="http://schemas.openxmlformats.org/officeDocument/2006/relationships/tableStyles" Target="tableStyles.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331" Type="http://schemas.openxmlformats.org/officeDocument/2006/relationships/slide" Target="slides/slide292.xml"/><Relationship Id="rId352"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321" Type="http://schemas.openxmlformats.org/officeDocument/2006/relationships/slide" Target="slides/slide282.xml"/><Relationship Id="rId342" Type="http://schemas.openxmlformats.org/officeDocument/2006/relationships/slide" Target="slides/slide303.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332" Type="http://schemas.openxmlformats.org/officeDocument/2006/relationships/slide" Target="slides/slide293.xml"/><Relationship Id="rId353" Type="http://schemas.openxmlformats.org/officeDocument/2006/relationships/slide" Target="slides/slide314.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322" Type="http://schemas.openxmlformats.org/officeDocument/2006/relationships/slide" Target="slides/slide283.xml"/><Relationship Id="rId343" Type="http://schemas.openxmlformats.org/officeDocument/2006/relationships/slide" Target="slides/slide304.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333" Type="http://schemas.openxmlformats.org/officeDocument/2006/relationships/slide" Target="slides/slide294.xml"/><Relationship Id="rId354" Type="http://schemas.openxmlformats.org/officeDocument/2006/relationships/slide" Target="slides/slide315.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323" Type="http://schemas.openxmlformats.org/officeDocument/2006/relationships/slide" Target="slides/slide284.xml"/><Relationship Id="rId344" Type="http://schemas.openxmlformats.org/officeDocument/2006/relationships/slide" Target="slides/slide305.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slide" Target="slides/slide2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334" Type="http://schemas.openxmlformats.org/officeDocument/2006/relationships/slide" Target="slides/slide295.xml"/><Relationship Id="rId355" Type="http://schemas.openxmlformats.org/officeDocument/2006/relationships/slide" Target="slides/slide316.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345" Type="http://schemas.openxmlformats.org/officeDocument/2006/relationships/slide" Target="slides/slide306.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slide" Target="slides/slide275.xml"/><Relationship Id="rId356" Type="http://schemas.openxmlformats.org/officeDocument/2006/relationships/slide" Target="slides/slide317.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325" Type="http://schemas.openxmlformats.org/officeDocument/2006/relationships/slide" Target="slides/slide286.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336" Type="http://schemas.openxmlformats.org/officeDocument/2006/relationships/slide" Target="slides/slide297.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347" Type="http://schemas.openxmlformats.org/officeDocument/2006/relationships/slide" Target="slides/slide308.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16" Type="http://schemas.openxmlformats.org/officeDocument/2006/relationships/slide" Target="slides/slide277.xml"/><Relationship Id="rId55" Type="http://schemas.openxmlformats.org/officeDocument/2006/relationships/slide" Target="slides/slide16.xml"/><Relationship Id="rId97" Type="http://schemas.openxmlformats.org/officeDocument/2006/relationships/slide" Target="slides/slide58.xml"/><Relationship Id="rId120" Type="http://schemas.openxmlformats.org/officeDocument/2006/relationships/slide" Target="slides/slide81.xml"/><Relationship Id="rId358" Type="http://schemas.openxmlformats.org/officeDocument/2006/relationships/notesMaster" Target="notesMasters/notesMaster1.xml"/><Relationship Id="rId162" Type="http://schemas.openxmlformats.org/officeDocument/2006/relationships/slide" Target="slides/slide123.xml"/><Relationship Id="rId218" Type="http://schemas.openxmlformats.org/officeDocument/2006/relationships/slide" Target="slides/slide179.xml"/><Relationship Id="rId271" Type="http://schemas.openxmlformats.org/officeDocument/2006/relationships/slide" Target="slides/slide232.xml"/><Relationship Id="rId24" Type="http://schemas.openxmlformats.org/officeDocument/2006/relationships/slideMaster" Target="slideMasters/slideMaster24.xml"/><Relationship Id="rId66" Type="http://schemas.openxmlformats.org/officeDocument/2006/relationships/slide" Target="slides/slide27.xml"/><Relationship Id="rId131" Type="http://schemas.openxmlformats.org/officeDocument/2006/relationships/slide" Target="slides/slide92.xml"/><Relationship Id="rId327" Type="http://schemas.openxmlformats.org/officeDocument/2006/relationships/slide" Target="slides/slide288.xml"/><Relationship Id="rId173" Type="http://schemas.openxmlformats.org/officeDocument/2006/relationships/slide" Target="slides/slide134.xml"/><Relationship Id="rId229" Type="http://schemas.openxmlformats.org/officeDocument/2006/relationships/slide" Target="slides/slide190.xml"/><Relationship Id="rId240" Type="http://schemas.openxmlformats.org/officeDocument/2006/relationships/slide" Target="slides/slide201.xml"/><Relationship Id="rId35" Type="http://schemas.openxmlformats.org/officeDocument/2006/relationships/slideMaster" Target="slideMasters/slideMaster35.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38" Type="http://schemas.openxmlformats.org/officeDocument/2006/relationships/slide" Target="slides/slide299.xml"/><Relationship Id="rId8" Type="http://schemas.openxmlformats.org/officeDocument/2006/relationships/slideMaster" Target="slideMasters/slideMaster8.xml"/><Relationship Id="rId142" Type="http://schemas.openxmlformats.org/officeDocument/2006/relationships/slide" Target="slides/slide103.xml"/><Relationship Id="rId184" Type="http://schemas.openxmlformats.org/officeDocument/2006/relationships/slide" Target="slides/slide145.xml"/><Relationship Id="rId251" Type="http://schemas.openxmlformats.org/officeDocument/2006/relationships/slide" Target="slides/slide212.xml"/><Relationship Id="rId46" Type="http://schemas.openxmlformats.org/officeDocument/2006/relationships/slide" Target="slides/slide7.xml"/><Relationship Id="rId293" Type="http://schemas.openxmlformats.org/officeDocument/2006/relationships/slide" Target="slides/slide254.xml"/><Relationship Id="rId307" Type="http://schemas.openxmlformats.org/officeDocument/2006/relationships/slide" Target="slides/slide268.xml"/><Relationship Id="rId349" Type="http://schemas.openxmlformats.org/officeDocument/2006/relationships/slide" Target="slides/slide3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7.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8.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38641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159</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160</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161</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202</a:t>
            </a:fld>
            <a:endParaRPr lang="en-US">
              <a:solidFill>
                <a:prstClr val="black"/>
              </a:solidFill>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071197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20072906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6914784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F44FC-E576-614D-AC5D-D54F92634FDF}" type="slidenum">
              <a:rPr lang="en-US" sz="1200"/>
              <a:pPr eaLnBrk="1" hangingPunct="1"/>
              <a:t>296</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2113742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9950050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302</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558525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804476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317</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559248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3643709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810E32-50EE-D74A-BD6A-719DBE5C96E9}" type="slidenum">
              <a:rPr lang="en-US" sz="1200"/>
              <a:pPr eaLnBrk="1" hangingPunct="1"/>
              <a:t>92</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C0A7A-1398-4745-BC31-1DCCDEBA090C}" type="slidenum">
              <a:rPr lang="en-US" sz="1200"/>
              <a:pPr eaLnBrk="1" hangingPunct="1"/>
              <a:t>93</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D9B900-83BF-394E-99B7-CD4FCCB40482}" type="slidenum">
              <a:rPr lang="en-US" sz="1200"/>
              <a:pPr eaLnBrk="1" hangingPunct="1"/>
              <a:t>94</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7478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16639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84439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8405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09872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634453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350931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03741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5313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850123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998447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761109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73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520347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89561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22585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018844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098215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16391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3354783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118</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120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ru-RU"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122</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5.xml"/><Relationship Id="rId4" Type="http://schemas.openxmlformats.org/officeDocument/2006/relationships/image" Target="../media/image23.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9426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4113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7511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50069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3239795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88911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2801313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2063657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2821715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237352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97311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388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4237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36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801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7785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1356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5006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1691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2376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58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3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364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644400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9990545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1822093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2503195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106000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072035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3762357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1046884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10471453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605170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3625428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01/03/2024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902372739"/>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01/03/2024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3140451869"/>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01/03/2024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835981741"/>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01/03/2024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4143496078"/>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01/03/2024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099638639"/>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01/03/2024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2165482818"/>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01/03/2024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677607406"/>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01/03/2024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65918268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14587754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44276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225278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154092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1547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393377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63789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172997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971005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033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9401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6192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472674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763404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573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9451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8253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108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9874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01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3/1/24</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4593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0885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394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04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8262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2394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08844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7255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980609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04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3/1/24</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14054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335638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09666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27108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77878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86499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08231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658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2528007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96143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3/1/24</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658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9768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4002574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5975006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9058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9290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88311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92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36555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057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3656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360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0771005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680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285209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3213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0987789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425209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67077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5263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989077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14472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040578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952441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0633870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111553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6955012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46257875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5848573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39537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2027532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3639385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8788356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246027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746495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563372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6807503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172156019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8992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24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1717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37244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73629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4578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26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907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37665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204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0917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3.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theme" Target="../theme/theme24.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7.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28.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3" Type="http://schemas.openxmlformats.org/officeDocument/2006/relationships/slideLayout" Target="../slideLayouts/slideLayout333.xml"/><Relationship Id="rId21" Type="http://schemas.openxmlformats.org/officeDocument/2006/relationships/slideLayout" Target="../slideLayouts/slideLayout351.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0" Type="http://schemas.openxmlformats.org/officeDocument/2006/relationships/slideLayout" Target="../slideLayouts/slideLayout350.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5" Type="http://schemas.openxmlformats.org/officeDocument/2006/relationships/slideLayout" Target="../slideLayouts/slideLayout356.xml"/><Relationship Id="rId10" Type="http://schemas.openxmlformats.org/officeDocument/2006/relationships/image" Target="../media/image7.jpeg"/><Relationship Id="rId4" Type="http://schemas.openxmlformats.org/officeDocument/2006/relationships/slideLayout" Target="../slideLayouts/slideLayout355.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3.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theme" Target="../theme/theme35.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6.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9.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9802" r:id="rId1"/>
    <p:sldLayoutId id="2147489803" r:id="rId2"/>
    <p:sldLayoutId id="2147489804" r:id="rId3"/>
    <p:sldLayoutId id="2147489805" r:id="rId4"/>
    <p:sldLayoutId id="2147489806" r:id="rId5"/>
    <p:sldLayoutId id="2147489807" r:id="rId6"/>
    <p:sldLayoutId id="2147489808" r:id="rId7"/>
    <p:sldLayoutId id="2147489809" r:id="rId8"/>
    <p:sldLayoutId id="2147489810" r:id="rId9"/>
    <p:sldLayoutId id="2147489811" r:id="rId10"/>
    <p:sldLayoutId id="214748981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charset="0"/>
                <a:cs typeface="DejaVu Sans" charset="0"/>
              </a:rPr>
              <a:pPr defTabSz="32116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75832381"/>
      </p:ext>
    </p:extLst>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575467724"/>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 id="2147490070" r:id="rId12"/>
    <p:sldLayoutId id="2147490071" r:id="rId13"/>
    <p:sldLayoutId id="2147490072" r:id="rId14"/>
    <p:sldLayoutId id="2147490073" r:id="rId15"/>
    <p:sldLayoutId id="2147490074" r:id="rId16"/>
    <p:sldLayoutId id="2147490075" r:id="rId17"/>
    <p:sldLayoutId id="2147490076" r:id="rId18"/>
    <p:sldLayoutId id="2147490077" r:id="rId19"/>
    <p:sldLayoutId id="2147490078" r:id="rId20"/>
    <p:sldLayoutId id="2147490079" r:id="rId21"/>
    <p:sldLayoutId id="214749008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12560636"/>
      </p:ext>
    </p:extLst>
  </p:cSld>
  <p:clrMap bg1="dk2" tx1="lt1" bg2="dk1" tx2="lt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01/03/2024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69690886"/>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087619881"/>
      </p:ext>
    </p:extLst>
  </p:cSld>
  <p:clrMap bg1="lt1" tx1="dk1" bg2="lt2" tx2="dk2" accent1="accent1" accent2="accent2" accent3="accent3" accent4="accent4" accent5="accent5" accent6="accent6" hlink="hlink" folHlink="folHlink"/>
  <p:sldLayoutIdLst>
    <p:sldLayoutId id="2147490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5194934"/>
      </p:ext>
    </p:extLst>
  </p:cSld>
  <p:clrMap bg1="lt1" tx1="dk1" bg2="lt2" tx2="dk2" accent1="accent1" accent2="accent2" accent3="accent3" accent4="accent4" accent5="accent5" accent6="accent6" hlink="hlink" folHlink="folHlink"/>
  <p:sldLayoutIdLst>
    <p:sldLayoutId id="2147490166" r:id="rId1"/>
    <p:sldLayoutId id="2147490167" r:id="rId2"/>
    <p:sldLayoutId id="2147490168" r:id="rId3"/>
    <p:sldLayoutId id="2147490169" r:id="rId4"/>
    <p:sldLayoutId id="2147490170" r:id="rId5"/>
    <p:sldLayoutId id="2147490171" r:id="rId6"/>
    <p:sldLayoutId id="2147490172" r:id="rId7"/>
    <p:sldLayoutId id="2147490173" r:id="rId8"/>
    <p:sldLayoutId id="2147490174" r:id="rId9"/>
    <p:sldLayoutId id="2147490175" r:id="rId10"/>
    <p:sldLayoutId id="2147490176" r:id="rId11"/>
    <p:sldLayoutId id="2147490177" r:id="rId12"/>
    <p:sldLayoutId id="21474901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02274"/>
      </p:ext>
    </p:extLst>
  </p:cSld>
  <p:clrMap bg1="lt1" tx1="dk1" bg2="lt2" tx2="dk2" accent1="accent1" accent2="accent2" accent3="accent3" accent4="accent4" accent5="accent5" accent6="accent6" hlink="hlink" folHlink="folHlink"/>
  <p:sldLayoutIdLst>
    <p:sldLayoutId id="2147490180" r:id="rId1"/>
    <p:sldLayoutId id="2147490181" r:id="rId2"/>
    <p:sldLayoutId id="2147490182" r:id="rId3"/>
    <p:sldLayoutId id="2147490183" r:id="rId4"/>
    <p:sldLayoutId id="2147490184" r:id="rId5"/>
    <p:sldLayoutId id="2147490185" r:id="rId6"/>
    <p:sldLayoutId id="2147490186" r:id="rId7"/>
    <p:sldLayoutId id="2147490187" r:id="rId8"/>
    <p:sldLayoutId id="2147490188" r:id="rId9"/>
    <p:sldLayoutId id="2147490189" r:id="rId10"/>
    <p:sldLayoutId id="21474901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573294"/>
      </p:ext>
    </p:extLst>
  </p:cSld>
  <p:clrMap bg1="dk2" tx1="lt1" bg2="dk1" tx2="lt2" accent1="accent1" accent2="accent2" accent3="accent3" accent4="accent4" accent5="accent5" accent6="accent6" hlink="hlink" folHlink="folHlink"/>
  <p:sldLayoutIdLst>
    <p:sldLayoutId id="2147490192"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 id="2147490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632067"/>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 id="2147490216" r:id="rId12"/>
    <p:sldLayoutId id="2147490217" r:id="rId13"/>
    <p:sldLayoutId id="2147490218" r:id="rId14"/>
    <p:sldLayoutId id="2147490219" r:id="rId15"/>
    <p:sldLayoutId id="2147490220" r:id="rId16"/>
    <p:sldLayoutId id="214749022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01/03/2024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563659403"/>
      </p:ext>
    </p:extLst>
  </p:cSld>
  <p:clrMap bg1="lt1" tx1="dk1" bg2="lt2" tx2="dk2" accent1="accent1" accent2="accent2" accent3="accent3" accent4="accent4" accent5="accent5" accent6="accent6" hlink="hlink" folHlink="folHlink"/>
  <p:sldLayoutIdLst>
    <p:sldLayoutId id="2147490223" r:id="rId1"/>
    <p:sldLayoutId id="2147490224" r:id="rId2"/>
    <p:sldLayoutId id="2147490225" r:id="rId3"/>
    <p:sldLayoutId id="2147490226" r:id="rId4"/>
    <p:sldLayoutId id="2147490227" r:id="rId5"/>
    <p:sldLayoutId id="2147490228" r:id="rId6"/>
    <p:sldLayoutId id="2147490229" r:id="rId7"/>
    <p:sldLayoutId id="2147490230" r:id="rId8"/>
    <p:sldLayoutId id="2147490231" r:id="rId9"/>
    <p:sldLayoutId id="2147490232" r:id="rId10"/>
    <p:sldLayoutId id="2147490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73400049"/>
      </p:ext>
    </p:extLst>
  </p:cSld>
  <p:clrMap bg1="lt1" tx1="dk1" bg2="lt2" tx2="dk2" accent1="accent1" accent2="accent2" accent3="accent3" accent4="accent4" accent5="accent5" accent6="accent6" hlink="hlink" folHlink="folHlink"/>
  <p:sldLayoutIdLst>
    <p:sldLayoutId id="2147490235" r:id="rId1"/>
    <p:sldLayoutId id="214749023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37210790"/>
      </p:ext>
    </p:extLst>
  </p:cSld>
  <p:clrMap bg1="lt1" tx1="dk1" bg2="lt2" tx2="dk2" accent1="accent1" accent2="accent2" accent3="accent3" accent4="accent4" accent5="accent5" accent6="accent6" hlink="hlink" folHlink="folHlink"/>
  <p:sldLayoutIdLst>
    <p:sldLayoutId id="2147490238" r:id="rId1"/>
    <p:sldLayoutId id="2147490239" r:id="rId2"/>
    <p:sldLayoutId id="2147490240" r:id="rId3"/>
    <p:sldLayoutId id="2147490241" r:id="rId4"/>
    <p:sldLayoutId id="2147490242" r:id="rId5"/>
    <p:sldLayoutId id="2147490243" r:id="rId6"/>
    <p:sldLayoutId id="2147490244" r:id="rId7"/>
    <p:sldLayoutId id="2147490245" r:id="rId8"/>
    <p:sldLayoutId id="2147490246" r:id="rId9"/>
    <p:sldLayoutId id="2147490247" r:id="rId10"/>
    <p:sldLayoutId id="2147490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3/1/24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33203"/>
      </p:ext>
    </p:extLst>
  </p:cSld>
  <p:clrMap bg1="lt1" tx1="dk1" bg2="lt2" tx2="dk2" accent1="accent1" accent2="accent2" accent3="accent3" accent4="accent4" accent5="accent5" accent6="accent6" hlink="hlink" folHlink="folHlink"/>
  <p:sldLayoutIdLst>
    <p:sldLayoutId id="2147490250" r:id="rId1"/>
    <p:sldLayoutId id="2147490251" r:id="rId2"/>
    <p:sldLayoutId id="2147490252" r:id="rId3"/>
    <p:sldLayoutId id="2147490253" r:id="rId4"/>
    <p:sldLayoutId id="2147490254" r:id="rId5"/>
    <p:sldLayoutId id="2147490255" r:id="rId6"/>
    <p:sldLayoutId id="2147490256" r:id="rId7"/>
    <p:sldLayoutId id="2147490257" r:id="rId8"/>
    <p:sldLayoutId id="2147490258" r:id="rId9"/>
    <p:sldLayoutId id="2147490259" r:id="rId10"/>
    <p:sldLayoutId id="21474902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3/1/24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fontAlgn="auto">
              <a:spcBef>
                <a:spcPts val="0"/>
              </a:spcBef>
              <a:spcAft>
                <a:spcPts val="0"/>
              </a:spcAft>
            </a:pPr>
            <a:fld id="{F0921CE0-09F0-C844-9567-91EE901B4A6D}" type="datetimeFigureOut">
              <a:rPr lang="en-US" smtClean="0">
                <a:solidFill>
                  <a:prstClr val="black">
                    <a:tint val="75000"/>
                  </a:prstClr>
                </a:solidFill>
                <a:latin typeface="Arial"/>
              </a:rPr>
              <a:pPr defTabSz="456343" fontAlgn="auto">
                <a:spcBef>
                  <a:spcPts val="0"/>
                </a:spcBef>
                <a:spcAft>
                  <a:spcPts val="0"/>
                </a:spcAft>
              </a:pPr>
              <a:t>3/1/24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fontAlgn="auto">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fontAlgn="auto">
              <a:spcBef>
                <a:spcPts val="0"/>
              </a:spcBef>
              <a:spcAft>
                <a:spcPts val="0"/>
              </a:spcAft>
            </a:pPr>
            <a:fld id="{EB521DE6-3A55-8940-8CE2-E7FB3B1EADE7}" type="slidenum">
              <a:rPr lang="en-US" smtClean="0">
                <a:solidFill>
                  <a:prstClr val="black">
                    <a:tint val="75000"/>
                  </a:prstClr>
                </a:solidFill>
                <a:latin typeface="Arial"/>
              </a:rPr>
              <a:pPr defTabSz="456343" fontAlgn="auto">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 id="2147489800"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1.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325.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2.xml"/><Relationship Id="rId1" Type="http://schemas.openxmlformats.org/officeDocument/2006/relationships/slideLayout" Target="../slideLayouts/slideLayout325.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3.xml"/><Relationship Id="rId1" Type="http://schemas.openxmlformats.org/officeDocument/2006/relationships/slideLayout" Target="../slideLayouts/slideLayout325.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325.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325.xml"/></Relationships>
</file>

<file path=ppt/slides/_rels/slide1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325.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325.xml"/></Relationships>
</file>

<file path=ppt/slides/_rels/slide10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325.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325.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3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9.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325.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2.xml"/><Relationship Id="rId1" Type="http://schemas.openxmlformats.org/officeDocument/2006/relationships/slideLayout" Target="../slideLayouts/slideLayout325.xml"/></Relationships>
</file>

<file path=ppt/slides/_rels/slide1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3.xml"/><Relationship Id="rId1" Type="http://schemas.openxmlformats.org/officeDocument/2006/relationships/slideLayout" Target="../slideLayouts/slideLayout325.xml"/></Relationships>
</file>

<file path=ppt/slides/_rels/slide1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4.xml"/><Relationship Id="rId1" Type="http://schemas.openxmlformats.org/officeDocument/2006/relationships/slideLayout" Target="../slideLayouts/slideLayout325.xml"/></Relationships>
</file>

<file path=ppt/slides/_rels/slide1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325.xml"/></Relationships>
</file>

<file path=ppt/slides/_rels/slide1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9.xml"/></Relationships>
</file>

<file path=ppt/slides/_rels/slide1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33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6.xml"/><Relationship Id="rId1" Type="http://schemas.openxmlformats.org/officeDocument/2006/relationships/slideLayout" Target="../slideLayouts/slideLayout82.xml"/><Relationship Id="rId4" Type="http://schemas.openxmlformats.org/officeDocument/2006/relationships/image" Target="../media/image92.png"/></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83.xml"/><Relationship Id="rId4" Type="http://schemas.openxmlformats.org/officeDocument/2006/relationships/image" Target="../media/image94.png"/></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69.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01.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9.xml"/><Relationship Id="rId1" Type="http://schemas.openxmlformats.org/officeDocument/2006/relationships/slideLayout" Target="../slideLayouts/slideLayout82.xml"/><Relationship Id="rId4" Type="http://schemas.openxmlformats.org/officeDocument/2006/relationships/image" Target="../media/image98.jpg"/></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6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1.xml"/><Relationship Id="rId1" Type="http://schemas.openxmlformats.org/officeDocument/2006/relationships/slideLayout" Target="../slideLayouts/slideLayout82.xml"/><Relationship Id="rId4" Type="http://schemas.openxmlformats.org/officeDocument/2006/relationships/image" Target="../media/image101.jpg"/></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6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9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386.xml"/><Relationship Id="rId4" Type="http://schemas.openxmlformats.org/officeDocument/2006/relationships/image" Target="../media/image106.emf"/></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360.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3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36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8.xml"/><Relationship Id="rId1" Type="http://schemas.openxmlformats.org/officeDocument/2006/relationships/slideLayout" Target="../slideLayouts/slideLayout36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38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0.xml"/><Relationship Id="rId1" Type="http://schemas.openxmlformats.org/officeDocument/2006/relationships/slideLayout" Target="../slideLayouts/slideLayout19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1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438.xml"/></Relationships>
</file>

<file path=ppt/slides/_rels/slide1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43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38.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3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5.xml"/><Relationship Id="rId1" Type="http://schemas.openxmlformats.org/officeDocument/2006/relationships/themeOverride" Target="../theme/themeOverride1.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3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3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38.xml"/></Relationships>
</file>

<file path=ppt/slides/_rels/slide1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3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38.xml"/></Relationships>
</file>

<file path=ppt/slides/_rels/slide14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38.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38.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38.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3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3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38.xml"/></Relationships>
</file>

<file path=ppt/slides/_rels/slide15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3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38.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38.xml"/></Relationships>
</file>

<file path=ppt/slides/_rels/slide1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38.xml"/></Relationships>
</file>

<file path=ppt/slides/_rels/slide1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bigbookmedia.com" TargetMode="External"/><Relationship Id="rId1" Type="http://schemas.openxmlformats.org/officeDocument/2006/relationships/slideLayout" Target="../slideLayouts/slideLayout205.xml"/></Relationships>
</file>

<file path=ppt/slides/_rels/slide1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0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3.xml"/><Relationship Id="rId1" Type="http://schemas.openxmlformats.org/officeDocument/2006/relationships/slideLayout" Target="../slideLayouts/slideLayout39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4.xml"/><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5.xml"/><Relationship Id="rId1" Type="http://schemas.openxmlformats.org/officeDocument/2006/relationships/slideLayout" Target="../slideLayouts/slideLayout11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6.xml"/><Relationship Id="rId1" Type="http://schemas.openxmlformats.org/officeDocument/2006/relationships/slideLayout" Target="../slideLayouts/slideLayout117.xml"/></Relationships>
</file>

<file path=ppt/slides/_rels/slide1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2.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1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1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7.jpeg"/><Relationship Id="rId1" Type="http://schemas.openxmlformats.org/officeDocument/2006/relationships/slideLayout" Target="../slideLayouts/slideLayout116.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2.xml"/><Relationship Id="rId1" Type="http://schemas.openxmlformats.org/officeDocument/2006/relationships/slideLayout" Target="../slideLayouts/slideLayout12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3.xml"/><Relationship Id="rId1" Type="http://schemas.openxmlformats.org/officeDocument/2006/relationships/slideLayout" Target="../slideLayouts/slideLayout12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4.xml"/><Relationship Id="rId1" Type="http://schemas.openxmlformats.org/officeDocument/2006/relationships/slideLayout" Target="../slideLayouts/slideLayout12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5.xml"/><Relationship Id="rId1" Type="http://schemas.openxmlformats.org/officeDocument/2006/relationships/slideLayout" Target="../slideLayouts/slideLayout12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6.xml"/><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8.xml"/><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9.xml"/><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0.xml"/><Relationship Id="rId1" Type="http://schemas.openxmlformats.org/officeDocument/2006/relationships/slideLayout" Target="../slideLayouts/slideLayout12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1.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9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2.xml"/><Relationship Id="rId1" Type="http://schemas.openxmlformats.org/officeDocument/2006/relationships/slideLayout" Target="../slideLayouts/slideLayout12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3.xml"/><Relationship Id="rId1" Type="http://schemas.openxmlformats.org/officeDocument/2006/relationships/slideLayout" Target="../slideLayouts/slideLayout1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4.xml"/><Relationship Id="rId1" Type="http://schemas.openxmlformats.org/officeDocument/2006/relationships/slideLayout" Target="../slideLayouts/slideLayout1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5.xml"/><Relationship Id="rId1" Type="http://schemas.openxmlformats.org/officeDocument/2006/relationships/slideLayout" Target="../slideLayouts/slideLayout12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6.xml"/><Relationship Id="rId1" Type="http://schemas.openxmlformats.org/officeDocument/2006/relationships/slideLayout" Target="../slideLayouts/slideLayout12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7.xml"/><Relationship Id="rId1" Type="http://schemas.openxmlformats.org/officeDocument/2006/relationships/slideLayout" Target="../slideLayouts/slideLayout12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8.xml"/><Relationship Id="rId1" Type="http://schemas.openxmlformats.org/officeDocument/2006/relationships/slideLayout" Target="../slideLayouts/slideLayout12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9.xml"/><Relationship Id="rId1" Type="http://schemas.openxmlformats.org/officeDocument/2006/relationships/slideLayout" Target="../slideLayouts/slideLayout12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0.xml"/><Relationship Id="rId1" Type="http://schemas.openxmlformats.org/officeDocument/2006/relationships/slideLayout" Target="../slideLayouts/slideLayout12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1.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1.xml"/></Relationships>
</file>

<file path=ppt/slides/_rels/slide20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0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4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2.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94.xml"/><Relationship Id="rId5" Type="http://schemas.openxmlformats.org/officeDocument/2006/relationships/image" Target="../media/image36.jpeg"/><Relationship Id="rId4" Type="http://schemas.openxmlformats.org/officeDocument/2006/relationships/image" Target="../media/image35.jpeg"/></Relationships>
</file>

<file path=ppt/slides/_rels/slide20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94.xml"/></Relationships>
</file>

<file path=ppt/slides/_rels/slide20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94.xml"/></Relationships>
</file>

<file path=ppt/slides/_rels/slide20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94.xml"/></Relationships>
</file>

<file path=ppt/slides/_rels/slide20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94.xml"/></Relationships>
</file>

<file path=ppt/slides/_rels/slide20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9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1.xml"/></Relationships>
</file>

<file path=ppt/slides/_rels/slide21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94.xml"/></Relationships>
</file>

<file path=ppt/slides/_rels/slide21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94.xml"/></Relationships>
</file>

<file path=ppt/slides/_rels/slide21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94.xml"/></Relationships>
</file>

<file path=ppt/slides/_rels/slide21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94.xml"/></Relationships>
</file>

<file path=ppt/slides/_rels/slide21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94.xml"/></Relationships>
</file>

<file path=ppt/slides/_rels/slide2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bigbookmedia.com" TargetMode="External"/><Relationship Id="rId1" Type="http://schemas.openxmlformats.org/officeDocument/2006/relationships/slideLayout" Target="../slideLayouts/slideLayout216.xml"/></Relationships>
</file>

<file path=ppt/slides/_rels/slide2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0.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3.xml"/><Relationship Id="rId1" Type="http://schemas.openxmlformats.org/officeDocument/2006/relationships/slideLayout" Target="../slideLayouts/slideLayout189.xml"/></Relationships>
</file>

<file path=ppt/slides/_rels/slide21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4.xml"/><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2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5.xml"/><Relationship Id="rId1" Type="http://schemas.openxmlformats.org/officeDocument/2006/relationships/slideLayout" Target="../slideLayouts/slideLayout189.xml"/></Relationships>
</file>

<file path=ppt/slides/_rels/slide22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6.xml"/><Relationship Id="rId1" Type="http://schemas.openxmlformats.org/officeDocument/2006/relationships/slideLayout" Target="../slideLayouts/slideLayout189.xml"/></Relationships>
</file>

<file path=ppt/slides/_rels/slide22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7.xml"/><Relationship Id="rId1" Type="http://schemas.openxmlformats.org/officeDocument/2006/relationships/slideLayout" Target="../slideLayouts/slideLayout18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8.xml"/><Relationship Id="rId1" Type="http://schemas.openxmlformats.org/officeDocument/2006/relationships/slideLayout" Target="../slideLayouts/slideLayout189.xml"/></Relationships>
</file>

<file path=ppt/slides/_rels/slide2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9.xml"/><Relationship Id="rId1" Type="http://schemas.openxmlformats.org/officeDocument/2006/relationships/slideLayout" Target="../slideLayouts/slideLayout189.xml"/></Relationships>
</file>

<file path=ppt/slides/_rels/slide2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0.xml"/><Relationship Id="rId1" Type="http://schemas.openxmlformats.org/officeDocument/2006/relationships/slideLayout" Target="../slideLayouts/slideLayout189.xml"/></Relationships>
</file>

<file path=ppt/slides/_rels/slide2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22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8.jpeg"/><Relationship Id="rId1" Type="http://schemas.openxmlformats.org/officeDocument/2006/relationships/slideLayout" Target="../slideLayouts/slideLayout22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9.xml"/></Relationships>
</file>

<file path=ppt/slides/_rels/slide23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1.xml"/><Relationship Id="rId1" Type="http://schemas.openxmlformats.org/officeDocument/2006/relationships/slideLayout" Target="../slideLayouts/slideLayout233.xml"/></Relationships>
</file>

<file path=ppt/slides/_rels/slide2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2.xml"/><Relationship Id="rId1" Type="http://schemas.openxmlformats.org/officeDocument/2006/relationships/slideLayout" Target="../slideLayouts/slideLayout233.xml"/></Relationships>
</file>

<file path=ppt/slides/_rels/slide23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3.xml"/><Relationship Id="rId1" Type="http://schemas.openxmlformats.org/officeDocument/2006/relationships/slideLayout" Target="../slideLayouts/slideLayout233.xml"/></Relationships>
</file>

<file path=ppt/slides/_rels/slide23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4.xml"/><Relationship Id="rId1" Type="http://schemas.openxmlformats.org/officeDocument/2006/relationships/slideLayout" Target="../slideLayouts/slideLayout233.xml"/></Relationships>
</file>

<file path=ppt/slides/_rels/slide2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5.xml"/><Relationship Id="rId1" Type="http://schemas.openxmlformats.org/officeDocument/2006/relationships/slideLayout" Target="../slideLayouts/slideLayout233.xml"/></Relationships>
</file>

<file path=ppt/slides/_rels/slide2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6.xml"/><Relationship Id="rId1" Type="http://schemas.openxmlformats.org/officeDocument/2006/relationships/slideLayout" Target="../slideLayouts/slideLayout233.xml"/></Relationships>
</file>

<file path=ppt/slides/_rels/slide2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57.xml"/><Relationship Id="rId1" Type="http://schemas.openxmlformats.org/officeDocument/2006/relationships/slideLayout" Target="../slideLayouts/slideLayout233.xml"/></Relationships>
</file>

<file path=ppt/slides/_rels/slide23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58.xml"/><Relationship Id="rId1" Type="http://schemas.openxmlformats.org/officeDocument/2006/relationships/slideLayout" Target="../slideLayouts/slideLayout233.xml"/></Relationships>
</file>

<file path=ppt/slides/_rels/slide23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9.xml"/><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0.xml"/><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1.xml"/><Relationship Id="rId1" Type="http://schemas.openxmlformats.org/officeDocument/2006/relationships/slideLayout" Target="../slideLayouts/slideLayout233.xml"/></Relationships>
</file>

<file path=ppt/slides/_rels/slide24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2.xml"/><Relationship Id="rId1" Type="http://schemas.openxmlformats.org/officeDocument/2006/relationships/slideLayout" Target="../slideLayouts/slideLayout233.xml"/></Relationships>
</file>

<file path=ppt/slides/_rels/slide24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3.xml"/><Relationship Id="rId1" Type="http://schemas.openxmlformats.org/officeDocument/2006/relationships/slideLayout" Target="../slideLayouts/slideLayout233.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64.xml"/><Relationship Id="rId1" Type="http://schemas.openxmlformats.org/officeDocument/2006/relationships/slideLayout" Target="../slideLayouts/slideLayout233.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65.xml"/><Relationship Id="rId1" Type="http://schemas.openxmlformats.org/officeDocument/2006/relationships/slideLayout" Target="../slideLayouts/slideLayout233.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66.xml"/><Relationship Id="rId1" Type="http://schemas.openxmlformats.org/officeDocument/2006/relationships/slideLayout" Target="../slideLayouts/slideLayout233.xml"/></Relationships>
</file>

<file path=ppt/slides/_rels/slide2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7.xml"/></Relationships>
</file>

<file path=ppt/slides/_rels/slide24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5.jpeg"/><Relationship Id="rId1" Type="http://schemas.openxmlformats.org/officeDocument/2006/relationships/slideLayout" Target="../slideLayouts/slideLayout183.xml"/><Relationship Id="rId4" Type="http://schemas.openxmlformats.org/officeDocument/2006/relationships/image" Target="../media/image36.jpeg"/></Relationships>
</file>

<file path=ppt/slides/_rels/slide24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67.xml"/><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0.xml"/><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68.xml"/><Relationship Id="rId1" Type="http://schemas.openxmlformats.org/officeDocument/2006/relationships/slideLayout" Target="../slideLayouts/slideLayout189.xml"/></Relationships>
</file>

<file path=ppt/slides/_rels/slide25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5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70.xml"/><Relationship Id="rId1" Type="http://schemas.openxmlformats.org/officeDocument/2006/relationships/slideLayout" Target="../slideLayouts/slideLayout189.xml"/></Relationships>
</file>

<file path=ppt/slides/_rels/slide25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71.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72.xml"/><Relationship Id="rId1" Type="http://schemas.openxmlformats.org/officeDocument/2006/relationships/slideLayout" Target="../slideLayouts/slideLayout189.xml"/></Relationships>
</file>

<file path=ppt/slides/_rels/slide25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25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4.xml"/><Relationship Id="rId1" Type="http://schemas.openxmlformats.org/officeDocument/2006/relationships/slideLayout" Target="../slideLayouts/slideLayout189.xml"/></Relationships>
</file>

<file path=ppt/slides/_rels/slide25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75.xml"/><Relationship Id="rId1" Type="http://schemas.openxmlformats.org/officeDocument/2006/relationships/slideLayout" Target="../slideLayouts/slideLayout1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6.xml"/><Relationship Id="rId1" Type="http://schemas.openxmlformats.org/officeDocument/2006/relationships/slideLayout" Target="../slideLayouts/slideLayout189.xml"/></Relationships>
</file>

<file path=ppt/slides/_rels/slide25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7.xm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33.xml"/></Relationships>
</file>

<file path=ppt/slides/_rels/slide26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78.xml"/><Relationship Id="rId1" Type="http://schemas.openxmlformats.org/officeDocument/2006/relationships/slideLayout" Target="../slideLayouts/slideLayout189.xml"/></Relationships>
</file>

<file path=ppt/slides/_rels/slide26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79.xml"/><Relationship Id="rId1" Type="http://schemas.openxmlformats.org/officeDocument/2006/relationships/slideLayout" Target="../slideLayouts/slideLayout189.xml"/></Relationships>
</file>

<file path=ppt/slides/_rels/slide26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0.xml"/><Relationship Id="rId1" Type="http://schemas.openxmlformats.org/officeDocument/2006/relationships/slideLayout" Target="../slideLayouts/slideLayout189.xml"/></Relationships>
</file>

<file path=ppt/slides/_rels/slide26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1.xml"/><Relationship Id="rId1" Type="http://schemas.openxmlformats.org/officeDocument/2006/relationships/slideLayout" Target="../slideLayouts/slideLayout189.xml"/></Relationships>
</file>

<file path=ppt/slides/_rels/slide26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2.xml"/><Relationship Id="rId1" Type="http://schemas.openxmlformats.org/officeDocument/2006/relationships/slideLayout" Target="../slideLayouts/slideLayout189.xml"/></Relationships>
</file>

<file path=ppt/slides/_rels/slide26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3.xml"/><Relationship Id="rId1" Type="http://schemas.openxmlformats.org/officeDocument/2006/relationships/slideLayout" Target="../slideLayouts/slideLayout189.xml"/></Relationships>
</file>

<file path=ppt/slides/_rels/slide26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4.xml"/><Relationship Id="rId1" Type="http://schemas.openxmlformats.org/officeDocument/2006/relationships/slideLayout" Target="../slideLayouts/slideLayout189.xml"/></Relationships>
</file>

<file path=ppt/slides/_rels/slide2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3.xml"/></Relationships>
</file>

<file path=ppt/slides/_rels/slide2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5.xml"/><Relationship Id="rId1" Type="http://schemas.openxmlformats.org/officeDocument/2006/relationships/slideLayout" Target="../slideLayouts/slideLayout29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2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6.xml"/><Relationship Id="rId1" Type="http://schemas.openxmlformats.org/officeDocument/2006/relationships/slideLayout" Target="../slideLayouts/slideLayout295.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95.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2.jpeg"/><Relationship Id="rId1" Type="http://schemas.openxmlformats.org/officeDocument/2006/relationships/slideLayout" Target="../slideLayouts/slideLayout238.xml"/><Relationship Id="rId4" Type="http://schemas.openxmlformats.org/officeDocument/2006/relationships/image" Target="../media/image36.jpeg"/></Relationships>
</file>

<file path=ppt/slides/_rels/slide27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8.xml"/><Relationship Id="rId1" Type="http://schemas.openxmlformats.org/officeDocument/2006/relationships/slideLayout" Target="../slideLayouts/slideLayout244.xml"/></Relationships>
</file>

<file path=ppt/slides/_rels/slide27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89.xml"/><Relationship Id="rId1" Type="http://schemas.openxmlformats.org/officeDocument/2006/relationships/slideLayout" Target="../slideLayouts/slideLayout244.xml"/></Relationships>
</file>

<file path=ppt/slides/_rels/slide27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0.xml"/><Relationship Id="rId1" Type="http://schemas.openxmlformats.org/officeDocument/2006/relationships/slideLayout" Target="../slideLayouts/slideLayout244.xml"/></Relationships>
</file>

<file path=ppt/slides/_rels/slide27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1.xml"/><Relationship Id="rId1" Type="http://schemas.openxmlformats.org/officeDocument/2006/relationships/slideLayout" Target="../slideLayouts/slideLayout244.xml"/></Relationships>
</file>

<file path=ppt/slides/_rels/slide27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2.xml"/><Relationship Id="rId1" Type="http://schemas.openxmlformats.org/officeDocument/2006/relationships/slideLayout" Target="../slideLayouts/slideLayout244.xml"/></Relationships>
</file>

<file path=ppt/slides/_rels/slide27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3.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28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4.xml"/><Relationship Id="rId1" Type="http://schemas.openxmlformats.org/officeDocument/2006/relationships/slideLayout" Target="../slideLayouts/slideLayout244.xml"/></Relationships>
</file>

<file path=ppt/slides/_rels/slide28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5.xml"/><Relationship Id="rId1" Type="http://schemas.openxmlformats.org/officeDocument/2006/relationships/slideLayout" Target="../slideLayouts/slideLayout244.xml"/></Relationships>
</file>

<file path=ppt/slides/_rels/slide28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6.xml"/><Relationship Id="rId1" Type="http://schemas.openxmlformats.org/officeDocument/2006/relationships/slideLayout" Target="../slideLayouts/slideLayout244.xml"/></Relationships>
</file>

<file path=ppt/slides/_rels/slide28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7.xml"/><Relationship Id="rId1" Type="http://schemas.openxmlformats.org/officeDocument/2006/relationships/slideLayout" Target="../slideLayouts/slideLayout244.xml"/></Relationships>
</file>

<file path=ppt/slides/_rels/slide28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98.xml"/><Relationship Id="rId1" Type="http://schemas.openxmlformats.org/officeDocument/2006/relationships/slideLayout" Target="../slideLayouts/slideLayout244.xml"/></Relationships>
</file>

<file path=ppt/slides/_rels/slide28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99.xml"/><Relationship Id="rId1" Type="http://schemas.openxmlformats.org/officeDocument/2006/relationships/slideLayout" Target="../slideLayouts/slideLayout244.xml"/></Relationships>
</file>

<file path=ppt/slides/_rels/slide28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0.xml"/><Relationship Id="rId1" Type="http://schemas.openxmlformats.org/officeDocument/2006/relationships/slideLayout" Target="../slideLayouts/slideLayout244.xml"/></Relationships>
</file>

<file path=ppt/slides/_rels/slide28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1.xml"/><Relationship Id="rId1" Type="http://schemas.openxmlformats.org/officeDocument/2006/relationships/slideLayout" Target="../slideLayouts/slideLayout244.xml"/></Relationships>
</file>

<file path=ppt/slides/_rels/slide28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2.xml"/><Relationship Id="rId1" Type="http://schemas.openxmlformats.org/officeDocument/2006/relationships/slideLayout" Target="../slideLayouts/slideLayout244.xml"/></Relationships>
</file>

<file path=ppt/slides/_rels/slide28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3.xml"/><Relationship Id="rId1" Type="http://schemas.openxmlformats.org/officeDocument/2006/relationships/slideLayout" Target="../slideLayouts/slideLayout24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29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04.xml"/><Relationship Id="rId1" Type="http://schemas.openxmlformats.org/officeDocument/2006/relationships/slideLayout" Target="../slideLayouts/slideLayout244.xml"/></Relationships>
</file>

<file path=ppt/slides/_rels/slide29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5.xml"/><Relationship Id="rId1" Type="http://schemas.openxmlformats.org/officeDocument/2006/relationships/slideLayout" Target="../slideLayouts/slideLayout244.xml"/></Relationships>
</file>

<file path=ppt/slides/_rels/slide29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8.xml"/></Relationships>
</file>

<file path=ppt/slides/_rels/slide2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06.xml"/><Relationship Id="rId1" Type="http://schemas.openxmlformats.org/officeDocument/2006/relationships/slideLayout" Target="../slideLayouts/slideLayout289.xml"/></Relationships>
</file>

<file path=ppt/slides/_rels/slide29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0.xml"/><Relationship Id="rId1" Type="http://schemas.openxmlformats.org/officeDocument/2006/relationships/slideLayout" Target="../slideLayouts/slideLayout295.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1.xml"/><Relationship Id="rId1" Type="http://schemas.openxmlformats.org/officeDocument/2006/relationships/slideLayout" Target="../slideLayouts/slideLayout295.xml"/></Relationships>
</file>

<file path=ppt/slides/_rels/slide30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2.xml"/><Relationship Id="rId1" Type="http://schemas.openxmlformats.org/officeDocument/2006/relationships/slideLayout" Target="../slideLayouts/slideLayout295.xml"/></Relationships>
</file>

<file path=ppt/slides/_rels/slide3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14.xml"/><Relationship Id="rId1" Type="http://schemas.openxmlformats.org/officeDocument/2006/relationships/slideLayout" Target="../slideLayouts/slideLayout295.xml"/></Relationships>
</file>

<file path=ppt/slides/_rels/slide30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15.xml"/><Relationship Id="rId1" Type="http://schemas.openxmlformats.org/officeDocument/2006/relationships/slideLayout" Target="../slideLayouts/slideLayout295.xml"/></Relationships>
</file>

<file path=ppt/slides/_rels/slide30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16.xml"/><Relationship Id="rId1" Type="http://schemas.openxmlformats.org/officeDocument/2006/relationships/slideLayout" Target="../slideLayouts/slideLayout29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0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17.xml"/><Relationship Id="rId1" Type="http://schemas.openxmlformats.org/officeDocument/2006/relationships/slideLayout" Target="../slideLayouts/slideLayout127.xml"/><Relationship Id="rId4" Type="http://schemas.openxmlformats.org/officeDocument/2006/relationships/image" Target="../media/image250.png"/></Relationships>
</file>

<file path=ppt/slides/_rels/slide30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30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310.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1.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3.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4.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6.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58.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62.xml"/></Relationships>
</file>

<file path=ppt/slides/_rels/slide31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20.xml"/><Relationship Id="rId1" Type="http://schemas.openxmlformats.org/officeDocument/2006/relationships/slideLayout" Target="../slideLayouts/slideLayout45.xml"/><Relationship Id="rId4" Type="http://schemas.openxmlformats.org/officeDocument/2006/relationships/image" Target="../media/image254.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26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0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0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9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4.jpeg"/><Relationship Id="rId1" Type="http://schemas.openxmlformats.org/officeDocument/2006/relationships/slideLayout" Target="../slideLayouts/slideLayout17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9.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0.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7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6.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3.jpeg"/><Relationship Id="rId1" Type="http://schemas.openxmlformats.org/officeDocument/2006/relationships/slideLayout" Target="../slideLayouts/slideLayout171.xml"/><Relationship Id="rId4" Type="http://schemas.openxmlformats.org/officeDocument/2006/relationships/image" Target="../media/image36.jpe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9.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0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4.jpeg"/><Relationship Id="rId1" Type="http://schemas.openxmlformats.org/officeDocument/2006/relationships/slideLayout" Target="../slideLayouts/slideLayout319.xml"/><Relationship Id="rId4" Type="http://schemas.openxmlformats.org/officeDocument/2006/relationships/image" Target="../media/image55.jpeg"/></Relationships>
</file>

<file path=ppt/slides/_rels/slide9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325.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325.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325.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0.xml"/><Relationship Id="rId1" Type="http://schemas.openxmlformats.org/officeDocument/2006/relationships/slideLayout" Target="../slideLayouts/slideLayout3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9–16</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06D2396-3FF4-5FF9-0907-92D84C25EB7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6608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4882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2740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075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975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2689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99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654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8425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405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1904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794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7151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932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530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100439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12867114"/>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r>
              <a:rPr lang="en-US" altLang="zh-CN" sz="96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rPr>
              <a:t>Palm</a:t>
            </a:r>
            <a:endParaRPr lang="en-SG" sz="1159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algn="ctr"/>
            <a:r>
              <a:rPr lang="en-US" altLang="zh-CN"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rPr>
              <a:t>SUNDAY</a:t>
            </a:r>
            <a:endParaRPr lang="en-SG"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79"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12</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17046574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13</a:t>
            </a:r>
          </a:p>
        </p:txBody>
      </p:sp>
    </p:spTree>
    <p:extLst>
      <p:ext uri="{BB962C8B-B14F-4D97-AF65-F5344CB8AC3E}">
        <p14:creationId xmlns:p14="http://schemas.microsoft.com/office/powerpoint/2010/main" val="21218853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3395743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925343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30182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90" eaLnBrk="0" hangingPunct="0"/>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1938992"/>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376177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spTree>
    <p:extLst>
      <p:ext uri="{BB962C8B-B14F-4D97-AF65-F5344CB8AC3E}">
        <p14:creationId xmlns:p14="http://schemas.microsoft.com/office/powerpoint/2010/main" val="1544368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9</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0113378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defRPr/>
            </a:pPr>
            <a:r>
              <a:rPr lang="en-US" sz="3200" b="1" dirty="0">
                <a:effectLst>
                  <a:outerShdw blurRad="38100" dist="38100" dir="2700000" algn="tl">
                    <a:srgbClr val="666633"/>
                  </a:outerShdw>
                </a:effectLst>
                <a:latin typeface="Arial"/>
                <a:cs typeface="Arial"/>
              </a:rPr>
              <a:t>(Mark</a:t>
            </a:r>
            <a:r>
              <a:rPr lang="uk-UA" sz="3200" b="1" dirty="0">
                <a:effectLst>
                  <a:outerShdw blurRad="38100" dist="38100" dir="2700000" algn="tl">
                    <a:srgbClr val="666633"/>
                  </a:outerShdw>
                </a:effectLst>
                <a:latin typeface="Arial"/>
                <a:cs typeface="Arial"/>
              </a:rPr>
              <a:t>'</a:t>
            </a:r>
            <a:r>
              <a:rPr lang="en-US" sz="3200" b="1" dirty="0">
                <a:effectLst>
                  <a:outerShdw blurRad="38100" dist="38100" dir="2700000" algn="tl">
                    <a:srgbClr val="666633"/>
                  </a:outerShdw>
                </a:effectLst>
                <a:latin typeface="Arial"/>
                <a:cs typeface="Arial"/>
              </a:rPr>
              <a:t>s source for his gospel)</a:t>
            </a:r>
          </a:p>
        </p:txBody>
      </p:sp>
    </p:spTree>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3249239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79319979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61353925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20567699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22777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10</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383891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hangingPunct="0">
              <a:defRPr/>
            </a:pPr>
            <a:r>
              <a:rPr lang="en-US" sz="3100" b="1" dirty="0">
                <a:solidFill>
                  <a:srgbClr val="000000"/>
                </a:solidFill>
                <a:latin typeface="Arial" pitchFamily="34" charset="0"/>
                <a:ea typeface="MS PGothic" pitchFamily="34" charset="-128"/>
              </a:rPr>
              <a:t>Matthew 27:38-66</a:t>
            </a:r>
          </a:p>
          <a:p>
            <a:pPr defTabSz="913365" eaLnBrk="0" hangingPunct="0">
              <a:defRPr/>
            </a:pPr>
            <a:r>
              <a:rPr lang="en-US" sz="3100" b="1" dirty="0">
                <a:solidFill>
                  <a:srgbClr val="000000"/>
                </a:solidFill>
                <a:latin typeface="Arial" pitchFamily="34" charset="0"/>
                <a:ea typeface="MS PGothic" pitchFamily="34" charset="-128"/>
              </a:rPr>
              <a:t>Mark 15:25-47</a:t>
            </a:r>
          </a:p>
          <a:p>
            <a:pPr defTabSz="913365" eaLnBrk="0" hangingPunct="0">
              <a:defRPr/>
            </a:pPr>
            <a:r>
              <a:rPr lang="en-US" sz="3100" b="1" dirty="0">
                <a:solidFill>
                  <a:srgbClr val="000000"/>
                </a:solidFill>
                <a:latin typeface="Arial" pitchFamily="34" charset="0"/>
                <a:ea typeface="MS PGothic" pitchFamily="34" charset="-128"/>
              </a:rPr>
              <a:t>Luke 23:35-56</a:t>
            </a:r>
          </a:p>
          <a:p>
            <a:pPr defTabSz="913365" eaLnBrk="0" hangingPunct="0">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0771299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eaLnBrk="0" hangingPunct="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hangingPunct="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hangingPunct="0">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2022607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42282044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8542663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178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281362906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 at Pentecost</a:t>
            </a:r>
          </a:p>
        </p:txBody>
      </p:sp>
    </p:spTree>
  </p:cSld>
  <p:clrMapOvr>
    <a:masterClrMapping/>
  </p:clrMapOvr>
  <p:transition>
    <p:fad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429259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endParaRPr lang="en-US">
              <a:latin typeface="Arial"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200">
              <a:solidFill>
                <a:schemeClr val="bg1"/>
              </a:solidFill>
              <a:latin typeface="Arial" charset="0"/>
              <a:cs typeface="Arial" charset="0"/>
            </a:endParaRPr>
          </a:p>
          <a:p>
            <a:pPr algn="ctr" eaLnBrk="1" hangingPunct="1">
              <a:spcBef>
                <a:spcPct val="50000"/>
              </a:spcBef>
            </a:pPr>
            <a:r>
              <a:rPr lang="en-US" sz="3200">
                <a:solidFill>
                  <a:schemeClr val="bg1"/>
                </a:solidFill>
                <a:latin typeface="Arial"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endParaRPr lang="en-US"/>
          </a:p>
        </p:txBody>
      </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All </a:t>
            </a:r>
            <a:r>
              <a:rPr lang="en-US" altLang="zh-CN" sz="3200" b="1">
                <a:solidFill>
                  <a:srgbClr val="FFFF00"/>
                </a:solidFill>
                <a:latin typeface="Arial" charset="0"/>
                <a:cs typeface="Arial" charset="0"/>
              </a:rPr>
              <a:t>Have</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Many Manuscripts</a:t>
            </a:r>
          </a:p>
          <a:p>
            <a:pPr algn="ctr" eaLnBrk="1" hangingPunct="1"/>
            <a:r>
              <a:rPr lang="en-US" sz="3200" b="1">
                <a:solidFill>
                  <a:srgbClr val="FFFFFF"/>
                </a:solidFill>
                <a:latin typeface="Arial" charset="0"/>
                <a:cs typeface="Arial" charset="0"/>
              </a:rPr>
              <a:t>But 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-7</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All </a:t>
            </a:r>
            <a:r>
              <a:rPr lang="en-US" altLang="zh-CN" sz="3200" b="1">
                <a:solidFill>
                  <a:srgbClr val="FFFF00"/>
                </a:solidFill>
                <a:latin typeface="Arial" charset="0"/>
                <a:cs typeface="Arial" charset="0"/>
              </a:rPr>
              <a:t>Have</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Many Manuscripts</a:t>
            </a:r>
          </a:p>
          <a:p>
            <a:pPr algn="ctr" eaLnBrk="1" hangingPunct="1"/>
            <a:r>
              <a:rPr lang="en-US" sz="3200" b="1">
                <a:solidFill>
                  <a:srgbClr val="FFFFFF"/>
                </a:solidFill>
                <a:latin typeface="Arial" charset="0"/>
                <a:cs typeface="Arial" charset="0"/>
              </a:rPr>
              <a:t>But 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-15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Some </a:t>
            </a:r>
            <a:r>
              <a:rPr lang="en-US" altLang="zh-CN" sz="3200" b="1">
                <a:solidFill>
                  <a:srgbClr val="FFFF00"/>
                </a:solidFill>
                <a:latin typeface="Arial" charset="0"/>
                <a:cs typeface="Arial" charset="0"/>
              </a:rPr>
              <a:t>Omit</a:t>
            </a:r>
            <a:r>
              <a:rPr lang="en-US" altLang="zh-CN" sz="3200" b="1">
                <a:solidFill>
                  <a:srgbClr val="FFFFFF"/>
                </a:solidFill>
                <a:latin typeface="Arial" charset="0"/>
                <a:cs typeface="Arial" charset="0"/>
              </a:rPr>
              <a:t> 16:9-20</a:t>
            </a:r>
          </a:p>
          <a:p>
            <a:pPr algn="ctr" eaLnBrk="1" hangingPunct="1"/>
            <a:r>
              <a:rPr lang="en-US" altLang="zh-CN" sz="3200" b="1">
                <a:solidFill>
                  <a:srgbClr val="FFFFFF"/>
                </a:solidFill>
                <a:latin typeface="Arial" charset="0"/>
                <a:cs typeface="Arial" charset="0"/>
              </a:rPr>
              <a:t>Only </a:t>
            </a:r>
            <a:r>
              <a:rPr lang="en-US" altLang="zh-CN" sz="3200" b="1">
                <a:solidFill>
                  <a:srgbClr val="FFFF00"/>
                </a:solidFill>
                <a:latin typeface="Arial" charset="0"/>
                <a:cs typeface="Arial" charset="0"/>
              </a:rPr>
              <a:t>5 </a:t>
            </a:r>
            <a:r>
              <a:rPr lang="en-US" altLang="zh-CN" sz="3200" b="1">
                <a:solidFill>
                  <a:srgbClr val="FFFFFF"/>
                </a:solidFill>
                <a:latin typeface="Arial" charset="0"/>
                <a:cs typeface="Arial" charset="0"/>
              </a:rPr>
              <a:t>Manuscripts</a:t>
            </a:r>
          </a:p>
          <a:p>
            <a:pPr algn="ctr" eaLnBrk="1" hangingPunct="1"/>
            <a:r>
              <a:rPr lang="en-US" sz="3200" b="1">
                <a:solidFill>
                  <a:srgbClr val="FFFFFF"/>
                </a:solidFill>
                <a:latin typeface="Arial" charset="0"/>
                <a:cs typeface="Arial" charset="0"/>
              </a:rPr>
              <a:t>4</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 include it</a:t>
            </a:r>
          </a:p>
          <a:p>
            <a:pPr algn="ctr" eaLnBrk="1" hangingPunct="1"/>
            <a:r>
              <a:rPr lang="en-US" sz="3200" b="1">
                <a:solidFill>
                  <a:srgbClr val="FFFFFF"/>
                </a:solidFill>
                <a:latin typeface="Arial" charset="0"/>
                <a:cs typeface="Arial" charset="0"/>
              </a:rPr>
              <a:t>5</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-9</a:t>
            </a:r>
            <a:r>
              <a:rPr lang="en-US" sz="3200" b="1" baseline="30000">
                <a:solidFill>
                  <a:srgbClr val="FFFFFF"/>
                </a:solidFill>
                <a:latin typeface="Arial" charset="0"/>
                <a:cs typeface="Arial" charset="0"/>
              </a:rPr>
              <a:t>th</a:t>
            </a:r>
            <a:r>
              <a:rPr lang="en-US" sz="3200" b="1">
                <a:solidFill>
                  <a:srgbClr val="FFFFFF"/>
                </a:solidFill>
                <a:latin typeface="Arial"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
        <p:nvSpPr>
          <p:cNvPr id="3" name="Rectangle 3">
            <a:extLst>
              <a:ext uri="{FF2B5EF4-FFF2-40B4-BE49-F238E27FC236}">
                <a16:creationId xmlns:a16="http://schemas.microsoft.com/office/drawing/2014/main" id="{5420659D-1636-AC94-9C96-432C6FD5E9D1}"/>
              </a:ext>
            </a:extLst>
          </p:cNvPr>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5596993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025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a:solidFill>
                  <a:srgbClr val="FFFFFF"/>
                </a:solidFill>
                <a:latin typeface="Arial" charset="0"/>
                <a:cs typeface="Arial" charset="0"/>
              </a:rPr>
              <a:t>Application</a:t>
            </a:r>
            <a:endParaRPr lang="en-US" altLang="zh-CN" sz="3200" b="1" dirty="0">
              <a:solidFill>
                <a:srgbClr val="FFFFFF"/>
              </a:solidFill>
              <a:latin typeface="Arial" charset="0"/>
              <a:cs typeface="Arial" charset="0"/>
            </a:endParaRPr>
          </a:p>
          <a:p>
            <a:pPr algn="ctr" eaLnBrk="1" hangingPunct="1">
              <a:defRPr/>
            </a:pPr>
            <a:r>
              <a:rPr lang="en-US" altLang="zh-CN" sz="3200" b="1" dirty="0">
                <a:solidFill>
                  <a:srgbClr val="FFFFFF"/>
                </a:solidFill>
                <a:latin typeface="Arial" charset="0"/>
                <a:cs typeface="Arial" charset="0"/>
              </a:rPr>
              <a:t>Are you a disciple who willingly suffers after Jesus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example? </a:t>
            </a:r>
          </a:p>
          <a:p>
            <a:pPr algn="ctr" eaLnBrk="1" hangingPunct="1">
              <a:defRPr/>
            </a:pPr>
            <a:endParaRPr lang="en-US" sz="3200" b="1" dirty="0">
              <a:solidFill>
                <a:srgbClr val="FFFFFF"/>
              </a:solidFill>
              <a:latin typeface="Arial"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82</a:t>
            </a:r>
            <a:endParaRPr lang="en-US" sz="2800">
              <a:latin typeface="Arial"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22979523"/>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spTree>
    <p:extLst>
      <p:ext uri="{BB962C8B-B14F-4D97-AF65-F5344CB8AC3E}">
        <p14:creationId xmlns:p14="http://schemas.microsoft.com/office/powerpoint/2010/main" val="96725578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01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The Servant King</a:t>
            </a:r>
          </a:p>
        </p:txBody>
      </p:sp>
    </p:spTree>
  </p:cSld>
  <p:clrMapOvr>
    <a:masterClrMapping/>
  </p:clrMapOvr>
  <p:transition spd="med">
    <p:fade/>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fontAlgn="auto" hangingPunct="0">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fontAlgn="auto" hangingPunct="0">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10:35-37</a:t>
            </a:r>
          </a:p>
        </p:txBody>
      </p:sp>
    </p:spTree>
    <p:extLst>
      <p:ext uri="{BB962C8B-B14F-4D97-AF65-F5344CB8AC3E}">
        <p14:creationId xmlns:p14="http://schemas.microsoft.com/office/powerpoint/2010/main" val="742126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10:38-40</a:t>
            </a:r>
          </a:p>
        </p:txBody>
      </p:sp>
    </p:spTree>
    <p:extLst>
      <p:ext uri="{BB962C8B-B14F-4D97-AF65-F5344CB8AC3E}">
        <p14:creationId xmlns:p14="http://schemas.microsoft.com/office/powerpoint/2010/main" val="36483214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10:41-42</a:t>
            </a:r>
          </a:p>
        </p:txBody>
      </p:sp>
    </p:spTree>
    <p:extLst>
      <p:ext uri="{BB962C8B-B14F-4D97-AF65-F5344CB8AC3E}">
        <p14:creationId xmlns:p14="http://schemas.microsoft.com/office/powerpoint/2010/main" val="5754613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10:43-45</a:t>
            </a:r>
          </a:p>
        </p:txBody>
      </p:sp>
    </p:spTree>
    <p:extLst>
      <p:ext uri="{BB962C8B-B14F-4D97-AF65-F5344CB8AC3E}">
        <p14:creationId xmlns:p14="http://schemas.microsoft.com/office/powerpoint/2010/main" val="28705721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29854944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023934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68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7900" y="2492388"/>
            <a:ext cx="4075113" cy="304680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(Chs. 11–15)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self-sacrifice as Servant demonstrated in His rejection and death is recorded as the ultimate example of service to others despite persecution.</a:t>
            </a:r>
            <a:r>
              <a:rPr lang="en-US" altLang="zh-CN" b="1" dirty="0">
                <a:solidFill>
                  <a:srgbClr val="FFFFFF"/>
                </a:solidFill>
                <a:latin typeface="Arial" charset="0"/>
                <a:cs typeface="Arial" charset="0"/>
              </a:rPr>
              <a:t> </a:t>
            </a:r>
          </a:p>
        </p:txBody>
      </p:sp>
      <p:sp>
        <p:nvSpPr>
          <p:cNvPr id="64517" name="Text Box 5"/>
          <p:cNvSpPr txBox="1">
            <a:spLocks noChangeArrowheads="1"/>
          </p:cNvSpPr>
          <p:nvPr/>
        </p:nvSpPr>
        <p:spPr bwMode="auto">
          <a:xfrm>
            <a:off x="-7937" y="5456252"/>
            <a:ext cx="9188451" cy="1200149"/>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solidFill>
                  <a:srgbClr val="000000"/>
                </a:solidFill>
                <a:latin typeface="Arial" charset="0"/>
                <a:cs typeface="Arial" charset="0"/>
              </a:rPr>
              <a:t>(Ch. 16) The resurrection account authenticates Jesus as Messiah and God so that those who serve this Servant can also have hope of victory over death.</a:t>
            </a:r>
            <a:r>
              <a:rPr lang="en-US" altLang="zh-CN" sz="2200" b="1">
                <a:solidFill>
                  <a:srgbClr val="FFFFFF"/>
                </a:solidFill>
                <a:latin typeface="Arial" charset="0"/>
                <a:cs typeface="Arial" charset="0"/>
              </a:rPr>
              <a:t> </a:t>
            </a:r>
            <a:endParaRPr lang="en-US" sz="2200" b="1">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569481"/>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(1:14–10:52)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ministry as Servant receives opposition, which Mark records with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response of teaching on discipleship in order to encourage his readers to expect persecution for righteousness</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 sake.</a:t>
            </a:r>
            <a:endParaRPr lang="en-US" dirty="0">
              <a:solidFill>
                <a:srgbClr val="000000"/>
              </a:solidFill>
              <a:latin typeface="Arial" charset="0"/>
              <a:cs typeface="Arial" charset="0"/>
            </a:endParaRPr>
          </a:p>
        </p:txBody>
      </p:sp>
      <p:sp>
        <p:nvSpPr>
          <p:cNvPr id="329734" name="Title 1"/>
          <p:cNvSpPr>
            <a:spLocks noGrp="1"/>
          </p:cNvSpPr>
          <p:nvPr>
            <p:ph type="title" idx="4294967295"/>
          </p:nvPr>
        </p:nvSpPr>
        <p:spPr>
          <a:xfrm>
            <a:off x="3203575" y="404851"/>
            <a:ext cx="2446338" cy="484187"/>
          </a:xfrm>
        </p:spPr>
        <p:txBody>
          <a:bodyPr/>
          <a:lstStyle/>
          <a:p>
            <a:r>
              <a:rPr lang="en-US">
                <a:latin typeface="Arial" charset="0"/>
                <a:ea typeface="ＭＳ Ｐゴシック" charset="0"/>
                <a:cs typeface="ＭＳ Ｐゴシック"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Now when they drew near to Jerusalem, to Bethphage and Bethany, at the Mount of Olives, Jesus sent two of his disciples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Go into the village in front of you, and immediately as you enter it you will find a colt tied, on which no one has ever sat. Untie it and bring it.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11:1-2 (ESV)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If anyone says to you,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Why are you doing this?</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say,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The Lord has need of it and will send it back here immediately.</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went away and found a colt tied at a door outside in the street, and they untied it.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11:3-4 (ESV)</a:t>
            </a:r>
            <a:r>
              <a:rPr lang="en-US" dirty="0">
                <a:ea typeface="+mj-ea"/>
                <a:cs typeface="+mj-cs"/>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some of those standing there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What are you doing, untying the colt?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told them what Jesus had said, and they let them go.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11:5-6 (ESV)</a:t>
            </a:r>
            <a:r>
              <a:rPr lang="en-US" dirty="0">
                <a:ea typeface="+mj-ea"/>
                <a:cs typeface="+mj-cs"/>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brought the colt to Jesus and threw their cloaks on it, and he sat on it.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many spread their cloaks on the road, and others spread leafy branches that they had cut from the fields.</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11:7-8 (ESV)</a:t>
            </a:r>
            <a:r>
              <a:rPr lang="en-US" dirty="0">
                <a:ea typeface="+mj-ea"/>
                <a:cs typeface="+mj-cs"/>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defTabSz="457200" eaLnBrk="1" fontAlgn="auto" latinLnBrk="0" hangingPunct="1">
              <a:spcAft>
                <a:spcPts val="0"/>
              </a:spcAft>
              <a:buNone/>
              <a:defRPr sz="3600" b="1" baseline="30000">
                <a:solidFill>
                  <a:prstClr val="white"/>
                </a:solidFill>
                <a:effectLst>
                  <a:glow rad="101600">
                    <a:prstClr val="black"/>
                  </a:glow>
                  <a:outerShdw blurRad="50800" dist="38100" dir="10800000" algn="r" rotWithShape="0">
                    <a:prstClr val="black">
                      <a:alpha val="40000"/>
                    </a:prstClr>
                  </a:outerShdw>
                </a:effectLst>
                <a:latin typeface="Arial"/>
                <a:ea typeface="+mj-ea"/>
                <a:cs typeface="Arial"/>
              </a:defRPr>
            </a:lvl1pPr>
          </a:lstStyle>
          <a:p>
            <a:r>
              <a:rPr lang="en-US" dirty="0"/>
              <a:t>9</a:t>
            </a:r>
            <a:r>
              <a:rPr lang="en-US" baseline="0" dirty="0"/>
              <a:t>And those who went before and those who followed were shouting, </a:t>
            </a:r>
            <a:r>
              <a:rPr lang="ru-RU" baseline="0" dirty="0"/>
              <a:t>"</a:t>
            </a:r>
            <a:r>
              <a:rPr lang="en-US" baseline="0" dirty="0"/>
              <a:t>Hosanna! Blessed is he who comes in the name of the Lord! </a:t>
            </a:r>
            <a:r>
              <a:rPr lang="en-US" dirty="0"/>
              <a:t>10 </a:t>
            </a:r>
            <a:r>
              <a:rPr lang="en-US" baseline="0" dirty="0"/>
              <a:t>Blessed is the coming kingdom of our father David! Hosanna in the highest!</a:t>
            </a:r>
            <a:r>
              <a:rPr lang="ru-RU" baseline="0" dirty="0"/>
              <a:t>"</a:t>
            </a:r>
            <a:endParaRPr lang="en-US" baseline="0" dirty="0"/>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11:9-10 (ESV)</a:t>
            </a:r>
            <a:r>
              <a:rPr lang="en-US" dirty="0">
                <a:ea typeface="+mj-ea"/>
                <a:cs typeface="+mj-cs"/>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Jesus and his disciples approached Jerusalem, they came to the towns of Bethphage and Bethany on the Mount of Olives.</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sent two of them on ahead.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soon as you enter it, you will see a young donkey tied there that no one has ever ridden. Untie it and bring it here.</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algn="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3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If anyone asks, ‘What are you doing?’ just say, ‘The Lord needs it and will return it soon.’”</a:t>
            </a:r>
          </a:p>
          <a:p>
            <a:pPr algn="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“What are you doing, untying that colt?”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6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7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9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one who comes in the name of the L</a:t>
            </a:r>
            <a:r>
              <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ORD</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began to weep.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60946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9138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171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115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66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6793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131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472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3855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847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7779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8738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121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831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8133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383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48426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094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70118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r>
              <a:rPr lang="en-US" sz="1400">
                <a:solidFill>
                  <a:srgbClr val="FFFFFF"/>
                </a:solidFill>
                <a:latin typeface="Arial" charset="0"/>
                <a:cs typeface="Arial" charset="0"/>
              </a:rPr>
              <a:t>Summary of Narry F. Santos, </a:t>
            </a:r>
            <a:r>
              <a:rPr lang="en-US" sz="1400" i="1">
                <a:solidFill>
                  <a:srgbClr val="FFFFFF"/>
                </a:solidFill>
                <a:latin typeface="Arial" charset="0"/>
                <a:cs typeface="Arial" charset="0"/>
              </a:rPr>
              <a:t>Bibliotheca Sacra</a:t>
            </a:r>
            <a:r>
              <a:rPr lang="en-US" sz="1400">
                <a:solidFill>
                  <a:srgbClr val="FFFFFF"/>
                </a:solidFill>
                <a:latin typeface="Arial" charset="0"/>
                <a:cs typeface="Arial" charset="0"/>
              </a:rPr>
              <a:t> 154 (Oct.-Dec. 1997): 452-60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Worldly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Followers serve the leader, </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who is at the top</a:t>
            </a:r>
            <a:endParaRPr lang="en-US" sz="3200" b="1">
              <a:solidFill>
                <a:srgbClr val="FFFFFF"/>
              </a:solidFill>
              <a:latin typeface="Arial"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Arial"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Biblical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The leader serves the followers</a:t>
            </a:r>
          </a:p>
          <a:p>
            <a:pPr algn="ctr" eaLnBrk="1" hangingPunct="1"/>
            <a:endParaRPr lang="en-US" sz="3200" b="1">
              <a:solidFill>
                <a:srgbClr val="FFFFFF"/>
              </a:solidFill>
              <a:latin typeface="Arial"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bg1"/>
                </a:solidFill>
                <a:latin typeface="Arial"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1995882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21683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8342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0514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443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7.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13890</TotalTime>
  <Words>7459</Words>
  <Application>Microsoft Macintosh PowerPoint</Application>
  <PresentationFormat>On-screen Show (4:3)</PresentationFormat>
  <Paragraphs>877</Paragraphs>
  <Slides>318</Slides>
  <Notes>220</Notes>
  <HiddenSlides>0</HiddenSlides>
  <MMClips>0</MMClips>
  <ScaleCrop>false</ScaleCrop>
  <HeadingPairs>
    <vt:vector size="8" baseType="variant">
      <vt:variant>
        <vt:lpstr>Fonts Used</vt:lpstr>
      </vt:variant>
      <vt:variant>
        <vt:i4>24</vt:i4>
      </vt:variant>
      <vt:variant>
        <vt:lpstr>Theme</vt:lpstr>
      </vt:variant>
      <vt:variant>
        <vt:i4>39</vt:i4>
      </vt:variant>
      <vt:variant>
        <vt:lpstr>Embedded OLE Servers</vt:lpstr>
      </vt:variant>
      <vt:variant>
        <vt:i4>1</vt:i4>
      </vt:variant>
      <vt:variant>
        <vt:lpstr>Slide Titles</vt:lpstr>
      </vt:variant>
      <vt:variant>
        <vt:i4>318</vt:i4>
      </vt:variant>
    </vt:vector>
  </HeadingPairs>
  <TitlesOfParts>
    <vt:vector size="382" baseType="lpstr">
      <vt:lpstr>BONES</vt:lpstr>
      <vt:lpstr>ＭＳ Ｐゴシック</vt:lpstr>
      <vt:lpstr>Osaka</vt:lpstr>
      <vt:lpstr>system-ui</vt:lpstr>
      <vt:lpstr>Times</vt:lpstr>
      <vt:lpstr>Arial</vt:lpstr>
      <vt:lpstr>Arial Black</vt:lpstr>
      <vt:lpstr>Arial Narrow</vt:lpstr>
      <vt:lpstr>Avenir Black</vt:lpstr>
      <vt:lpstr>Calibri</vt:lpstr>
      <vt:lpstr>Calibri Light</vt:lpstr>
      <vt:lpstr>Capitals</vt:lpstr>
      <vt:lpstr>Chalkboard</vt:lpstr>
      <vt:lpstr>Chalkduster</vt:lpstr>
      <vt:lpstr>Comic Sans MS</vt:lpstr>
      <vt:lpstr>Garamond</vt:lpstr>
      <vt:lpstr>Gill Sans</vt:lpstr>
      <vt:lpstr>Helvetica Neue Black Condensed</vt:lpstr>
      <vt:lpstr>Lucida Sans Unicode</vt:lpstr>
      <vt:lpstr>Papyrus</vt:lpstr>
      <vt:lpstr>Tahoma</vt:lpstr>
      <vt:lpstr>Times New Roman</vt:lpstr>
      <vt:lpstr>TrebuchetMS</vt:lpstr>
      <vt:lpstr>Wingdings</vt:lpstr>
      <vt:lpstr>Post Modern</vt:lpstr>
      <vt:lpstr>Office Theme</vt:lpstr>
      <vt:lpstr>1_Refined</vt:lpstr>
      <vt:lpstr>3_Office Theme</vt:lpstr>
      <vt:lpstr>6_Default Design</vt:lpstr>
      <vt:lpstr>Ribbons</vt:lpstr>
      <vt:lpstr>49_Blank Presentation</vt:lpstr>
      <vt:lpstr>5_Office Theme</vt:lpstr>
      <vt:lpstr>6_Office Theme</vt:lpstr>
      <vt:lpstr>2_Mountain</vt:lpstr>
      <vt:lpstr>16_Default Design</vt:lpstr>
      <vt:lpstr>Blank Presentation</vt:lpstr>
      <vt:lpstr>4_Blank Presentation</vt:lpstr>
      <vt:lpstr>9_Office Theme</vt:lpstr>
      <vt:lpstr>1_Post Modern</vt:lpstr>
      <vt:lpstr>Default Design</vt:lpstr>
      <vt:lpstr>11_Office Theme</vt:lpstr>
      <vt:lpstr>7_Office Theme</vt:lpstr>
      <vt:lpstr>8_Office Theme</vt:lpstr>
      <vt:lpstr>4_Office Theme</vt:lpstr>
      <vt:lpstr>8_Blank Presentation</vt:lpstr>
      <vt:lpstr>1_Default Design</vt:lpstr>
      <vt:lpstr>2_Default Design</vt:lpstr>
      <vt:lpstr>10_Office Theme</vt:lpstr>
      <vt:lpstr>Slit</vt:lpstr>
      <vt:lpstr>51_Blank Presentation</vt:lpstr>
      <vt:lpstr>Title &amp; Subtitle</vt:lpstr>
      <vt:lpstr>3_Default Design</vt:lpstr>
      <vt:lpstr>12_Office Theme</vt:lpstr>
      <vt:lpstr>1_Office Theme</vt:lpstr>
      <vt:lpstr>4_Default Design</vt:lpstr>
      <vt:lpstr>50_Blank Presentation</vt:lpstr>
      <vt:lpstr>5_Default Design</vt:lpstr>
      <vt:lpstr>3_Mountain</vt:lpstr>
      <vt:lpstr>13_Office Theme</vt:lpstr>
      <vt:lpstr>2_Office Theme</vt:lpstr>
      <vt:lpstr>14_Office Theme</vt:lpstr>
      <vt:lpstr>5_Blank Presentation</vt:lpstr>
      <vt:lpstr>15_Office Theme</vt:lpstr>
      <vt:lpstr>Photo Editor Photo</vt:lpstr>
      <vt:lpstr>Mark 9–16</vt:lpstr>
      <vt:lpstr>Slides on  Mark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Outline</vt:lpstr>
      <vt:lpstr>Mark 11:1-2 (ESV)</vt:lpstr>
      <vt:lpstr>Mark 11:3-4 (ESV) </vt:lpstr>
      <vt:lpstr>Mark 11:5-6 (ESV) </vt:lpstr>
      <vt:lpstr>Mark 11:7-8 (ESV) </vt:lpstr>
      <vt:lpstr>Mark 11:9-10 (ESV)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The Paradox of Authority and Servanthood in Mark</vt:lpstr>
      <vt:lpstr>Worldly Leadership</vt:lpstr>
      <vt:lpstr>Biblical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Passion Week</vt:lpstr>
      <vt:lpstr>Slides on  Mark 12</vt:lpstr>
      <vt:lpstr>What’s Most Important?</vt:lpstr>
      <vt:lpstr>The most important thing is to enjoy your life— it's all that matters  —Audrey Hepburn—</vt:lpstr>
      <vt:lpstr>"Happiness is most important"</vt:lpstr>
      <vt:lpstr>What’s Most Important?</vt:lpstr>
      <vt:lpstr>Our Vision</vt:lpstr>
      <vt:lpstr>Slides on  Mark 13</vt:lpstr>
      <vt:lpstr>Slides on  Mark 14</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 at Pentecost</vt:lpstr>
      <vt:lpstr>A Prophetic Weekend</vt:lpstr>
      <vt:lpstr>Mark 16:9-20</vt:lpstr>
      <vt:lpstr>3 Manuscript Text Types</vt:lpstr>
      <vt:lpstr>What about Mark 16:9-20?</vt:lpstr>
      <vt:lpstr>Live in light of your eternal future! </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331</cp:revision>
  <cp:lastPrinted>2009-04-22T19:24:48Z</cp:lastPrinted>
  <dcterms:created xsi:type="dcterms:W3CDTF">2003-01-02T10:24:52Z</dcterms:created>
  <dcterms:modified xsi:type="dcterms:W3CDTF">2024-03-01T12:34:49Z</dcterms:modified>
</cp:coreProperties>
</file>